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256" r:id="rId3"/>
    <p:sldId id="262" r:id="rId5"/>
    <p:sldId id="261" r:id="rId6"/>
    <p:sldId id="257" r:id="rId7"/>
    <p:sldId id="263" r:id="rId8"/>
    <p:sldId id="258" r:id="rId9"/>
    <p:sldId id="264" r:id="rId10"/>
    <p:sldId id="259" r:id="rId11"/>
    <p:sldId id="260" r:id="rId12"/>
    <p:sldId id="266" r:id="rId13"/>
    <p:sldId id="265" r:id="rId14"/>
    <p:sldId id="268" r:id="rId15"/>
    <p:sldId id="267" r:id="rId16"/>
    <p:sldId id="271" r:id="rId17"/>
    <p:sldId id="272" r:id="rId18"/>
    <p:sldId id="273" r:id="rId19"/>
    <p:sldId id="275" r:id="rId20"/>
    <p:sldId id="277" r:id="rId21"/>
    <p:sldId id="276" r:id="rId22"/>
    <p:sldId id="274" r:id="rId23"/>
    <p:sldId id="278" r:id="rId24"/>
    <p:sldId id="279" r:id="rId25"/>
    <p:sldId id="280" r:id="rId26"/>
    <p:sldId id="283" r:id="rId27"/>
  </p:sldIdLst>
  <p:sldSz cx="12192000" cy="6858000"/>
  <p:notesSz cx="7103745" cy="10234295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22222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image" Target="../media/image5.jpeg"/></Relationships>
</file>

<file path=ppt/slides/_rels/slide11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2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7.jpeg"/></Relationships>
</file>

<file path=ppt/slides/_rels/slide13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8.jpeg"/></Relationships>
</file>

<file path=ppt/slides/_rels/slide14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image" Target="../media/image5.jpeg"/></Relationships>
</file>

<file path=ppt/slides/_rels/slide15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image" Target="../media/image1.jpeg"/></Relationships>
</file>

<file path=ppt/slides/_rels/slide16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7.jpeg"/></Relationships>
</file>

<file path=ppt/slides/_rels/slide17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image" Target="../media/image19.jpeg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image" Target="../media/image5.jpeg"/></Relationships>
</file>

<file path=ppt/slides/_rels/slide2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4.jpeg"/></Relationships>
</file>

<file path=ppt/slides/_rels/slide21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2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7.jpeg"/></Relationships>
</file>

<file path=ppt/slides/_rels/slide23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17.jpeg"/></Relationships>
</file>

<file path=ppt/slides/_rels/slide2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image" Target="../media/image5.jpeg"/></Relationships>
</file>

<file path=ppt/slides/_rels/slide4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image" Target="../media/image5.jpeg"/></Relationships>
</file>

<file path=ppt/slides/_rels/slide6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7.xml.rels><?xml version='1.0' encoding='UTF-8' standalone='yes'?>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8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matt-moloney-218339"/>
          <p:cNvPicPr>
            <a:picLocks noChangeAspect="1"/>
          </p:cNvPicPr>
          <p:nvPr/>
        </p:nvPicPr>
        <p:blipFill>
          <a:blip r:embed="rId1"/>
          <a:srcRect t="7908" b="5333"/>
          <a:stretch>
            <a:fillRect/>
          </a:stretch>
        </p:blipFill>
        <p:spPr>
          <a:xfrm>
            <a:off x="-22225" y="-21590"/>
            <a:ext cx="12425680" cy="718947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417830" y="1680845"/>
            <a:ext cx="12821920" cy="3827145"/>
            <a:chOff x="-658" y="2647"/>
            <a:chExt cx="20192" cy="6027"/>
          </a:xfrm>
        </p:grpSpPr>
        <p:grpSp>
          <p:nvGrpSpPr>
            <p:cNvPr id="36" name="组合 35"/>
            <p:cNvGrpSpPr/>
            <p:nvPr/>
          </p:nvGrpSpPr>
          <p:grpSpPr>
            <a:xfrm>
              <a:off x="-658" y="2647"/>
              <a:ext cx="20192" cy="6027"/>
              <a:chOff x="-658" y="2647"/>
              <a:chExt cx="20192" cy="6027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-34" y="3058"/>
                <a:ext cx="19568" cy="5208"/>
              </a:xfrm>
              <a:prstGeom prst="rect">
                <a:avLst/>
              </a:prstGeom>
              <a:solidFill>
                <a:schemeClr val="tx1">
                  <a:alpha val="8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/>
              <a:srcRect l="-3113" t="1899" r="2581" b="11392"/>
              <a:stretch>
                <a:fillRect/>
              </a:stretch>
            </p:blipFill>
            <p:spPr>
              <a:xfrm>
                <a:off x="-658" y="2647"/>
                <a:ext cx="20181" cy="411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2"/>
              <a:srcRect l="-3113" t="1899" r="2581" b="11392"/>
              <a:stretch>
                <a:fillRect/>
              </a:stretch>
            </p:blipFill>
            <p:spPr>
              <a:xfrm flipV="1">
                <a:off x="-628" y="8266"/>
                <a:ext cx="20180" cy="409"/>
              </a:xfrm>
              <a:prstGeom prst="rect">
                <a:avLst/>
              </a:prstGeom>
            </p:spPr>
          </p:pic>
        </p:grpSp>
        <p:sp>
          <p:nvSpPr>
            <p:cNvPr id="34" name="矩形 33"/>
            <p:cNvSpPr/>
            <p:nvPr/>
          </p:nvSpPr>
          <p:spPr>
            <a:xfrm>
              <a:off x="3165" y="3044"/>
              <a:ext cx="348" cy="5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6490" y="3017"/>
              <a:ext cx="348" cy="52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3140075" y="2527300"/>
            <a:ext cx="6797040" cy="9220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zh-CN" altLang="en-US" sz="540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父亲节主题</a:t>
            </a:r>
            <a:r>
              <a:rPr lang="en-US" altLang="zh-CN" sz="540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540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endParaRPr lang="zh-CN" altLang="en-US" sz="540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34255" y="3997325"/>
            <a:ext cx="29972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汇报人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小Q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办公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汇报时间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202X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XX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539e5c6c6019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82400" y="625379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4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卡带"/>
          <p:cNvSpPr/>
          <p:nvPr/>
        </p:nvSpPr>
        <p:spPr bwMode="auto">
          <a:xfrm rot="2040000">
            <a:off x="1315085" y="392430"/>
            <a:ext cx="1189355" cy="1189355"/>
          </a:xfrm>
          <a:custGeom>
            <a:avLst/>
            <a:gdLst>
              <a:gd name="T0" fmla="*/ 2147483646 w 4425"/>
              <a:gd name="T1" fmla="*/ 2147483646 h 4238"/>
              <a:gd name="T2" fmla="*/ 2147483646 w 4425"/>
              <a:gd name="T3" fmla="*/ 2147483646 h 4238"/>
              <a:gd name="T4" fmla="*/ 2147483646 w 4425"/>
              <a:gd name="T5" fmla="*/ 2147483646 h 4238"/>
              <a:gd name="T6" fmla="*/ 2147483646 w 4425"/>
              <a:gd name="T7" fmla="*/ 2147483646 h 4238"/>
              <a:gd name="T8" fmla="*/ 2147483646 w 4425"/>
              <a:gd name="T9" fmla="*/ 2147483646 h 4238"/>
              <a:gd name="T10" fmla="*/ 2147483646 w 4425"/>
              <a:gd name="T11" fmla="*/ 2147483646 h 4238"/>
              <a:gd name="T12" fmla="*/ 2147483646 w 4425"/>
              <a:gd name="T13" fmla="*/ 2147483646 h 4238"/>
              <a:gd name="T14" fmla="*/ 2147483646 w 4425"/>
              <a:gd name="T15" fmla="*/ 2147483646 h 4238"/>
              <a:gd name="T16" fmla="*/ 2147483646 w 4425"/>
              <a:gd name="T17" fmla="*/ 2147483646 h 4238"/>
              <a:gd name="T18" fmla="*/ 2147483646 w 4425"/>
              <a:gd name="T19" fmla="*/ 2147483646 h 4238"/>
              <a:gd name="T20" fmla="*/ 0 w 4425"/>
              <a:gd name="T21" fmla="*/ 2147483646 h 4238"/>
              <a:gd name="T22" fmla="*/ 2147483646 w 4425"/>
              <a:gd name="T23" fmla="*/ 2147483646 h 4238"/>
              <a:gd name="T24" fmla="*/ 2147483646 w 4425"/>
              <a:gd name="T25" fmla="*/ 2147483646 h 4238"/>
              <a:gd name="T26" fmla="*/ 2147483646 w 4425"/>
              <a:gd name="T27" fmla="*/ 2147483646 h 4238"/>
              <a:gd name="T28" fmla="*/ 2147483646 w 4425"/>
              <a:gd name="T29" fmla="*/ 2147483646 h 4238"/>
              <a:gd name="T30" fmla="*/ 2147483646 w 4425"/>
              <a:gd name="T31" fmla="*/ 2147483646 h 4238"/>
              <a:gd name="T32" fmla="*/ 2147483646 w 4425"/>
              <a:gd name="T33" fmla="*/ 2147483646 h 4238"/>
              <a:gd name="T34" fmla="*/ 2147483646 w 4425"/>
              <a:gd name="T35" fmla="*/ 2147483646 h 4238"/>
              <a:gd name="T36" fmla="*/ 2147483646 w 4425"/>
              <a:gd name="T37" fmla="*/ 2147483646 h 4238"/>
              <a:gd name="T38" fmla="*/ 2147483646 w 4425"/>
              <a:gd name="T39" fmla="*/ 2147483646 h 4238"/>
              <a:gd name="T40" fmla="*/ 2147483646 w 4425"/>
              <a:gd name="T41" fmla="*/ 2147483646 h 4238"/>
              <a:gd name="T42" fmla="*/ 2147483646 w 4425"/>
              <a:gd name="T43" fmla="*/ 2147483646 h 4238"/>
              <a:gd name="T44" fmla="*/ 2147483646 w 4425"/>
              <a:gd name="T45" fmla="*/ 2147483646 h 4238"/>
              <a:gd name="T46" fmla="*/ 2147483646 w 4425"/>
              <a:gd name="T47" fmla="*/ 2147483646 h 4238"/>
              <a:gd name="T48" fmla="*/ 2147483646 w 4425"/>
              <a:gd name="T49" fmla="*/ 2147483646 h 4238"/>
              <a:gd name="T50" fmla="*/ 2147483646 w 4425"/>
              <a:gd name="T51" fmla="*/ 2147483646 h 4238"/>
              <a:gd name="T52" fmla="*/ 2147483646 w 4425"/>
              <a:gd name="T53" fmla="*/ 2147483646 h 4238"/>
              <a:gd name="T54" fmla="*/ 2147483646 w 4425"/>
              <a:gd name="T55" fmla="*/ 2147483646 h 4238"/>
              <a:gd name="T56" fmla="*/ 2147483646 w 4425"/>
              <a:gd name="T57" fmla="*/ 2147483646 h 4238"/>
              <a:gd name="T58" fmla="*/ 2147483646 w 4425"/>
              <a:gd name="T59" fmla="*/ 2147483646 h 4238"/>
              <a:gd name="T60" fmla="*/ 2147483646 w 4425"/>
              <a:gd name="T61" fmla="*/ 2147483646 h 4238"/>
              <a:gd name="T62" fmla="*/ 2147483646 w 4425"/>
              <a:gd name="T63" fmla="*/ 2147483646 h 4238"/>
              <a:gd name="T64" fmla="*/ 2147483646 w 4425"/>
              <a:gd name="T65" fmla="*/ 2147483646 h 4238"/>
              <a:gd name="T66" fmla="*/ 2147483646 w 4425"/>
              <a:gd name="T67" fmla="*/ 2147483646 h 4238"/>
              <a:gd name="T68" fmla="*/ 2147483646 w 4425"/>
              <a:gd name="T69" fmla="*/ 2147483646 h 4238"/>
              <a:gd name="T70" fmla="*/ 2147483646 w 4425"/>
              <a:gd name="T71" fmla="*/ 2147483646 h 4238"/>
              <a:gd name="T72" fmla="*/ 2147483646 w 4425"/>
              <a:gd name="T73" fmla="*/ 2147483646 h 4238"/>
              <a:gd name="T74" fmla="*/ 2147483646 w 4425"/>
              <a:gd name="T75" fmla="*/ 2147483646 h 4238"/>
              <a:gd name="T76" fmla="*/ 2147483646 w 4425"/>
              <a:gd name="T77" fmla="*/ 2147483646 h 4238"/>
              <a:gd name="T78" fmla="*/ 2147483646 w 4425"/>
              <a:gd name="T79" fmla="*/ 2147483646 h 4238"/>
              <a:gd name="T80" fmla="*/ 2147483646 w 4425"/>
              <a:gd name="T81" fmla="*/ 2147483646 h 4238"/>
              <a:gd name="T82" fmla="*/ 2147483646 w 4425"/>
              <a:gd name="T83" fmla="*/ 2147483646 h 4238"/>
              <a:gd name="T84" fmla="*/ 2147483646 w 4425"/>
              <a:gd name="T85" fmla="*/ 2147483646 h 4238"/>
              <a:gd name="T86" fmla="*/ 2147483646 w 4425"/>
              <a:gd name="T87" fmla="*/ 2147483646 h 4238"/>
              <a:gd name="T88" fmla="*/ 2147483646 w 4425"/>
              <a:gd name="T89" fmla="*/ 2147483646 h 4238"/>
              <a:gd name="T90" fmla="*/ 2147483646 w 4425"/>
              <a:gd name="T91" fmla="*/ 2147483646 h 4238"/>
              <a:gd name="T92" fmla="*/ 2147483646 w 4425"/>
              <a:gd name="T93" fmla="*/ 2147483646 h 4238"/>
              <a:gd name="T94" fmla="*/ 2147483646 w 4425"/>
              <a:gd name="T95" fmla="*/ 2147483646 h 4238"/>
              <a:gd name="T96" fmla="*/ 2147483646 w 4425"/>
              <a:gd name="T97" fmla="*/ 2147483646 h 4238"/>
              <a:gd name="T98" fmla="*/ 2147483646 w 4425"/>
              <a:gd name="T99" fmla="*/ 2147483646 h 4238"/>
              <a:gd name="T100" fmla="*/ 2147483646 w 4425"/>
              <a:gd name="T101" fmla="*/ 2147483646 h 4238"/>
              <a:gd name="T102" fmla="*/ 2147483646 w 4425"/>
              <a:gd name="T103" fmla="*/ 2147483646 h 4238"/>
              <a:gd name="T104" fmla="*/ 2147483646 w 4425"/>
              <a:gd name="T105" fmla="*/ 2147483646 h 4238"/>
              <a:gd name="T106" fmla="*/ 2147483646 w 4425"/>
              <a:gd name="T107" fmla="*/ 2147483646 h 4238"/>
              <a:gd name="T108" fmla="*/ 2147483646 w 4425"/>
              <a:gd name="T109" fmla="*/ 2147483646 h 4238"/>
              <a:gd name="T110" fmla="*/ 2147483646 w 4425"/>
              <a:gd name="T111" fmla="*/ 2147483646 h 4238"/>
              <a:gd name="T112" fmla="*/ 2147483646 w 4425"/>
              <a:gd name="T113" fmla="*/ 2147483646 h 4238"/>
              <a:gd name="T114" fmla="*/ 2147483646 w 4425"/>
              <a:gd name="T115" fmla="*/ 2147483646 h 4238"/>
              <a:gd name="T116" fmla="*/ 2147483646 w 4425"/>
              <a:gd name="T117" fmla="*/ 2147483646 h 42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25" h="4238">
                <a:moveTo>
                  <a:pt x="2805" y="188"/>
                </a:moveTo>
                <a:lnTo>
                  <a:pt x="2805" y="188"/>
                </a:lnTo>
                <a:lnTo>
                  <a:pt x="2865" y="192"/>
                </a:lnTo>
                <a:lnTo>
                  <a:pt x="2926" y="198"/>
                </a:lnTo>
                <a:lnTo>
                  <a:pt x="2984" y="205"/>
                </a:lnTo>
                <a:lnTo>
                  <a:pt x="3040" y="213"/>
                </a:lnTo>
                <a:lnTo>
                  <a:pt x="3096" y="222"/>
                </a:lnTo>
                <a:lnTo>
                  <a:pt x="3150" y="231"/>
                </a:lnTo>
                <a:lnTo>
                  <a:pt x="3203" y="242"/>
                </a:lnTo>
                <a:lnTo>
                  <a:pt x="3254" y="253"/>
                </a:lnTo>
                <a:lnTo>
                  <a:pt x="3303" y="266"/>
                </a:lnTo>
                <a:lnTo>
                  <a:pt x="3352" y="278"/>
                </a:lnTo>
                <a:lnTo>
                  <a:pt x="3399" y="292"/>
                </a:lnTo>
                <a:lnTo>
                  <a:pt x="3445" y="306"/>
                </a:lnTo>
                <a:lnTo>
                  <a:pt x="3489" y="320"/>
                </a:lnTo>
                <a:lnTo>
                  <a:pt x="3533" y="336"/>
                </a:lnTo>
                <a:lnTo>
                  <a:pt x="3575" y="352"/>
                </a:lnTo>
                <a:lnTo>
                  <a:pt x="3615" y="370"/>
                </a:lnTo>
                <a:lnTo>
                  <a:pt x="3655" y="387"/>
                </a:lnTo>
                <a:lnTo>
                  <a:pt x="3693" y="404"/>
                </a:lnTo>
                <a:lnTo>
                  <a:pt x="3730" y="422"/>
                </a:lnTo>
                <a:lnTo>
                  <a:pt x="3766" y="440"/>
                </a:lnTo>
                <a:lnTo>
                  <a:pt x="3801" y="459"/>
                </a:lnTo>
                <a:lnTo>
                  <a:pt x="3834" y="478"/>
                </a:lnTo>
                <a:lnTo>
                  <a:pt x="3866" y="498"/>
                </a:lnTo>
                <a:lnTo>
                  <a:pt x="3898" y="517"/>
                </a:lnTo>
                <a:lnTo>
                  <a:pt x="3928" y="538"/>
                </a:lnTo>
                <a:lnTo>
                  <a:pt x="3958" y="557"/>
                </a:lnTo>
                <a:lnTo>
                  <a:pt x="3985" y="578"/>
                </a:lnTo>
                <a:lnTo>
                  <a:pt x="4013" y="598"/>
                </a:lnTo>
                <a:lnTo>
                  <a:pt x="4063" y="639"/>
                </a:lnTo>
                <a:lnTo>
                  <a:pt x="4111" y="680"/>
                </a:lnTo>
                <a:lnTo>
                  <a:pt x="4153" y="720"/>
                </a:lnTo>
                <a:lnTo>
                  <a:pt x="4193" y="760"/>
                </a:lnTo>
                <a:lnTo>
                  <a:pt x="4229" y="800"/>
                </a:lnTo>
                <a:lnTo>
                  <a:pt x="4261" y="838"/>
                </a:lnTo>
                <a:lnTo>
                  <a:pt x="4289" y="875"/>
                </a:lnTo>
                <a:lnTo>
                  <a:pt x="4315" y="910"/>
                </a:lnTo>
                <a:lnTo>
                  <a:pt x="4338" y="943"/>
                </a:lnTo>
                <a:lnTo>
                  <a:pt x="4358" y="974"/>
                </a:lnTo>
                <a:lnTo>
                  <a:pt x="4375" y="1001"/>
                </a:lnTo>
                <a:lnTo>
                  <a:pt x="4388" y="1027"/>
                </a:lnTo>
                <a:lnTo>
                  <a:pt x="4400" y="1049"/>
                </a:lnTo>
                <a:lnTo>
                  <a:pt x="4409" y="1068"/>
                </a:lnTo>
                <a:lnTo>
                  <a:pt x="4422" y="1095"/>
                </a:lnTo>
                <a:lnTo>
                  <a:pt x="4425" y="1104"/>
                </a:lnTo>
                <a:lnTo>
                  <a:pt x="4375" y="557"/>
                </a:lnTo>
                <a:lnTo>
                  <a:pt x="4353" y="526"/>
                </a:lnTo>
                <a:lnTo>
                  <a:pt x="4330" y="498"/>
                </a:lnTo>
                <a:lnTo>
                  <a:pt x="4306" y="469"/>
                </a:lnTo>
                <a:lnTo>
                  <a:pt x="4282" y="442"/>
                </a:lnTo>
                <a:lnTo>
                  <a:pt x="4257" y="415"/>
                </a:lnTo>
                <a:lnTo>
                  <a:pt x="4232" y="390"/>
                </a:lnTo>
                <a:lnTo>
                  <a:pt x="4206" y="366"/>
                </a:lnTo>
                <a:lnTo>
                  <a:pt x="4179" y="342"/>
                </a:lnTo>
                <a:lnTo>
                  <a:pt x="4153" y="319"/>
                </a:lnTo>
                <a:lnTo>
                  <a:pt x="4126" y="299"/>
                </a:lnTo>
                <a:lnTo>
                  <a:pt x="4097" y="277"/>
                </a:lnTo>
                <a:lnTo>
                  <a:pt x="4069" y="258"/>
                </a:lnTo>
                <a:lnTo>
                  <a:pt x="4040" y="239"/>
                </a:lnTo>
                <a:lnTo>
                  <a:pt x="4010" y="221"/>
                </a:lnTo>
                <a:lnTo>
                  <a:pt x="3981" y="204"/>
                </a:lnTo>
                <a:lnTo>
                  <a:pt x="3951" y="187"/>
                </a:lnTo>
                <a:lnTo>
                  <a:pt x="3920" y="172"/>
                </a:lnTo>
                <a:lnTo>
                  <a:pt x="3889" y="157"/>
                </a:lnTo>
                <a:lnTo>
                  <a:pt x="3858" y="142"/>
                </a:lnTo>
                <a:lnTo>
                  <a:pt x="3826" y="130"/>
                </a:lnTo>
                <a:lnTo>
                  <a:pt x="3794" y="117"/>
                </a:lnTo>
                <a:lnTo>
                  <a:pt x="3762" y="104"/>
                </a:lnTo>
                <a:lnTo>
                  <a:pt x="3729" y="94"/>
                </a:lnTo>
                <a:lnTo>
                  <a:pt x="3697" y="83"/>
                </a:lnTo>
                <a:lnTo>
                  <a:pt x="3664" y="74"/>
                </a:lnTo>
                <a:lnTo>
                  <a:pt x="3630" y="64"/>
                </a:lnTo>
                <a:lnTo>
                  <a:pt x="3564" y="48"/>
                </a:lnTo>
                <a:lnTo>
                  <a:pt x="3495" y="35"/>
                </a:lnTo>
                <a:lnTo>
                  <a:pt x="3426" y="23"/>
                </a:lnTo>
                <a:lnTo>
                  <a:pt x="3358" y="15"/>
                </a:lnTo>
                <a:lnTo>
                  <a:pt x="3289" y="8"/>
                </a:lnTo>
                <a:lnTo>
                  <a:pt x="3220" y="4"/>
                </a:lnTo>
                <a:lnTo>
                  <a:pt x="3150" y="2"/>
                </a:lnTo>
                <a:lnTo>
                  <a:pt x="3081" y="0"/>
                </a:lnTo>
                <a:lnTo>
                  <a:pt x="3012" y="2"/>
                </a:lnTo>
                <a:lnTo>
                  <a:pt x="2943" y="4"/>
                </a:lnTo>
                <a:lnTo>
                  <a:pt x="2875" y="8"/>
                </a:lnTo>
                <a:lnTo>
                  <a:pt x="2807" y="13"/>
                </a:lnTo>
                <a:lnTo>
                  <a:pt x="2741" y="20"/>
                </a:lnTo>
                <a:lnTo>
                  <a:pt x="2676" y="28"/>
                </a:lnTo>
                <a:lnTo>
                  <a:pt x="2611" y="37"/>
                </a:lnTo>
                <a:lnTo>
                  <a:pt x="2548" y="46"/>
                </a:lnTo>
                <a:lnTo>
                  <a:pt x="2485" y="58"/>
                </a:lnTo>
                <a:lnTo>
                  <a:pt x="2424" y="68"/>
                </a:lnTo>
                <a:lnTo>
                  <a:pt x="2366" y="80"/>
                </a:lnTo>
                <a:lnTo>
                  <a:pt x="2298" y="71"/>
                </a:lnTo>
                <a:lnTo>
                  <a:pt x="2228" y="66"/>
                </a:lnTo>
                <a:lnTo>
                  <a:pt x="2158" y="61"/>
                </a:lnTo>
                <a:lnTo>
                  <a:pt x="2123" y="60"/>
                </a:lnTo>
                <a:lnTo>
                  <a:pt x="2087" y="60"/>
                </a:lnTo>
                <a:lnTo>
                  <a:pt x="2034" y="60"/>
                </a:lnTo>
                <a:lnTo>
                  <a:pt x="1980" y="62"/>
                </a:lnTo>
                <a:lnTo>
                  <a:pt x="1927" y="66"/>
                </a:lnTo>
                <a:lnTo>
                  <a:pt x="1874" y="70"/>
                </a:lnTo>
                <a:lnTo>
                  <a:pt x="1821" y="76"/>
                </a:lnTo>
                <a:lnTo>
                  <a:pt x="1770" y="84"/>
                </a:lnTo>
                <a:lnTo>
                  <a:pt x="1718" y="92"/>
                </a:lnTo>
                <a:lnTo>
                  <a:pt x="1667" y="102"/>
                </a:lnTo>
                <a:lnTo>
                  <a:pt x="1616" y="112"/>
                </a:lnTo>
                <a:lnTo>
                  <a:pt x="1565" y="125"/>
                </a:lnTo>
                <a:lnTo>
                  <a:pt x="1516" y="139"/>
                </a:lnTo>
                <a:lnTo>
                  <a:pt x="1467" y="154"/>
                </a:lnTo>
                <a:lnTo>
                  <a:pt x="1418" y="170"/>
                </a:lnTo>
                <a:lnTo>
                  <a:pt x="1370" y="187"/>
                </a:lnTo>
                <a:lnTo>
                  <a:pt x="1322" y="204"/>
                </a:lnTo>
                <a:lnTo>
                  <a:pt x="1275" y="223"/>
                </a:lnTo>
                <a:lnTo>
                  <a:pt x="1228" y="244"/>
                </a:lnTo>
                <a:lnTo>
                  <a:pt x="1183" y="266"/>
                </a:lnTo>
                <a:lnTo>
                  <a:pt x="1137" y="288"/>
                </a:lnTo>
                <a:lnTo>
                  <a:pt x="1092" y="311"/>
                </a:lnTo>
                <a:lnTo>
                  <a:pt x="1048" y="336"/>
                </a:lnTo>
                <a:lnTo>
                  <a:pt x="1004" y="362"/>
                </a:lnTo>
                <a:lnTo>
                  <a:pt x="962" y="389"/>
                </a:lnTo>
                <a:lnTo>
                  <a:pt x="920" y="416"/>
                </a:lnTo>
                <a:lnTo>
                  <a:pt x="879" y="445"/>
                </a:lnTo>
                <a:lnTo>
                  <a:pt x="839" y="475"/>
                </a:lnTo>
                <a:lnTo>
                  <a:pt x="799" y="504"/>
                </a:lnTo>
                <a:lnTo>
                  <a:pt x="760" y="536"/>
                </a:lnTo>
                <a:lnTo>
                  <a:pt x="721" y="568"/>
                </a:lnTo>
                <a:lnTo>
                  <a:pt x="683" y="602"/>
                </a:lnTo>
                <a:lnTo>
                  <a:pt x="647" y="636"/>
                </a:lnTo>
                <a:lnTo>
                  <a:pt x="611" y="671"/>
                </a:lnTo>
                <a:lnTo>
                  <a:pt x="576" y="707"/>
                </a:lnTo>
                <a:lnTo>
                  <a:pt x="542" y="743"/>
                </a:lnTo>
                <a:lnTo>
                  <a:pt x="508" y="781"/>
                </a:lnTo>
                <a:lnTo>
                  <a:pt x="476" y="820"/>
                </a:lnTo>
                <a:lnTo>
                  <a:pt x="444" y="859"/>
                </a:lnTo>
                <a:lnTo>
                  <a:pt x="415" y="899"/>
                </a:lnTo>
                <a:lnTo>
                  <a:pt x="385" y="939"/>
                </a:lnTo>
                <a:lnTo>
                  <a:pt x="356" y="981"/>
                </a:lnTo>
                <a:lnTo>
                  <a:pt x="328" y="1022"/>
                </a:lnTo>
                <a:lnTo>
                  <a:pt x="302" y="1065"/>
                </a:lnTo>
                <a:lnTo>
                  <a:pt x="277" y="1109"/>
                </a:lnTo>
                <a:lnTo>
                  <a:pt x="251" y="1152"/>
                </a:lnTo>
                <a:lnTo>
                  <a:pt x="227" y="1197"/>
                </a:lnTo>
                <a:lnTo>
                  <a:pt x="206" y="1243"/>
                </a:lnTo>
                <a:lnTo>
                  <a:pt x="184" y="1288"/>
                </a:lnTo>
                <a:lnTo>
                  <a:pt x="163" y="1335"/>
                </a:lnTo>
                <a:lnTo>
                  <a:pt x="144" y="1382"/>
                </a:lnTo>
                <a:lnTo>
                  <a:pt x="126" y="1430"/>
                </a:lnTo>
                <a:lnTo>
                  <a:pt x="110" y="1478"/>
                </a:lnTo>
                <a:lnTo>
                  <a:pt x="94" y="1527"/>
                </a:lnTo>
                <a:lnTo>
                  <a:pt x="79" y="1576"/>
                </a:lnTo>
                <a:lnTo>
                  <a:pt x="65" y="1627"/>
                </a:lnTo>
                <a:lnTo>
                  <a:pt x="53" y="1677"/>
                </a:lnTo>
                <a:lnTo>
                  <a:pt x="42" y="1727"/>
                </a:lnTo>
                <a:lnTo>
                  <a:pt x="32" y="1778"/>
                </a:lnTo>
                <a:lnTo>
                  <a:pt x="24" y="1830"/>
                </a:lnTo>
                <a:lnTo>
                  <a:pt x="16" y="1882"/>
                </a:lnTo>
                <a:lnTo>
                  <a:pt x="10" y="1935"/>
                </a:lnTo>
                <a:lnTo>
                  <a:pt x="6" y="1988"/>
                </a:lnTo>
                <a:lnTo>
                  <a:pt x="2" y="2041"/>
                </a:lnTo>
                <a:lnTo>
                  <a:pt x="0" y="2094"/>
                </a:lnTo>
                <a:lnTo>
                  <a:pt x="0" y="2149"/>
                </a:lnTo>
                <a:lnTo>
                  <a:pt x="0" y="2202"/>
                </a:lnTo>
                <a:lnTo>
                  <a:pt x="2" y="2256"/>
                </a:lnTo>
                <a:lnTo>
                  <a:pt x="6" y="2309"/>
                </a:lnTo>
                <a:lnTo>
                  <a:pt x="10" y="2362"/>
                </a:lnTo>
                <a:lnTo>
                  <a:pt x="16" y="2414"/>
                </a:lnTo>
                <a:lnTo>
                  <a:pt x="24" y="2466"/>
                </a:lnTo>
                <a:lnTo>
                  <a:pt x="32" y="2518"/>
                </a:lnTo>
                <a:lnTo>
                  <a:pt x="42" y="2569"/>
                </a:lnTo>
                <a:lnTo>
                  <a:pt x="53" y="2619"/>
                </a:lnTo>
                <a:lnTo>
                  <a:pt x="65" y="2670"/>
                </a:lnTo>
                <a:lnTo>
                  <a:pt x="79" y="2720"/>
                </a:lnTo>
                <a:lnTo>
                  <a:pt x="94" y="2769"/>
                </a:lnTo>
                <a:lnTo>
                  <a:pt x="110" y="2818"/>
                </a:lnTo>
                <a:lnTo>
                  <a:pt x="126" y="2866"/>
                </a:lnTo>
                <a:lnTo>
                  <a:pt x="144" y="2914"/>
                </a:lnTo>
                <a:lnTo>
                  <a:pt x="163" y="2961"/>
                </a:lnTo>
                <a:lnTo>
                  <a:pt x="184" y="3008"/>
                </a:lnTo>
                <a:lnTo>
                  <a:pt x="206" y="3054"/>
                </a:lnTo>
                <a:lnTo>
                  <a:pt x="227" y="3099"/>
                </a:lnTo>
                <a:lnTo>
                  <a:pt x="251" y="3144"/>
                </a:lnTo>
                <a:lnTo>
                  <a:pt x="277" y="3187"/>
                </a:lnTo>
                <a:lnTo>
                  <a:pt x="302" y="3231"/>
                </a:lnTo>
                <a:lnTo>
                  <a:pt x="328" y="3274"/>
                </a:lnTo>
                <a:lnTo>
                  <a:pt x="356" y="3317"/>
                </a:lnTo>
                <a:lnTo>
                  <a:pt x="385" y="3358"/>
                </a:lnTo>
                <a:lnTo>
                  <a:pt x="415" y="3398"/>
                </a:lnTo>
                <a:lnTo>
                  <a:pt x="444" y="3438"/>
                </a:lnTo>
                <a:lnTo>
                  <a:pt x="476" y="3476"/>
                </a:lnTo>
                <a:lnTo>
                  <a:pt x="508" y="3515"/>
                </a:lnTo>
                <a:lnTo>
                  <a:pt x="542" y="3553"/>
                </a:lnTo>
                <a:lnTo>
                  <a:pt x="576" y="3590"/>
                </a:lnTo>
                <a:lnTo>
                  <a:pt x="611" y="3625"/>
                </a:lnTo>
                <a:lnTo>
                  <a:pt x="647" y="3660"/>
                </a:lnTo>
                <a:lnTo>
                  <a:pt x="683" y="3695"/>
                </a:lnTo>
                <a:lnTo>
                  <a:pt x="721" y="3728"/>
                </a:lnTo>
                <a:lnTo>
                  <a:pt x="760" y="3760"/>
                </a:lnTo>
                <a:lnTo>
                  <a:pt x="799" y="3792"/>
                </a:lnTo>
                <a:lnTo>
                  <a:pt x="839" y="3822"/>
                </a:lnTo>
                <a:lnTo>
                  <a:pt x="879" y="3851"/>
                </a:lnTo>
                <a:lnTo>
                  <a:pt x="920" y="3880"/>
                </a:lnTo>
                <a:lnTo>
                  <a:pt x="962" y="3908"/>
                </a:lnTo>
                <a:lnTo>
                  <a:pt x="1004" y="3935"/>
                </a:lnTo>
                <a:lnTo>
                  <a:pt x="1048" y="3960"/>
                </a:lnTo>
                <a:lnTo>
                  <a:pt x="1092" y="3985"/>
                </a:lnTo>
                <a:lnTo>
                  <a:pt x="1137" y="4009"/>
                </a:lnTo>
                <a:lnTo>
                  <a:pt x="1183" y="4031"/>
                </a:lnTo>
                <a:lnTo>
                  <a:pt x="1228" y="4052"/>
                </a:lnTo>
                <a:lnTo>
                  <a:pt x="1275" y="4073"/>
                </a:lnTo>
                <a:lnTo>
                  <a:pt x="1322" y="4092"/>
                </a:lnTo>
                <a:lnTo>
                  <a:pt x="1370" y="4111"/>
                </a:lnTo>
                <a:lnTo>
                  <a:pt x="1418" y="4128"/>
                </a:lnTo>
                <a:lnTo>
                  <a:pt x="1467" y="4143"/>
                </a:lnTo>
                <a:lnTo>
                  <a:pt x="1516" y="4158"/>
                </a:lnTo>
                <a:lnTo>
                  <a:pt x="1565" y="4171"/>
                </a:lnTo>
                <a:lnTo>
                  <a:pt x="1616" y="4184"/>
                </a:lnTo>
                <a:lnTo>
                  <a:pt x="1667" y="4195"/>
                </a:lnTo>
                <a:lnTo>
                  <a:pt x="1718" y="4204"/>
                </a:lnTo>
                <a:lnTo>
                  <a:pt x="1770" y="4214"/>
                </a:lnTo>
                <a:lnTo>
                  <a:pt x="1821" y="4220"/>
                </a:lnTo>
                <a:lnTo>
                  <a:pt x="1874" y="4226"/>
                </a:lnTo>
                <a:lnTo>
                  <a:pt x="1927" y="4231"/>
                </a:lnTo>
                <a:lnTo>
                  <a:pt x="1980" y="4234"/>
                </a:lnTo>
                <a:lnTo>
                  <a:pt x="2034" y="4236"/>
                </a:lnTo>
                <a:lnTo>
                  <a:pt x="2087" y="4238"/>
                </a:lnTo>
                <a:lnTo>
                  <a:pt x="2141" y="4236"/>
                </a:lnTo>
                <a:lnTo>
                  <a:pt x="2195" y="4234"/>
                </a:lnTo>
                <a:lnTo>
                  <a:pt x="2249" y="4231"/>
                </a:lnTo>
                <a:lnTo>
                  <a:pt x="2301" y="4226"/>
                </a:lnTo>
                <a:lnTo>
                  <a:pt x="2354" y="4220"/>
                </a:lnTo>
                <a:lnTo>
                  <a:pt x="2406" y="4214"/>
                </a:lnTo>
                <a:lnTo>
                  <a:pt x="2458" y="4204"/>
                </a:lnTo>
                <a:lnTo>
                  <a:pt x="2509" y="4195"/>
                </a:lnTo>
                <a:lnTo>
                  <a:pt x="2559" y="4184"/>
                </a:lnTo>
                <a:lnTo>
                  <a:pt x="2610" y="4171"/>
                </a:lnTo>
                <a:lnTo>
                  <a:pt x="2660" y="4158"/>
                </a:lnTo>
                <a:lnTo>
                  <a:pt x="2709" y="4143"/>
                </a:lnTo>
                <a:lnTo>
                  <a:pt x="2758" y="4128"/>
                </a:lnTo>
                <a:lnTo>
                  <a:pt x="2806" y="4111"/>
                </a:lnTo>
                <a:lnTo>
                  <a:pt x="2854" y="4092"/>
                </a:lnTo>
                <a:lnTo>
                  <a:pt x="2901" y="4073"/>
                </a:lnTo>
                <a:lnTo>
                  <a:pt x="2948" y="4052"/>
                </a:lnTo>
                <a:lnTo>
                  <a:pt x="2993" y="4031"/>
                </a:lnTo>
                <a:lnTo>
                  <a:pt x="3039" y="4009"/>
                </a:lnTo>
                <a:lnTo>
                  <a:pt x="3084" y="3985"/>
                </a:lnTo>
                <a:lnTo>
                  <a:pt x="3127" y="3960"/>
                </a:lnTo>
                <a:lnTo>
                  <a:pt x="3171" y="3935"/>
                </a:lnTo>
                <a:lnTo>
                  <a:pt x="3214" y="3908"/>
                </a:lnTo>
                <a:lnTo>
                  <a:pt x="3255" y="3880"/>
                </a:lnTo>
                <a:lnTo>
                  <a:pt x="3297" y="3851"/>
                </a:lnTo>
                <a:lnTo>
                  <a:pt x="3337" y="3822"/>
                </a:lnTo>
                <a:lnTo>
                  <a:pt x="3377" y="3792"/>
                </a:lnTo>
                <a:lnTo>
                  <a:pt x="3416" y="3760"/>
                </a:lnTo>
                <a:lnTo>
                  <a:pt x="3455" y="3728"/>
                </a:lnTo>
                <a:lnTo>
                  <a:pt x="3493" y="3695"/>
                </a:lnTo>
                <a:lnTo>
                  <a:pt x="3529" y="3660"/>
                </a:lnTo>
                <a:lnTo>
                  <a:pt x="3565" y="3625"/>
                </a:lnTo>
                <a:lnTo>
                  <a:pt x="3600" y="3590"/>
                </a:lnTo>
                <a:lnTo>
                  <a:pt x="3634" y="3553"/>
                </a:lnTo>
                <a:lnTo>
                  <a:pt x="3668" y="3515"/>
                </a:lnTo>
                <a:lnTo>
                  <a:pt x="3700" y="3476"/>
                </a:lnTo>
                <a:lnTo>
                  <a:pt x="3732" y="3438"/>
                </a:lnTo>
                <a:lnTo>
                  <a:pt x="3761" y="3398"/>
                </a:lnTo>
                <a:lnTo>
                  <a:pt x="3791" y="3358"/>
                </a:lnTo>
                <a:lnTo>
                  <a:pt x="3820" y="3317"/>
                </a:lnTo>
                <a:lnTo>
                  <a:pt x="3847" y="3274"/>
                </a:lnTo>
                <a:lnTo>
                  <a:pt x="3874" y="3231"/>
                </a:lnTo>
                <a:lnTo>
                  <a:pt x="3899" y="3187"/>
                </a:lnTo>
                <a:lnTo>
                  <a:pt x="3925" y="3144"/>
                </a:lnTo>
                <a:lnTo>
                  <a:pt x="3949" y="3099"/>
                </a:lnTo>
                <a:lnTo>
                  <a:pt x="3970" y="3054"/>
                </a:lnTo>
                <a:lnTo>
                  <a:pt x="3992" y="3008"/>
                </a:lnTo>
                <a:lnTo>
                  <a:pt x="4013" y="2961"/>
                </a:lnTo>
                <a:lnTo>
                  <a:pt x="4032" y="2914"/>
                </a:lnTo>
                <a:lnTo>
                  <a:pt x="4050" y="2866"/>
                </a:lnTo>
                <a:lnTo>
                  <a:pt x="4066" y="2818"/>
                </a:lnTo>
                <a:lnTo>
                  <a:pt x="4082" y="2769"/>
                </a:lnTo>
                <a:lnTo>
                  <a:pt x="4097" y="2720"/>
                </a:lnTo>
                <a:lnTo>
                  <a:pt x="4111" y="2670"/>
                </a:lnTo>
                <a:lnTo>
                  <a:pt x="4123" y="2619"/>
                </a:lnTo>
                <a:lnTo>
                  <a:pt x="4134" y="2569"/>
                </a:lnTo>
                <a:lnTo>
                  <a:pt x="4144" y="2518"/>
                </a:lnTo>
                <a:lnTo>
                  <a:pt x="4152" y="2466"/>
                </a:lnTo>
                <a:lnTo>
                  <a:pt x="4160" y="2414"/>
                </a:lnTo>
                <a:lnTo>
                  <a:pt x="4166" y="2362"/>
                </a:lnTo>
                <a:lnTo>
                  <a:pt x="4170" y="2309"/>
                </a:lnTo>
                <a:lnTo>
                  <a:pt x="4174" y="2256"/>
                </a:lnTo>
                <a:lnTo>
                  <a:pt x="4176" y="2202"/>
                </a:lnTo>
                <a:lnTo>
                  <a:pt x="4177" y="2149"/>
                </a:lnTo>
                <a:lnTo>
                  <a:pt x="4176" y="2106"/>
                </a:lnTo>
                <a:lnTo>
                  <a:pt x="4175" y="2064"/>
                </a:lnTo>
                <a:lnTo>
                  <a:pt x="4173" y="2023"/>
                </a:lnTo>
                <a:lnTo>
                  <a:pt x="4170" y="1981"/>
                </a:lnTo>
                <a:lnTo>
                  <a:pt x="4166" y="1940"/>
                </a:lnTo>
                <a:lnTo>
                  <a:pt x="4162" y="1898"/>
                </a:lnTo>
                <a:lnTo>
                  <a:pt x="4157" y="1857"/>
                </a:lnTo>
                <a:lnTo>
                  <a:pt x="4151" y="1817"/>
                </a:lnTo>
                <a:lnTo>
                  <a:pt x="4144" y="1777"/>
                </a:lnTo>
                <a:lnTo>
                  <a:pt x="4136" y="1737"/>
                </a:lnTo>
                <a:lnTo>
                  <a:pt x="4128" y="1697"/>
                </a:lnTo>
                <a:lnTo>
                  <a:pt x="4119" y="1657"/>
                </a:lnTo>
                <a:lnTo>
                  <a:pt x="4109" y="1619"/>
                </a:lnTo>
                <a:lnTo>
                  <a:pt x="4098" y="1580"/>
                </a:lnTo>
                <a:lnTo>
                  <a:pt x="4087" y="1541"/>
                </a:lnTo>
                <a:lnTo>
                  <a:pt x="4074" y="1503"/>
                </a:lnTo>
                <a:lnTo>
                  <a:pt x="4062" y="1465"/>
                </a:lnTo>
                <a:lnTo>
                  <a:pt x="4048" y="1428"/>
                </a:lnTo>
                <a:lnTo>
                  <a:pt x="4034" y="1390"/>
                </a:lnTo>
                <a:lnTo>
                  <a:pt x="4019" y="1353"/>
                </a:lnTo>
                <a:lnTo>
                  <a:pt x="4003" y="1317"/>
                </a:lnTo>
                <a:lnTo>
                  <a:pt x="3987" y="1280"/>
                </a:lnTo>
                <a:lnTo>
                  <a:pt x="3971" y="1245"/>
                </a:lnTo>
                <a:lnTo>
                  <a:pt x="3953" y="1209"/>
                </a:lnTo>
                <a:lnTo>
                  <a:pt x="3935" y="1174"/>
                </a:lnTo>
                <a:lnTo>
                  <a:pt x="3917" y="1140"/>
                </a:lnTo>
                <a:lnTo>
                  <a:pt x="3897" y="1105"/>
                </a:lnTo>
                <a:lnTo>
                  <a:pt x="3877" y="1071"/>
                </a:lnTo>
                <a:lnTo>
                  <a:pt x="3856" y="1038"/>
                </a:lnTo>
                <a:lnTo>
                  <a:pt x="3836" y="1005"/>
                </a:lnTo>
                <a:lnTo>
                  <a:pt x="3813" y="972"/>
                </a:lnTo>
                <a:lnTo>
                  <a:pt x="3791" y="940"/>
                </a:lnTo>
                <a:lnTo>
                  <a:pt x="3767" y="908"/>
                </a:lnTo>
                <a:lnTo>
                  <a:pt x="3744" y="877"/>
                </a:lnTo>
                <a:lnTo>
                  <a:pt x="3720" y="846"/>
                </a:lnTo>
                <a:lnTo>
                  <a:pt x="3695" y="816"/>
                </a:lnTo>
                <a:lnTo>
                  <a:pt x="3670" y="785"/>
                </a:lnTo>
                <a:lnTo>
                  <a:pt x="3644" y="757"/>
                </a:lnTo>
                <a:lnTo>
                  <a:pt x="3617" y="727"/>
                </a:lnTo>
                <a:lnTo>
                  <a:pt x="3590" y="700"/>
                </a:lnTo>
                <a:lnTo>
                  <a:pt x="3562" y="671"/>
                </a:lnTo>
                <a:lnTo>
                  <a:pt x="3535" y="644"/>
                </a:lnTo>
                <a:lnTo>
                  <a:pt x="3506" y="618"/>
                </a:lnTo>
                <a:lnTo>
                  <a:pt x="3477" y="591"/>
                </a:lnTo>
                <a:lnTo>
                  <a:pt x="3448" y="565"/>
                </a:lnTo>
                <a:lnTo>
                  <a:pt x="3417" y="540"/>
                </a:lnTo>
                <a:lnTo>
                  <a:pt x="3388" y="515"/>
                </a:lnTo>
                <a:lnTo>
                  <a:pt x="3357" y="491"/>
                </a:lnTo>
                <a:lnTo>
                  <a:pt x="3325" y="468"/>
                </a:lnTo>
                <a:lnTo>
                  <a:pt x="3293" y="445"/>
                </a:lnTo>
                <a:lnTo>
                  <a:pt x="3261" y="422"/>
                </a:lnTo>
                <a:lnTo>
                  <a:pt x="3228" y="400"/>
                </a:lnTo>
                <a:lnTo>
                  <a:pt x="3195" y="379"/>
                </a:lnTo>
                <a:lnTo>
                  <a:pt x="3161" y="358"/>
                </a:lnTo>
                <a:lnTo>
                  <a:pt x="3127" y="339"/>
                </a:lnTo>
                <a:lnTo>
                  <a:pt x="3093" y="319"/>
                </a:lnTo>
                <a:lnTo>
                  <a:pt x="3059" y="301"/>
                </a:lnTo>
                <a:lnTo>
                  <a:pt x="3023" y="283"/>
                </a:lnTo>
                <a:lnTo>
                  <a:pt x="2988" y="266"/>
                </a:lnTo>
                <a:lnTo>
                  <a:pt x="2952" y="248"/>
                </a:lnTo>
                <a:lnTo>
                  <a:pt x="2916" y="232"/>
                </a:lnTo>
                <a:lnTo>
                  <a:pt x="2879" y="216"/>
                </a:lnTo>
                <a:lnTo>
                  <a:pt x="2842" y="202"/>
                </a:lnTo>
                <a:lnTo>
                  <a:pt x="2805" y="188"/>
                </a:lnTo>
                <a:close/>
                <a:moveTo>
                  <a:pt x="1338" y="3471"/>
                </a:moveTo>
                <a:lnTo>
                  <a:pt x="1338" y="3471"/>
                </a:lnTo>
                <a:lnTo>
                  <a:pt x="1308" y="3470"/>
                </a:lnTo>
                <a:lnTo>
                  <a:pt x="1279" y="3467"/>
                </a:lnTo>
                <a:lnTo>
                  <a:pt x="1250" y="3464"/>
                </a:lnTo>
                <a:lnTo>
                  <a:pt x="1223" y="3459"/>
                </a:lnTo>
                <a:lnTo>
                  <a:pt x="1195" y="3453"/>
                </a:lnTo>
                <a:lnTo>
                  <a:pt x="1168" y="3445"/>
                </a:lnTo>
                <a:lnTo>
                  <a:pt x="1141" y="3435"/>
                </a:lnTo>
                <a:lnTo>
                  <a:pt x="1115" y="3426"/>
                </a:lnTo>
                <a:lnTo>
                  <a:pt x="1090" y="3414"/>
                </a:lnTo>
                <a:lnTo>
                  <a:pt x="1065" y="3401"/>
                </a:lnTo>
                <a:lnTo>
                  <a:pt x="1041" y="3387"/>
                </a:lnTo>
                <a:lnTo>
                  <a:pt x="1018" y="3373"/>
                </a:lnTo>
                <a:lnTo>
                  <a:pt x="995" y="3357"/>
                </a:lnTo>
                <a:lnTo>
                  <a:pt x="973" y="3341"/>
                </a:lnTo>
                <a:lnTo>
                  <a:pt x="953" y="3322"/>
                </a:lnTo>
                <a:lnTo>
                  <a:pt x="933" y="3303"/>
                </a:lnTo>
                <a:lnTo>
                  <a:pt x="914" y="3283"/>
                </a:lnTo>
                <a:lnTo>
                  <a:pt x="896" y="3263"/>
                </a:lnTo>
                <a:lnTo>
                  <a:pt x="880" y="3241"/>
                </a:lnTo>
                <a:lnTo>
                  <a:pt x="864" y="3218"/>
                </a:lnTo>
                <a:lnTo>
                  <a:pt x="849" y="3195"/>
                </a:lnTo>
                <a:lnTo>
                  <a:pt x="835" y="3171"/>
                </a:lnTo>
                <a:lnTo>
                  <a:pt x="823" y="3146"/>
                </a:lnTo>
                <a:lnTo>
                  <a:pt x="811" y="3121"/>
                </a:lnTo>
                <a:lnTo>
                  <a:pt x="801" y="3095"/>
                </a:lnTo>
                <a:lnTo>
                  <a:pt x="792" y="3069"/>
                </a:lnTo>
                <a:lnTo>
                  <a:pt x="784" y="3041"/>
                </a:lnTo>
                <a:lnTo>
                  <a:pt x="777" y="3014"/>
                </a:lnTo>
                <a:lnTo>
                  <a:pt x="772" y="2985"/>
                </a:lnTo>
                <a:lnTo>
                  <a:pt x="769" y="2957"/>
                </a:lnTo>
                <a:lnTo>
                  <a:pt x="767" y="2928"/>
                </a:lnTo>
                <a:lnTo>
                  <a:pt x="766" y="2898"/>
                </a:lnTo>
                <a:lnTo>
                  <a:pt x="767" y="2869"/>
                </a:lnTo>
                <a:lnTo>
                  <a:pt x="769" y="2840"/>
                </a:lnTo>
                <a:lnTo>
                  <a:pt x="772" y="2811"/>
                </a:lnTo>
                <a:lnTo>
                  <a:pt x="777" y="2783"/>
                </a:lnTo>
                <a:lnTo>
                  <a:pt x="784" y="2755"/>
                </a:lnTo>
                <a:lnTo>
                  <a:pt x="792" y="2728"/>
                </a:lnTo>
                <a:lnTo>
                  <a:pt x="801" y="2702"/>
                </a:lnTo>
                <a:lnTo>
                  <a:pt x="811" y="2675"/>
                </a:lnTo>
                <a:lnTo>
                  <a:pt x="823" y="2650"/>
                </a:lnTo>
                <a:lnTo>
                  <a:pt x="835" y="2625"/>
                </a:lnTo>
                <a:lnTo>
                  <a:pt x="849" y="2602"/>
                </a:lnTo>
                <a:lnTo>
                  <a:pt x="864" y="2578"/>
                </a:lnTo>
                <a:lnTo>
                  <a:pt x="880" y="2557"/>
                </a:lnTo>
                <a:lnTo>
                  <a:pt x="896" y="2535"/>
                </a:lnTo>
                <a:lnTo>
                  <a:pt x="914" y="2514"/>
                </a:lnTo>
                <a:lnTo>
                  <a:pt x="933" y="2494"/>
                </a:lnTo>
                <a:lnTo>
                  <a:pt x="953" y="2476"/>
                </a:lnTo>
                <a:lnTo>
                  <a:pt x="973" y="2457"/>
                </a:lnTo>
                <a:lnTo>
                  <a:pt x="995" y="2440"/>
                </a:lnTo>
                <a:lnTo>
                  <a:pt x="1018" y="2424"/>
                </a:lnTo>
                <a:lnTo>
                  <a:pt x="1041" y="2409"/>
                </a:lnTo>
                <a:lnTo>
                  <a:pt x="1065" y="2396"/>
                </a:lnTo>
                <a:lnTo>
                  <a:pt x="1090" y="2383"/>
                </a:lnTo>
                <a:lnTo>
                  <a:pt x="1115" y="2372"/>
                </a:lnTo>
                <a:lnTo>
                  <a:pt x="1141" y="2361"/>
                </a:lnTo>
                <a:lnTo>
                  <a:pt x="1168" y="2352"/>
                </a:lnTo>
                <a:lnTo>
                  <a:pt x="1195" y="2344"/>
                </a:lnTo>
                <a:lnTo>
                  <a:pt x="1223" y="2338"/>
                </a:lnTo>
                <a:lnTo>
                  <a:pt x="1250" y="2333"/>
                </a:lnTo>
                <a:lnTo>
                  <a:pt x="1279" y="2329"/>
                </a:lnTo>
                <a:lnTo>
                  <a:pt x="1308" y="2327"/>
                </a:lnTo>
                <a:lnTo>
                  <a:pt x="1338" y="2327"/>
                </a:lnTo>
                <a:lnTo>
                  <a:pt x="1366" y="2327"/>
                </a:lnTo>
                <a:lnTo>
                  <a:pt x="1396" y="2329"/>
                </a:lnTo>
                <a:lnTo>
                  <a:pt x="1425" y="2333"/>
                </a:lnTo>
                <a:lnTo>
                  <a:pt x="1453" y="2338"/>
                </a:lnTo>
                <a:lnTo>
                  <a:pt x="1481" y="2344"/>
                </a:lnTo>
                <a:lnTo>
                  <a:pt x="1508" y="2352"/>
                </a:lnTo>
                <a:lnTo>
                  <a:pt x="1534" y="2361"/>
                </a:lnTo>
                <a:lnTo>
                  <a:pt x="1561" y="2372"/>
                </a:lnTo>
                <a:lnTo>
                  <a:pt x="1586" y="2383"/>
                </a:lnTo>
                <a:lnTo>
                  <a:pt x="1610" y="2396"/>
                </a:lnTo>
                <a:lnTo>
                  <a:pt x="1634" y="2409"/>
                </a:lnTo>
                <a:lnTo>
                  <a:pt x="1658" y="2424"/>
                </a:lnTo>
                <a:lnTo>
                  <a:pt x="1680" y="2440"/>
                </a:lnTo>
                <a:lnTo>
                  <a:pt x="1701" y="2457"/>
                </a:lnTo>
                <a:lnTo>
                  <a:pt x="1722" y="2476"/>
                </a:lnTo>
                <a:lnTo>
                  <a:pt x="1742" y="2494"/>
                </a:lnTo>
                <a:lnTo>
                  <a:pt x="1761" y="2514"/>
                </a:lnTo>
                <a:lnTo>
                  <a:pt x="1779" y="2535"/>
                </a:lnTo>
                <a:lnTo>
                  <a:pt x="1796" y="2557"/>
                </a:lnTo>
                <a:lnTo>
                  <a:pt x="1812" y="2578"/>
                </a:lnTo>
                <a:lnTo>
                  <a:pt x="1827" y="2602"/>
                </a:lnTo>
                <a:lnTo>
                  <a:pt x="1841" y="2625"/>
                </a:lnTo>
                <a:lnTo>
                  <a:pt x="1853" y="2650"/>
                </a:lnTo>
                <a:lnTo>
                  <a:pt x="1865" y="2675"/>
                </a:lnTo>
                <a:lnTo>
                  <a:pt x="1875" y="2702"/>
                </a:lnTo>
                <a:lnTo>
                  <a:pt x="1884" y="2728"/>
                </a:lnTo>
                <a:lnTo>
                  <a:pt x="1892" y="2755"/>
                </a:lnTo>
                <a:lnTo>
                  <a:pt x="1898" y="2783"/>
                </a:lnTo>
                <a:lnTo>
                  <a:pt x="1903" y="2811"/>
                </a:lnTo>
                <a:lnTo>
                  <a:pt x="1907" y="2840"/>
                </a:lnTo>
                <a:lnTo>
                  <a:pt x="1909" y="2869"/>
                </a:lnTo>
                <a:lnTo>
                  <a:pt x="1909" y="2898"/>
                </a:lnTo>
                <a:lnTo>
                  <a:pt x="1909" y="2928"/>
                </a:lnTo>
                <a:lnTo>
                  <a:pt x="1907" y="2957"/>
                </a:lnTo>
                <a:lnTo>
                  <a:pt x="1903" y="2985"/>
                </a:lnTo>
                <a:lnTo>
                  <a:pt x="1898" y="3014"/>
                </a:lnTo>
                <a:lnTo>
                  <a:pt x="1892" y="3041"/>
                </a:lnTo>
                <a:lnTo>
                  <a:pt x="1884" y="3069"/>
                </a:lnTo>
                <a:lnTo>
                  <a:pt x="1875" y="3095"/>
                </a:lnTo>
                <a:lnTo>
                  <a:pt x="1865" y="3121"/>
                </a:lnTo>
                <a:lnTo>
                  <a:pt x="1853" y="3146"/>
                </a:lnTo>
                <a:lnTo>
                  <a:pt x="1841" y="3171"/>
                </a:lnTo>
                <a:lnTo>
                  <a:pt x="1827" y="3195"/>
                </a:lnTo>
                <a:lnTo>
                  <a:pt x="1812" y="3218"/>
                </a:lnTo>
                <a:lnTo>
                  <a:pt x="1796" y="3241"/>
                </a:lnTo>
                <a:lnTo>
                  <a:pt x="1779" y="3263"/>
                </a:lnTo>
                <a:lnTo>
                  <a:pt x="1761" y="3283"/>
                </a:lnTo>
                <a:lnTo>
                  <a:pt x="1742" y="3303"/>
                </a:lnTo>
                <a:lnTo>
                  <a:pt x="1722" y="3322"/>
                </a:lnTo>
                <a:lnTo>
                  <a:pt x="1701" y="3341"/>
                </a:lnTo>
                <a:lnTo>
                  <a:pt x="1680" y="3357"/>
                </a:lnTo>
                <a:lnTo>
                  <a:pt x="1658" y="3373"/>
                </a:lnTo>
                <a:lnTo>
                  <a:pt x="1634" y="3387"/>
                </a:lnTo>
                <a:lnTo>
                  <a:pt x="1610" y="3401"/>
                </a:lnTo>
                <a:lnTo>
                  <a:pt x="1586" y="3414"/>
                </a:lnTo>
                <a:lnTo>
                  <a:pt x="1561" y="3426"/>
                </a:lnTo>
                <a:lnTo>
                  <a:pt x="1534" y="3435"/>
                </a:lnTo>
                <a:lnTo>
                  <a:pt x="1508" y="3445"/>
                </a:lnTo>
                <a:lnTo>
                  <a:pt x="1481" y="3453"/>
                </a:lnTo>
                <a:lnTo>
                  <a:pt x="1453" y="3459"/>
                </a:lnTo>
                <a:lnTo>
                  <a:pt x="1425" y="3464"/>
                </a:lnTo>
                <a:lnTo>
                  <a:pt x="1396" y="3467"/>
                </a:lnTo>
                <a:lnTo>
                  <a:pt x="1366" y="3470"/>
                </a:lnTo>
                <a:lnTo>
                  <a:pt x="1338" y="3471"/>
                </a:lnTo>
                <a:close/>
                <a:moveTo>
                  <a:pt x="1338" y="1969"/>
                </a:moveTo>
                <a:lnTo>
                  <a:pt x="1338" y="1969"/>
                </a:lnTo>
                <a:lnTo>
                  <a:pt x="1308" y="1969"/>
                </a:lnTo>
                <a:lnTo>
                  <a:pt x="1279" y="1967"/>
                </a:lnTo>
                <a:lnTo>
                  <a:pt x="1250" y="1962"/>
                </a:lnTo>
                <a:lnTo>
                  <a:pt x="1223" y="1958"/>
                </a:lnTo>
                <a:lnTo>
                  <a:pt x="1195" y="1951"/>
                </a:lnTo>
                <a:lnTo>
                  <a:pt x="1168" y="1944"/>
                </a:lnTo>
                <a:lnTo>
                  <a:pt x="1141" y="1935"/>
                </a:lnTo>
                <a:lnTo>
                  <a:pt x="1115" y="1925"/>
                </a:lnTo>
                <a:lnTo>
                  <a:pt x="1090" y="1913"/>
                </a:lnTo>
                <a:lnTo>
                  <a:pt x="1065" y="1901"/>
                </a:lnTo>
                <a:lnTo>
                  <a:pt x="1041" y="1887"/>
                </a:lnTo>
                <a:lnTo>
                  <a:pt x="1018" y="1872"/>
                </a:lnTo>
                <a:lnTo>
                  <a:pt x="995" y="1856"/>
                </a:lnTo>
                <a:lnTo>
                  <a:pt x="973" y="1839"/>
                </a:lnTo>
                <a:lnTo>
                  <a:pt x="953" y="1821"/>
                </a:lnTo>
                <a:lnTo>
                  <a:pt x="933" y="1802"/>
                </a:lnTo>
                <a:lnTo>
                  <a:pt x="914" y="1782"/>
                </a:lnTo>
                <a:lnTo>
                  <a:pt x="896" y="1761"/>
                </a:lnTo>
                <a:lnTo>
                  <a:pt x="880" y="1740"/>
                </a:lnTo>
                <a:lnTo>
                  <a:pt x="864" y="1717"/>
                </a:lnTo>
                <a:lnTo>
                  <a:pt x="849" y="1694"/>
                </a:lnTo>
                <a:lnTo>
                  <a:pt x="835" y="1670"/>
                </a:lnTo>
                <a:lnTo>
                  <a:pt x="823" y="1646"/>
                </a:lnTo>
                <a:lnTo>
                  <a:pt x="811" y="1620"/>
                </a:lnTo>
                <a:lnTo>
                  <a:pt x="801" y="1595"/>
                </a:lnTo>
                <a:lnTo>
                  <a:pt x="792" y="1567"/>
                </a:lnTo>
                <a:lnTo>
                  <a:pt x="784" y="1541"/>
                </a:lnTo>
                <a:lnTo>
                  <a:pt x="777" y="1512"/>
                </a:lnTo>
                <a:lnTo>
                  <a:pt x="772" y="1485"/>
                </a:lnTo>
                <a:lnTo>
                  <a:pt x="769" y="1456"/>
                </a:lnTo>
                <a:lnTo>
                  <a:pt x="767" y="1427"/>
                </a:lnTo>
                <a:lnTo>
                  <a:pt x="766" y="1397"/>
                </a:lnTo>
                <a:lnTo>
                  <a:pt x="767" y="1368"/>
                </a:lnTo>
                <a:lnTo>
                  <a:pt x="769" y="1339"/>
                </a:lnTo>
                <a:lnTo>
                  <a:pt x="772" y="1310"/>
                </a:lnTo>
                <a:lnTo>
                  <a:pt x="777" y="1283"/>
                </a:lnTo>
                <a:lnTo>
                  <a:pt x="784" y="1255"/>
                </a:lnTo>
                <a:lnTo>
                  <a:pt x="792" y="1228"/>
                </a:lnTo>
                <a:lnTo>
                  <a:pt x="801" y="1201"/>
                </a:lnTo>
                <a:lnTo>
                  <a:pt x="811" y="1175"/>
                </a:lnTo>
                <a:lnTo>
                  <a:pt x="823" y="1150"/>
                </a:lnTo>
                <a:lnTo>
                  <a:pt x="835" y="1125"/>
                </a:lnTo>
                <a:lnTo>
                  <a:pt x="849" y="1101"/>
                </a:lnTo>
                <a:lnTo>
                  <a:pt x="864" y="1078"/>
                </a:lnTo>
                <a:lnTo>
                  <a:pt x="880" y="1055"/>
                </a:lnTo>
                <a:lnTo>
                  <a:pt x="896" y="1033"/>
                </a:lnTo>
                <a:lnTo>
                  <a:pt x="914" y="1013"/>
                </a:lnTo>
                <a:lnTo>
                  <a:pt x="933" y="993"/>
                </a:lnTo>
                <a:lnTo>
                  <a:pt x="953" y="974"/>
                </a:lnTo>
                <a:lnTo>
                  <a:pt x="973" y="957"/>
                </a:lnTo>
                <a:lnTo>
                  <a:pt x="995" y="940"/>
                </a:lnTo>
                <a:lnTo>
                  <a:pt x="1018" y="924"/>
                </a:lnTo>
                <a:lnTo>
                  <a:pt x="1041" y="909"/>
                </a:lnTo>
                <a:lnTo>
                  <a:pt x="1065" y="895"/>
                </a:lnTo>
                <a:lnTo>
                  <a:pt x="1090" y="883"/>
                </a:lnTo>
                <a:lnTo>
                  <a:pt x="1115" y="871"/>
                </a:lnTo>
                <a:lnTo>
                  <a:pt x="1141" y="861"/>
                </a:lnTo>
                <a:lnTo>
                  <a:pt x="1168" y="852"/>
                </a:lnTo>
                <a:lnTo>
                  <a:pt x="1195" y="844"/>
                </a:lnTo>
                <a:lnTo>
                  <a:pt x="1223" y="838"/>
                </a:lnTo>
                <a:lnTo>
                  <a:pt x="1250" y="832"/>
                </a:lnTo>
                <a:lnTo>
                  <a:pt x="1279" y="829"/>
                </a:lnTo>
                <a:lnTo>
                  <a:pt x="1308" y="827"/>
                </a:lnTo>
                <a:lnTo>
                  <a:pt x="1338" y="825"/>
                </a:lnTo>
                <a:lnTo>
                  <a:pt x="1366" y="827"/>
                </a:lnTo>
                <a:lnTo>
                  <a:pt x="1396" y="829"/>
                </a:lnTo>
                <a:lnTo>
                  <a:pt x="1425" y="832"/>
                </a:lnTo>
                <a:lnTo>
                  <a:pt x="1453" y="838"/>
                </a:lnTo>
                <a:lnTo>
                  <a:pt x="1481" y="844"/>
                </a:lnTo>
                <a:lnTo>
                  <a:pt x="1508" y="852"/>
                </a:lnTo>
                <a:lnTo>
                  <a:pt x="1534" y="861"/>
                </a:lnTo>
                <a:lnTo>
                  <a:pt x="1561" y="871"/>
                </a:lnTo>
                <a:lnTo>
                  <a:pt x="1586" y="883"/>
                </a:lnTo>
                <a:lnTo>
                  <a:pt x="1610" y="895"/>
                </a:lnTo>
                <a:lnTo>
                  <a:pt x="1634" y="909"/>
                </a:lnTo>
                <a:lnTo>
                  <a:pt x="1658" y="924"/>
                </a:lnTo>
                <a:lnTo>
                  <a:pt x="1680" y="940"/>
                </a:lnTo>
                <a:lnTo>
                  <a:pt x="1701" y="957"/>
                </a:lnTo>
                <a:lnTo>
                  <a:pt x="1722" y="974"/>
                </a:lnTo>
                <a:lnTo>
                  <a:pt x="1742" y="993"/>
                </a:lnTo>
                <a:lnTo>
                  <a:pt x="1761" y="1013"/>
                </a:lnTo>
                <a:lnTo>
                  <a:pt x="1779" y="1033"/>
                </a:lnTo>
                <a:lnTo>
                  <a:pt x="1796" y="1055"/>
                </a:lnTo>
                <a:lnTo>
                  <a:pt x="1812" y="1078"/>
                </a:lnTo>
                <a:lnTo>
                  <a:pt x="1827" y="1101"/>
                </a:lnTo>
                <a:lnTo>
                  <a:pt x="1841" y="1125"/>
                </a:lnTo>
                <a:lnTo>
                  <a:pt x="1853" y="1150"/>
                </a:lnTo>
                <a:lnTo>
                  <a:pt x="1865" y="1175"/>
                </a:lnTo>
                <a:lnTo>
                  <a:pt x="1875" y="1201"/>
                </a:lnTo>
                <a:lnTo>
                  <a:pt x="1884" y="1228"/>
                </a:lnTo>
                <a:lnTo>
                  <a:pt x="1892" y="1255"/>
                </a:lnTo>
                <a:lnTo>
                  <a:pt x="1898" y="1283"/>
                </a:lnTo>
                <a:lnTo>
                  <a:pt x="1903" y="1310"/>
                </a:lnTo>
                <a:lnTo>
                  <a:pt x="1907" y="1339"/>
                </a:lnTo>
                <a:lnTo>
                  <a:pt x="1909" y="1368"/>
                </a:lnTo>
                <a:lnTo>
                  <a:pt x="1909" y="1397"/>
                </a:lnTo>
                <a:lnTo>
                  <a:pt x="1909" y="1427"/>
                </a:lnTo>
                <a:lnTo>
                  <a:pt x="1907" y="1456"/>
                </a:lnTo>
                <a:lnTo>
                  <a:pt x="1903" y="1485"/>
                </a:lnTo>
                <a:lnTo>
                  <a:pt x="1898" y="1512"/>
                </a:lnTo>
                <a:lnTo>
                  <a:pt x="1892" y="1541"/>
                </a:lnTo>
                <a:lnTo>
                  <a:pt x="1884" y="1567"/>
                </a:lnTo>
                <a:lnTo>
                  <a:pt x="1875" y="1595"/>
                </a:lnTo>
                <a:lnTo>
                  <a:pt x="1865" y="1620"/>
                </a:lnTo>
                <a:lnTo>
                  <a:pt x="1853" y="1646"/>
                </a:lnTo>
                <a:lnTo>
                  <a:pt x="1841" y="1670"/>
                </a:lnTo>
                <a:lnTo>
                  <a:pt x="1827" y="1694"/>
                </a:lnTo>
                <a:lnTo>
                  <a:pt x="1812" y="1717"/>
                </a:lnTo>
                <a:lnTo>
                  <a:pt x="1796" y="1740"/>
                </a:lnTo>
                <a:lnTo>
                  <a:pt x="1779" y="1761"/>
                </a:lnTo>
                <a:lnTo>
                  <a:pt x="1761" y="1782"/>
                </a:lnTo>
                <a:lnTo>
                  <a:pt x="1742" y="1802"/>
                </a:lnTo>
                <a:lnTo>
                  <a:pt x="1722" y="1821"/>
                </a:lnTo>
                <a:lnTo>
                  <a:pt x="1701" y="1839"/>
                </a:lnTo>
                <a:lnTo>
                  <a:pt x="1680" y="1856"/>
                </a:lnTo>
                <a:lnTo>
                  <a:pt x="1658" y="1872"/>
                </a:lnTo>
                <a:lnTo>
                  <a:pt x="1634" y="1887"/>
                </a:lnTo>
                <a:lnTo>
                  <a:pt x="1610" y="1901"/>
                </a:lnTo>
                <a:lnTo>
                  <a:pt x="1586" y="1913"/>
                </a:lnTo>
                <a:lnTo>
                  <a:pt x="1561" y="1925"/>
                </a:lnTo>
                <a:lnTo>
                  <a:pt x="1534" y="1935"/>
                </a:lnTo>
                <a:lnTo>
                  <a:pt x="1508" y="1944"/>
                </a:lnTo>
                <a:lnTo>
                  <a:pt x="1481" y="1951"/>
                </a:lnTo>
                <a:lnTo>
                  <a:pt x="1453" y="1958"/>
                </a:lnTo>
                <a:lnTo>
                  <a:pt x="1425" y="1962"/>
                </a:lnTo>
                <a:lnTo>
                  <a:pt x="1396" y="1967"/>
                </a:lnTo>
                <a:lnTo>
                  <a:pt x="1366" y="1969"/>
                </a:lnTo>
                <a:lnTo>
                  <a:pt x="1338" y="1969"/>
                </a:lnTo>
                <a:close/>
                <a:moveTo>
                  <a:pt x="2838" y="3471"/>
                </a:moveTo>
                <a:lnTo>
                  <a:pt x="2838" y="3471"/>
                </a:lnTo>
                <a:lnTo>
                  <a:pt x="2810" y="3470"/>
                </a:lnTo>
                <a:lnTo>
                  <a:pt x="2780" y="3467"/>
                </a:lnTo>
                <a:lnTo>
                  <a:pt x="2751" y="3464"/>
                </a:lnTo>
                <a:lnTo>
                  <a:pt x="2723" y="3459"/>
                </a:lnTo>
                <a:lnTo>
                  <a:pt x="2695" y="3453"/>
                </a:lnTo>
                <a:lnTo>
                  <a:pt x="2668" y="3445"/>
                </a:lnTo>
                <a:lnTo>
                  <a:pt x="2642" y="3435"/>
                </a:lnTo>
                <a:lnTo>
                  <a:pt x="2615" y="3426"/>
                </a:lnTo>
                <a:lnTo>
                  <a:pt x="2590" y="3414"/>
                </a:lnTo>
                <a:lnTo>
                  <a:pt x="2566" y="3401"/>
                </a:lnTo>
                <a:lnTo>
                  <a:pt x="2542" y="3387"/>
                </a:lnTo>
                <a:lnTo>
                  <a:pt x="2518" y="3373"/>
                </a:lnTo>
                <a:lnTo>
                  <a:pt x="2496" y="3357"/>
                </a:lnTo>
                <a:lnTo>
                  <a:pt x="2475" y="3341"/>
                </a:lnTo>
                <a:lnTo>
                  <a:pt x="2454" y="3322"/>
                </a:lnTo>
                <a:lnTo>
                  <a:pt x="2434" y="3303"/>
                </a:lnTo>
                <a:lnTo>
                  <a:pt x="2415" y="3283"/>
                </a:lnTo>
                <a:lnTo>
                  <a:pt x="2397" y="3263"/>
                </a:lnTo>
                <a:lnTo>
                  <a:pt x="2380" y="3241"/>
                </a:lnTo>
                <a:lnTo>
                  <a:pt x="2364" y="3218"/>
                </a:lnTo>
                <a:lnTo>
                  <a:pt x="2349" y="3195"/>
                </a:lnTo>
                <a:lnTo>
                  <a:pt x="2335" y="3171"/>
                </a:lnTo>
                <a:lnTo>
                  <a:pt x="2323" y="3146"/>
                </a:lnTo>
                <a:lnTo>
                  <a:pt x="2311" y="3121"/>
                </a:lnTo>
                <a:lnTo>
                  <a:pt x="2301" y="3095"/>
                </a:lnTo>
                <a:lnTo>
                  <a:pt x="2292" y="3069"/>
                </a:lnTo>
                <a:lnTo>
                  <a:pt x="2285" y="3041"/>
                </a:lnTo>
                <a:lnTo>
                  <a:pt x="2278" y="3014"/>
                </a:lnTo>
                <a:lnTo>
                  <a:pt x="2274" y="2985"/>
                </a:lnTo>
                <a:lnTo>
                  <a:pt x="2270" y="2957"/>
                </a:lnTo>
                <a:lnTo>
                  <a:pt x="2268" y="2928"/>
                </a:lnTo>
                <a:lnTo>
                  <a:pt x="2267" y="2898"/>
                </a:lnTo>
                <a:lnTo>
                  <a:pt x="2268" y="2869"/>
                </a:lnTo>
                <a:lnTo>
                  <a:pt x="2270" y="2840"/>
                </a:lnTo>
                <a:lnTo>
                  <a:pt x="2274" y="2811"/>
                </a:lnTo>
                <a:lnTo>
                  <a:pt x="2278" y="2783"/>
                </a:lnTo>
                <a:lnTo>
                  <a:pt x="2285" y="2755"/>
                </a:lnTo>
                <a:lnTo>
                  <a:pt x="2292" y="2728"/>
                </a:lnTo>
                <a:lnTo>
                  <a:pt x="2301" y="2702"/>
                </a:lnTo>
                <a:lnTo>
                  <a:pt x="2311" y="2675"/>
                </a:lnTo>
                <a:lnTo>
                  <a:pt x="2323" y="2650"/>
                </a:lnTo>
                <a:lnTo>
                  <a:pt x="2335" y="2625"/>
                </a:lnTo>
                <a:lnTo>
                  <a:pt x="2349" y="2602"/>
                </a:lnTo>
                <a:lnTo>
                  <a:pt x="2364" y="2578"/>
                </a:lnTo>
                <a:lnTo>
                  <a:pt x="2380" y="2557"/>
                </a:lnTo>
                <a:lnTo>
                  <a:pt x="2397" y="2535"/>
                </a:lnTo>
                <a:lnTo>
                  <a:pt x="2415" y="2514"/>
                </a:lnTo>
                <a:lnTo>
                  <a:pt x="2434" y="2494"/>
                </a:lnTo>
                <a:lnTo>
                  <a:pt x="2454" y="2476"/>
                </a:lnTo>
                <a:lnTo>
                  <a:pt x="2475" y="2457"/>
                </a:lnTo>
                <a:lnTo>
                  <a:pt x="2496" y="2440"/>
                </a:lnTo>
                <a:lnTo>
                  <a:pt x="2518" y="2424"/>
                </a:lnTo>
                <a:lnTo>
                  <a:pt x="2542" y="2409"/>
                </a:lnTo>
                <a:lnTo>
                  <a:pt x="2566" y="2396"/>
                </a:lnTo>
                <a:lnTo>
                  <a:pt x="2590" y="2383"/>
                </a:lnTo>
                <a:lnTo>
                  <a:pt x="2615" y="2372"/>
                </a:lnTo>
                <a:lnTo>
                  <a:pt x="2642" y="2361"/>
                </a:lnTo>
                <a:lnTo>
                  <a:pt x="2668" y="2352"/>
                </a:lnTo>
                <a:lnTo>
                  <a:pt x="2695" y="2344"/>
                </a:lnTo>
                <a:lnTo>
                  <a:pt x="2723" y="2338"/>
                </a:lnTo>
                <a:lnTo>
                  <a:pt x="2751" y="2333"/>
                </a:lnTo>
                <a:lnTo>
                  <a:pt x="2780" y="2329"/>
                </a:lnTo>
                <a:lnTo>
                  <a:pt x="2810" y="2327"/>
                </a:lnTo>
                <a:lnTo>
                  <a:pt x="2838" y="2327"/>
                </a:lnTo>
                <a:lnTo>
                  <a:pt x="2868" y="2327"/>
                </a:lnTo>
                <a:lnTo>
                  <a:pt x="2897" y="2329"/>
                </a:lnTo>
                <a:lnTo>
                  <a:pt x="2926" y="2333"/>
                </a:lnTo>
                <a:lnTo>
                  <a:pt x="2953" y="2338"/>
                </a:lnTo>
                <a:lnTo>
                  <a:pt x="2981" y="2344"/>
                </a:lnTo>
                <a:lnTo>
                  <a:pt x="3008" y="2352"/>
                </a:lnTo>
                <a:lnTo>
                  <a:pt x="3035" y="2361"/>
                </a:lnTo>
                <a:lnTo>
                  <a:pt x="3061" y="2372"/>
                </a:lnTo>
                <a:lnTo>
                  <a:pt x="3086" y="2383"/>
                </a:lnTo>
                <a:lnTo>
                  <a:pt x="3111" y="2396"/>
                </a:lnTo>
                <a:lnTo>
                  <a:pt x="3135" y="2409"/>
                </a:lnTo>
                <a:lnTo>
                  <a:pt x="3158" y="2424"/>
                </a:lnTo>
                <a:lnTo>
                  <a:pt x="3181" y="2440"/>
                </a:lnTo>
                <a:lnTo>
                  <a:pt x="3201" y="2457"/>
                </a:lnTo>
                <a:lnTo>
                  <a:pt x="3223" y="2476"/>
                </a:lnTo>
                <a:lnTo>
                  <a:pt x="3243" y="2494"/>
                </a:lnTo>
                <a:lnTo>
                  <a:pt x="3262" y="2514"/>
                </a:lnTo>
                <a:lnTo>
                  <a:pt x="3279" y="2535"/>
                </a:lnTo>
                <a:lnTo>
                  <a:pt x="3296" y="2557"/>
                </a:lnTo>
                <a:lnTo>
                  <a:pt x="3312" y="2578"/>
                </a:lnTo>
                <a:lnTo>
                  <a:pt x="3327" y="2602"/>
                </a:lnTo>
                <a:lnTo>
                  <a:pt x="3341" y="2625"/>
                </a:lnTo>
                <a:lnTo>
                  <a:pt x="3353" y="2650"/>
                </a:lnTo>
                <a:lnTo>
                  <a:pt x="3365" y="2675"/>
                </a:lnTo>
                <a:lnTo>
                  <a:pt x="3375" y="2702"/>
                </a:lnTo>
                <a:lnTo>
                  <a:pt x="3384" y="2728"/>
                </a:lnTo>
                <a:lnTo>
                  <a:pt x="3392" y="2755"/>
                </a:lnTo>
                <a:lnTo>
                  <a:pt x="3398" y="2783"/>
                </a:lnTo>
                <a:lnTo>
                  <a:pt x="3404" y="2811"/>
                </a:lnTo>
                <a:lnTo>
                  <a:pt x="3407" y="2840"/>
                </a:lnTo>
                <a:lnTo>
                  <a:pt x="3409" y="2869"/>
                </a:lnTo>
                <a:lnTo>
                  <a:pt x="3409" y="2898"/>
                </a:lnTo>
                <a:lnTo>
                  <a:pt x="3409" y="2928"/>
                </a:lnTo>
                <a:lnTo>
                  <a:pt x="3407" y="2957"/>
                </a:lnTo>
                <a:lnTo>
                  <a:pt x="3404" y="2985"/>
                </a:lnTo>
                <a:lnTo>
                  <a:pt x="3398" y="3014"/>
                </a:lnTo>
                <a:lnTo>
                  <a:pt x="3392" y="3041"/>
                </a:lnTo>
                <a:lnTo>
                  <a:pt x="3384" y="3069"/>
                </a:lnTo>
                <a:lnTo>
                  <a:pt x="3375" y="3095"/>
                </a:lnTo>
                <a:lnTo>
                  <a:pt x="3365" y="3121"/>
                </a:lnTo>
                <a:lnTo>
                  <a:pt x="3353" y="3146"/>
                </a:lnTo>
                <a:lnTo>
                  <a:pt x="3341" y="3171"/>
                </a:lnTo>
                <a:lnTo>
                  <a:pt x="3327" y="3195"/>
                </a:lnTo>
                <a:lnTo>
                  <a:pt x="3312" y="3218"/>
                </a:lnTo>
                <a:lnTo>
                  <a:pt x="3296" y="3241"/>
                </a:lnTo>
                <a:lnTo>
                  <a:pt x="3279" y="3263"/>
                </a:lnTo>
                <a:lnTo>
                  <a:pt x="3262" y="3283"/>
                </a:lnTo>
                <a:lnTo>
                  <a:pt x="3243" y="3303"/>
                </a:lnTo>
                <a:lnTo>
                  <a:pt x="3223" y="3322"/>
                </a:lnTo>
                <a:lnTo>
                  <a:pt x="3201" y="3341"/>
                </a:lnTo>
                <a:lnTo>
                  <a:pt x="3181" y="3357"/>
                </a:lnTo>
                <a:lnTo>
                  <a:pt x="3158" y="3373"/>
                </a:lnTo>
                <a:lnTo>
                  <a:pt x="3135" y="3387"/>
                </a:lnTo>
                <a:lnTo>
                  <a:pt x="3111" y="3401"/>
                </a:lnTo>
                <a:lnTo>
                  <a:pt x="3086" y="3414"/>
                </a:lnTo>
                <a:lnTo>
                  <a:pt x="3061" y="3426"/>
                </a:lnTo>
                <a:lnTo>
                  <a:pt x="3035" y="3435"/>
                </a:lnTo>
                <a:lnTo>
                  <a:pt x="3008" y="3445"/>
                </a:lnTo>
                <a:lnTo>
                  <a:pt x="2981" y="3453"/>
                </a:lnTo>
                <a:lnTo>
                  <a:pt x="2953" y="3459"/>
                </a:lnTo>
                <a:lnTo>
                  <a:pt x="2926" y="3464"/>
                </a:lnTo>
                <a:lnTo>
                  <a:pt x="2897" y="3467"/>
                </a:lnTo>
                <a:lnTo>
                  <a:pt x="2868" y="3470"/>
                </a:lnTo>
                <a:lnTo>
                  <a:pt x="2838" y="3471"/>
                </a:lnTo>
                <a:close/>
                <a:moveTo>
                  <a:pt x="2838" y="1969"/>
                </a:moveTo>
                <a:lnTo>
                  <a:pt x="2838" y="1969"/>
                </a:lnTo>
                <a:lnTo>
                  <a:pt x="2810" y="1969"/>
                </a:lnTo>
                <a:lnTo>
                  <a:pt x="2780" y="1967"/>
                </a:lnTo>
                <a:lnTo>
                  <a:pt x="2751" y="1962"/>
                </a:lnTo>
                <a:lnTo>
                  <a:pt x="2723" y="1958"/>
                </a:lnTo>
                <a:lnTo>
                  <a:pt x="2695" y="1951"/>
                </a:lnTo>
                <a:lnTo>
                  <a:pt x="2668" y="1944"/>
                </a:lnTo>
                <a:lnTo>
                  <a:pt x="2642" y="1935"/>
                </a:lnTo>
                <a:lnTo>
                  <a:pt x="2615" y="1925"/>
                </a:lnTo>
                <a:lnTo>
                  <a:pt x="2590" y="1913"/>
                </a:lnTo>
                <a:lnTo>
                  <a:pt x="2566" y="1901"/>
                </a:lnTo>
                <a:lnTo>
                  <a:pt x="2542" y="1887"/>
                </a:lnTo>
                <a:lnTo>
                  <a:pt x="2518" y="1872"/>
                </a:lnTo>
                <a:lnTo>
                  <a:pt x="2496" y="1856"/>
                </a:lnTo>
                <a:lnTo>
                  <a:pt x="2475" y="1839"/>
                </a:lnTo>
                <a:lnTo>
                  <a:pt x="2454" y="1821"/>
                </a:lnTo>
                <a:lnTo>
                  <a:pt x="2434" y="1802"/>
                </a:lnTo>
                <a:lnTo>
                  <a:pt x="2415" y="1782"/>
                </a:lnTo>
                <a:lnTo>
                  <a:pt x="2397" y="1761"/>
                </a:lnTo>
                <a:lnTo>
                  <a:pt x="2380" y="1740"/>
                </a:lnTo>
                <a:lnTo>
                  <a:pt x="2364" y="1717"/>
                </a:lnTo>
                <a:lnTo>
                  <a:pt x="2349" y="1694"/>
                </a:lnTo>
                <a:lnTo>
                  <a:pt x="2335" y="1670"/>
                </a:lnTo>
                <a:lnTo>
                  <a:pt x="2323" y="1646"/>
                </a:lnTo>
                <a:lnTo>
                  <a:pt x="2311" y="1620"/>
                </a:lnTo>
                <a:lnTo>
                  <a:pt x="2301" y="1595"/>
                </a:lnTo>
                <a:lnTo>
                  <a:pt x="2292" y="1567"/>
                </a:lnTo>
                <a:lnTo>
                  <a:pt x="2285" y="1541"/>
                </a:lnTo>
                <a:lnTo>
                  <a:pt x="2278" y="1512"/>
                </a:lnTo>
                <a:lnTo>
                  <a:pt x="2274" y="1485"/>
                </a:lnTo>
                <a:lnTo>
                  <a:pt x="2270" y="1456"/>
                </a:lnTo>
                <a:lnTo>
                  <a:pt x="2268" y="1427"/>
                </a:lnTo>
                <a:lnTo>
                  <a:pt x="2267" y="1397"/>
                </a:lnTo>
                <a:lnTo>
                  <a:pt x="2268" y="1368"/>
                </a:lnTo>
                <a:lnTo>
                  <a:pt x="2270" y="1339"/>
                </a:lnTo>
                <a:lnTo>
                  <a:pt x="2274" y="1310"/>
                </a:lnTo>
                <a:lnTo>
                  <a:pt x="2278" y="1283"/>
                </a:lnTo>
                <a:lnTo>
                  <a:pt x="2285" y="1255"/>
                </a:lnTo>
                <a:lnTo>
                  <a:pt x="2292" y="1228"/>
                </a:lnTo>
                <a:lnTo>
                  <a:pt x="2301" y="1201"/>
                </a:lnTo>
                <a:lnTo>
                  <a:pt x="2311" y="1175"/>
                </a:lnTo>
                <a:lnTo>
                  <a:pt x="2323" y="1150"/>
                </a:lnTo>
                <a:lnTo>
                  <a:pt x="2335" y="1125"/>
                </a:lnTo>
                <a:lnTo>
                  <a:pt x="2349" y="1101"/>
                </a:lnTo>
                <a:lnTo>
                  <a:pt x="2364" y="1078"/>
                </a:lnTo>
                <a:lnTo>
                  <a:pt x="2380" y="1055"/>
                </a:lnTo>
                <a:lnTo>
                  <a:pt x="2397" y="1033"/>
                </a:lnTo>
                <a:lnTo>
                  <a:pt x="2415" y="1013"/>
                </a:lnTo>
                <a:lnTo>
                  <a:pt x="2434" y="993"/>
                </a:lnTo>
                <a:lnTo>
                  <a:pt x="2454" y="974"/>
                </a:lnTo>
                <a:lnTo>
                  <a:pt x="2475" y="957"/>
                </a:lnTo>
                <a:lnTo>
                  <a:pt x="2496" y="940"/>
                </a:lnTo>
                <a:lnTo>
                  <a:pt x="2518" y="924"/>
                </a:lnTo>
                <a:lnTo>
                  <a:pt x="2542" y="909"/>
                </a:lnTo>
                <a:lnTo>
                  <a:pt x="2566" y="895"/>
                </a:lnTo>
                <a:lnTo>
                  <a:pt x="2590" y="883"/>
                </a:lnTo>
                <a:lnTo>
                  <a:pt x="2615" y="871"/>
                </a:lnTo>
                <a:lnTo>
                  <a:pt x="2642" y="861"/>
                </a:lnTo>
                <a:lnTo>
                  <a:pt x="2668" y="852"/>
                </a:lnTo>
                <a:lnTo>
                  <a:pt x="2695" y="844"/>
                </a:lnTo>
                <a:lnTo>
                  <a:pt x="2723" y="838"/>
                </a:lnTo>
                <a:lnTo>
                  <a:pt x="2751" y="832"/>
                </a:lnTo>
                <a:lnTo>
                  <a:pt x="2780" y="829"/>
                </a:lnTo>
                <a:lnTo>
                  <a:pt x="2810" y="827"/>
                </a:lnTo>
                <a:lnTo>
                  <a:pt x="2838" y="825"/>
                </a:lnTo>
                <a:lnTo>
                  <a:pt x="2868" y="827"/>
                </a:lnTo>
                <a:lnTo>
                  <a:pt x="2897" y="829"/>
                </a:lnTo>
                <a:lnTo>
                  <a:pt x="2926" y="832"/>
                </a:lnTo>
                <a:lnTo>
                  <a:pt x="2953" y="838"/>
                </a:lnTo>
                <a:lnTo>
                  <a:pt x="2981" y="844"/>
                </a:lnTo>
                <a:lnTo>
                  <a:pt x="3008" y="852"/>
                </a:lnTo>
                <a:lnTo>
                  <a:pt x="3035" y="861"/>
                </a:lnTo>
                <a:lnTo>
                  <a:pt x="3061" y="871"/>
                </a:lnTo>
                <a:lnTo>
                  <a:pt x="3086" y="883"/>
                </a:lnTo>
                <a:lnTo>
                  <a:pt x="3111" y="895"/>
                </a:lnTo>
                <a:lnTo>
                  <a:pt x="3135" y="909"/>
                </a:lnTo>
                <a:lnTo>
                  <a:pt x="3158" y="924"/>
                </a:lnTo>
                <a:lnTo>
                  <a:pt x="3181" y="940"/>
                </a:lnTo>
                <a:lnTo>
                  <a:pt x="3201" y="957"/>
                </a:lnTo>
                <a:lnTo>
                  <a:pt x="3223" y="974"/>
                </a:lnTo>
                <a:lnTo>
                  <a:pt x="3243" y="993"/>
                </a:lnTo>
                <a:lnTo>
                  <a:pt x="3262" y="1013"/>
                </a:lnTo>
                <a:lnTo>
                  <a:pt x="3279" y="1033"/>
                </a:lnTo>
                <a:lnTo>
                  <a:pt x="3296" y="1055"/>
                </a:lnTo>
                <a:lnTo>
                  <a:pt x="3312" y="1078"/>
                </a:lnTo>
                <a:lnTo>
                  <a:pt x="3327" y="1101"/>
                </a:lnTo>
                <a:lnTo>
                  <a:pt x="3341" y="1125"/>
                </a:lnTo>
                <a:lnTo>
                  <a:pt x="3353" y="1150"/>
                </a:lnTo>
                <a:lnTo>
                  <a:pt x="3365" y="1175"/>
                </a:lnTo>
                <a:lnTo>
                  <a:pt x="3375" y="1201"/>
                </a:lnTo>
                <a:lnTo>
                  <a:pt x="3384" y="1228"/>
                </a:lnTo>
                <a:lnTo>
                  <a:pt x="3392" y="1255"/>
                </a:lnTo>
                <a:lnTo>
                  <a:pt x="3398" y="1283"/>
                </a:lnTo>
                <a:lnTo>
                  <a:pt x="3404" y="1310"/>
                </a:lnTo>
                <a:lnTo>
                  <a:pt x="3407" y="1339"/>
                </a:lnTo>
                <a:lnTo>
                  <a:pt x="3409" y="1368"/>
                </a:lnTo>
                <a:lnTo>
                  <a:pt x="3409" y="1397"/>
                </a:lnTo>
                <a:lnTo>
                  <a:pt x="3409" y="1427"/>
                </a:lnTo>
                <a:lnTo>
                  <a:pt x="3407" y="1456"/>
                </a:lnTo>
                <a:lnTo>
                  <a:pt x="3404" y="1485"/>
                </a:lnTo>
                <a:lnTo>
                  <a:pt x="3398" y="1512"/>
                </a:lnTo>
                <a:lnTo>
                  <a:pt x="3392" y="1541"/>
                </a:lnTo>
                <a:lnTo>
                  <a:pt x="3384" y="1567"/>
                </a:lnTo>
                <a:lnTo>
                  <a:pt x="3375" y="1595"/>
                </a:lnTo>
                <a:lnTo>
                  <a:pt x="3365" y="1620"/>
                </a:lnTo>
                <a:lnTo>
                  <a:pt x="3353" y="1646"/>
                </a:lnTo>
                <a:lnTo>
                  <a:pt x="3341" y="1670"/>
                </a:lnTo>
                <a:lnTo>
                  <a:pt x="3327" y="1694"/>
                </a:lnTo>
                <a:lnTo>
                  <a:pt x="3312" y="1717"/>
                </a:lnTo>
                <a:lnTo>
                  <a:pt x="3296" y="1740"/>
                </a:lnTo>
                <a:lnTo>
                  <a:pt x="3279" y="1761"/>
                </a:lnTo>
                <a:lnTo>
                  <a:pt x="3262" y="1782"/>
                </a:lnTo>
                <a:lnTo>
                  <a:pt x="3243" y="1802"/>
                </a:lnTo>
                <a:lnTo>
                  <a:pt x="3223" y="1821"/>
                </a:lnTo>
                <a:lnTo>
                  <a:pt x="3201" y="1839"/>
                </a:lnTo>
                <a:lnTo>
                  <a:pt x="3181" y="1856"/>
                </a:lnTo>
                <a:lnTo>
                  <a:pt x="3158" y="1872"/>
                </a:lnTo>
                <a:lnTo>
                  <a:pt x="3135" y="1887"/>
                </a:lnTo>
                <a:lnTo>
                  <a:pt x="3111" y="1901"/>
                </a:lnTo>
                <a:lnTo>
                  <a:pt x="3086" y="1913"/>
                </a:lnTo>
                <a:lnTo>
                  <a:pt x="3061" y="1925"/>
                </a:lnTo>
                <a:lnTo>
                  <a:pt x="3035" y="1935"/>
                </a:lnTo>
                <a:lnTo>
                  <a:pt x="3008" y="1944"/>
                </a:lnTo>
                <a:lnTo>
                  <a:pt x="2981" y="1951"/>
                </a:lnTo>
                <a:lnTo>
                  <a:pt x="2953" y="1958"/>
                </a:lnTo>
                <a:lnTo>
                  <a:pt x="2926" y="1962"/>
                </a:lnTo>
                <a:lnTo>
                  <a:pt x="2897" y="1967"/>
                </a:lnTo>
                <a:lnTo>
                  <a:pt x="2868" y="1969"/>
                </a:lnTo>
                <a:lnTo>
                  <a:pt x="2838" y="19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卡带"/>
          <p:cNvSpPr/>
          <p:nvPr/>
        </p:nvSpPr>
        <p:spPr bwMode="auto">
          <a:xfrm rot="17520000">
            <a:off x="1359535" y="1418590"/>
            <a:ext cx="782320" cy="940435"/>
          </a:xfrm>
          <a:custGeom>
            <a:avLst/>
            <a:gdLst>
              <a:gd name="T0" fmla="*/ 173780540 w 5685"/>
              <a:gd name="T1" fmla="*/ 145097863 h 6610"/>
              <a:gd name="T2" fmla="*/ 111127547 w 5685"/>
              <a:gd name="T3" fmla="*/ 189532100 h 6610"/>
              <a:gd name="T4" fmla="*/ 72748759 w 5685"/>
              <a:gd name="T5" fmla="*/ 256517628 h 6610"/>
              <a:gd name="T6" fmla="*/ 65325538 w 5685"/>
              <a:gd name="T7" fmla="*/ 324764131 h 6610"/>
              <a:gd name="T8" fmla="*/ 83067190 w 5685"/>
              <a:gd name="T9" fmla="*/ 395310073 h 6610"/>
              <a:gd name="T10" fmla="*/ 47138281 w 5685"/>
              <a:gd name="T11" fmla="*/ 338042492 h 6610"/>
              <a:gd name="T12" fmla="*/ 30509962 w 5685"/>
              <a:gd name="T13" fmla="*/ 275285450 h 6610"/>
              <a:gd name="T14" fmla="*/ 38304384 w 5685"/>
              <a:gd name="T15" fmla="*/ 196356886 h 6610"/>
              <a:gd name="T16" fmla="*/ 80914383 w 5685"/>
              <a:gd name="T17" fmla="*/ 114832022 h 6610"/>
              <a:gd name="T18" fmla="*/ 134956419 w 5685"/>
              <a:gd name="T19" fmla="*/ 68839950 h 6610"/>
              <a:gd name="T20" fmla="*/ 207631047 w 5685"/>
              <a:gd name="T21" fmla="*/ 42431385 h 6610"/>
              <a:gd name="T22" fmla="*/ 215871075 w 5685"/>
              <a:gd name="T23" fmla="*/ 2002852 h 6610"/>
              <a:gd name="T24" fmla="*/ 135772954 w 5685"/>
              <a:gd name="T25" fmla="*/ 26334214 h 6610"/>
              <a:gd name="T26" fmla="*/ 57234046 w 5685"/>
              <a:gd name="T27" fmla="*/ 89610625 h 6610"/>
              <a:gd name="T28" fmla="*/ 20488328 w 5685"/>
              <a:gd name="T29" fmla="*/ 149993875 h 6610"/>
              <a:gd name="T30" fmla="*/ 1336272 w 5685"/>
              <a:gd name="T31" fmla="*/ 222394241 h 6610"/>
              <a:gd name="T32" fmla="*/ 6977887 w 5685"/>
              <a:gd name="T33" fmla="*/ 308741039 h 6610"/>
              <a:gd name="T34" fmla="*/ 52483097 w 5685"/>
              <a:gd name="T35" fmla="*/ 399760796 h 6610"/>
              <a:gd name="T36" fmla="*/ 98359237 w 5685"/>
              <a:gd name="T37" fmla="*/ 442637471 h 6610"/>
              <a:gd name="T38" fmla="*/ 178160287 w 5685"/>
              <a:gd name="T39" fmla="*/ 480469703 h 6610"/>
              <a:gd name="T40" fmla="*/ 263900022 w 5685"/>
              <a:gd name="T41" fmla="*/ 488926403 h 6610"/>
              <a:gd name="T42" fmla="*/ 332269034 w 5685"/>
              <a:gd name="T43" fmla="*/ 465559428 h 6610"/>
              <a:gd name="T44" fmla="*/ 388166808 w 5685"/>
              <a:gd name="T45" fmla="*/ 414151974 h 6610"/>
              <a:gd name="T46" fmla="*/ 421274910 w 5685"/>
              <a:gd name="T47" fmla="*/ 326099184 h 6610"/>
              <a:gd name="T48" fmla="*/ 411179145 w 5685"/>
              <a:gd name="T49" fmla="*/ 248209358 h 6610"/>
              <a:gd name="T50" fmla="*/ 369682752 w 5685"/>
              <a:gd name="T51" fmla="*/ 183375113 h 6610"/>
              <a:gd name="T52" fmla="*/ 304728415 w 5685"/>
              <a:gd name="T53" fmla="*/ 141908115 h 6610"/>
              <a:gd name="T54" fmla="*/ 173929076 w 5685"/>
              <a:gd name="T55" fmla="*/ 425353405 h 6610"/>
              <a:gd name="T56" fmla="*/ 139930034 w 5685"/>
              <a:gd name="T57" fmla="*/ 407253109 h 6610"/>
              <a:gd name="T58" fmla="*/ 131838541 w 5685"/>
              <a:gd name="T59" fmla="*/ 370978711 h 6610"/>
              <a:gd name="T60" fmla="*/ 154628212 w 5685"/>
              <a:gd name="T61" fmla="*/ 340267853 h 6610"/>
              <a:gd name="T62" fmla="*/ 191819263 w 5685"/>
              <a:gd name="T63" fmla="*/ 337597202 h 6610"/>
              <a:gd name="T64" fmla="*/ 218840417 w 5685"/>
              <a:gd name="T65" fmla="*/ 364599215 h 6610"/>
              <a:gd name="T66" fmla="*/ 216019338 w 5685"/>
              <a:gd name="T67" fmla="*/ 401763921 h 6610"/>
              <a:gd name="T68" fmla="*/ 185361113 w 5685"/>
              <a:gd name="T69" fmla="*/ 424537448 h 6610"/>
              <a:gd name="T70" fmla="*/ 159676231 w 5685"/>
              <a:gd name="T71" fmla="*/ 284706265 h 6610"/>
              <a:gd name="T72" fmla="*/ 138445499 w 5685"/>
              <a:gd name="T73" fmla="*/ 252882590 h 6610"/>
              <a:gd name="T74" fmla="*/ 148244194 w 5685"/>
              <a:gd name="T75" fmla="*/ 217201840 h 6610"/>
              <a:gd name="T76" fmla="*/ 183282437 w 5685"/>
              <a:gd name="T77" fmla="*/ 200733530 h 6610"/>
              <a:gd name="T78" fmla="*/ 216761741 w 5685"/>
              <a:gd name="T79" fmla="*/ 215569727 h 6610"/>
              <a:gd name="T80" fmla="*/ 228342041 w 5685"/>
              <a:gd name="T81" fmla="*/ 250583150 h 6610"/>
              <a:gd name="T82" fmla="*/ 208596117 w 5685"/>
              <a:gd name="T83" fmla="*/ 283519369 h 6610"/>
              <a:gd name="T84" fmla="*/ 246232501 w 5685"/>
              <a:gd name="T85" fmla="*/ 334704314 h 6610"/>
              <a:gd name="T86" fmla="*/ 236433534 w 5685"/>
              <a:gd name="T87" fmla="*/ 313636779 h 6610"/>
              <a:gd name="T88" fmla="*/ 258406670 w 5685"/>
              <a:gd name="T89" fmla="*/ 305996308 h 6610"/>
              <a:gd name="T90" fmla="*/ 263900022 w 5685"/>
              <a:gd name="T91" fmla="*/ 328472975 h 6610"/>
              <a:gd name="T92" fmla="*/ 297379326 w 5685"/>
              <a:gd name="T93" fmla="*/ 429136601 h 6610"/>
              <a:gd name="T94" fmla="*/ 267908566 w 5685"/>
              <a:gd name="T95" fmla="*/ 404953669 h 6610"/>
              <a:gd name="T96" fmla="*/ 266943496 w 5685"/>
              <a:gd name="T97" fmla="*/ 367714884 h 6610"/>
              <a:gd name="T98" fmla="*/ 295300650 w 5685"/>
              <a:gd name="T99" fmla="*/ 342048197 h 6610"/>
              <a:gd name="T100" fmla="*/ 332194903 w 5685"/>
              <a:gd name="T101" fmla="*/ 346647350 h 6610"/>
              <a:gd name="T102" fmla="*/ 353499766 w 5685"/>
              <a:gd name="T103" fmla="*/ 378471025 h 6610"/>
              <a:gd name="T104" fmla="*/ 343626668 w 5685"/>
              <a:gd name="T105" fmla="*/ 414077895 h 6610"/>
              <a:gd name="T106" fmla="*/ 308736960 w 5685"/>
              <a:gd name="T107" fmla="*/ 430620084 h 6610"/>
              <a:gd name="T108" fmla="*/ 283497683 w 5685"/>
              <a:gd name="T109" fmla="*/ 286486608 h 6610"/>
              <a:gd name="T110" fmla="*/ 268576839 w 5685"/>
              <a:gd name="T111" fmla="*/ 252956941 h 6610"/>
              <a:gd name="T112" fmla="*/ 285130754 w 5685"/>
              <a:gd name="T113" fmla="*/ 218017597 h 6610"/>
              <a:gd name="T114" fmla="*/ 320836997 w 5685"/>
              <a:gd name="T115" fmla="*/ 208225843 h 6610"/>
              <a:gd name="T116" fmla="*/ 352757362 w 5685"/>
              <a:gd name="T117" fmla="*/ 229515615 h 6610"/>
              <a:gd name="T118" fmla="*/ 357211513 w 5685"/>
              <a:gd name="T119" fmla="*/ 266457811 h 6610"/>
              <a:gd name="T120" fmla="*/ 331526631 w 5685"/>
              <a:gd name="T121" fmla="*/ 294720799 h 66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685" h="6610">
                <a:moveTo>
                  <a:pt x="3278" y="1767"/>
                </a:moveTo>
                <a:lnTo>
                  <a:pt x="3278" y="1767"/>
                </a:lnTo>
                <a:lnTo>
                  <a:pt x="3216" y="1768"/>
                </a:lnTo>
                <a:lnTo>
                  <a:pt x="3155" y="1770"/>
                </a:lnTo>
                <a:lnTo>
                  <a:pt x="3093" y="1774"/>
                </a:lnTo>
                <a:lnTo>
                  <a:pt x="3031" y="1779"/>
                </a:lnTo>
                <a:lnTo>
                  <a:pt x="2972" y="1786"/>
                </a:lnTo>
                <a:lnTo>
                  <a:pt x="2912" y="1794"/>
                </a:lnTo>
                <a:lnTo>
                  <a:pt x="2852" y="1804"/>
                </a:lnTo>
                <a:lnTo>
                  <a:pt x="2793" y="1816"/>
                </a:lnTo>
                <a:lnTo>
                  <a:pt x="2735" y="1828"/>
                </a:lnTo>
                <a:lnTo>
                  <a:pt x="2676" y="1842"/>
                </a:lnTo>
                <a:lnTo>
                  <a:pt x="2619" y="1858"/>
                </a:lnTo>
                <a:lnTo>
                  <a:pt x="2562" y="1875"/>
                </a:lnTo>
                <a:lnTo>
                  <a:pt x="2506" y="1893"/>
                </a:lnTo>
                <a:lnTo>
                  <a:pt x="2450" y="1913"/>
                </a:lnTo>
                <a:lnTo>
                  <a:pt x="2396" y="1933"/>
                </a:lnTo>
                <a:lnTo>
                  <a:pt x="2341" y="1956"/>
                </a:lnTo>
                <a:lnTo>
                  <a:pt x="2287" y="1979"/>
                </a:lnTo>
                <a:lnTo>
                  <a:pt x="2235" y="2004"/>
                </a:lnTo>
                <a:lnTo>
                  <a:pt x="2182" y="2030"/>
                </a:lnTo>
                <a:lnTo>
                  <a:pt x="2131" y="2058"/>
                </a:lnTo>
                <a:lnTo>
                  <a:pt x="2081" y="2085"/>
                </a:lnTo>
                <a:lnTo>
                  <a:pt x="2030" y="2115"/>
                </a:lnTo>
                <a:lnTo>
                  <a:pt x="1981" y="2146"/>
                </a:lnTo>
                <a:lnTo>
                  <a:pt x="1932" y="2178"/>
                </a:lnTo>
                <a:lnTo>
                  <a:pt x="1885" y="2211"/>
                </a:lnTo>
                <a:lnTo>
                  <a:pt x="1839" y="2245"/>
                </a:lnTo>
                <a:lnTo>
                  <a:pt x="1792" y="2280"/>
                </a:lnTo>
                <a:lnTo>
                  <a:pt x="1747" y="2317"/>
                </a:lnTo>
                <a:lnTo>
                  <a:pt x="1703" y="2353"/>
                </a:lnTo>
                <a:lnTo>
                  <a:pt x="1660" y="2392"/>
                </a:lnTo>
                <a:lnTo>
                  <a:pt x="1618" y="2431"/>
                </a:lnTo>
                <a:lnTo>
                  <a:pt x="1576" y="2472"/>
                </a:lnTo>
                <a:lnTo>
                  <a:pt x="1536" y="2513"/>
                </a:lnTo>
                <a:lnTo>
                  <a:pt x="1497" y="2555"/>
                </a:lnTo>
                <a:lnTo>
                  <a:pt x="1458" y="2599"/>
                </a:lnTo>
                <a:lnTo>
                  <a:pt x="1421" y="2642"/>
                </a:lnTo>
                <a:lnTo>
                  <a:pt x="1385" y="2688"/>
                </a:lnTo>
                <a:lnTo>
                  <a:pt x="1350" y="2734"/>
                </a:lnTo>
                <a:lnTo>
                  <a:pt x="1316" y="2780"/>
                </a:lnTo>
                <a:lnTo>
                  <a:pt x="1283" y="2828"/>
                </a:lnTo>
                <a:lnTo>
                  <a:pt x="1251" y="2876"/>
                </a:lnTo>
                <a:lnTo>
                  <a:pt x="1220" y="2925"/>
                </a:lnTo>
                <a:lnTo>
                  <a:pt x="1190" y="2975"/>
                </a:lnTo>
                <a:lnTo>
                  <a:pt x="1162" y="3027"/>
                </a:lnTo>
                <a:lnTo>
                  <a:pt x="1134" y="3078"/>
                </a:lnTo>
                <a:lnTo>
                  <a:pt x="1109" y="3130"/>
                </a:lnTo>
                <a:lnTo>
                  <a:pt x="1084" y="3183"/>
                </a:lnTo>
                <a:lnTo>
                  <a:pt x="1061" y="3237"/>
                </a:lnTo>
                <a:lnTo>
                  <a:pt x="1038" y="3291"/>
                </a:lnTo>
                <a:lnTo>
                  <a:pt x="1018" y="3346"/>
                </a:lnTo>
                <a:lnTo>
                  <a:pt x="998" y="3401"/>
                </a:lnTo>
                <a:lnTo>
                  <a:pt x="980" y="3458"/>
                </a:lnTo>
                <a:lnTo>
                  <a:pt x="963" y="3514"/>
                </a:lnTo>
                <a:lnTo>
                  <a:pt x="947" y="3572"/>
                </a:lnTo>
                <a:lnTo>
                  <a:pt x="933" y="3629"/>
                </a:lnTo>
                <a:lnTo>
                  <a:pt x="921" y="3689"/>
                </a:lnTo>
                <a:lnTo>
                  <a:pt x="909" y="3747"/>
                </a:lnTo>
                <a:lnTo>
                  <a:pt x="899" y="3808"/>
                </a:lnTo>
                <a:lnTo>
                  <a:pt x="891" y="3867"/>
                </a:lnTo>
                <a:lnTo>
                  <a:pt x="884" y="3927"/>
                </a:lnTo>
                <a:lnTo>
                  <a:pt x="879" y="3988"/>
                </a:lnTo>
                <a:lnTo>
                  <a:pt x="875" y="4050"/>
                </a:lnTo>
                <a:lnTo>
                  <a:pt x="873" y="4111"/>
                </a:lnTo>
                <a:lnTo>
                  <a:pt x="872" y="4174"/>
                </a:lnTo>
                <a:lnTo>
                  <a:pt x="872" y="4215"/>
                </a:lnTo>
                <a:lnTo>
                  <a:pt x="873" y="4256"/>
                </a:lnTo>
                <a:lnTo>
                  <a:pt x="875" y="4297"/>
                </a:lnTo>
                <a:lnTo>
                  <a:pt x="877" y="4338"/>
                </a:lnTo>
                <a:lnTo>
                  <a:pt x="880" y="4378"/>
                </a:lnTo>
                <a:lnTo>
                  <a:pt x="884" y="4419"/>
                </a:lnTo>
                <a:lnTo>
                  <a:pt x="893" y="4499"/>
                </a:lnTo>
                <a:lnTo>
                  <a:pt x="906" y="4579"/>
                </a:lnTo>
                <a:lnTo>
                  <a:pt x="921" y="4658"/>
                </a:lnTo>
                <a:lnTo>
                  <a:pt x="938" y="4735"/>
                </a:lnTo>
                <a:lnTo>
                  <a:pt x="957" y="4812"/>
                </a:lnTo>
                <a:lnTo>
                  <a:pt x="980" y="4887"/>
                </a:lnTo>
                <a:lnTo>
                  <a:pt x="1004" y="4963"/>
                </a:lnTo>
                <a:lnTo>
                  <a:pt x="1032" y="5036"/>
                </a:lnTo>
                <a:lnTo>
                  <a:pt x="1060" y="5109"/>
                </a:lnTo>
                <a:lnTo>
                  <a:pt x="1092" y="5179"/>
                </a:lnTo>
                <a:lnTo>
                  <a:pt x="1126" y="5250"/>
                </a:lnTo>
                <a:lnTo>
                  <a:pt x="1162" y="5319"/>
                </a:lnTo>
                <a:lnTo>
                  <a:pt x="1199" y="5386"/>
                </a:lnTo>
                <a:lnTo>
                  <a:pt x="1175" y="5370"/>
                </a:lnTo>
                <a:lnTo>
                  <a:pt x="1148" y="5351"/>
                </a:lnTo>
                <a:lnTo>
                  <a:pt x="1119" y="5329"/>
                </a:lnTo>
                <a:lnTo>
                  <a:pt x="1090" y="5302"/>
                </a:lnTo>
                <a:lnTo>
                  <a:pt x="1058" y="5271"/>
                </a:lnTo>
                <a:lnTo>
                  <a:pt x="1024" y="5235"/>
                </a:lnTo>
                <a:lnTo>
                  <a:pt x="989" y="5194"/>
                </a:lnTo>
                <a:lnTo>
                  <a:pt x="953" y="5149"/>
                </a:lnTo>
                <a:lnTo>
                  <a:pt x="915" y="5098"/>
                </a:lnTo>
                <a:lnTo>
                  <a:pt x="877" y="5040"/>
                </a:lnTo>
                <a:lnTo>
                  <a:pt x="839" y="4977"/>
                </a:lnTo>
                <a:lnTo>
                  <a:pt x="818" y="4943"/>
                </a:lnTo>
                <a:lnTo>
                  <a:pt x="799" y="4908"/>
                </a:lnTo>
                <a:lnTo>
                  <a:pt x="778" y="4870"/>
                </a:lnTo>
                <a:lnTo>
                  <a:pt x="758" y="4831"/>
                </a:lnTo>
                <a:lnTo>
                  <a:pt x="738" y="4790"/>
                </a:lnTo>
                <a:lnTo>
                  <a:pt x="718" y="4747"/>
                </a:lnTo>
                <a:lnTo>
                  <a:pt x="697" y="4702"/>
                </a:lnTo>
                <a:lnTo>
                  <a:pt x="677" y="4656"/>
                </a:lnTo>
                <a:lnTo>
                  <a:pt x="656" y="4608"/>
                </a:lnTo>
                <a:lnTo>
                  <a:pt x="635" y="4557"/>
                </a:lnTo>
                <a:lnTo>
                  <a:pt x="627" y="4540"/>
                </a:lnTo>
                <a:lnTo>
                  <a:pt x="606" y="4493"/>
                </a:lnTo>
                <a:lnTo>
                  <a:pt x="591" y="4459"/>
                </a:lnTo>
                <a:lnTo>
                  <a:pt x="574" y="4417"/>
                </a:lnTo>
                <a:lnTo>
                  <a:pt x="556" y="4368"/>
                </a:lnTo>
                <a:lnTo>
                  <a:pt x="536" y="4313"/>
                </a:lnTo>
                <a:lnTo>
                  <a:pt x="517" y="4252"/>
                </a:lnTo>
                <a:lnTo>
                  <a:pt x="497" y="4184"/>
                </a:lnTo>
                <a:lnTo>
                  <a:pt x="478" y="4110"/>
                </a:lnTo>
                <a:lnTo>
                  <a:pt x="460" y="4030"/>
                </a:lnTo>
                <a:lnTo>
                  <a:pt x="452" y="3989"/>
                </a:lnTo>
                <a:lnTo>
                  <a:pt x="443" y="3946"/>
                </a:lnTo>
                <a:lnTo>
                  <a:pt x="436" y="3901"/>
                </a:lnTo>
                <a:lnTo>
                  <a:pt x="429" y="3855"/>
                </a:lnTo>
                <a:lnTo>
                  <a:pt x="422" y="3809"/>
                </a:lnTo>
                <a:lnTo>
                  <a:pt x="416" y="3760"/>
                </a:lnTo>
                <a:lnTo>
                  <a:pt x="411" y="3711"/>
                </a:lnTo>
                <a:lnTo>
                  <a:pt x="407" y="3660"/>
                </a:lnTo>
                <a:lnTo>
                  <a:pt x="404" y="3608"/>
                </a:lnTo>
                <a:lnTo>
                  <a:pt x="401" y="3555"/>
                </a:lnTo>
                <a:lnTo>
                  <a:pt x="399" y="3502"/>
                </a:lnTo>
                <a:lnTo>
                  <a:pt x="399" y="3446"/>
                </a:lnTo>
                <a:lnTo>
                  <a:pt x="399" y="3390"/>
                </a:lnTo>
                <a:lnTo>
                  <a:pt x="401" y="3333"/>
                </a:lnTo>
                <a:lnTo>
                  <a:pt x="405" y="3275"/>
                </a:lnTo>
                <a:lnTo>
                  <a:pt x="408" y="3216"/>
                </a:lnTo>
                <a:lnTo>
                  <a:pt x="414" y="3156"/>
                </a:lnTo>
                <a:lnTo>
                  <a:pt x="422" y="3095"/>
                </a:lnTo>
                <a:lnTo>
                  <a:pt x="430" y="3034"/>
                </a:lnTo>
                <a:lnTo>
                  <a:pt x="440" y="2971"/>
                </a:lnTo>
                <a:lnTo>
                  <a:pt x="452" y="2908"/>
                </a:lnTo>
                <a:lnTo>
                  <a:pt x="465" y="2844"/>
                </a:lnTo>
                <a:lnTo>
                  <a:pt x="480" y="2779"/>
                </a:lnTo>
                <a:lnTo>
                  <a:pt x="497" y="2714"/>
                </a:lnTo>
                <a:lnTo>
                  <a:pt x="516" y="2647"/>
                </a:lnTo>
                <a:lnTo>
                  <a:pt x="536" y="2581"/>
                </a:lnTo>
                <a:lnTo>
                  <a:pt x="559" y="2513"/>
                </a:lnTo>
                <a:lnTo>
                  <a:pt x="584" y="2445"/>
                </a:lnTo>
                <a:lnTo>
                  <a:pt x="610" y="2376"/>
                </a:lnTo>
                <a:lnTo>
                  <a:pt x="639" y="2307"/>
                </a:lnTo>
                <a:lnTo>
                  <a:pt x="671" y="2237"/>
                </a:lnTo>
                <a:lnTo>
                  <a:pt x="704" y="2167"/>
                </a:lnTo>
                <a:lnTo>
                  <a:pt x="739" y="2097"/>
                </a:lnTo>
                <a:lnTo>
                  <a:pt x="777" y="2025"/>
                </a:lnTo>
                <a:lnTo>
                  <a:pt x="818" y="1954"/>
                </a:lnTo>
                <a:lnTo>
                  <a:pt x="860" y="1882"/>
                </a:lnTo>
                <a:lnTo>
                  <a:pt x="906" y="1809"/>
                </a:lnTo>
                <a:lnTo>
                  <a:pt x="954" y="1737"/>
                </a:lnTo>
                <a:lnTo>
                  <a:pt x="1005" y="1664"/>
                </a:lnTo>
                <a:lnTo>
                  <a:pt x="1059" y="1591"/>
                </a:lnTo>
                <a:lnTo>
                  <a:pt x="1067" y="1580"/>
                </a:lnTo>
                <a:lnTo>
                  <a:pt x="1090" y="1548"/>
                </a:lnTo>
                <a:lnTo>
                  <a:pt x="1107" y="1524"/>
                </a:lnTo>
                <a:lnTo>
                  <a:pt x="1129" y="1496"/>
                </a:lnTo>
                <a:lnTo>
                  <a:pt x="1155" y="1465"/>
                </a:lnTo>
                <a:lnTo>
                  <a:pt x="1184" y="1431"/>
                </a:lnTo>
                <a:lnTo>
                  <a:pt x="1219" y="1394"/>
                </a:lnTo>
                <a:lnTo>
                  <a:pt x="1258" y="1354"/>
                </a:lnTo>
                <a:lnTo>
                  <a:pt x="1301" y="1310"/>
                </a:lnTo>
                <a:lnTo>
                  <a:pt x="1349" y="1266"/>
                </a:lnTo>
                <a:lnTo>
                  <a:pt x="1401" y="1220"/>
                </a:lnTo>
                <a:lnTo>
                  <a:pt x="1458" y="1172"/>
                </a:lnTo>
                <a:lnTo>
                  <a:pt x="1521" y="1123"/>
                </a:lnTo>
                <a:lnTo>
                  <a:pt x="1587" y="1074"/>
                </a:lnTo>
                <a:lnTo>
                  <a:pt x="1623" y="1050"/>
                </a:lnTo>
                <a:lnTo>
                  <a:pt x="1659" y="1025"/>
                </a:lnTo>
                <a:lnTo>
                  <a:pt x="1697" y="1001"/>
                </a:lnTo>
                <a:lnTo>
                  <a:pt x="1736" y="976"/>
                </a:lnTo>
                <a:lnTo>
                  <a:pt x="1777" y="952"/>
                </a:lnTo>
                <a:lnTo>
                  <a:pt x="1818" y="928"/>
                </a:lnTo>
                <a:lnTo>
                  <a:pt x="1861" y="904"/>
                </a:lnTo>
                <a:lnTo>
                  <a:pt x="1905" y="880"/>
                </a:lnTo>
                <a:lnTo>
                  <a:pt x="1950" y="856"/>
                </a:lnTo>
                <a:lnTo>
                  <a:pt x="1997" y="833"/>
                </a:lnTo>
                <a:lnTo>
                  <a:pt x="2045" y="810"/>
                </a:lnTo>
                <a:lnTo>
                  <a:pt x="2095" y="789"/>
                </a:lnTo>
                <a:lnTo>
                  <a:pt x="2146" y="767"/>
                </a:lnTo>
                <a:lnTo>
                  <a:pt x="2198" y="745"/>
                </a:lnTo>
                <a:lnTo>
                  <a:pt x="2252" y="725"/>
                </a:lnTo>
                <a:lnTo>
                  <a:pt x="2307" y="704"/>
                </a:lnTo>
                <a:lnTo>
                  <a:pt x="2362" y="685"/>
                </a:lnTo>
                <a:lnTo>
                  <a:pt x="2421" y="667"/>
                </a:lnTo>
                <a:lnTo>
                  <a:pt x="2480" y="648"/>
                </a:lnTo>
                <a:lnTo>
                  <a:pt x="2541" y="631"/>
                </a:lnTo>
                <a:lnTo>
                  <a:pt x="2602" y="615"/>
                </a:lnTo>
                <a:lnTo>
                  <a:pt x="2666" y="600"/>
                </a:lnTo>
                <a:lnTo>
                  <a:pt x="2731" y="586"/>
                </a:lnTo>
                <a:lnTo>
                  <a:pt x="2797" y="572"/>
                </a:lnTo>
                <a:lnTo>
                  <a:pt x="2865" y="559"/>
                </a:lnTo>
                <a:lnTo>
                  <a:pt x="2934" y="548"/>
                </a:lnTo>
                <a:lnTo>
                  <a:pt x="3005" y="538"/>
                </a:lnTo>
                <a:lnTo>
                  <a:pt x="3077" y="528"/>
                </a:lnTo>
                <a:lnTo>
                  <a:pt x="3150" y="522"/>
                </a:lnTo>
                <a:lnTo>
                  <a:pt x="3225" y="515"/>
                </a:lnTo>
                <a:lnTo>
                  <a:pt x="3303" y="509"/>
                </a:lnTo>
                <a:lnTo>
                  <a:pt x="3381" y="506"/>
                </a:lnTo>
                <a:lnTo>
                  <a:pt x="3381" y="2"/>
                </a:lnTo>
                <a:lnTo>
                  <a:pt x="3354" y="1"/>
                </a:lnTo>
                <a:lnTo>
                  <a:pt x="3322" y="0"/>
                </a:lnTo>
                <a:lnTo>
                  <a:pt x="3278" y="0"/>
                </a:lnTo>
                <a:lnTo>
                  <a:pt x="3223" y="1"/>
                </a:lnTo>
                <a:lnTo>
                  <a:pt x="3158" y="3"/>
                </a:lnTo>
                <a:lnTo>
                  <a:pt x="3084" y="9"/>
                </a:lnTo>
                <a:lnTo>
                  <a:pt x="2999" y="16"/>
                </a:lnTo>
                <a:lnTo>
                  <a:pt x="2908" y="27"/>
                </a:lnTo>
                <a:lnTo>
                  <a:pt x="2859" y="34"/>
                </a:lnTo>
                <a:lnTo>
                  <a:pt x="2809" y="42"/>
                </a:lnTo>
                <a:lnTo>
                  <a:pt x="2756" y="50"/>
                </a:lnTo>
                <a:lnTo>
                  <a:pt x="2703" y="60"/>
                </a:lnTo>
                <a:lnTo>
                  <a:pt x="2648" y="72"/>
                </a:lnTo>
                <a:lnTo>
                  <a:pt x="2591" y="84"/>
                </a:lnTo>
                <a:lnTo>
                  <a:pt x="2533" y="98"/>
                </a:lnTo>
                <a:lnTo>
                  <a:pt x="2473" y="113"/>
                </a:lnTo>
                <a:lnTo>
                  <a:pt x="2413" y="130"/>
                </a:lnTo>
                <a:lnTo>
                  <a:pt x="2351" y="148"/>
                </a:lnTo>
                <a:lnTo>
                  <a:pt x="2288" y="168"/>
                </a:lnTo>
                <a:lnTo>
                  <a:pt x="2224" y="189"/>
                </a:lnTo>
                <a:lnTo>
                  <a:pt x="2160" y="212"/>
                </a:lnTo>
                <a:lnTo>
                  <a:pt x="2095" y="237"/>
                </a:lnTo>
                <a:lnTo>
                  <a:pt x="2029" y="264"/>
                </a:lnTo>
                <a:lnTo>
                  <a:pt x="1963" y="292"/>
                </a:lnTo>
                <a:lnTo>
                  <a:pt x="1897" y="323"/>
                </a:lnTo>
                <a:lnTo>
                  <a:pt x="1829" y="355"/>
                </a:lnTo>
                <a:lnTo>
                  <a:pt x="1761" y="390"/>
                </a:lnTo>
                <a:lnTo>
                  <a:pt x="1694" y="427"/>
                </a:lnTo>
                <a:lnTo>
                  <a:pt x="1626" y="466"/>
                </a:lnTo>
                <a:lnTo>
                  <a:pt x="1558" y="508"/>
                </a:lnTo>
                <a:lnTo>
                  <a:pt x="1490" y="551"/>
                </a:lnTo>
                <a:lnTo>
                  <a:pt x="1422" y="597"/>
                </a:lnTo>
                <a:lnTo>
                  <a:pt x="1355" y="646"/>
                </a:lnTo>
                <a:lnTo>
                  <a:pt x="1287" y="697"/>
                </a:lnTo>
                <a:lnTo>
                  <a:pt x="1221" y="751"/>
                </a:lnTo>
                <a:lnTo>
                  <a:pt x="1154" y="808"/>
                </a:lnTo>
                <a:lnTo>
                  <a:pt x="1089" y="867"/>
                </a:lnTo>
                <a:lnTo>
                  <a:pt x="1024" y="929"/>
                </a:lnTo>
                <a:lnTo>
                  <a:pt x="958" y="994"/>
                </a:lnTo>
                <a:lnTo>
                  <a:pt x="896" y="1063"/>
                </a:lnTo>
                <a:lnTo>
                  <a:pt x="864" y="1097"/>
                </a:lnTo>
                <a:lnTo>
                  <a:pt x="833" y="1133"/>
                </a:lnTo>
                <a:lnTo>
                  <a:pt x="802" y="1170"/>
                </a:lnTo>
                <a:lnTo>
                  <a:pt x="771" y="1208"/>
                </a:lnTo>
                <a:lnTo>
                  <a:pt x="740" y="1245"/>
                </a:lnTo>
                <a:lnTo>
                  <a:pt x="711" y="1284"/>
                </a:lnTo>
                <a:lnTo>
                  <a:pt x="681" y="1324"/>
                </a:lnTo>
                <a:lnTo>
                  <a:pt x="651" y="1365"/>
                </a:lnTo>
                <a:lnTo>
                  <a:pt x="622" y="1406"/>
                </a:lnTo>
                <a:lnTo>
                  <a:pt x="593" y="1448"/>
                </a:lnTo>
                <a:lnTo>
                  <a:pt x="565" y="1492"/>
                </a:lnTo>
                <a:lnTo>
                  <a:pt x="536" y="1535"/>
                </a:lnTo>
                <a:lnTo>
                  <a:pt x="509" y="1580"/>
                </a:lnTo>
                <a:lnTo>
                  <a:pt x="480" y="1625"/>
                </a:lnTo>
                <a:lnTo>
                  <a:pt x="454" y="1672"/>
                </a:lnTo>
                <a:lnTo>
                  <a:pt x="427" y="1720"/>
                </a:lnTo>
                <a:lnTo>
                  <a:pt x="400" y="1768"/>
                </a:lnTo>
                <a:lnTo>
                  <a:pt x="375" y="1817"/>
                </a:lnTo>
                <a:lnTo>
                  <a:pt x="349" y="1867"/>
                </a:lnTo>
                <a:lnTo>
                  <a:pt x="324" y="1917"/>
                </a:lnTo>
                <a:lnTo>
                  <a:pt x="300" y="1970"/>
                </a:lnTo>
                <a:lnTo>
                  <a:pt x="276" y="2022"/>
                </a:lnTo>
                <a:lnTo>
                  <a:pt x="252" y="2076"/>
                </a:lnTo>
                <a:lnTo>
                  <a:pt x="229" y="2131"/>
                </a:lnTo>
                <a:lnTo>
                  <a:pt x="206" y="2187"/>
                </a:lnTo>
                <a:lnTo>
                  <a:pt x="183" y="2243"/>
                </a:lnTo>
                <a:lnTo>
                  <a:pt x="162" y="2300"/>
                </a:lnTo>
                <a:lnTo>
                  <a:pt x="141" y="2359"/>
                </a:lnTo>
                <a:lnTo>
                  <a:pt x="133" y="2383"/>
                </a:lnTo>
                <a:lnTo>
                  <a:pt x="124" y="2413"/>
                </a:lnTo>
                <a:lnTo>
                  <a:pt x="114" y="2453"/>
                </a:lnTo>
                <a:lnTo>
                  <a:pt x="100" y="2504"/>
                </a:lnTo>
                <a:lnTo>
                  <a:pt x="86" y="2565"/>
                </a:lnTo>
                <a:lnTo>
                  <a:pt x="72" y="2634"/>
                </a:lnTo>
                <a:lnTo>
                  <a:pt x="57" y="2714"/>
                </a:lnTo>
                <a:lnTo>
                  <a:pt x="42" y="2801"/>
                </a:lnTo>
                <a:lnTo>
                  <a:pt x="29" y="2896"/>
                </a:lnTo>
                <a:lnTo>
                  <a:pt x="22" y="2946"/>
                </a:lnTo>
                <a:lnTo>
                  <a:pt x="18" y="2998"/>
                </a:lnTo>
                <a:lnTo>
                  <a:pt x="13" y="3052"/>
                </a:lnTo>
                <a:lnTo>
                  <a:pt x="9" y="3108"/>
                </a:lnTo>
                <a:lnTo>
                  <a:pt x="5" y="3164"/>
                </a:lnTo>
                <a:lnTo>
                  <a:pt x="3" y="3223"/>
                </a:lnTo>
                <a:lnTo>
                  <a:pt x="1" y="3283"/>
                </a:lnTo>
                <a:lnTo>
                  <a:pt x="0" y="3344"/>
                </a:lnTo>
                <a:lnTo>
                  <a:pt x="1" y="3407"/>
                </a:lnTo>
                <a:lnTo>
                  <a:pt x="2" y="3471"/>
                </a:lnTo>
                <a:lnTo>
                  <a:pt x="4" y="3535"/>
                </a:lnTo>
                <a:lnTo>
                  <a:pt x="9" y="3601"/>
                </a:lnTo>
                <a:lnTo>
                  <a:pt x="13" y="3668"/>
                </a:lnTo>
                <a:lnTo>
                  <a:pt x="20" y="3737"/>
                </a:lnTo>
                <a:lnTo>
                  <a:pt x="28" y="3805"/>
                </a:lnTo>
                <a:lnTo>
                  <a:pt x="38" y="3876"/>
                </a:lnTo>
                <a:lnTo>
                  <a:pt x="50" y="3947"/>
                </a:lnTo>
                <a:lnTo>
                  <a:pt x="62" y="4018"/>
                </a:lnTo>
                <a:lnTo>
                  <a:pt x="77" y="4089"/>
                </a:lnTo>
                <a:lnTo>
                  <a:pt x="94" y="4162"/>
                </a:lnTo>
                <a:lnTo>
                  <a:pt x="113" y="4236"/>
                </a:lnTo>
                <a:lnTo>
                  <a:pt x="133" y="4310"/>
                </a:lnTo>
                <a:lnTo>
                  <a:pt x="156" y="4383"/>
                </a:lnTo>
                <a:lnTo>
                  <a:pt x="181" y="4458"/>
                </a:lnTo>
                <a:lnTo>
                  <a:pt x="209" y="4532"/>
                </a:lnTo>
                <a:lnTo>
                  <a:pt x="238" y="4608"/>
                </a:lnTo>
                <a:lnTo>
                  <a:pt x="270" y="4682"/>
                </a:lnTo>
                <a:lnTo>
                  <a:pt x="304" y="4757"/>
                </a:lnTo>
                <a:lnTo>
                  <a:pt x="342" y="4832"/>
                </a:lnTo>
                <a:lnTo>
                  <a:pt x="381" y="4908"/>
                </a:lnTo>
                <a:lnTo>
                  <a:pt x="423" y="4982"/>
                </a:lnTo>
                <a:lnTo>
                  <a:pt x="469" y="5057"/>
                </a:lnTo>
                <a:lnTo>
                  <a:pt x="517" y="5131"/>
                </a:lnTo>
                <a:lnTo>
                  <a:pt x="567" y="5206"/>
                </a:lnTo>
                <a:lnTo>
                  <a:pt x="622" y="5280"/>
                </a:lnTo>
                <a:lnTo>
                  <a:pt x="649" y="5316"/>
                </a:lnTo>
                <a:lnTo>
                  <a:pt x="678" y="5353"/>
                </a:lnTo>
                <a:lnTo>
                  <a:pt x="707" y="5389"/>
                </a:lnTo>
                <a:lnTo>
                  <a:pt x="738" y="5426"/>
                </a:lnTo>
                <a:lnTo>
                  <a:pt x="769" y="5462"/>
                </a:lnTo>
                <a:lnTo>
                  <a:pt x="801" y="5498"/>
                </a:lnTo>
                <a:lnTo>
                  <a:pt x="834" y="5534"/>
                </a:lnTo>
                <a:lnTo>
                  <a:pt x="868" y="5570"/>
                </a:lnTo>
                <a:lnTo>
                  <a:pt x="903" y="5605"/>
                </a:lnTo>
                <a:lnTo>
                  <a:pt x="938" y="5641"/>
                </a:lnTo>
                <a:lnTo>
                  <a:pt x="974" y="5676"/>
                </a:lnTo>
                <a:lnTo>
                  <a:pt x="1011" y="5711"/>
                </a:lnTo>
                <a:lnTo>
                  <a:pt x="1050" y="5746"/>
                </a:lnTo>
                <a:lnTo>
                  <a:pt x="1089" y="5781"/>
                </a:lnTo>
                <a:lnTo>
                  <a:pt x="1129" y="5815"/>
                </a:lnTo>
                <a:lnTo>
                  <a:pt x="1169" y="5849"/>
                </a:lnTo>
                <a:lnTo>
                  <a:pt x="1211" y="5883"/>
                </a:lnTo>
                <a:lnTo>
                  <a:pt x="1253" y="5917"/>
                </a:lnTo>
                <a:lnTo>
                  <a:pt x="1271" y="5929"/>
                </a:lnTo>
                <a:lnTo>
                  <a:pt x="1325" y="5967"/>
                </a:lnTo>
                <a:lnTo>
                  <a:pt x="1363" y="5992"/>
                </a:lnTo>
                <a:lnTo>
                  <a:pt x="1409" y="6022"/>
                </a:lnTo>
                <a:lnTo>
                  <a:pt x="1463" y="6056"/>
                </a:lnTo>
                <a:lnTo>
                  <a:pt x="1525" y="6093"/>
                </a:lnTo>
                <a:lnTo>
                  <a:pt x="1592" y="6131"/>
                </a:lnTo>
                <a:lnTo>
                  <a:pt x="1666" y="6171"/>
                </a:lnTo>
                <a:lnTo>
                  <a:pt x="1747" y="6213"/>
                </a:lnTo>
                <a:lnTo>
                  <a:pt x="1834" y="6256"/>
                </a:lnTo>
                <a:lnTo>
                  <a:pt x="1925" y="6299"/>
                </a:lnTo>
                <a:lnTo>
                  <a:pt x="1973" y="6320"/>
                </a:lnTo>
                <a:lnTo>
                  <a:pt x="2023" y="6341"/>
                </a:lnTo>
                <a:lnTo>
                  <a:pt x="2074" y="6362"/>
                </a:lnTo>
                <a:lnTo>
                  <a:pt x="2125" y="6382"/>
                </a:lnTo>
                <a:lnTo>
                  <a:pt x="2178" y="6402"/>
                </a:lnTo>
                <a:lnTo>
                  <a:pt x="2232" y="6421"/>
                </a:lnTo>
                <a:lnTo>
                  <a:pt x="2287" y="6441"/>
                </a:lnTo>
                <a:lnTo>
                  <a:pt x="2343" y="6459"/>
                </a:lnTo>
                <a:lnTo>
                  <a:pt x="2400" y="6477"/>
                </a:lnTo>
                <a:lnTo>
                  <a:pt x="2458" y="6493"/>
                </a:lnTo>
                <a:lnTo>
                  <a:pt x="2518" y="6509"/>
                </a:lnTo>
                <a:lnTo>
                  <a:pt x="2577" y="6525"/>
                </a:lnTo>
                <a:lnTo>
                  <a:pt x="2638" y="6539"/>
                </a:lnTo>
                <a:lnTo>
                  <a:pt x="2699" y="6551"/>
                </a:lnTo>
                <a:lnTo>
                  <a:pt x="2762" y="6564"/>
                </a:lnTo>
                <a:lnTo>
                  <a:pt x="2825" y="6574"/>
                </a:lnTo>
                <a:lnTo>
                  <a:pt x="2889" y="6583"/>
                </a:lnTo>
                <a:lnTo>
                  <a:pt x="2953" y="6591"/>
                </a:lnTo>
                <a:lnTo>
                  <a:pt x="3018" y="6598"/>
                </a:lnTo>
                <a:lnTo>
                  <a:pt x="3084" y="6604"/>
                </a:lnTo>
                <a:lnTo>
                  <a:pt x="3149" y="6607"/>
                </a:lnTo>
                <a:lnTo>
                  <a:pt x="3216" y="6610"/>
                </a:lnTo>
                <a:lnTo>
                  <a:pt x="3282" y="6610"/>
                </a:lnTo>
                <a:lnTo>
                  <a:pt x="3351" y="6607"/>
                </a:lnTo>
                <a:lnTo>
                  <a:pt x="3418" y="6604"/>
                </a:lnTo>
                <a:lnTo>
                  <a:pt x="3487" y="6599"/>
                </a:lnTo>
                <a:lnTo>
                  <a:pt x="3555" y="6591"/>
                </a:lnTo>
                <a:lnTo>
                  <a:pt x="3624" y="6582"/>
                </a:lnTo>
                <a:lnTo>
                  <a:pt x="3692" y="6571"/>
                </a:lnTo>
                <a:lnTo>
                  <a:pt x="3762" y="6557"/>
                </a:lnTo>
                <a:lnTo>
                  <a:pt x="3830" y="6541"/>
                </a:lnTo>
                <a:lnTo>
                  <a:pt x="3900" y="6523"/>
                </a:lnTo>
                <a:lnTo>
                  <a:pt x="3970" y="6501"/>
                </a:lnTo>
                <a:lnTo>
                  <a:pt x="4039" y="6478"/>
                </a:lnTo>
                <a:lnTo>
                  <a:pt x="4109" y="6452"/>
                </a:lnTo>
                <a:lnTo>
                  <a:pt x="4179" y="6424"/>
                </a:lnTo>
                <a:lnTo>
                  <a:pt x="4247" y="6392"/>
                </a:lnTo>
                <a:lnTo>
                  <a:pt x="4317" y="6357"/>
                </a:lnTo>
                <a:lnTo>
                  <a:pt x="4323" y="6355"/>
                </a:lnTo>
                <a:lnTo>
                  <a:pt x="4345" y="6346"/>
                </a:lnTo>
                <a:lnTo>
                  <a:pt x="4378" y="6331"/>
                </a:lnTo>
                <a:lnTo>
                  <a:pt x="4423" y="6307"/>
                </a:lnTo>
                <a:lnTo>
                  <a:pt x="4448" y="6292"/>
                </a:lnTo>
                <a:lnTo>
                  <a:pt x="4476" y="6276"/>
                </a:lnTo>
                <a:lnTo>
                  <a:pt x="4507" y="6257"/>
                </a:lnTo>
                <a:lnTo>
                  <a:pt x="4540" y="6235"/>
                </a:lnTo>
                <a:lnTo>
                  <a:pt x="4575" y="6211"/>
                </a:lnTo>
                <a:lnTo>
                  <a:pt x="4611" y="6185"/>
                </a:lnTo>
                <a:lnTo>
                  <a:pt x="4649" y="6155"/>
                </a:lnTo>
                <a:lnTo>
                  <a:pt x="4688" y="6123"/>
                </a:lnTo>
                <a:lnTo>
                  <a:pt x="4744" y="6081"/>
                </a:lnTo>
                <a:lnTo>
                  <a:pt x="4798" y="6038"/>
                </a:lnTo>
                <a:lnTo>
                  <a:pt x="4852" y="5993"/>
                </a:lnTo>
                <a:lnTo>
                  <a:pt x="4903" y="5946"/>
                </a:lnTo>
                <a:lnTo>
                  <a:pt x="4955" y="5900"/>
                </a:lnTo>
                <a:lnTo>
                  <a:pt x="5004" y="5849"/>
                </a:lnTo>
                <a:lnTo>
                  <a:pt x="5052" y="5799"/>
                </a:lnTo>
                <a:lnTo>
                  <a:pt x="5099" y="5747"/>
                </a:lnTo>
                <a:lnTo>
                  <a:pt x="5143" y="5694"/>
                </a:lnTo>
                <a:lnTo>
                  <a:pt x="5186" y="5639"/>
                </a:lnTo>
                <a:lnTo>
                  <a:pt x="5229" y="5583"/>
                </a:lnTo>
                <a:lnTo>
                  <a:pt x="5269" y="5525"/>
                </a:lnTo>
                <a:lnTo>
                  <a:pt x="5307" y="5467"/>
                </a:lnTo>
                <a:lnTo>
                  <a:pt x="5344" y="5408"/>
                </a:lnTo>
                <a:lnTo>
                  <a:pt x="5379" y="5347"/>
                </a:lnTo>
                <a:lnTo>
                  <a:pt x="5412" y="5286"/>
                </a:lnTo>
                <a:lnTo>
                  <a:pt x="5444" y="5223"/>
                </a:lnTo>
                <a:lnTo>
                  <a:pt x="5474" y="5159"/>
                </a:lnTo>
                <a:lnTo>
                  <a:pt x="5503" y="5094"/>
                </a:lnTo>
                <a:lnTo>
                  <a:pt x="5529" y="5028"/>
                </a:lnTo>
                <a:lnTo>
                  <a:pt x="5553" y="4961"/>
                </a:lnTo>
                <a:lnTo>
                  <a:pt x="5575" y="4893"/>
                </a:lnTo>
                <a:lnTo>
                  <a:pt x="5595" y="4824"/>
                </a:lnTo>
                <a:lnTo>
                  <a:pt x="5613" y="4755"/>
                </a:lnTo>
                <a:lnTo>
                  <a:pt x="5630" y="4685"/>
                </a:lnTo>
                <a:lnTo>
                  <a:pt x="5644" y="4613"/>
                </a:lnTo>
                <a:lnTo>
                  <a:pt x="5657" y="4543"/>
                </a:lnTo>
                <a:lnTo>
                  <a:pt x="5667" y="4470"/>
                </a:lnTo>
                <a:lnTo>
                  <a:pt x="5675" y="4396"/>
                </a:lnTo>
                <a:lnTo>
                  <a:pt x="5681" y="4322"/>
                </a:lnTo>
                <a:lnTo>
                  <a:pt x="5684" y="4248"/>
                </a:lnTo>
                <a:lnTo>
                  <a:pt x="5685" y="4174"/>
                </a:lnTo>
                <a:lnTo>
                  <a:pt x="5684" y="4111"/>
                </a:lnTo>
                <a:lnTo>
                  <a:pt x="5682" y="4050"/>
                </a:lnTo>
                <a:lnTo>
                  <a:pt x="5677" y="3988"/>
                </a:lnTo>
                <a:lnTo>
                  <a:pt x="5673" y="3927"/>
                </a:lnTo>
                <a:lnTo>
                  <a:pt x="5666" y="3867"/>
                </a:lnTo>
                <a:lnTo>
                  <a:pt x="5657" y="3808"/>
                </a:lnTo>
                <a:lnTo>
                  <a:pt x="5648" y="3747"/>
                </a:lnTo>
                <a:lnTo>
                  <a:pt x="5636" y="3689"/>
                </a:lnTo>
                <a:lnTo>
                  <a:pt x="5624" y="3629"/>
                </a:lnTo>
                <a:lnTo>
                  <a:pt x="5609" y="3572"/>
                </a:lnTo>
                <a:lnTo>
                  <a:pt x="5594" y="3514"/>
                </a:lnTo>
                <a:lnTo>
                  <a:pt x="5577" y="3458"/>
                </a:lnTo>
                <a:lnTo>
                  <a:pt x="5559" y="3401"/>
                </a:lnTo>
                <a:lnTo>
                  <a:pt x="5539" y="3346"/>
                </a:lnTo>
                <a:lnTo>
                  <a:pt x="5517" y="3291"/>
                </a:lnTo>
                <a:lnTo>
                  <a:pt x="5496" y="3237"/>
                </a:lnTo>
                <a:lnTo>
                  <a:pt x="5472" y="3183"/>
                </a:lnTo>
                <a:lnTo>
                  <a:pt x="5448" y="3130"/>
                </a:lnTo>
                <a:lnTo>
                  <a:pt x="5422" y="3078"/>
                </a:lnTo>
                <a:lnTo>
                  <a:pt x="5394" y="3027"/>
                </a:lnTo>
                <a:lnTo>
                  <a:pt x="5366" y="2975"/>
                </a:lnTo>
                <a:lnTo>
                  <a:pt x="5336" y="2925"/>
                </a:lnTo>
                <a:lnTo>
                  <a:pt x="5305" y="2876"/>
                </a:lnTo>
                <a:lnTo>
                  <a:pt x="5273" y="2828"/>
                </a:lnTo>
                <a:lnTo>
                  <a:pt x="5241" y="2780"/>
                </a:lnTo>
                <a:lnTo>
                  <a:pt x="5207" y="2734"/>
                </a:lnTo>
                <a:lnTo>
                  <a:pt x="5172" y="2688"/>
                </a:lnTo>
                <a:lnTo>
                  <a:pt x="5135" y="2642"/>
                </a:lnTo>
                <a:lnTo>
                  <a:pt x="5097" y="2599"/>
                </a:lnTo>
                <a:lnTo>
                  <a:pt x="5060" y="2555"/>
                </a:lnTo>
                <a:lnTo>
                  <a:pt x="5020" y="2513"/>
                </a:lnTo>
                <a:lnTo>
                  <a:pt x="4980" y="2472"/>
                </a:lnTo>
                <a:lnTo>
                  <a:pt x="4939" y="2431"/>
                </a:lnTo>
                <a:lnTo>
                  <a:pt x="4897" y="2392"/>
                </a:lnTo>
                <a:lnTo>
                  <a:pt x="4853" y="2353"/>
                </a:lnTo>
                <a:lnTo>
                  <a:pt x="4809" y="2317"/>
                </a:lnTo>
                <a:lnTo>
                  <a:pt x="4764" y="2280"/>
                </a:lnTo>
                <a:lnTo>
                  <a:pt x="4718" y="2245"/>
                </a:lnTo>
                <a:lnTo>
                  <a:pt x="4672" y="2211"/>
                </a:lnTo>
                <a:lnTo>
                  <a:pt x="4624" y="2178"/>
                </a:lnTo>
                <a:lnTo>
                  <a:pt x="4576" y="2146"/>
                </a:lnTo>
                <a:lnTo>
                  <a:pt x="4526" y="2115"/>
                </a:lnTo>
                <a:lnTo>
                  <a:pt x="4476" y="2085"/>
                </a:lnTo>
                <a:lnTo>
                  <a:pt x="4425" y="2058"/>
                </a:lnTo>
                <a:lnTo>
                  <a:pt x="4374" y="2030"/>
                </a:lnTo>
                <a:lnTo>
                  <a:pt x="4321" y="2004"/>
                </a:lnTo>
                <a:lnTo>
                  <a:pt x="4269" y="1979"/>
                </a:lnTo>
                <a:lnTo>
                  <a:pt x="4215" y="1956"/>
                </a:lnTo>
                <a:lnTo>
                  <a:pt x="4160" y="1933"/>
                </a:lnTo>
                <a:lnTo>
                  <a:pt x="4105" y="1913"/>
                </a:lnTo>
                <a:lnTo>
                  <a:pt x="4050" y="1893"/>
                </a:lnTo>
                <a:lnTo>
                  <a:pt x="3994" y="1875"/>
                </a:lnTo>
                <a:lnTo>
                  <a:pt x="3937" y="1858"/>
                </a:lnTo>
                <a:lnTo>
                  <a:pt x="3879" y="1842"/>
                </a:lnTo>
                <a:lnTo>
                  <a:pt x="3821" y="1828"/>
                </a:lnTo>
                <a:lnTo>
                  <a:pt x="3763" y="1816"/>
                </a:lnTo>
                <a:lnTo>
                  <a:pt x="3704" y="1804"/>
                </a:lnTo>
                <a:lnTo>
                  <a:pt x="3644" y="1794"/>
                </a:lnTo>
                <a:lnTo>
                  <a:pt x="3585" y="1786"/>
                </a:lnTo>
                <a:lnTo>
                  <a:pt x="3524" y="1779"/>
                </a:lnTo>
                <a:lnTo>
                  <a:pt x="3463" y="1774"/>
                </a:lnTo>
                <a:lnTo>
                  <a:pt x="3402" y="1770"/>
                </a:lnTo>
                <a:lnTo>
                  <a:pt x="3340" y="1768"/>
                </a:lnTo>
                <a:lnTo>
                  <a:pt x="3278" y="1767"/>
                </a:lnTo>
                <a:close/>
                <a:moveTo>
                  <a:pt x="2374" y="5734"/>
                </a:moveTo>
                <a:lnTo>
                  <a:pt x="2374" y="5734"/>
                </a:lnTo>
                <a:lnTo>
                  <a:pt x="2343" y="5734"/>
                </a:lnTo>
                <a:lnTo>
                  <a:pt x="2312" y="5732"/>
                </a:lnTo>
                <a:lnTo>
                  <a:pt x="2281" y="5727"/>
                </a:lnTo>
                <a:lnTo>
                  <a:pt x="2251" y="5723"/>
                </a:lnTo>
                <a:lnTo>
                  <a:pt x="2222" y="5716"/>
                </a:lnTo>
                <a:lnTo>
                  <a:pt x="2192" y="5707"/>
                </a:lnTo>
                <a:lnTo>
                  <a:pt x="2164" y="5698"/>
                </a:lnTo>
                <a:lnTo>
                  <a:pt x="2136" y="5686"/>
                </a:lnTo>
                <a:lnTo>
                  <a:pt x="2109" y="5675"/>
                </a:lnTo>
                <a:lnTo>
                  <a:pt x="2083" y="5661"/>
                </a:lnTo>
                <a:lnTo>
                  <a:pt x="2058" y="5646"/>
                </a:lnTo>
                <a:lnTo>
                  <a:pt x="2033" y="5630"/>
                </a:lnTo>
                <a:lnTo>
                  <a:pt x="2009" y="5613"/>
                </a:lnTo>
                <a:lnTo>
                  <a:pt x="1986" y="5595"/>
                </a:lnTo>
                <a:lnTo>
                  <a:pt x="1964" y="5575"/>
                </a:lnTo>
                <a:lnTo>
                  <a:pt x="1942" y="5556"/>
                </a:lnTo>
                <a:lnTo>
                  <a:pt x="1922" y="5534"/>
                </a:lnTo>
                <a:lnTo>
                  <a:pt x="1904" y="5513"/>
                </a:lnTo>
                <a:lnTo>
                  <a:pt x="1885" y="5490"/>
                </a:lnTo>
                <a:lnTo>
                  <a:pt x="1868" y="5466"/>
                </a:lnTo>
                <a:lnTo>
                  <a:pt x="1852" y="5441"/>
                </a:lnTo>
                <a:lnTo>
                  <a:pt x="1837" y="5416"/>
                </a:lnTo>
                <a:lnTo>
                  <a:pt x="1824" y="5388"/>
                </a:lnTo>
                <a:lnTo>
                  <a:pt x="1811" y="5362"/>
                </a:lnTo>
                <a:lnTo>
                  <a:pt x="1801" y="5334"/>
                </a:lnTo>
                <a:lnTo>
                  <a:pt x="1791" y="5306"/>
                </a:lnTo>
                <a:lnTo>
                  <a:pt x="1783" y="5276"/>
                </a:lnTo>
                <a:lnTo>
                  <a:pt x="1776" y="5247"/>
                </a:lnTo>
                <a:lnTo>
                  <a:pt x="1771" y="5217"/>
                </a:lnTo>
                <a:lnTo>
                  <a:pt x="1767" y="5186"/>
                </a:lnTo>
                <a:lnTo>
                  <a:pt x="1764" y="5155"/>
                </a:lnTo>
                <a:lnTo>
                  <a:pt x="1763" y="5125"/>
                </a:lnTo>
                <a:lnTo>
                  <a:pt x="1764" y="5093"/>
                </a:lnTo>
                <a:lnTo>
                  <a:pt x="1767" y="5062"/>
                </a:lnTo>
                <a:lnTo>
                  <a:pt x="1771" y="5031"/>
                </a:lnTo>
                <a:lnTo>
                  <a:pt x="1776" y="5001"/>
                </a:lnTo>
                <a:lnTo>
                  <a:pt x="1783" y="4972"/>
                </a:lnTo>
                <a:lnTo>
                  <a:pt x="1791" y="4943"/>
                </a:lnTo>
                <a:lnTo>
                  <a:pt x="1801" y="4915"/>
                </a:lnTo>
                <a:lnTo>
                  <a:pt x="1811" y="4886"/>
                </a:lnTo>
                <a:lnTo>
                  <a:pt x="1824" y="4860"/>
                </a:lnTo>
                <a:lnTo>
                  <a:pt x="1837" y="4834"/>
                </a:lnTo>
                <a:lnTo>
                  <a:pt x="1852" y="4807"/>
                </a:lnTo>
                <a:lnTo>
                  <a:pt x="1868" y="4783"/>
                </a:lnTo>
                <a:lnTo>
                  <a:pt x="1885" y="4759"/>
                </a:lnTo>
                <a:lnTo>
                  <a:pt x="1904" y="4735"/>
                </a:lnTo>
                <a:lnTo>
                  <a:pt x="1922" y="4714"/>
                </a:lnTo>
                <a:lnTo>
                  <a:pt x="1942" y="4692"/>
                </a:lnTo>
                <a:lnTo>
                  <a:pt x="1964" y="4673"/>
                </a:lnTo>
                <a:lnTo>
                  <a:pt x="1986" y="4653"/>
                </a:lnTo>
                <a:lnTo>
                  <a:pt x="2009" y="4635"/>
                </a:lnTo>
                <a:lnTo>
                  <a:pt x="2033" y="4618"/>
                </a:lnTo>
                <a:lnTo>
                  <a:pt x="2058" y="4602"/>
                </a:lnTo>
                <a:lnTo>
                  <a:pt x="2083" y="4587"/>
                </a:lnTo>
                <a:lnTo>
                  <a:pt x="2109" y="4573"/>
                </a:lnTo>
                <a:lnTo>
                  <a:pt x="2136" y="4562"/>
                </a:lnTo>
                <a:lnTo>
                  <a:pt x="2164" y="4551"/>
                </a:lnTo>
                <a:lnTo>
                  <a:pt x="2192" y="4541"/>
                </a:lnTo>
                <a:lnTo>
                  <a:pt x="2222" y="4532"/>
                </a:lnTo>
                <a:lnTo>
                  <a:pt x="2251" y="4525"/>
                </a:lnTo>
                <a:lnTo>
                  <a:pt x="2281" y="4521"/>
                </a:lnTo>
                <a:lnTo>
                  <a:pt x="2312" y="4516"/>
                </a:lnTo>
                <a:lnTo>
                  <a:pt x="2343" y="4514"/>
                </a:lnTo>
                <a:lnTo>
                  <a:pt x="2374" y="4514"/>
                </a:lnTo>
                <a:lnTo>
                  <a:pt x="2406" y="4514"/>
                </a:lnTo>
                <a:lnTo>
                  <a:pt x="2437" y="4516"/>
                </a:lnTo>
                <a:lnTo>
                  <a:pt x="2467" y="4521"/>
                </a:lnTo>
                <a:lnTo>
                  <a:pt x="2497" y="4525"/>
                </a:lnTo>
                <a:lnTo>
                  <a:pt x="2527" y="4532"/>
                </a:lnTo>
                <a:lnTo>
                  <a:pt x="2555" y="4541"/>
                </a:lnTo>
                <a:lnTo>
                  <a:pt x="2584" y="4551"/>
                </a:lnTo>
                <a:lnTo>
                  <a:pt x="2611" y="4562"/>
                </a:lnTo>
                <a:lnTo>
                  <a:pt x="2639" y="4573"/>
                </a:lnTo>
                <a:lnTo>
                  <a:pt x="2665" y="4587"/>
                </a:lnTo>
                <a:lnTo>
                  <a:pt x="2691" y="4602"/>
                </a:lnTo>
                <a:lnTo>
                  <a:pt x="2715" y="4618"/>
                </a:lnTo>
                <a:lnTo>
                  <a:pt x="2739" y="4635"/>
                </a:lnTo>
                <a:lnTo>
                  <a:pt x="2762" y="4653"/>
                </a:lnTo>
                <a:lnTo>
                  <a:pt x="2785" y="4673"/>
                </a:lnTo>
                <a:lnTo>
                  <a:pt x="2805" y="4692"/>
                </a:lnTo>
                <a:lnTo>
                  <a:pt x="2826" y="4714"/>
                </a:lnTo>
                <a:lnTo>
                  <a:pt x="2845" y="4735"/>
                </a:lnTo>
                <a:lnTo>
                  <a:pt x="2864" y="4759"/>
                </a:lnTo>
                <a:lnTo>
                  <a:pt x="2881" y="4783"/>
                </a:lnTo>
                <a:lnTo>
                  <a:pt x="2897" y="4807"/>
                </a:lnTo>
                <a:lnTo>
                  <a:pt x="2910" y="4834"/>
                </a:lnTo>
                <a:lnTo>
                  <a:pt x="2924" y="4860"/>
                </a:lnTo>
                <a:lnTo>
                  <a:pt x="2937" y="4886"/>
                </a:lnTo>
                <a:lnTo>
                  <a:pt x="2948" y="4915"/>
                </a:lnTo>
                <a:lnTo>
                  <a:pt x="2957" y="4943"/>
                </a:lnTo>
                <a:lnTo>
                  <a:pt x="2965" y="4972"/>
                </a:lnTo>
                <a:lnTo>
                  <a:pt x="2972" y="5001"/>
                </a:lnTo>
                <a:lnTo>
                  <a:pt x="2978" y="5031"/>
                </a:lnTo>
                <a:lnTo>
                  <a:pt x="2981" y="5062"/>
                </a:lnTo>
                <a:lnTo>
                  <a:pt x="2983" y="5093"/>
                </a:lnTo>
                <a:lnTo>
                  <a:pt x="2985" y="5125"/>
                </a:lnTo>
                <a:lnTo>
                  <a:pt x="2983" y="5155"/>
                </a:lnTo>
                <a:lnTo>
                  <a:pt x="2981" y="5186"/>
                </a:lnTo>
                <a:lnTo>
                  <a:pt x="2978" y="5217"/>
                </a:lnTo>
                <a:lnTo>
                  <a:pt x="2972" y="5247"/>
                </a:lnTo>
                <a:lnTo>
                  <a:pt x="2965" y="5276"/>
                </a:lnTo>
                <a:lnTo>
                  <a:pt x="2957" y="5306"/>
                </a:lnTo>
                <a:lnTo>
                  <a:pt x="2948" y="5334"/>
                </a:lnTo>
                <a:lnTo>
                  <a:pt x="2937" y="5362"/>
                </a:lnTo>
                <a:lnTo>
                  <a:pt x="2924" y="5388"/>
                </a:lnTo>
                <a:lnTo>
                  <a:pt x="2910" y="5416"/>
                </a:lnTo>
                <a:lnTo>
                  <a:pt x="2897" y="5441"/>
                </a:lnTo>
                <a:lnTo>
                  <a:pt x="2881" y="5466"/>
                </a:lnTo>
                <a:lnTo>
                  <a:pt x="2864" y="5490"/>
                </a:lnTo>
                <a:lnTo>
                  <a:pt x="2845" y="5513"/>
                </a:lnTo>
                <a:lnTo>
                  <a:pt x="2826" y="5534"/>
                </a:lnTo>
                <a:lnTo>
                  <a:pt x="2805" y="5556"/>
                </a:lnTo>
                <a:lnTo>
                  <a:pt x="2785" y="5575"/>
                </a:lnTo>
                <a:lnTo>
                  <a:pt x="2762" y="5595"/>
                </a:lnTo>
                <a:lnTo>
                  <a:pt x="2739" y="5613"/>
                </a:lnTo>
                <a:lnTo>
                  <a:pt x="2715" y="5630"/>
                </a:lnTo>
                <a:lnTo>
                  <a:pt x="2691" y="5646"/>
                </a:lnTo>
                <a:lnTo>
                  <a:pt x="2665" y="5661"/>
                </a:lnTo>
                <a:lnTo>
                  <a:pt x="2639" y="5675"/>
                </a:lnTo>
                <a:lnTo>
                  <a:pt x="2611" y="5686"/>
                </a:lnTo>
                <a:lnTo>
                  <a:pt x="2584" y="5698"/>
                </a:lnTo>
                <a:lnTo>
                  <a:pt x="2555" y="5707"/>
                </a:lnTo>
                <a:lnTo>
                  <a:pt x="2527" y="5716"/>
                </a:lnTo>
                <a:lnTo>
                  <a:pt x="2497" y="5723"/>
                </a:lnTo>
                <a:lnTo>
                  <a:pt x="2467" y="5727"/>
                </a:lnTo>
                <a:lnTo>
                  <a:pt x="2437" y="5732"/>
                </a:lnTo>
                <a:lnTo>
                  <a:pt x="2406" y="5734"/>
                </a:lnTo>
                <a:lnTo>
                  <a:pt x="2374" y="5734"/>
                </a:lnTo>
                <a:close/>
                <a:moveTo>
                  <a:pt x="2469" y="3926"/>
                </a:moveTo>
                <a:lnTo>
                  <a:pt x="2469" y="3926"/>
                </a:lnTo>
                <a:lnTo>
                  <a:pt x="2437" y="3926"/>
                </a:lnTo>
                <a:lnTo>
                  <a:pt x="2406" y="3924"/>
                </a:lnTo>
                <a:lnTo>
                  <a:pt x="2375" y="3919"/>
                </a:lnTo>
                <a:lnTo>
                  <a:pt x="2345" y="3915"/>
                </a:lnTo>
                <a:lnTo>
                  <a:pt x="2316" y="3908"/>
                </a:lnTo>
                <a:lnTo>
                  <a:pt x="2286" y="3899"/>
                </a:lnTo>
                <a:lnTo>
                  <a:pt x="2259" y="3890"/>
                </a:lnTo>
                <a:lnTo>
                  <a:pt x="2230" y="3878"/>
                </a:lnTo>
                <a:lnTo>
                  <a:pt x="2204" y="3867"/>
                </a:lnTo>
                <a:lnTo>
                  <a:pt x="2178" y="3853"/>
                </a:lnTo>
                <a:lnTo>
                  <a:pt x="2151" y="3838"/>
                </a:lnTo>
                <a:lnTo>
                  <a:pt x="2127" y="3822"/>
                </a:lnTo>
                <a:lnTo>
                  <a:pt x="2103" y="3805"/>
                </a:lnTo>
                <a:lnTo>
                  <a:pt x="2079" y="3787"/>
                </a:lnTo>
                <a:lnTo>
                  <a:pt x="2058" y="3768"/>
                </a:lnTo>
                <a:lnTo>
                  <a:pt x="2036" y="3748"/>
                </a:lnTo>
                <a:lnTo>
                  <a:pt x="2017" y="3726"/>
                </a:lnTo>
                <a:lnTo>
                  <a:pt x="1997" y="3705"/>
                </a:lnTo>
                <a:lnTo>
                  <a:pt x="1979" y="3682"/>
                </a:lnTo>
                <a:lnTo>
                  <a:pt x="1962" y="3658"/>
                </a:lnTo>
                <a:lnTo>
                  <a:pt x="1946" y="3633"/>
                </a:lnTo>
                <a:lnTo>
                  <a:pt x="1931" y="3607"/>
                </a:lnTo>
                <a:lnTo>
                  <a:pt x="1917" y="3580"/>
                </a:lnTo>
                <a:lnTo>
                  <a:pt x="1906" y="3554"/>
                </a:lnTo>
                <a:lnTo>
                  <a:pt x="1894" y="3526"/>
                </a:lnTo>
                <a:lnTo>
                  <a:pt x="1885" y="3498"/>
                </a:lnTo>
                <a:lnTo>
                  <a:pt x="1877" y="3469"/>
                </a:lnTo>
                <a:lnTo>
                  <a:pt x="1870" y="3439"/>
                </a:lnTo>
                <a:lnTo>
                  <a:pt x="1865" y="3409"/>
                </a:lnTo>
                <a:lnTo>
                  <a:pt x="1860" y="3378"/>
                </a:lnTo>
                <a:lnTo>
                  <a:pt x="1858" y="3348"/>
                </a:lnTo>
                <a:lnTo>
                  <a:pt x="1858" y="3317"/>
                </a:lnTo>
                <a:lnTo>
                  <a:pt x="1858" y="3285"/>
                </a:lnTo>
                <a:lnTo>
                  <a:pt x="1860" y="3254"/>
                </a:lnTo>
                <a:lnTo>
                  <a:pt x="1865" y="3223"/>
                </a:lnTo>
                <a:lnTo>
                  <a:pt x="1870" y="3193"/>
                </a:lnTo>
                <a:lnTo>
                  <a:pt x="1877" y="3164"/>
                </a:lnTo>
                <a:lnTo>
                  <a:pt x="1885" y="3135"/>
                </a:lnTo>
                <a:lnTo>
                  <a:pt x="1894" y="3107"/>
                </a:lnTo>
                <a:lnTo>
                  <a:pt x="1906" y="3078"/>
                </a:lnTo>
                <a:lnTo>
                  <a:pt x="1917" y="3052"/>
                </a:lnTo>
                <a:lnTo>
                  <a:pt x="1931" y="3026"/>
                </a:lnTo>
                <a:lnTo>
                  <a:pt x="1946" y="2999"/>
                </a:lnTo>
                <a:lnTo>
                  <a:pt x="1962" y="2975"/>
                </a:lnTo>
                <a:lnTo>
                  <a:pt x="1979" y="2952"/>
                </a:lnTo>
                <a:lnTo>
                  <a:pt x="1997" y="2928"/>
                </a:lnTo>
                <a:lnTo>
                  <a:pt x="2017" y="2906"/>
                </a:lnTo>
                <a:lnTo>
                  <a:pt x="2036" y="2884"/>
                </a:lnTo>
                <a:lnTo>
                  <a:pt x="2058" y="2865"/>
                </a:lnTo>
                <a:lnTo>
                  <a:pt x="2079" y="2845"/>
                </a:lnTo>
                <a:lnTo>
                  <a:pt x="2103" y="2827"/>
                </a:lnTo>
                <a:lnTo>
                  <a:pt x="2127" y="2810"/>
                </a:lnTo>
                <a:lnTo>
                  <a:pt x="2151" y="2794"/>
                </a:lnTo>
                <a:lnTo>
                  <a:pt x="2178" y="2779"/>
                </a:lnTo>
                <a:lnTo>
                  <a:pt x="2204" y="2767"/>
                </a:lnTo>
                <a:lnTo>
                  <a:pt x="2230" y="2754"/>
                </a:lnTo>
                <a:lnTo>
                  <a:pt x="2259" y="2743"/>
                </a:lnTo>
                <a:lnTo>
                  <a:pt x="2286" y="2734"/>
                </a:lnTo>
                <a:lnTo>
                  <a:pt x="2316" y="2726"/>
                </a:lnTo>
                <a:lnTo>
                  <a:pt x="2345" y="2719"/>
                </a:lnTo>
                <a:lnTo>
                  <a:pt x="2375" y="2713"/>
                </a:lnTo>
                <a:lnTo>
                  <a:pt x="2406" y="2710"/>
                </a:lnTo>
                <a:lnTo>
                  <a:pt x="2437" y="2706"/>
                </a:lnTo>
                <a:lnTo>
                  <a:pt x="2469" y="2706"/>
                </a:lnTo>
                <a:lnTo>
                  <a:pt x="2499" y="2706"/>
                </a:lnTo>
                <a:lnTo>
                  <a:pt x="2530" y="2710"/>
                </a:lnTo>
                <a:lnTo>
                  <a:pt x="2561" y="2713"/>
                </a:lnTo>
                <a:lnTo>
                  <a:pt x="2591" y="2719"/>
                </a:lnTo>
                <a:lnTo>
                  <a:pt x="2620" y="2726"/>
                </a:lnTo>
                <a:lnTo>
                  <a:pt x="2650" y="2734"/>
                </a:lnTo>
                <a:lnTo>
                  <a:pt x="2678" y="2743"/>
                </a:lnTo>
                <a:lnTo>
                  <a:pt x="2706" y="2754"/>
                </a:lnTo>
                <a:lnTo>
                  <a:pt x="2732" y="2767"/>
                </a:lnTo>
                <a:lnTo>
                  <a:pt x="2759" y="2779"/>
                </a:lnTo>
                <a:lnTo>
                  <a:pt x="2785" y="2794"/>
                </a:lnTo>
                <a:lnTo>
                  <a:pt x="2810" y="2810"/>
                </a:lnTo>
                <a:lnTo>
                  <a:pt x="2833" y="2827"/>
                </a:lnTo>
                <a:lnTo>
                  <a:pt x="2857" y="2845"/>
                </a:lnTo>
                <a:lnTo>
                  <a:pt x="2878" y="2865"/>
                </a:lnTo>
                <a:lnTo>
                  <a:pt x="2900" y="2884"/>
                </a:lnTo>
                <a:lnTo>
                  <a:pt x="2920" y="2906"/>
                </a:lnTo>
                <a:lnTo>
                  <a:pt x="2939" y="2928"/>
                </a:lnTo>
                <a:lnTo>
                  <a:pt x="2957" y="2952"/>
                </a:lnTo>
                <a:lnTo>
                  <a:pt x="2974" y="2975"/>
                </a:lnTo>
                <a:lnTo>
                  <a:pt x="2990" y="2999"/>
                </a:lnTo>
                <a:lnTo>
                  <a:pt x="3005" y="3026"/>
                </a:lnTo>
                <a:lnTo>
                  <a:pt x="3019" y="3052"/>
                </a:lnTo>
                <a:lnTo>
                  <a:pt x="3030" y="3078"/>
                </a:lnTo>
                <a:lnTo>
                  <a:pt x="3042" y="3107"/>
                </a:lnTo>
                <a:lnTo>
                  <a:pt x="3051" y="3135"/>
                </a:lnTo>
                <a:lnTo>
                  <a:pt x="3059" y="3164"/>
                </a:lnTo>
                <a:lnTo>
                  <a:pt x="3066" y="3193"/>
                </a:lnTo>
                <a:lnTo>
                  <a:pt x="3071" y="3223"/>
                </a:lnTo>
                <a:lnTo>
                  <a:pt x="3076" y="3254"/>
                </a:lnTo>
                <a:lnTo>
                  <a:pt x="3078" y="3285"/>
                </a:lnTo>
                <a:lnTo>
                  <a:pt x="3078" y="3317"/>
                </a:lnTo>
                <a:lnTo>
                  <a:pt x="3078" y="3348"/>
                </a:lnTo>
                <a:lnTo>
                  <a:pt x="3076" y="3378"/>
                </a:lnTo>
                <a:lnTo>
                  <a:pt x="3071" y="3409"/>
                </a:lnTo>
                <a:lnTo>
                  <a:pt x="3066" y="3439"/>
                </a:lnTo>
                <a:lnTo>
                  <a:pt x="3059" y="3469"/>
                </a:lnTo>
                <a:lnTo>
                  <a:pt x="3051" y="3498"/>
                </a:lnTo>
                <a:lnTo>
                  <a:pt x="3042" y="3526"/>
                </a:lnTo>
                <a:lnTo>
                  <a:pt x="3030" y="3554"/>
                </a:lnTo>
                <a:lnTo>
                  <a:pt x="3019" y="3580"/>
                </a:lnTo>
                <a:lnTo>
                  <a:pt x="3005" y="3607"/>
                </a:lnTo>
                <a:lnTo>
                  <a:pt x="2990" y="3633"/>
                </a:lnTo>
                <a:lnTo>
                  <a:pt x="2974" y="3658"/>
                </a:lnTo>
                <a:lnTo>
                  <a:pt x="2957" y="3682"/>
                </a:lnTo>
                <a:lnTo>
                  <a:pt x="2939" y="3705"/>
                </a:lnTo>
                <a:lnTo>
                  <a:pt x="2920" y="3726"/>
                </a:lnTo>
                <a:lnTo>
                  <a:pt x="2900" y="3748"/>
                </a:lnTo>
                <a:lnTo>
                  <a:pt x="2878" y="3768"/>
                </a:lnTo>
                <a:lnTo>
                  <a:pt x="2857" y="3787"/>
                </a:lnTo>
                <a:lnTo>
                  <a:pt x="2833" y="3805"/>
                </a:lnTo>
                <a:lnTo>
                  <a:pt x="2810" y="3822"/>
                </a:lnTo>
                <a:lnTo>
                  <a:pt x="2785" y="3838"/>
                </a:lnTo>
                <a:lnTo>
                  <a:pt x="2759" y="3853"/>
                </a:lnTo>
                <a:lnTo>
                  <a:pt x="2732" y="3867"/>
                </a:lnTo>
                <a:lnTo>
                  <a:pt x="2706" y="3878"/>
                </a:lnTo>
                <a:lnTo>
                  <a:pt x="2678" y="3890"/>
                </a:lnTo>
                <a:lnTo>
                  <a:pt x="2650" y="3899"/>
                </a:lnTo>
                <a:lnTo>
                  <a:pt x="2620" y="3908"/>
                </a:lnTo>
                <a:lnTo>
                  <a:pt x="2591" y="3915"/>
                </a:lnTo>
                <a:lnTo>
                  <a:pt x="2561" y="3919"/>
                </a:lnTo>
                <a:lnTo>
                  <a:pt x="2530" y="3924"/>
                </a:lnTo>
                <a:lnTo>
                  <a:pt x="2499" y="3926"/>
                </a:lnTo>
                <a:lnTo>
                  <a:pt x="2469" y="3926"/>
                </a:lnTo>
                <a:close/>
                <a:moveTo>
                  <a:pt x="3380" y="4522"/>
                </a:moveTo>
                <a:lnTo>
                  <a:pt x="3380" y="4522"/>
                </a:lnTo>
                <a:lnTo>
                  <a:pt x="3358" y="4521"/>
                </a:lnTo>
                <a:lnTo>
                  <a:pt x="3337" y="4517"/>
                </a:lnTo>
                <a:lnTo>
                  <a:pt x="3317" y="4512"/>
                </a:lnTo>
                <a:lnTo>
                  <a:pt x="3297" y="4505"/>
                </a:lnTo>
                <a:lnTo>
                  <a:pt x="3279" y="4496"/>
                </a:lnTo>
                <a:lnTo>
                  <a:pt x="3262" y="4485"/>
                </a:lnTo>
                <a:lnTo>
                  <a:pt x="3246" y="4473"/>
                </a:lnTo>
                <a:lnTo>
                  <a:pt x="3230" y="4459"/>
                </a:lnTo>
                <a:lnTo>
                  <a:pt x="3216" y="4444"/>
                </a:lnTo>
                <a:lnTo>
                  <a:pt x="3205" y="4428"/>
                </a:lnTo>
                <a:lnTo>
                  <a:pt x="3193" y="4411"/>
                </a:lnTo>
                <a:lnTo>
                  <a:pt x="3185" y="4392"/>
                </a:lnTo>
                <a:lnTo>
                  <a:pt x="3177" y="4373"/>
                </a:lnTo>
                <a:lnTo>
                  <a:pt x="3173" y="4353"/>
                </a:lnTo>
                <a:lnTo>
                  <a:pt x="3169" y="4331"/>
                </a:lnTo>
                <a:lnTo>
                  <a:pt x="3168" y="4310"/>
                </a:lnTo>
                <a:lnTo>
                  <a:pt x="3169" y="4289"/>
                </a:lnTo>
                <a:lnTo>
                  <a:pt x="3173" y="4267"/>
                </a:lnTo>
                <a:lnTo>
                  <a:pt x="3177" y="4247"/>
                </a:lnTo>
                <a:lnTo>
                  <a:pt x="3185" y="4228"/>
                </a:lnTo>
                <a:lnTo>
                  <a:pt x="3193" y="4209"/>
                </a:lnTo>
                <a:lnTo>
                  <a:pt x="3205" y="4192"/>
                </a:lnTo>
                <a:lnTo>
                  <a:pt x="3216" y="4176"/>
                </a:lnTo>
                <a:lnTo>
                  <a:pt x="3230" y="4161"/>
                </a:lnTo>
                <a:lnTo>
                  <a:pt x="3246" y="4148"/>
                </a:lnTo>
                <a:lnTo>
                  <a:pt x="3262" y="4135"/>
                </a:lnTo>
                <a:lnTo>
                  <a:pt x="3279" y="4125"/>
                </a:lnTo>
                <a:lnTo>
                  <a:pt x="3297" y="4116"/>
                </a:lnTo>
                <a:lnTo>
                  <a:pt x="3317" y="4109"/>
                </a:lnTo>
                <a:lnTo>
                  <a:pt x="3337" y="4103"/>
                </a:lnTo>
                <a:lnTo>
                  <a:pt x="3358" y="4100"/>
                </a:lnTo>
                <a:lnTo>
                  <a:pt x="3380" y="4099"/>
                </a:lnTo>
                <a:lnTo>
                  <a:pt x="3401" y="4100"/>
                </a:lnTo>
                <a:lnTo>
                  <a:pt x="3423" y="4103"/>
                </a:lnTo>
                <a:lnTo>
                  <a:pt x="3442" y="4109"/>
                </a:lnTo>
                <a:lnTo>
                  <a:pt x="3462" y="4116"/>
                </a:lnTo>
                <a:lnTo>
                  <a:pt x="3481" y="4125"/>
                </a:lnTo>
                <a:lnTo>
                  <a:pt x="3498" y="4135"/>
                </a:lnTo>
                <a:lnTo>
                  <a:pt x="3514" y="4148"/>
                </a:lnTo>
                <a:lnTo>
                  <a:pt x="3529" y="4161"/>
                </a:lnTo>
                <a:lnTo>
                  <a:pt x="3543" y="4176"/>
                </a:lnTo>
                <a:lnTo>
                  <a:pt x="3555" y="4192"/>
                </a:lnTo>
                <a:lnTo>
                  <a:pt x="3566" y="4209"/>
                </a:lnTo>
                <a:lnTo>
                  <a:pt x="3575" y="4228"/>
                </a:lnTo>
                <a:lnTo>
                  <a:pt x="3582" y="4247"/>
                </a:lnTo>
                <a:lnTo>
                  <a:pt x="3587" y="4267"/>
                </a:lnTo>
                <a:lnTo>
                  <a:pt x="3590" y="4289"/>
                </a:lnTo>
                <a:lnTo>
                  <a:pt x="3591" y="4310"/>
                </a:lnTo>
                <a:lnTo>
                  <a:pt x="3590" y="4331"/>
                </a:lnTo>
                <a:lnTo>
                  <a:pt x="3587" y="4353"/>
                </a:lnTo>
                <a:lnTo>
                  <a:pt x="3582" y="4373"/>
                </a:lnTo>
                <a:lnTo>
                  <a:pt x="3575" y="4392"/>
                </a:lnTo>
                <a:lnTo>
                  <a:pt x="3566" y="4411"/>
                </a:lnTo>
                <a:lnTo>
                  <a:pt x="3555" y="4428"/>
                </a:lnTo>
                <a:lnTo>
                  <a:pt x="3543" y="4444"/>
                </a:lnTo>
                <a:lnTo>
                  <a:pt x="3529" y="4459"/>
                </a:lnTo>
                <a:lnTo>
                  <a:pt x="3514" y="4473"/>
                </a:lnTo>
                <a:lnTo>
                  <a:pt x="3498" y="4485"/>
                </a:lnTo>
                <a:lnTo>
                  <a:pt x="3481" y="4496"/>
                </a:lnTo>
                <a:lnTo>
                  <a:pt x="3462" y="4505"/>
                </a:lnTo>
                <a:lnTo>
                  <a:pt x="3442" y="4512"/>
                </a:lnTo>
                <a:lnTo>
                  <a:pt x="3423" y="4517"/>
                </a:lnTo>
                <a:lnTo>
                  <a:pt x="3401" y="4521"/>
                </a:lnTo>
                <a:lnTo>
                  <a:pt x="3380" y="4522"/>
                </a:lnTo>
                <a:close/>
                <a:moveTo>
                  <a:pt x="4159" y="5805"/>
                </a:moveTo>
                <a:lnTo>
                  <a:pt x="4159" y="5805"/>
                </a:lnTo>
                <a:lnTo>
                  <a:pt x="4127" y="5804"/>
                </a:lnTo>
                <a:lnTo>
                  <a:pt x="4096" y="5801"/>
                </a:lnTo>
                <a:lnTo>
                  <a:pt x="4066" y="5798"/>
                </a:lnTo>
                <a:lnTo>
                  <a:pt x="4036" y="5792"/>
                </a:lnTo>
                <a:lnTo>
                  <a:pt x="4006" y="5785"/>
                </a:lnTo>
                <a:lnTo>
                  <a:pt x="3978" y="5778"/>
                </a:lnTo>
                <a:lnTo>
                  <a:pt x="3949" y="5768"/>
                </a:lnTo>
                <a:lnTo>
                  <a:pt x="3921" y="5757"/>
                </a:lnTo>
                <a:lnTo>
                  <a:pt x="3894" y="5744"/>
                </a:lnTo>
                <a:lnTo>
                  <a:pt x="3868" y="5731"/>
                </a:lnTo>
                <a:lnTo>
                  <a:pt x="3842" y="5717"/>
                </a:lnTo>
                <a:lnTo>
                  <a:pt x="3818" y="5701"/>
                </a:lnTo>
                <a:lnTo>
                  <a:pt x="3794" y="5684"/>
                </a:lnTo>
                <a:lnTo>
                  <a:pt x="3770" y="5666"/>
                </a:lnTo>
                <a:lnTo>
                  <a:pt x="3748" y="5646"/>
                </a:lnTo>
                <a:lnTo>
                  <a:pt x="3727" y="5626"/>
                </a:lnTo>
                <a:lnTo>
                  <a:pt x="3707" y="5605"/>
                </a:lnTo>
                <a:lnTo>
                  <a:pt x="3688" y="5582"/>
                </a:lnTo>
                <a:lnTo>
                  <a:pt x="3669" y="5560"/>
                </a:lnTo>
                <a:lnTo>
                  <a:pt x="3652" y="5536"/>
                </a:lnTo>
                <a:lnTo>
                  <a:pt x="3636" y="5510"/>
                </a:lnTo>
                <a:lnTo>
                  <a:pt x="3621" y="5485"/>
                </a:lnTo>
                <a:lnTo>
                  <a:pt x="3609" y="5459"/>
                </a:lnTo>
                <a:lnTo>
                  <a:pt x="3596" y="5432"/>
                </a:lnTo>
                <a:lnTo>
                  <a:pt x="3585" y="5404"/>
                </a:lnTo>
                <a:lnTo>
                  <a:pt x="3576" y="5376"/>
                </a:lnTo>
                <a:lnTo>
                  <a:pt x="3568" y="5347"/>
                </a:lnTo>
                <a:lnTo>
                  <a:pt x="3561" y="5318"/>
                </a:lnTo>
                <a:lnTo>
                  <a:pt x="3555" y="5288"/>
                </a:lnTo>
                <a:lnTo>
                  <a:pt x="3552" y="5257"/>
                </a:lnTo>
                <a:lnTo>
                  <a:pt x="3550" y="5226"/>
                </a:lnTo>
                <a:lnTo>
                  <a:pt x="3548" y="5194"/>
                </a:lnTo>
                <a:lnTo>
                  <a:pt x="3550" y="5163"/>
                </a:lnTo>
                <a:lnTo>
                  <a:pt x="3552" y="5133"/>
                </a:lnTo>
                <a:lnTo>
                  <a:pt x="3555" y="5102"/>
                </a:lnTo>
                <a:lnTo>
                  <a:pt x="3561" y="5071"/>
                </a:lnTo>
                <a:lnTo>
                  <a:pt x="3568" y="5042"/>
                </a:lnTo>
                <a:lnTo>
                  <a:pt x="3576" y="5013"/>
                </a:lnTo>
                <a:lnTo>
                  <a:pt x="3585" y="4984"/>
                </a:lnTo>
                <a:lnTo>
                  <a:pt x="3596" y="4957"/>
                </a:lnTo>
                <a:lnTo>
                  <a:pt x="3609" y="4929"/>
                </a:lnTo>
                <a:lnTo>
                  <a:pt x="3621" y="4903"/>
                </a:lnTo>
                <a:lnTo>
                  <a:pt x="3636" y="4878"/>
                </a:lnTo>
                <a:lnTo>
                  <a:pt x="3652" y="4853"/>
                </a:lnTo>
                <a:lnTo>
                  <a:pt x="3669" y="4829"/>
                </a:lnTo>
                <a:lnTo>
                  <a:pt x="3688" y="4806"/>
                </a:lnTo>
                <a:lnTo>
                  <a:pt x="3707" y="4785"/>
                </a:lnTo>
                <a:lnTo>
                  <a:pt x="3727" y="4763"/>
                </a:lnTo>
                <a:lnTo>
                  <a:pt x="3748" y="4742"/>
                </a:lnTo>
                <a:lnTo>
                  <a:pt x="3770" y="4724"/>
                </a:lnTo>
                <a:lnTo>
                  <a:pt x="3794" y="4706"/>
                </a:lnTo>
                <a:lnTo>
                  <a:pt x="3818" y="4689"/>
                </a:lnTo>
                <a:lnTo>
                  <a:pt x="3842" y="4673"/>
                </a:lnTo>
                <a:lnTo>
                  <a:pt x="3868" y="4658"/>
                </a:lnTo>
                <a:lnTo>
                  <a:pt x="3894" y="4644"/>
                </a:lnTo>
                <a:lnTo>
                  <a:pt x="3921" y="4632"/>
                </a:lnTo>
                <a:lnTo>
                  <a:pt x="3949" y="4621"/>
                </a:lnTo>
                <a:lnTo>
                  <a:pt x="3978" y="4611"/>
                </a:lnTo>
                <a:lnTo>
                  <a:pt x="4006" y="4603"/>
                </a:lnTo>
                <a:lnTo>
                  <a:pt x="4036" y="4596"/>
                </a:lnTo>
                <a:lnTo>
                  <a:pt x="4066" y="4592"/>
                </a:lnTo>
                <a:lnTo>
                  <a:pt x="4096" y="4587"/>
                </a:lnTo>
                <a:lnTo>
                  <a:pt x="4127" y="4585"/>
                </a:lnTo>
                <a:lnTo>
                  <a:pt x="4159" y="4584"/>
                </a:lnTo>
                <a:lnTo>
                  <a:pt x="4190" y="4585"/>
                </a:lnTo>
                <a:lnTo>
                  <a:pt x="4221" y="4587"/>
                </a:lnTo>
                <a:lnTo>
                  <a:pt x="4252" y="4592"/>
                </a:lnTo>
                <a:lnTo>
                  <a:pt x="4281" y="4596"/>
                </a:lnTo>
                <a:lnTo>
                  <a:pt x="4311" y="4603"/>
                </a:lnTo>
                <a:lnTo>
                  <a:pt x="4341" y="4611"/>
                </a:lnTo>
                <a:lnTo>
                  <a:pt x="4368" y="4621"/>
                </a:lnTo>
                <a:lnTo>
                  <a:pt x="4397" y="4632"/>
                </a:lnTo>
                <a:lnTo>
                  <a:pt x="4423" y="4644"/>
                </a:lnTo>
                <a:lnTo>
                  <a:pt x="4450" y="4658"/>
                </a:lnTo>
                <a:lnTo>
                  <a:pt x="4475" y="4673"/>
                </a:lnTo>
                <a:lnTo>
                  <a:pt x="4500" y="4689"/>
                </a:lnTo>
                <a:lnTo>
                  <a:pt x="4524" y="4706"/>
                </a:lnTo>
                <a:lnTo>
                  <a:pt x="4547" y="4724"/>
                </a:lnTo>
                <a:lnTo>
                  <a:pt x="4569" y="4742"/>
                </a:lnTo>
                <a:lnTo>
                  <a:pt x="4591" y="4763"/>
                </a:lnTo>
                <a:lnTo>
                  <a:pt x="4610" y="4785"/>
                </a:lnTo>
                <a:lnTo>
                  <a:pt x="4629" y="4806"/>
                </a:lnTo>
                <a:lnTo>
                  <a:pt x="4648" y="4829"/>
                </a:lnTo>
                <a:lnTo>
                  <a:pt x="4665" y="4853"/>
                </a:lnTo>
                <a:lnTo>
                  <a:pt x="4681" y="4878"/>
                </a:lnTo>
                <a:lnTo>
                  <a:pt x="4696" y="4903"/>
                </a:lnTo>
                <a:lnTo>
                  <a:pt x="4709" y="4929"/>
                </a:lnTo>
                <a:lnTo>
                  <a:pt x="4721" y="4957"/>
                </a:lnTo>
                <a:lnTo>
                  <a:pt x="4732" y="4984"/>
                </a:lnTo>
                <a:lnTo>
                  <a:pt x="4741" y="5013"/>
                </a:lnTo>
                <a:lnTo>
                  <a:pt x="4750" y="5042"/>
                </a:lnTo>
                <a:lnTo>
                  <a:pt x="4757" y="5071"/>
                </a:lnTo>
                <a:lnTo>
                  <a:pt x="4762" y="5102"/>
                </a:lnTo>
                <a:lnTo>
                  <a:pt x="4766" y="5133"/>
                </a:lnTo>
                <a:lnTo>
                  <a:pt x="4769" y="5163"/>
                </a:lnTo>
                <a:lnTo>
                  <a:pt x="4769" y="5194"/>
                </a:lnTo>
                <a:lnTo>
                  <a:pt x="4769" y="5226"/>
                </a:lnTo>
                <a:lnTo>
                  <a:pt x="4766" y="5257"/>
                </a:lnTo>
                <a:lnTo>
                  <a:pt x="4762" y="5288"/>
                </a:lnTo>
                <a:lnTo>
                  <a:pt x="4757" y="5318"/>
                </a:lnTo>
                <a:lnTo>
                  <a:pt x="4750" y="5347"/>
                </a:lnTo>
                <a:lnTo>
                  <a:pt x="4741" y="5376"/>
                </a:lnTo>
                <a:lnTo>
                  <a:pt x="4732" y="5404"/>
                </a:lnTo>
                <a:lnTo>
                  <a:pt x="4721" y="5432"/>
                </a:lnTo>
                <a:lnTo>
                  <a:pt x="4709" y="5459"/>
                </a:lnTo>
                <a:lnTo>
                  <a:pt x="4696" y="5485"/>
                </a:lnTo>
                <a:lnTo>
                  <a:pt x="4681" y="5510"/>
                </a:lnTo>
                <a:lnTo>
                  <a:pt x="4665" y="5536"/>
                </a:lnTo>
                <a:lnTo>
                  <a:pt x="4648" y="5560"/>
                </a:lnTo>
                <a:lnTo>
                  <a:pt x="4629" y="5582"/>
                </a:lnTo>
                <a:lnTo>
                  <a:pt x="4610" y="5605"/>
                </a:lnTo>
                <a:lnTo>
                  <a:pt x="4591" y="5626"/>
                </a:lnTo>
                <a:lnTo>
                  <a:pt x="4569" y="5646"/>
                </a:lnTo>
                <a:lnTo>
                  <a:pt x="4547" y="5666"/>
                </a:lnTo>
                <a:lnTo>
                  <a:pt x="4524" y="5684"/>
                </a:lnTo>
                <a:lnTo>
                  <a:pt x="4500" y="5701"/>
                </a:lnTo>
                <a:lnTo>
                  <a:pt x="4475" y="5717"/>
                </a:lnTo>
                <a:lnTo>
                  <a:pt x="4450" y="5731"/>
                </a:lnTo>
                <a:lnTo>
                  <a:pt x="4423" y="5744"/>
                </a:lnTo>
                <a:lnTo>
                  <a:pt x="4397" y="5757"/>
                </a:lnTo>
                <a:lnTo>
                  <a:pt x="4368" y="5768"/>
                </a:lnTo>
                <a:lnTo>
                  <a:pt x="4341" y="5778"/>
                </a:lnTo>
                <a:lnTo>
                  <a:pt x="4311" y="5785"/>
                </a:lnTo>
                <a:lnTo>
                  <a:pt x="4281" y="5792"/>
                </a:lnTo>
                <a:lnTo>
                  <a:pt x="4252" y="5798"/>
                </a:lnTo>
                <a:lnTo>
                  <a:pt x="4221" y="5801"/>
                </a:lnTo>
                <a:lnTo>
                  <a:pt x="4190" y="5804"/>
                </a:lnTo>
                <a:lnTo>
                  <a:pt x="4159" y="5805"/>
                </a:lnTo>
                <a:close/>
                <a:moveTo>
                  <a:pt x="4229" y="4021"/>
                </a:moveTo>
                <a:lnTo>
                  <a:pt x="4229" y="4021"/>
                </a:lnTo>
                <a:lnTo>
                  <a:pt x="4198" y="4020"/>
                </a:lnTo>
                <a:lnTo>
                  <a:pt x="4167" y="4018"/>
                </a:lnTo>
                <a:lnTo>
                  <a:pt x="4136" y="4013"/>
                </a:lnTo>
                <a:lnTo>
                  <a:pt x="4107" y="4008"/>
                </a:lnTo>
                <a:lnTo>
                  <a:pt x="4077" y="4002"/>
                </a:lnTo>
                <a:lnTo>
                  <a:pt x="4047" y="3994"/>
                </a:lnTo>
                <a:lnTo>
                  <a:pt x="4019" y="3983"/>
                </a:lnTo>
                <a:lnTo>
                  <a:pt x="3991" y="3973"/>
                </a:lnTo>
                <a:lnTo>
                  <a:pt x="3964" y="3960"/>
                </a:lnTo>
                <a:lnTo>
                  <a:pt x="3938" y="3947"/>
                </a:lnTo>
                <a:lnTo>
                  <a:pt x="3913" y="3932"/>
                </a:lnTo>
                <a:lnTo>
                  <a:pt x="3887" y="3916"/>
                </a:lnTo>
                <a:lnTo>
                  <a:pt x="3863" y="3899"/>
                </a:lnTo>
                <a:lnTo>
                  <a:pt x="3841" y="3882"/>
                </a:lnTo>
                <a:lnTo>
                  <a:pt x="3819" y="3862"/>
                </a:lnTo>
                <a:lnTo>
                  <a:pt x="3797" y="3842"/>
                </a:lnTo>
                <a:lnTo>
                  <a:pt x="3777" y="3820"/>
                </a:lnTo>
                <a:lnTo>
                  <a:pt x="3758" y="3798"/>
                </a:lnTo>
                <a:lnTo>
                  <a:pt x="3740" y="3776"/>
                </a:lnTo>
                <a:lnTo>
                  <a:pt x="3723" y="3752"/>
                </a:lnTo>
                <a:lnTo>
                  <a:pt x="3707" y="3726"/>
                </a:lnTo>
                <a:lnTo>
                  <a:pt x="3692" y="3701"/>
                </a:lnTo>
                <a:lnTo>
                  <a:pt x="3679" y="3675"/>
                </a:lnTo>
                <a:lnTo>
                  <a:pt x="3666" y="3648"/>
                </a:lnTo>
                <a:lnTo>
                  <a:pt x="3656" y="3620"/>
                </a:lnTo>
                <a:lnTo>
                  <a:pt x="3645" y="3592"/>
                </a:lnTo>
                <a:lnTo>
                  <a:pt x="3637" y="3563"/>
                </a:lnTo>
                <a:lnTo>
                  <a:pt x="3631" y="3534"/>
                </a:lnTo>
                <a:lnTo>
                  <a:pt x="3626" y="3503"/>
                </a:lnTo>
                <a:lnTo>
                  <a:pt x="3621" y="3473"/>
                </a:lnTo>
                <a:lnTo>
                  <a:pt x="3619" y="3441"/>
                </a:lnTo>
                <a:lnTo>
                  <a:pt x="3618" y="3410"/>
                </a:lnTo>
                <a:lnTo>
                  <a:pt x="3619" y="3378"/>
                </a:lnTo>
                <a:lnTo>
                  <a:pt x="3621" y="3348"/>
                </a:lnTo>
                <a:lnTo>
                  <a:pt x="3626" y="3317"/>
                </a:lnTo>
                <a:lnTo>
                  <a:pt x="3631" y="3287"/>
                </a:lnTo>
                <a:lnTo>
                  <a:pt x="3637" y="3257"/>
                </a:lnTo>
                <a:lnTo>
                  <a:pt x="3645" y="3229"/>
                </a:lnTo>
                <a:lnTo>
                  <a:pt x="3656" y="3200"/>
                </a:lnTo>
                <a:lnTo>
                  <a:pt x="3666" y="3173"/>
                </a:lnTo>
                <a:lnTo>
                  <a:pt x="3679" y="3146"/>
                </a:lnTo>
                <a:lnTo>
                  <a:pt x="3692" y="3119"/>
                </a:lnTo>
                <a:lnTo>
                  <a:pt x="3707" y="3094"/>
                </a:lnTo>
                <a:lnTo>
                  <a:pt x="3723" y="3069"/>
                </a:lnTo>
                <a:lnTo>
                  <a:pt x="3740" y="3045"/>
                </a:lnTo>
                <a:lnTo>
                  <a:pt x="3758" y="3022"/>
                </a:lnTo>
                <a:lnTo>
                  <a:pt x="3777" y="2999"/>
                </a:lnTo>
                <a:lnTo>
                  <a:pt x="3797" y="2979"/>
                </a:lnTo>
                <a:lnTo>
                  <a:pt x="3819" y="2958"/>
                </a:lnTo>
                <a:lnTo>
                  <a:pt x="3841" y="2939"/>
                </a:lnTo>
                <a:lnTo>
                  <a:pt x="3863" y="2921"/>
                </a:lnTo>
                <a:lnTo>
                  <a:pt x="3887" y="2904"/>
                </a:lnTo>
                <a:lnTo>
                  <a:pt x="3913" y="2889"/>
                </a:lnTo>
                <a:lnTo>
                  <a:pt x="3938" y="2874"/>
                </a:lnTo>
                <a:lnTo>
                  <a:pt x="3964" y="2860"/>
                </a:lnTo>
                <a:lnTo>
                  <a:pt x="3991" y="2848"/>
                </a:lnTo>
                <a:lnTo>
                  <a:pt x="4019" y="2837"/>
                </a:lnTo>
                <a:lnTo>
                  <a:pt x="4047" y="2827"/>
                </a:lnTo>
                <a:lnTo>
                  <a:pt x="4077" y="2819"/>
                </a:lnTo>
                <a:lnTo>
                  <a:pt x="4107" y="2812"/>
                </a:lnTo>
                <a:lnTo>
                  <a:pt x="4136" y="2807"/>
                </a:lnTo>
                <a:lnTo>
                  <a:pt x="4167" y="2803"/>
                </a:lnTo>
                <a:lnTo>
                  <a:pt x="4198" y="2801"/>
                </a:lnTo>
                <a:lnTo>
                  <a:pt x="4229" y="2800"/>
                </a:lnTo>
                <a:lnTo>
                  <a:pt x="4261" y="2801"/>
                </a:lnTo>
                <a:lnTo>
                  <a:pt x="4292" y="2803"/>
                </a:lnTo>
                <a:lnTo>
                  <a:pt x="4322" y="2807"/>
                </a:lnTo>
                <a:lnTo>
                  <a:pt x="4352" y="2812"/>
                </a:lnTo>
                <a:lnTo>
                  <a:pt x="4382" y="2819"/>
                </a:lnTo>
                <a:lnTo>
                  <a:pt x="4410" y="2827"/>
                </a:lnTo>
                <a:lnTo>
                  <a:pt x="4439" y="2837"/>
                </a:lnTo>
                <a:lnTo>
                  <a:pt x="4466" y="2848"/>
                </a:lnTo>
                <a:lnTo>
                  <a:pt x="4494" y="2860"/>
                </a:lnTo>
                <a:lnTo>
                  <a:pt x="4520" y="2874"/>
                </a:lnTo>
                <a:lnTo>
                  <a:pt x="4546" y="2889"/>
                </a:lnTo>
                <a:lnTo>
                  <a:pt x="4570" y="2904"/>
                </a:lnTo>
                <a:lnTo>
                  <a:pt x="4594" y="2921"/>
                </a:lnTo>
                <a:lnTo>
                  <a:pt x="4617" y="2939"/>
                </a:lnTo>
                <a:lnTo>
                  <a:pt x="4640" y="2958"/>
                </a:lnTo>
                <a:lnTo>
                  <a:pt x="4660" y="2979"/>
                </a:lnTo>
                <a:lnTo>
                  <a:pt x="4681" y="2999"/>
                </a:lnTo>
                <a:lnTo>
                  <a:pt x="4700" y="3022"/>
                </a:lnTo>
                <a:lnTo>
                  <a:pt x="4718" y="3045"/>
                </a:lnTo>
                <a:lnTo>
                  <a:pt x="4736" y="3069"/>
                </a:lnTo>
                <a:lnTo>
                  <a:pt x="4752" y="3094"/>
                </a:lnTo>
                <a:lnTo>
                  <a:pt x="4765" y="3119"/>
                </a:lnTo>
                <a:lnTo>
                  <a:pt x="4779" y="3146"/>
                </a:lnTo>
                <a:lnTo>
                  <a:pt x="4791" y="3173"/>
                </a:lnTo>
                <a:lnTo>
                  <a:pt x="4803" y="3200"/>
                </a:lnTo>
                <a:lnTo>
                  <a:pt x="4812" y="3229"/>
                </a:lnTo>
                <a:lnTo>
                  <a:pt x="4820" y="3257"/>
                </a:lnTo>
                <a:lnTo>
                  <a:pt x="4827" y="3287"/>
                </a:lnTo>
                <a:lnTo>
                  <a:pt x="4833" y="3317"/>
                </a:lnTo>
                <a:lnTo>
                  <a:pt x="4836" y="3348"/>
                </a:lnTo>
                <a:lnTo>
                  <a:pt x="4838" y="3378"/>
                </a:lnTo>
                <a:lnTo>
                  <a:pt x="4839" y="3410"/>
                </a:lnTo>
                <a:lnTo>
                  <a:pt x="4838" y="3441"/>
                </a:lnTo>
                <a:lnTo>
                  <a:pt x="4836" y="3473"/>
                </a:lnTo>
                <a:lnTo>
                  <a:pt x="4833" y="3503"/>
                </a:lnTo>
                <a:lnTo>
                  <a:pt x="4827" y="3534"/>
                </a:lnTo>
                <a:lnTo>
                  <a:pt x="4820" y="3563"/>
                </a:lnTo>
                <a:lnTo>
                  <a:pt x="4812" y="3592"/>
                </a:lnTo>
                <a:lnTo>
                  <a:pt x="4803" y="3620"/>
                </a:lnTo>
                <a:lnTo>
                  <a:pt x="4791" y="3648"/>
                </a:lnTo>
                <a:lnTo>
                  <a:pt x="4779" y="3675"/>
                </a:lnTo>
                <a:lnTo>
                  <a:pt x="4765" y="3701"/>
                </a:lnTo>
                <a:lnTo>
                  <a:pt x="4752" y="3726"/>
                </a:lnTo>
                <a:lnTo>
                  <a:pt x="4736" y="3752"/>
                </a:lnTo>
                <a:lnTo>
                  <a:pt x="4718" y="3776"/>
                </a:lnTo>
                <a:lnTo>
                  <a:pt x="4700" y="3798"/>
                </a:lnTo>
                <a:lnTo>
                  <a:pt x="4681" y="3820"/>
                </a:lnTo>
                <a:lnTo>
                  <a:pt x="4660" y="3842"/>
                </a:lnTo>
                <a:lnTo>
                  <a:pt x="4640" y="3862"/>
                </a:lnTo>
                <a:lnTo>
                  <a:pt x="4617" y="3882"/>
                </a:lnTo>
                <a:lnTo>
                  <a:pt x="4594" y="3899"/>
                </a:lnTo>
                <a:lnTo>
                  <a:pt x="4570" y="3916"/>
                </a:lnTo>
                <a:lnTo>
                  <a:pt x="4546" y="3932"/>
                </a:lnTo>
                <a:lnTo>
                  <a:pt x="4520" y="3947"/>
                </a:lnTo>
                <a:lnTo>
                  <a:pt x="4494" y="3960"/>
                </a:lnTo>
                <a:lnTo>
                  <a:pt x="4466" y="3973"/>
                </a:lnTo>
                <a:lnTo>
                  <a:pt x="4439" y="3983"/>
                </a:lnTo>
                <a:lnTo>
                  <a:pt x="4410" y="3994"/>
                </a:lnTo>
                <a:lnTo>
                  <a:pt x="4382" y="4002"/>
                </a:lnTo>
                <a:lnTo>
                  <a:pt x="4352" y="4008"/>
                </a:lnTo>
                <a:lnTo>
                  <a:pt x="4322" y="4013"/>
                </a:lnTo>
                <a:lnTo>
                  <a:pt x="4292" y="4018"/>
                </a:lnTo>
                <a:lnTo>
                  <a:pt x="4261" y="4020"/>
                </a:lnTo>
                <a:lnTo>
                  <a:pt x="4229" y="40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-5928360" y="2590800"/>
            <a:ext cx="18384520" cy="3700145"/>
            <a:chOff x="-5134" y="3898"/>
            <a:chExt cx="28952" cy="5827"/>
          </a:xfrm>
        </p:grpSpPr>
        <p:pic>
          <p:nvPicPr>
            <p:cNvPr id="12" name="图片 11" descr="liane-metzler-3029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48" y="4334"/>
              <a:ext cx="6734" cy="5051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9252" y="4319"/>
              <a:ext cx="6914" cy="50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9054" y="4334"/>
              <a:ext cx="227" cy="50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515" y="4349"/>
              <a:ext cx="227" cy="50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5939" y="4334"/>
              <a:ext cx="227" cy="50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9" name="图片 38" descr="baby-22194__340"/>
            <p:cNvPicPr>
              <a:picLocks noChangeAspect="1"/>
            </p:cNvPicPr>
            <p:nvPr/>
          </p:nvPicPr>
          <p:blipFill>
            <a:blip r:embed="rId2">
              <a:grayscl/>
            </a:blip>
            <a:stretch>
              <a:fillRect/>
            </a:stretch>
          </p:blipFill>
          <p:spPr>
            <a:xfrm>
              <a:off x="16166" y="4311"/>
              <a:ext cx="7649" cy="5099"/>
            </a:xfrm>
            <a:prstGeom prst="rect">
              <a:avLst/>
            </a:prstGeom>
          </p:spPr>
        </p:pic>
        <p:pic>
          <p:nvPicPr>
            <p:cNvPr id="40" name="图片 39" descr="baby-22194__340"/>
            <p:cNvPicPr>
              <a:picLocks noChangeAspect="1"/>
            </p:cNvPicPr>
            <p:nvPr/>
          </p:nvPicPr>
          <p:blipFill>
            <a:blip r:embed="rId2">
              <a:grayscl/>
            </a:blip>
            <a:stretch>
              <a:fillRect/>
            </a:stretch>
          </p:blipFill>
          <p:spPr>
            <a:xfrm>
              <a:off x="-5134" y="4319"/>
              <a:ext cx="7649" cy="5099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128" y="3898"/>
              <a:ext cx="28946" cy="465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128" y="9260"/>
              <a:ext cx="28946" cy="465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2079625" y="1052830"/>
            <a:ext cx="8757920" cy="1270635"/>
            <a:chOff x="3275" y="1658"/>
            <a:chExt cx="13792" cy="2001"/>
          </a:xfrm>
        </p:grpSpPr>
        <p:sp>
          <p:nvSpPr>
            <p:cNvPr id="5" name="文本框 4"/>
            <p:cNvSpPr txBox="1"/>
            <p:nvPr/>
          </p:nvSpPr>
          <p:spPr>
            <a:xfrm>
              <a:off x="3308" y="1756"/>
              <a:ext cx="6066" cy="16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altLang="en-US" sz="36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那些年的老爸 </a:t>
              </a:r>
              <a:endParaRPr lang="zh-CN" altLang="en-US" sz="3600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>
                <a:lnSpc>
                  <a:spcPct val="100000"/>
                </a:lnSpc>
              </a:pPr>
              <a:r>
                <a:rPr lang="en-US" altLang="zh-CN" sz="2800" dirty="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In those years's dad</a:t>
              </a:r>
              <a:endPara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15" name="双括号 14"/>
            <p:cNvSpPr/>
            <p:nvPr/>
          </p:nvSpPr>
          <p:spPr>
            <a:xfrm rot="5400000">
              <a:off x="9170" y="-4237"/>
              <a:ext cx="2001" cy="13792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领带"/>
            <p:cNvSpPr/>
            <p:nvPr/>
          </p:nvSpPr>
          <p:spPr bwMode="auto">
            <a:xfrm>
              <a:off x="9260" y="1881"/>
              <a:ext cx="381" cy="1537"/>
            </a:xfrm>
            <a:custGeom>
              <a:avLst/>
              <a:gdLst>
                <a:gd name="T0" fmla="*/ 519631 w 496888"/>
                <a:gd name="T1" fmla="*/ 767582 h 1300163"/>
                <a:gd name="T2" fmla="*/ 728041 w 496888"/>
                <a:gd name="T3" fmla="*/ 1509903 h 1300163"/>
                <a:gd name="T4" fmla="*/ 366114 w 496888"/>
                <a:gd name="T5" fmla="*/ 1905000 h 1300163"/>
                <a:gd name="T6" fmla="*/ 0 w 496888"/>
                <a:gd name="T7" fmla="*/ 1543369 h 1300163"/>
                <a:gd name="T8" fmla="*/ 160029 w 496888"/>
                <a:gd name="T9" fmla="*/ 935383 h 1300163"/>
                <a:gd name="T10" fmla="*/ 208797 w 496888"/>
                <a:gd name="T11" fmla="*/ 376813 h 1300163"/>
                <a:gd name="T12" fmla="*/ 511722 w 496888"/>
                <a:gd name="T13" fmla="*/ 376813 h 1300163"/>
                <a:gd name="T14" fmla="*/ 441317 w 496888"/>
                <a:gd name="T15" fmla="*/ 485078 h 1300163"/>
                <a:gd name="T16" fmla="*/ 497363 w 496888"/>
                <a:gd name="T17" fmla="*/ 686675 h 1300163"/>
                <a:gd name="T18" fmla="*/ 190733 w 496888"/>
                <a:gd name="T19" fmla="*/ 823406 h 1300163"/>
                <a:gd name="T20" fmla="*/ 279664 w 496888"/>
                <a:gd name="T21" fmla="*/ 485078 h 1300163"/>
                <a:gd name="T22" fmla="*/ 253771 w 496888"/>
                <a:gd name="T23" fmla="*/ 0 h 1300163"/>
                <a:gd name="T24" fmla="*/ 456566 w 496888"/>
                <a:gd name="T25" fmla="*/ 0 h 1300163"/>
                <a:gd name="T26" fmla="*/ 579175 w 496888"/>
                <a:gd name="T27" fmla="*/ 255861 h 1300163"/>
                <a:gd name="T28" fmla="*/ 141886 w 496888"/>
                <a:gd name="T29" fmla="*/ 255861 h 13001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96888" h="1300163">
                  <a:moveTo>
                    <a:pt x="354648" y="523875"/>
                  </a:moveTo>
                  <a:lnTo>
                    <a:pt x="496888" y="1030509"/>
                  </a:lnTo>
                  <a:lnTo>
                    <a:pt x="249873" y="1300163"/>
                  </a:lnTo>
                  <a:lnTo>
                    <a:pt x="0" y="1053350"/>
                  </a:lnTo>
                  <a:lnTo>
                    <a:pt x="109220" y="638399"/>
                  </a:lnTo>
                  <a:lnTo>
                    <a:pt x="354648" y="523875"/>
                  </a:lnTo>
                  <a:close/>
                  <a:moveTo>
                    <a:pt x="142504" y="257175"/>
                  </a:moveTo>
                  <a:lnTo>
                    <a:pt x="349250" y="257175"/>
                  </a:lnTo>
                  <a:lnTo>
                    <a:pt x="301199" y="331066"/>
                  </a:lnTo>
                  <a:lnTo>
                    <a:pt x="339450" y="468656"/>
                  </a:lnTo>
                  <a:lnTo>
                    <a:pt x="130175" y="561975"/>
                  </a:lnTo>
                  <a:lnTo>
                    <a:pt x="190871" y="331066"/>
                  </a:lnTo>
                  <a:lnTo>
                    <a:pt x="142504" y="257175"/>
                  </a:lnTo>
                  <a:close/>
                  <a:moveTo>
                    <a:pt x="173199" y="0"/>
                  </a:moveTo>
                  <a:lnTo>
                    <a:pt x="311606" y="0"/>
                  </a:lnTo>
                  <a:lnTo>
                    <a:pt x="395287" y="174625"/>
                  </a:lnTo>
                  <a:lnTo>
                    <a:pt x="96837" y="174625"/>
                  </a:lnTo>
                  <a:lnTo>
                    <a:pt x="17319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360954" y="1194435"/>
            <a:ext cx="4067810" cy="95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926205" y="3271321"/>
            <a:ext cx="2648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42715" y="4338875"/>
            <a:ext cx="26485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7980680" y="2987040"/>
            <a:ext cx="2319020" cy="3217545"/>
            <a:chOff x="12568" y="4704"/>
            <a:chExt cx="3652" cy="5067"/>
          </a:xfrm>
        </p:grpSpPr>
        <p:sp>
          <p:nvSpPr>
            <p:cNvPr id="30" name="矩形 29"/>
            <p:cNvSpPr/>
            <p:nvPr/>
          </p:nvSpPr>
          <p:spPr>
            <a:xfrm>
              <a:off x="12568" y="4704"/>
              <a:ext cx="3652" cy="50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3258" y="5177"/>
              <a:ext cx="2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输入文本</a:t>
              </a:r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855845" y="2996565"/>
            <a:ext cx="2319020" cy="3217545"/>
            <a:chOff x="7647" y="4719"/>
            <a:chExt cx="3652" cy="5067"/>
          </a:xfrm>
        </p:grpSpPr>
        <p:sp>
          <p:nvSpPr>
            <p:cNvPr id="29" name="矩形 28"/>
            <p:cNvSpPr/>
            <p:nvPr/>
          </p:nvSpPr>
          <p:spPr>
            <a:xfrm>
              <a:off x="7647" y="4719"/>
              <a:ext cx="3652" cy="50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331" y="5159"/>
              <a:ext cx="2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输入文本</a:t>
              </a:r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539240" y="3009265"/>
            <a:ext cx="2319020" cy="3217545"/>
            <a:chOff x="2424" y="4739"/>
            <a:chExt cx="3652" cy="5067"/>
          </a:xfrm>
        </p:grpSpPr>
        <p:sp>
          <p:nvSpPr>
            <p:cNvPr id="28" name="矩形 27"/>
            <p:cNvSpPr/>
            <p:nvPr/>
          </p:nvSpPr>
          <p:spPr>
            <a:xfrm>
              <a:off x="2424" y="4739"/>
              <a:ext cx="3652" cy="50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030" y="5110"/>
              <a:ext cx="2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输入文本</a:t>
              </a:r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40995" y="220980"/>
            <a:ext cx="3051175" cy="655955"/>
            <a:chOff x="215" y="363"/>
            <a:chExt cx="4805" cy="1033"/>
          </a:xfrm>
        </p:grpSpPr>
        <p:grpSp>
          <p:nvGrpSpPr>
            <p:cNvPr id="65" name="组合 64"/>
            <p:cNvGrpSpPr/>
            <p:nvPr/>
          </p:nvGrpSpPr>
          <p:grpSpPr>
            <a:xfrm>
              <a:off x="761" y="363"/>
              <a:ext cx="4259" cy="1033"/>
              <a:chOff x="7359" y="2341"/>
              <a:chExt cx="4259" cy="1033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7644" y="2581"/>
                <a:ext cx="3974" cy="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zh-CN" sz="2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年轻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老爸</a:t>
                </a:r>
                <a:endParaRPr lang="zh-CN" altLang="en-US" sz="2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9" name="双括号 38"/>
              <p:cNvSpPr/>
              <p:nvPr/>
            </p:nvSpPr>
            <p:spPr>
              <a:xfrm rot="5400000">
                <a:off x="8852" y="848"/>
                <a:ext cx="1033" cy="4019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15" y="552"/>
              <a:ext cx="1294" cy="580"/>
              <a:chOff x="9227" y="877"/>
              <a:chExt cx="1294" cy="580"/>
            </a:xfrm>
          </p:grpSpPr>
          <p:sp>
            <p:nvSpPr>
              <p:cNvPr id="292" name="视频"/>
              <p:cNvSpPr/>
              <p:nvPr/>
            </p:nvSpPr>
            <p:spPr>
              <a:xfrm>
                <a:off x="9227" y="922"/>
                <a:ext cx="1294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893299" h="417236">
                    <a:moveTo>
                      <a:pt x="823533" y="30778"/>
                    </a:moveTo>
                    <a:lnTo>
                      <a:pt x="823533" y="386609"/>
                    </a:lnTo>
                    <a:lnTo>
                      <a:pt x="643533" y="341609"/>
                    </a:lnTo>
                    <a:lnTo>
                      <a:pt x="643533" y="75778"/>
                    </a:lnTo>
                    <a:close/>
                    <a:moveTo>
                      <a:pt x="839299" y="28693"/>
                    </a:moveTo>
                    <a:lnTo>
                      <a:pt x="893299" y="28693"/>
                    </a:lnTo>
                    <a:lnTo>
                      <a:pt x="893299" y="388693"/>
                    </a:lnTo>
                    <a:lnTo>
                      <a:pt x="839299" y="388693"/>
                    </a:lnTo>
                    <a:close/>
                    <a:moveTo>
                      <a:pt x="69541" y="0"/>
                    </a:moveTo>
                    <a:lnTo>
                      <a:pt x="542459" y="0"/>
                    </a:lnTo>
                    <a:cubicBezTo>
                      <a:pt x="580865" y="0"/>
                      <a:pt x="612000" y="31135"/>
                      <a:pt x="612000" y="69541"/>
                    </a:cubicBezTo>
                    <a:lnTo>
                      <a:pt x="612000" y="347695"/>
                    </a:lnTo>
                    <a:cubicBezTo>
                      <a:pt x="612000" y="386101"/>
                      <a:pt x="580865" y="417236"/>
                      <a:pt x="542459" y="417236"/>
                    </a:cubicBezTo>
                    <a:lnTo>
                      <a:pt x="69541" y="417236"/>
                    </a:lnTo>
                    <a:cubicBezTo>
                      <a:pt x="31135" y="417236"/>
                      <a:pt x="0" y="386101"/>
                      <a:pt x="0" y="347695"/>
                    </a:cubicBezTo>
                    <a:lnTo>
                      <a:pt x="0" y="69541"/>
                    </a:lnTo>
                    <a:cubicBezTo>
                      <a:pt x="0" y="31135"/>
                      <a:pt x="31135" y="0"/>
                      <a:pt x="695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9287" y="877"/>
                <a:ext cx="83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</a:rPr>
                  <a:t>3-1</a:t>
                </a:r>
                <a:endParaRPr lang="en-US" altLang="zh-CN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1537970" y="1395095"/>
            <a:ext cx="2320290" cy="1821180"/>
            <a:chOff x="2026" y="2105"/>
            <a:chExt cx="3654" cy="2868"/>
          </a:xfrm>
        </p:grpSpPr>
        <p:grpSp>
          <p:nvGrpSpPr>
            <p:cNvPr id="16" name="组合 15"/>
            <p:cNvGrpSpPr/>
            <p:nvPr/>
          </p:nvGrpSpPr>
          <p:grpSpPr>
            <a:xfrm>
              <a:off x="2272" y="2105"/>
              <a:ext cx="3408" cy="2868"/>
              <a:chOff x="1353" y="2577"/>
              <a:chExt cx="7109" cy="5984"/>
            </a:xfrm>
          </p:grpSpPr>
          <p:pic>
            <p:nvPicPr>
              <p:cNvPr id="5" name="图片 4" descr="child-2330402__340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353" y="3358"/>
                <a:ext cx="6675" cy="4552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 rot="19260000">
                <a:off x="6132" y="2577"/>
                <a:ext cx="120" cy="59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19260000">
                <a:off x="2995" y="2585"/>
                <a:ext cx="120" cy="59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/>
              <a:srcRect l="28307" b="-16592"/>
              <a:stretch>
                <a:fillRect/>
              </a:stretch>
            </p:blipFill>
            <p:spPr>
              <a:xfrm rot="5400000">
                <a:off x="5765" y="5390"/>
                <a:ext cx="4851" cy="542"/>
              </a:xfrm>
              <a:prstGeom prst="rect">
                <a:avLst/>
              </a:prstGeom>
            </p:spPr>
          </p:pic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rcRect l="28307" b="-16592"/>
            <a:stretch>
              <a:fillRect/>
            </a:stretch>
          </p:blipFill>
          <p:spPr>
            <a:xfrm rot="5400000">
              <a:off x="994" y="3454"/>
              <a:ext cx="2325" cy="26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834890" y="1395095"/>
            <a:ext cx="2320290" cy="1821180"/>
            <a:chOff x="2026" y="2105"/>
            <a:chExt cx="3654" cy="2868"/>
          </a:xfrm>
        </p:grpSpPr>
        <p:grpSp>
          <p:nvGrpSpPr>
            <p:cNvPr id="12" name="组合 11"/>
            <p:cNvGrpSpPr/>
            <p:nvPr/>
          </p:nvGrpSpPr>
          <p:grpSpPr>
            <a:xfrm>
              <a:off x="2272" y="2105"/>
              <a:ext cx="3408" cy="2868"/>
              <a:chOff x="1353" y="2577"/>
              <a:chExt cx="7109" cy="5984"/>
            </a:xfrm>
          </p:grpSpPr>
          <p:pic>
            <p:nvPicPr>
              <p:cNvPr id="14" name="图片 13" descr="C:\Users\Administrator\Desktop\baby-22194__340.jpgbaby-22194__340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1353" y="3409"/>
                <a:ext cx="6675" cy="4450"/>
              </a:xfrm>
              <a:prstGeom prst="rect">
                <a:avLst/>
              </a:prstGeom>
            </p:spPr>
          </p:pic>
          <p:sp>
            <p:nvSpPr>
              <p:cNvPr id="17" name="矩形 16"/>
              <p:cNvSpPr/>
              <p:nvPr/>
            </p:nvSpPr>
            <p:spPr>
              <a:xfrm rot="19260000">
                <a:off x="6132" y="2577"/>
                <a:ext cx="120" cy="59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 rot="19260000">
                <a:off x="2995" y="2585"/>
                <a:ext cx="120" cy="59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2"/>
              <a:srcRect l="28307" b="-16592"/>
              <a:stretch>
                <a:fillRect/>
              </a:stretch>
            </p:blipFill>
            <p:spPr>
              <a:xfrm rot="5400000">
                <a:off x="5765" y="5390"/>
                <a:ext cx="4851" cy="542"/>
              </a:xfrm>
              <a:prstGeom prst="rect">
                <a:avLst/>
              </a:prstGeom>
            </p:spPr>
          </p:pic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rcRect l="28307" b="-16592"/>
            <a:stretch>
              <a:fillRect/>
            </a:stretch>
          </p:blipFill>
          <p:spPr>
            <a:xfrm rot="5400000">
              <a:off x="994" y="3454"/>
              <a:ext cx="2325" cy="260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7980680" y="1388110"/>
            <a:ext cx="2319655" cy="1821180"/>
            <a:chOff x="2027" y="2105"/>
            <a:chExt cx="3653" cy="2868"/>
          </a:xfrm>
        </p:grpSpPr>
        <p:grpSp>
          <p:nvGrpSpPr>
            <p:cNvPr id="22" name="组合 21"/>
            <p:cNvGrpSpPr/>
            <p:nvPr/>
          </p:nvGrpSpPr>
          <p:grpSpPr>
            <a:xfrm>
              <a:off x="2334" y="2105"/>
              <a:ext cx="3346" cy="2868"/>
              <a:chOff x="1483" y="2577"/>
              <a:chExt cx="6979" cy="5984"/>
            </a:xfrm>
          </p:grpSpPr>
          <p:pic>
            <p:nvPicPr>
              <p:cNvPr id="23" name="图片 22" descr="C:\Users\Administrator\Desktop\312312.png312312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1483" y="3358"/>
                <a:ext cx="6414" cy="4552"/>
              </a:xfrm>
              <a:prstGeom prst="rect">
                <a:avLst/>
              </a:prstGeom>
            </p:spPr>
          </p:pic>
          <p:sp>
            <p:nvSpPr>
              <p:cNvPr id="24" name="矩形 23"/>
              <p:cNvSpPr/>
              <p:nvPr/>
            </p:nvSpPr>
            <p:spPr>
              <a:xfrm rot="19260000">
                <a:off x="6132" y="2577"/>
                <a:ext cx="120" cy="59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 rot="19260000">
                <a:off x="2995" y="2585"/>
                <a:ext cx="120" cy="59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2"/>
              <a:srcRect l="28307" b="-16592"/>
              <a:stretch>
                <a:fillRect/>
              </a:stretch>
            </p:blipFill>
            <p:spPr>
              <a:xfrm rot="5400000">
                <a:off x="5765" y="5390"/>
                <a:ext cx="4851" cy="542"/>
              </a:xfrm>
              <a:prstGeom prst="rect">
                <a:avLst/>
              </a:prstGeom>
            </p:spPr>
          </p:pic>
        </p:grp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/>
            <a:srcRect l="28307" b="-16592"/>
            <a:stretch>
              <a:fillRect/>
            </a:stretch>
          </p:blipFill>
          <p:spPr>
            <a:xfrm rot="5400000">
              <a:off x="994" y="3454"/>
              <a:ext cx="2325" cy="260"/>
            </a:xfrm>
            <a:prstGeom prst="rect">
              <a:avLst/>
            </a:prstGeom>
          </p:spPr>
        </p:pic>
      </p:grpSp>
      <p:sp>
        <p:nvSpPr>
          <p:cNvPr id="43" name="文本框 42"/>
          <p:cNvSpPr txBox="1"/>
          <p:nvPr/>
        </p:nvSpPr>
        <p:spPr>
          <a:xfrm>
            <a:off x="1990765" y="3815040"/>
            <a:ext cx="26485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414327" y="3815040"/>
            <a:ext cx="26485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611522" y="3815040"/>
            <a:ext cx="26485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40995" y="220980"/>
            <a:ext cx="3051175" cy="655955"/>
            <a:chOff x="215" y="363"/>
            <a:chExt cx="4805" cy="1033"/>
          </a:xfrm>
        </p:grpSpPr>
        <p:grpSp>
          <p:nvGrpSpPr>
            <p:cNvPr id="65" name="组合 64"/>
            <p:cNvGrpSpPr/>
            <p:nvPr/>
          </p:nvGrpSpPr>
          <p:grpSpPr>
            <a:xfrm>
              <a:off x="761" y="363"/>
              <a:ext cx="4259" cy="1033"/>
              <a:chOff x="7359" y="2341"/>
              <a:chExt cx="4259" cy="1033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7644" y="2581"/>
                <a:ext cx="3974" cy="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zh-CN" sz="2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中年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老爸</a:t>
                </a:r>
                <a:endParaRPr lang="zh-CN" altLang="en-US" sz="2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9" name="双括号 38"/>
              <p:cNvSpPr/>
              <p:nvPr/>
            </p:nvSpPr>
            <p:spPr>
              <a:xfrm rot="5400000">
                <a:off x="8852" y="848"/>
                <a:ext cx="1033" cy="4019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15" y="552"/>
              <a:ext cx="1294" cy="580"/>
              <a:chOff x="9227" y="877"/>
              <a:chExt cx="1294" cy="580"/>
            </a:xfrm>
          </p:grpSpPr>
          <p:sp>
            <p:nvSpPr>
              <p:cNvPr id="292" name="视频"/>
              <p:cNvSpPr/>
              <p:nvPr/>
            </p:nvSpPr>
            <p:spPr>
              <a:xfrm>
                <a:off x="9227" y="922"/>
                <a:ext cx="1294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893299" h="417236">
                    <a:moveTo>
                      <a:pt x="823533" y="30778"/>
                    </a:moveTo>
                    <a:lnTo>
                      <a:pt x="823533" y="386609"/>
                    </a:lnTo>
                    <a:lnTo>
                      <a:pt x="643533" y="341609"/>
                    </a:lnTo>
                    <a:lnTo>
                      <a:pt x="643533" y="75778"/>
                    </a:lnTo>
                    <a:close/>
                    <a:moveTo>
                      <a:pt x="839299" y="28693"/>
                    </a:moveTo>
                    <a:lnTo>
                      <a:pt x="893299" y="28693"/>
                    </a:lnTo>
                    <a:lnTo>
                      <a:pt x="893299" y="388693"/>
                    </a:lnTo>
                    <a:lnTo>
                      <a:pt x="839299" y="388693"/>
                    </a:lnTo>
                    <a:close/>
                    <a:moveTo>
                      <a:pt x="69541" y="0"/>
                    </a:moveTo>
                    <a:lnTo>
                      <a:pt x="542459" y="0"/>
                    </a:lnTo>
                    <a:cubicBezTo>
                      <a:pt x="580865" y="0"/>
                      <a:pt x="612000" y="31135"/>
                      <a:pt x="612000" y="69541"/>
                    </a:cubicBezTo>
                    <a:lnTo>
                      <a:pt x="612000" y="347695"/>
                    </a:lnTo>
                    <a:cubicBezTo>
                      <a:pt x="612000" y="386101"/>
                      <a:pt x="580865" y="417236"/>
                      <a:pt x="542459" y="417236"/>
                    </a:cubicBezTo>
                    <a:lnTo>
                      <a:pt x="69541" y="417236"/>
                    </a:lnTo>
                    <a:cubicBezTo>
                      <a:pt x="31135" y="417236"/>
                      <a:pt x="0" y="386101"/>
                      <a:pt x="0" y="347695"/>
                    </a:cubicBezTo>
                    <a:lnTo>
                      <a:pt x="0" y="69541"/>
                    </a:lnTo>
                    <a:cubicBezTo>
                      <a:pt x="0" y="31135"/>
                      <a:pt x="31135" y="0"/>
                      <a:pt x="695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9287" y="877"/>
                <a:ext cx="83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</a:rPr>
                  <a:t>3-2</a:t>
                </a:r>
                <a:endParaRPr lang="en-US" altLang="zh-CN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822325" y="2393315"/>
            <a:ext cx="4197985" cy="2595880"/>
            <a:chOff x="1295" y="3769"/>
            <a:chExt cx="6611" cy="4088"/>
          </a:xfrm>
        </p:grpSpPr>
        <p:pic>
          <p:nvPicPr>
            <p:cNvPr id="4" name="图片 3" descr="father-2342674__34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81" y="3769"/>
              <a:ext cx="6072" cy="408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rcRect l="28307" b="-16592"/>
            <a:stretch>
              <a:fillRect/>
            </a:stretch>
          </p:blipFill>
          <p:spPr>
            <a:xfrm rot="5400000">
              <a:off x="5688" y="5638"/>
              <a:ext cx="4087" cy="350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rcRect l="28307" b="-16592"/>
            <a:stretch>
              <a:fillRect/>
            </a:stretch>
          </p:blipFill>
          <p:spPr>
            <a:xfrm rot="5400000" flipV="1">
              <a:off x="-543" y="5607"/>
              <a:ext cx="4087" cy="410"/>
            </a:xfrm>
            <a:prstGeom prst="rect">
              <a:avLst/>
            </a:prstGeom>
          </p:spPr>
        </p:pic>
      </p:grpSp>
      <p:sp>
        <p:nvSpPr>
          <p:cNvPr id="10" name="卡带"/>
          <p:cNvSpPr/>
          <p:nvPr/>
        </p:nvSpPr>
        <p:spPr bwMode="auto">
          <a:xfrm rot="2040000">
            <a:off x="4032250" y="1367790"/>
            <a:ext cx="1189355" cy="1189355"/>
          </a:xfrm>
          <a:custGeom>
            <a:avLst/>
            <a:gdLst>
              <a:gd name="T0" fmla="*/ 2147483646 w 4425"/>
              <a:gd name="T1" fmla="*/ 2147483646 h 4238"/>
              <a:gd name="T2" fmla="*/ 2147483646 w 4425"/>
              <a:gd name="T3" fmla="*/ 2147483646 h 4238"/>
              <a:gd name="T4" fmla="*/ 2147483646 w 4425"/>
              <a:gd name="T5" fmla="*/ 2147483646 h 4238"/>
              <a:gd name="T6" fmla="*/ 2147483646 w 4425"/>
              <a:gd name="T7" fmla="*/ 2147483646 h 4238"/>
              <a:gd name="T8" fmla="*/ 2147483646 w 4425"/>
              <a:gd name="T9" fmla="*/ 2147483646 h 4238"/>
              <a:gd name="T10" fmla="*/ 2147483646 w 4425"/>
              <a:gd name="T11" fmla="*/ 2147483646 h 4238"/>
              <a:gd name="T12" fmla="*/ 2147483646 w 4425"/>
              <a:gd name="T13" fmla="*/ 2147483646 h 4238"/>
              <a:gd name="T14" fmla="*/ 2147483646 w 4425"/>
              <a:gd name="T15" fmla="*/ 2147483646 h 4238"/>
              <a:gd name="T16" fmla="*/ 2147483646 w 4425"/>
              <a:gd name="T17" fmla="*/ 2147483646 h 4238"/>
              <a:gd name="T18" fmla="*/ 2147483646 w 4425"/>
              <a:gd name="T19" fmla="*/ 2147483646 h 4238"/>
              <a:gd name="T20" fmla="*/ 0 w 4425"/>
              <a:gd name="T21" fmla="*/ 2147483646 h 4238"/>
              <a:gd name="T22" fmla="*/ 2147483646 w 4425"/>
              <a:gd name="T23" fmla="*/ 2147483646 h 4238"/>
              <a:gd name="T24" fmla="*/ 2147483646 w 4425"/>
              <a:gd name="T25" fmla="*/ 2147483646 h 4238"/>
              <a:gd name="T26" fmla="*/ 2147483646 w 4425"/>
              <a:gd name="T27" fmla="*/ 2147483646 h 4238"/>
              <a:gd name="T28" fmla="*/ 2147483646 w 4425"/>
              <a:gd name="T29" fmla="*/ 2147483646 h 4238"/>
              <a:gd name="T30" fmla="*/ 2147483646 w 4425"/>
              <a:gd name="T31" fmla="*/ 2147483646 h 4238"/>
              <a:gd name="T32" fmla="*/ 2147483646 w 4425"/>
              <a:gd name="T33" fmla="*/ 2147483646 h 4238"/>
              <a:gd name="T34" fmla="*/ 2147483646 w 4425"/>
              <a:gd name="T35" fmla="*/ 2147483646 h 4238"/>
              <a:gd name="T36" fmla="*/ 2147483646 w 4425"/>
              <a:gd name="T37" fmla="*/ 2147483646 h 4238"/>
              <a:gd name="T38" fmla="*/ 2147483646 w 4425"/>
              <a:gd name="T39" fmla="*/ 2147483646 h 4238"/>
              <a:gd name="T40" fmla="*/ 2147483646 w 4425"/>
              <a:gd name="T41" fmla="*/ 2147483646 h 4238"/>
              <a:gd name="T42" fmla="*/ 2147483646 w 4425"/>
              <a:gd name="T43" fmla="*/ 2147483646 h 4238"/>
              <a:gd name="T44" fmla="*/ 2147483646 w 4425"/>
              <a:gd name="T45" fmla="*/ 2147483646 h 4238"/>
              <a:gd name="T46" fmla="*/ 2147483646 w 4425"/>
              <a:gd name="T47" fmla="*/ 2147483646 h 4238"/>
              <a:gd name="T48" fmla="*/ 2147483646 w 4425"/>
              <a:gd name="T49" fmla="*/ 2147483646 h 4238"/>
              <a:gd name="T50" fmla="*/ 2147483646 w 4425"/>
              <a:gd name="T51" fmla="*/ 2147483646 h 4238"/>
              <a:gd name="T52" fmla="*/ 2147483646 w 4425"/>
              <a:gd name="T53" fmla="*/ 2147483646 h 4238"/>
              <a:gd name="T54" fmla="*/ 2147483646 w 4425"/>
              <a:gd name="T55" fmla="*/ 2147483646 h 4238"/>
              <a:gd name="T56" fmla="*/ 2147483646 w 4425"/>
              <a:gd name="T57" fmla="*/ 2147483646 h 4238"/>
              <a:gd name="T58" fmla="*/ 2147483646 w 4425"/>
              <a:gd name="T59" fmla="*/ 2147483646 h 4238"/>
              <a:gd name="T60" fmla="*/ 2147483646 w 4425"/>
              <a:gd name="T61" fmla="*/ 2147483646 h 4238"/>
              <a:gd name="T62" fmla="*/ 2147483646 w 4425"/>
              <a:gd name="T63" fmla="*/ 2147483646 h 4238"/>
              <a:gd name="T64" fmla="*/ 2147483646 w 4425"/>
              <a:gd name="T65" fmla="*/ 2147483646 h 4238"/>
              <a:gd name="T66" fmla="*/ 2147483646 w 4425"/>
              <a:gd name="T67" fmla="*/ 2147483646 h 4238"/>
              <a:gd name="T68" fmla="*/ 2147483646 w 4425"/>
              <a:gd name="T69" fmla="*/ 2147483646 h 4238"/>
              <a:gd name="T70" fmla="*/ 2147483646 w 4425"/>
              <a:gd name="T71" fmla="*/ 2147483646 h 4238"/>
              <a:gd name="T72" fmla="*/ 2147483646 w 4425"/>
              <a:gd name="T73" fmla="*/ 2147483646 h 4238"/>
              <a:gd name="T74" fmla="*/ 2147483646 w 4425"/>
              <a:gd name="T75" fmla="*/ 2147483646 h 4238"/>
              <a:gd name="T76" fmla="*/ 2147483646 w 4425"/>
              <a:gd name="T77" fmla="*/ 2147483646 h 4238"/>
              <a:gd name="T78" fmla="*/ 2147483646 w 4425"/>
              <a:gd name="T79" fmla="*/ 2147483646 h 4238"/>
              <a:gd name="T80" fmla="*/ 2147483646 w 4425"/>
              <a:gd name="T81" fmla="*/ 2147483646 h 4238"/>
              <a:gd name="T82" fmla="*/ 2147483646 w 4425"/>
              <a:gd name="T83" fmla="*/ 2147483646 h 4238"/>
              <a:gd name="T84" fmla="*/ 2147483646 w 4425"/>
              <a:gd name="T85" fmla="*/ 2147483646 h 4238"/>
              <a:gd name="T86" fmla="*/ 2147483646 w 4425"/>
              <a:gd name="T87" fmla="*/ 2147483646 h 4238"/>
              <a:gd name="T88" fmla="*/ 2147483646 w 4425"/>
              <a:gd name="T89" fmla="*/ 2147483646 h 4238"/>
              <a:gd name="T90" fmla="*/ 2147483646 w 4425"/>
              <a:gd name="T91" fmla="*/ 2147483646 h 4238"/>
              <a:gd name="T92" fmla="*/ 2147483646 w 4425"/>
              <a:gd name="T93" fmla="*/ 2147483646 h 4238"/>
              <a:gd name="T94" fmla="*/ 2147483646 w 4425"/>
              <a:gd name="T95" fmla="*/ 2147483646 h 4238"/>
              <a:gd name="T96" fmla="*/ 2147483646 w 4425"/>
              <a:gd name="T97" fmla="*/ 2147483646 h 4238"/>
              <a:gd name="T98" fmla="*/ 2147483646 w 4425"/>
              <a:gd name="T99" fmla="*/ 2147483646 h 4238"/>
              <a:gd name="T100" fmla="*/ 2147483646 w 4425"/>
              <a:gd name="T101" fmla="*/ 2147483646 h 4238"/>
              <a:gd name="T102" fmla="*/ 2147483646 w 4425"/>
              <a:gd name="T103" fmla="*/ 2147483646 h 4238"/>
              <a:gd name="T104" fmla="*/ 2147483646 w 4425"/>
              <a:gd name="T105" fmla="*/ 2147483646 h 4238"/>
              <a:gd name="T106" fmla="*/ 2147483646 w 4425"/>
              <a:gd name="T107" fmla="*/ 2147483646 h 4238"/>
              <a:gd name="T108" fmla="*/ 2147483646 w 4425"/>
              <a:gd name="T109" fmla="*/ 2147483646 h 4238"/>
              <a:gd name="T110" fmla="*/ 2147483646 w 4425"/>
              <a:gd name="T111" fmla="*/ 2147483646 h 4238"/>
              <a:gd name="T112" fmla="*/ 2147483646 w 4425"/>
              <a:gd name="T113" fmla="*/ 2147483646 h 4238"/>
              <a:gd name="T114" fmla="*/ 2147483646 w 4425"/>
              <a:gd name="T115" fmla="*/ 2147483646 h 4238"/>
              <a:gd name="T116" fmla="*/ 2147483646 w 4425"/>
              <a:gd name="T117" fmla="*/ 2147483646 h 42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25" h="4238">
                <a:moveTo>
                  <a:pt x="2805" y="188"/>
                </a:moveTo>
                <a:lnTo>
                  <a:pt x="2805" y="188"/>
                </a:lnTo>
                <a:lnTo>
                  <a:pt x="2865" y="192"/>
                </a:lnTo>
                <a:lnTo>
                  <a:pt x="2926" y="198"/>
                </a:lnTo>
                <a:lnTo>
                  <a:pt x="2984" y="205"/>
                </a:lnTo>
                <a:lnTo>
                  <a:pt x="3040" y="213"/>
                </a:lnTo>
                <a:lnTo>
                  <a:pt x="3096" y="222"/>
                </a:lnTo>
                <a:lnTo>
                  <a:pt x="3150" y="231"/>
                </a:lnTo>
                <a:lnTo>
                  <a:pt x="3203" y="242"/>
                </a:lnTo>
                <a:lnTo>
                  <a:pt x="3254" y="253"/>
                </a:lnTo>
                <a:lnTo>
                  <a:pt x="3303" y="266"/>
                </a:lnTo>
                <a:lnTo>
                  <a:pt x="3352" y="278"/>
                </a:lnTo>
                <a:lnTo>
                  <a:pt x="3399" y="292"/>
                </a:lnTo>
                <a:lnTo>
                  <a:pt x="3445" y="306"/>
                </a:lnTo>
                <a:lnTo>
                  <a:pt x="3489" y="320"/>
                </a:lnTo>
                <a:lnTo>
                  <a:pt x="3533" y="336"/>
                </a:lnTo>
                <a:lnTo>
                  <a:pt x="3575" y="352"/>
                </a:lnTo>
                <a:lnTo>
                  <a:pt x="3615" y="370"/>
                </a:lnTo>
                <a:lnTo>
                  <a:pt x="3655" y="387"/>
                </a:lnTo>
                <a:lnTo>
                  <a:pt x="3693" y="404"/>
                </a:lnTo>
                <a:lnTo>
                  <a:pt x="3730" y="422"/>
                </a:lnTo>
                <a:lnTo>
                  <a:pt x="3766" y="440"/>
                </a:lnTo>
                <a:lnTo>
                  <a:pt x="3801" y="459"/>
                </a:lnTo>
                <a:lnTo>
                  <a:pt x="3834" y="478"/>
                </a:lnTo>
                <a:lnTo>
                  <a:pt x="3866" y="498"/>
                </a:lnTo>
                <a:lnTo>
                  <a:pt x="3898" y="517"/>
                </a:lnTo>
                <a:lnTo>
                  <a:pt x="3928" y="538"/>
                </a:lnTo>
                <a:lnTo>
                  <a:pt x="3958" y="557"/>
                </a:lnTo>
                <a:lnTo>
                  <a:pt x="3985" y="578"/>
                </a:lnTo>
                <a:lnTo>
                  <a:pt x="4013" y="598"/>
                </a:lnTo>
                <a:lnTo>
                  <a:pt x="4063" y="639"/>
                </a:lnTo>
                <a:lnTo>
                  <a:pt x="4111" y="680"/>
                </a:lnTo>
                <a:lnTo>
                  <a:pt x="4153" y="720"/>
                </a:lnTo>
                <a:lnTo>
                  <a:pt x="4193" y="760"/>
                </a:lnTo>
                <a:lnTo>
                  <a:pt x="4229" y="800"/>
                </a:lnTo>
                <a:lnTo>
                  <a:pt x="4261" y="838"/>
                </a:lnTo>
                <a:lnTo>
                  <a:pt x="4289" y="875"/>
                </a:lnTo>
                <a:lnTo>
                  <a:pt x="4315" y="910"/>
                </a:lnTo>
                <a:lnTo>
                  <a:pt x="4338" y="943"/>
                </a:lnTo>
                <a:lnTo>
                  <a:pt x="4358" y="974"/>
                </a:lnTo>
                <a:lnTo>
                  <a:pt x="4375" y="1001"/>
                </a:lnTo>
                <a:lnTo>
                  <a:pt x="4388" y="1027"/>
                </a:lnTo>
                <a:lnTo>
                  <a:pt x="4400" y="1049"/>
                </a:lnTo>
                <a:lnTo>
                  <a:pt x="4409" y="1068"/>
                </a:lnTo>
                <a:lnTo>
                  <a:pt x="4422" y="1095"/>
                </a:lnTo>
                <a:lnTo>
                  <a:pt x="4425" y="1104"/>
                </a:lnTo>
                <a:lnTo>
                  <a:pt x="4375" y="557"/>
                </a:lnTo>
                <a:lnTo>
                  <a:pt x="4353" y="526"/>
                </a:lnTo>
                <a:lnTo>
                  <a:pt x="4330" y="498"/>
                </a:lnTo>
                <a:lnTo>
                  <a:pt x="4306" y="469"/>
                </a:lnTo>
                <a:lnTo>
                  <a:pt x="4282" y="442"/>
                </a:lnTo>
                <a:lnTo>
                  <a:pt x="4257" y="415"/>
                </a:lnTo>
                <a:lnTo>
                  <a:pt x="4232" y="390"/>
                </a:lnTo>
                <a:lnTo>
                  <a:pt x="4206" y="366"/>
                </a:lnTo>
                <a:lnTo>
                  <a:pt x="4179" y="342"/>
                </a:lnTo>
                <a:lnTo>
                  <a:pt x="4153" y="319"/>
                </a:lnTo>
                <a:lnTo>
                  <a:pt x="4126" y="299"/>
                </a:lnTo>
                <a:lnTo>
                  <a:pt x="4097" y="277"/>
                </a:lnTo>
                <a:lnTo>
                  <a:pt x="4069" y="258"/>
                </a:lnTo>
                <a:lnTo>
                  <a:pt x="4040" y="239"/>
                </a:lnTo>
                <a:lnTo>
                  <a:pt x="4010" y="221"/>
                </a:lnTo>
                <a:lnTo>
                  <a:pt x="3981" y="204"/>
                </a:lnTo>
                <a:lnTo>
                  <a:pt x="3951" y="187"/>
                </a:lnTo>
                <a:lnTo>
                  <a:pt x="3920" y="172"/>
                </a:lnTo>
                <a:lnTo>
                  <a:pt x="3889" y="157"/>
                </a:lnTo>
                <a:lnTo>
                  <a:pt x="3858" y="142"/>
                </a:lnTo>
                <a:lnTo>
                  <a:pt x="3826" y="130"/>
                </a:lnTo>
                <a:lnTo>
                  <a:pt x="3794" y="117"/>
                </a:lnTo>
                <a:lnTo>
                  <a:pt x="3762" y="104"/>
                </a:lnTo>
                <a:lnTo>
                  <a:pt x="3729" y="94"/>
                </a:lnTo>
                <a:lnTo>
                  <a:pt x="3697" y="83"/>
                </a:lnTo>
                <a:lnTo>
                  <a:pt x="3664" y="74"/>
                </a:lnTo>
                <a:lnTo>
                  <a:pt x="3630" y="64"/>
                </a:lnTo>
                <a:lnTo>
                  <a:pt x="3564" y="48"/>
                </a:lnTo>
                <a:lnTo>
                  <a:pt x="3495" y="35"/>
                </a:lnTo>
                <a:lnTo>
                  <a:pt x="3426" y="23"/>
                </a:lnTo>
                <a:lnTo>
                  <a:pt x="3358" y="15"/>
                </a:lnTo>
                <a:lnTo>
                  <a:pt x="3289" y="8"/>
                </a:lnTo>
                <a:lnTo>
                  <a:pt x="3220" y="4"/>
                </a:lnTo>
                <a:lnTo>
                  <a:pt x="3150" y="2"/>
                </a:lnTo>
                <a:lnTo>
                  <a:pt x="3081" y="0"/>
                </a:lnTo>
                <a:lnTo>
                  <a:pt x="3012" y="2"/>
                </a:lnTo>
                <a:lnTo>
                  <a:pt x="2943" y="4"/>
                </a:lnTo>
                <a:lnTo>
                  <a:pt x="2875" y="8"/>
                </a:lnTo>
                <a:lnTo>
                  <a:pt x="2807" y="13"/>
                </a:lnTo>
                <a:lnTo>
                  <a:pt x="2741" y="20"/>
                </a:lnTo>
                <a:lnTo>
                  <a:pt x="2676" y="28"/>
                </a:lnTo>
                <a:lnTo>
                  <a:pt x="2611" y="37"/>
                </a:lnTo>
                <a:lnTo>
                  <a:pt x="2548" y="46"/>
                </a:lnTo>
                <a:lnTo>
                  <a:pt x="2485" y="58"/>
                </a:lnTo>
                <a:lnTo>
                  <a:pt x="2424" y="68"/>
                </a:lnTo>
                <a:lnTo>
                  <a:pt x="2366" y="80"/>
                </a:lnTo>
                <a:lnTo>
                  <a:pt x="2298" y="71"/>
                </a:lnTo>
                <a:lnTo>
                  <a:pt x="2228" y="66"/>
                </a:lnTo>
                <a:lnTo>
                  <a:pt x="2158" y="61"/>
                </a:lnTo>
                <a:lnTo>
                  <a:pt x="2123" y="60"/>
                </a:lnTo>
                <a:lnTo>
                  <a:pt x="2087" y="60"/>
                </a:lnTo>
                <a:lnTo>
                  <a:pt x="2034" y="60"/>
                </a:lnTo>
                <a:lnTo>
                  <a:pt x="1980" y="62"/>
                </a:lnTo>
                <a:lnTo>
                  <a:pt x="1927" y="66"/>
                </a:lnTo>
                <a:lnTo>
                  <a:pt x="1874" y="70"/>
                </a:lnTo>
                <a:lnTo>
                  <a:pt x="1821" y="76"/>
                </a:lnTo>
                <a:lnTo>
                  <a:pt x="1770" y="84"/>
                </a:lnTo>
                <a:lnTo>
                  <a:pt x="1718" y="92"/>
                </a:lnTo>
                <a:lnTo>
                  <a:pt x="1667" y="102"/>
                </a:lnTo>
                <a:lnTo>
                  <a:pt x="1616" y="112"/>
                </a:lnTo>
                <a:lnTo>
                  <a:pt x="1565" y="125"/>
                </a:lnTo>
                <a:lnTo>
                  <a:pt x="1516" y="139"/>
                </a:lnTo>
                <a:lnTo>
                  <a:pt x="1467" y="154"/>
                </a:lnTo>
                <a:lnTo>
                  <a:pt x="1418" y="170"/>
                </a:lnTo>
                <a:lnTo>
                  <a:pt x="1370" y="187"/>
                </a:lnTo>
                <a:lnTo>
                  <a:pt x="1322" y="204"/>
                </a:lnTo>
                <a:lnTo>
                  <a:pt x="1275" y="223"/>
                </a:lnTo>
                <a:lnTo>
                  <a:pt x="1228" y="244"/>
                </a:lnTo>
                <a:lnTo>
                  <a:pt x="1183" y="266"/>
                </a:lnTo>
                <a:lnTo>
                  <a:pt x="1137" y="288"/>
                </a:lnTo>
                <a:lnTo>
                  <a:pt x="1092" y="311"/>
                </a:lnTo>
                <a:lnTo>
                  <a:pt x="1048" y="336"/>
                </a:lnTo>
                <a:lnTo>
                  <a:pt x="1004" y="362"/>
                </a:lnTo>
                <a:lnTo>
                  <a:pt x="962" y="389"/>
                </a:lnTo>
                <a:lnTo>
                  <a:pt x="920" y="416"/>
                </a:lnTo>
                <a:lnTo>
                  <a:pt x="879" y="445"/>
                </a:lnTo>
                <a:lnTo>
                  <a:pt x="839" y="475"/>
                </a:lnTo>
                <a:lnTo>
                  <a:pt x="799" y="504"/>
                </a:lnTo>
                <a:lnTo>
                  <a:pt x="760" y="536"/>
                </a:lnTo>
                <a:lnTo>
                  <a:pt x="721" y="568"/>
                </a:lnTo>
                <a:lnTo>
                  <a:pt x="683" y="602"/>
                </a:lnTo>
                <a:lnTo>
                  <a:pt x="647" y="636"/>
                </a:lnTo>
                <a:lnTo>
                  <a:pt x="611" y="671"/>
                </a:lnTo>
                <a:lnTo>
                  <a:pt x="576" y="707"/>
                </a:lnTo>
                <a:lnTo>
                  <a:pt x="542" y="743"/>
                </a:lnTo>
                <a:lnTo>
                  <a:pt x="508" y="781"/>
                </a:lnTo>
                <a:lnTo>
                  <a:pt x="476" y="820"/>
                </a:lnTo>
                <a:lnTo>
                  <a:pt x="444" y="859"/>
                </a:lnTo>
                <a:lnTo>
                  <a:pt x="415" y="899"/>
                </a:lnTo>
                <a:lnTo>
                  <a:pt x="385" y="939"/>
                </a:lnTo>
                <a:lnTo>
                  <a:pt x="356" y="981"/>
                </a:lnTo>
                <a:lnTo>
                  <a:pt x="328" y="1022"/>
                </a:lnTo>
                <a:lnTo>
                  <a:pt x="302" y="1065"/>
                </a:lnTo>
                <a:lnTo>
                  <a:pt x="277" y="1109"/>
                </a:lnTo>
                <a:lnTo>
                  <a:pt x="251" y="1152"/>
                </a:lnTo>
                <a:lnTo>
                  <a:pt x="227" y="1197"/>
                </a:lnTo>
                <a:lnTo>
                  <a:pt x="206" y="1243"/>
                </a:lnTo>
                <a:lnTo>
                  <a:pt x="184" y="1288"/>
                </a:lnTo>
                <a:lnTo>
                  <a:pt x="163" y="1335"/>
                </a:lnTo>
                <a:lnTo>
                  <a:pt x="144" y="1382"/>
                </a:lnTo>
                <a:lnTo>
                  <a:pt x="126" y="1430"/>
                </a:lnTo>
                <a:lnTo>
                  <a:pt x="110" y="1478"/>
                </a:lnTo>
                <a:lnTo>
                  <a:pt x="94" y="1527"/>
                </a:lnTo>
                <a:lnTo>
                  <a:pt x="79" y="1576"/>
                </a:lnTo>
                <a:lnTo>
                  <a:pt x="65" y="1627"/>
                </a:lnTo>
                <a:lnTo>
                  <a:pt x="53" y="1677"/>
                </a:lnTo>
                <a:lnTo>
                  <a:pt x="42" y="1727"/>
                </a:lnTo>
                <a:lnTo>
                  <a:pt x="32" y="1778"/>
                </a:lnTo>
                <a:lnTo>
                  <a:pt x="24" y="1830"/>
                </a:lnTo>
                <a:lnTo>
                  <a:pt x="16" y="1882"/>
                </a:lnTo>
                <a:lnTo>
                  <a:pt x="10" y="1935"/>
                </a:lnTo>
                <a:lnTo>
                  <a:pt x="6" y="1988"/>
                </a:lnTo>
                <a:lnTo>
                  <a:pt x="2" y="2041"/>
                </a:lnTo>
                <a:lnTo>
                  <a:pt x="0" y="2094"/>
                </a:lnTo>
                <a:lnTo>
                  <a:pt x="0" y="2149"/>
                </a:lnTo>
                <a:lnTo>
                  <a:pt x="0" y="2202"/>
                </a:lnTo>
                <a:lnTo>
                  <a:pt x="2" y="2256"/>
                </a:lnTo>
                <a:lnTo>
                  <a:pt x="6" y="2309"/>
                </a:lnTo>
                <a:lnTo>
                  <a:pt x="10" y="2362"/>
                </a:lnTo>
                <a:lnTo>
                  <a:pt x="16" y="2414"/>
                </a:lnTo>
                <a:lnTo>
                  <a:pt x="24" y="2466"/>
                </a:lnTo>
                <a:lnTo>
                  <a:pt x="32" y="2518"/>
                </a:lnTo>
                <a:lnTo>
                  <a:pt x="42" y="2569"/>
                </a:lnTo>
                <a:lnTo>
                  <a:pt x="53" y="2619"/>
                </a:lnTo>
                <a:lnTo>
                  <a:pt x="65" y="2670"/>
                </a:lnTo>
                <a:lnTo>
                  <a:pt x="79" y="2720"/>
                </a:lnTo>
                <a:lnTo>
                  <a:pt x="94" y="2769"/>
                </a:lnTo>
                <a:lnTo>
                  <a:pt x="110" y="2818"/>
                </a:lnTo>
                <a:lnTo>
                  <a:pt x="126" y="2866"/>
                </a:lnTo>
                <a:lnTo>
                  <a:pt x="144" y="2914"/>
                </a:lnTo>
                <a:lnTo>
                  <a:pt x="163" y="2961"/>
                </a:lnTo>
                <a:lnTo>
                  <a:pt x="184" y="3008"/>
                </a:lnTo>
                <a:lnTo>
                  <a:pt x="206" y="3054"/>
                </a:lnTo>
                <a:lnTo>
                  <a:pt x="227" y="3099"/>
                </a:lnTo>
                <a:lnTo>
                  <a:pt x="251" y="3144"/>
                </a:lnTo>
                <a:lnTo>
                  <a:pt x="277" y="3187"/>
                </a:lnTo>
                <a:lnTo>
                  <a:pt x="302" y="3231"/>
                </a:lnTo>
                <a:lnTo>
                  <a:pt x="328" y="3274"/>
                </a:lnTo>
                <a:lnTo>
                  <a:pt x="356" y="3317"/>
                </a:lnTo>
                <a:lnTo>
                  <a:pt x="385" y="3358"/>
                </a:lnTo>
                <a:lnTo>
                  <a:pt x="415" y="3398"/>
                </a:lnTo>
                <a:lnTo>
                  <a:pt x="444" y="3438"/>
                </a:lnTo>
                <a:lnTo>
                  <a:pt x="476" y="3476"/>
                </a:lnTo>
                <a:lnTo>
                  <a:pt x="508" y="3515"/>
                </a:lnTo>
                <a:lnTo>
                  <a:pt x="542" y="3553"/>
                </a:lnTo>
                <a:lnTo>
                  <a:pt x="576" y="3590"/>
                </a:lnTo>
                <a:lnTo>
                  <a:pt x="611" y="3625"/>
                </a:lnTo>
                <a:lnTo>
                  <a:pt x="647" y="3660"/>
                </a:lnTo>
                <a:lnTo>
                  <a:pt x="683" y="3695"/>
                </a:lnTo>
                <a:lnTo>
                  <a:pt x="721" y="3728"/>
                </a:lnTo>
                <a:lnTo>
                  <a:pt x="760" y="3760"/>
                </a:lnTo>
                <a:lnTo>
                  <a:pt x="799" y="3792"/>
                </a:lnTo>
                <a:lnTo>
                  <a:pt x="839" y="3822"/>
                </a:lnTo>
                <a:lnTo>
                  <a:pt x="879" y="3851"/>
                </a:lnTo>
                <a:lnTo>
                  <a:pt x="920" y="3880"/>
                </a:lnTo>
                <a:lnTo>
                  <a:pt x="962" y="3908"/>
                </a:lnTo>
                <a:lnTo>
                  <a:pt x="1004" y="3935"/>
                </a:lnTo>
                <a:lnTo>
                  <a:pt x="1048" y="3960"/>
                </a:lnTo>
                <a:lnTo>
                  <a:pt x="1092" y="3985"/>
                </a:lnTo>
                <a:lnTo>
                  <a:pt x="1137" y="4009"/>
                </a:lnTo>
                <a:lnTo>
                  <a:pt x="1183" y="4031"/>
                </a:lnTo>
                <a:lnTo>
                  <a:pt x="1228" y="4052"/>
                </a:lnTo>
                <a:lnTo>
                  <a:pt x="1275" y="4073"/>
                </a:lnTo>
                <a:lnTo>
                  <a:pt x="1322" y="4092"/>
                </a:lnTo>
                <a:lnTo>
                  <a:pt x="1370" y="4111"/>
                </a:lnTo>
                <a:lnTo>
                  <a:pt x="1418" y="4128"/>
                </a:lnTo>
                <a:lnTo>
                  <a:pt x="1467" y="4143"/>
                </a:lnTo>
                <a:lnTo>
                  <a:pt x="1516" y="4158"/>
                </a:lnTo>
                <a:lnTo>
                  <a:pt x="1565" y="4171"/>
                </a:lnTo>
                <a:lnTo>
                  <a:pt x="1616" y="4184"/>
                </a:lnTo>
                <a:lnTo>
                  <a:pt x="1667" y="4195"/>
                </a:lnTo>
                <a:lnTo>
                  <a:pt x="1718" y="4204"/>
                </a:lnTo>
                <a:lnTo>
                  <a:pt x="1770" y="4214"/>
                </a:lnTo>
                <a:lnTo>
                  <a:pt x="1821" y="4220"/>
                </a:lnTo>
                <a:lnTo>
                  <a:pt x="1874" y="4226"/>
                </a:lnTo>
                <a:lnTo>
                  <a:pt x="1927" y="4231"/>
                </a:lnTo>
                <a:lnTo>
                  <a:pt x="1980" y="4234"/>
                </a:lnTo>
                <a:lnTo>
                  <a:pt x="2034" y="4236"/>
                </a:lnTo>
                <a:lnTo>
                  <a:pt x="2087" y="4238"/>
                </a:lnTo>
                <a:lnTo>
                  <a:pt x="2141" y="4236"/>
                </a:lnTo>
                <a:lnTo>
                  <a:pt x="2195" y="4234"/>
                </a:lnTo>
                <a:lnTo>
                  <a:pt x="2249" y="4231"/>
                </a:lnTo>
                <a:lnTo>
                  <a:pt x="2301" y="4226"/>
                </a:lnTo>
                <a:lnTo>
                  <a:pt x="2354" y="4220"/>
                </a:lnTo>
                <a:lnTo>
                  <a:pt x="2406" y="4214"/>
                </a:lnTo>
                <a:lnTo>
                  <a:pt x="2458" y="4204"/>
                </a:lnTo>
                <a:lnTo>
                  <a:pt x="2509" y="4195"/>
                </a:lnTo>
                <a:lnTo>
                  <a:pt x="2559" y="4184"/>
                </a:lnTo>
                <a:lnTo>
                  <a:pt x="2610" y="4171"/>
                </a:lnTo>
                <a:lnTo>
                  <a:pt x="2660" y="4158"/>
                </a:lnTo>
                <a:lnTo>
                  <a:pt x="2709" y="4143"/>
                </a:lnTo>
                <a:lnTo>
                  <a:pt x="2758" y="4128"/>
                </a:lnTo>
                <a:lnTo>
                  <a:pt x="2806" y="4111"/>
                </a:lnTo>
                <a:lnTo>
                  <a:pt x="2854" y="4092"/>
                </a:lnTo>
                <a:lnTo>
                  <a:pt x="2901" y="4073"/>
                </a:lnTo>
                <a:lnTo>
                  <a:pt x="2948" y="4052"/>
                </a:lnTo>
                <a:lnTo>
                  <a:pt x="2993" y="4031"/>
                </a:lnTo>
                <a:lnTo>
                  <a:pt x="3039" y="4009"/>
                </a:lnTo>
                <a:lnTo>
                  <a:pt x="3084" y="3985"/>
                </a:lnTo>
                <a:lnTo>
                  <a:pt x="3127" y="3960"/>
                </a:lnTo>
                <a:lnTo>
                  <a:pt x="3171" y="3935"/>
                </a:lnTo>
                <a:lnTo>
                  <a:pt x="3214" y="3908"/>
                </a:lnTo>
                <a:lnTo>
                  <a:pt x="3255" y="3880"/>
                </a:lnTo>
                <a:lnTo>
                  <a:pt x="3297" y="3851"/>
                </a:lnTo>
                <a:lnTo>
                  <a:pt x="3337" y="3822"/>
                </a:lnTo>
                <a:lnTo>
                  <a:pt x="3377" y="3792"/>
                </a:lnTo>
                <a:lnTo>
                  <a:pt x="3416" y="3760"/>
                </a:lnTo>
                <a:lnTo>
                  <a:pt x="3455" y="3728"/>
                </a:lnTo>
                <a:lnTo>
                  <a:pt x="3493" y="3695"/>
                </a:lnTo>
                <a:lnTo>
                  <a:pt x="3529" y="3660"/>
                </a:lnTo>
                <a:lnTo>
                  <a:pt x="3565" y="3625"/>
                </a:lnTo>
                <a:lnTo>
                  <a:pt x="3600" y="3590"/>
                </a:lnTo>
                <a:lnTo>
                  <a:pt x="3634" y="3553"/>
                </a:lnTo>
                <a:lnTo>
                  <a:pt x="3668" y="3515"/>
                </a:lnTo>
                <a:lnTo>
                  <a:pt x="3700" y="3476"/>
                </a:lnTo>
                <a:lnTo>
                  <a:pt x="3732" y="3438"/>
                </a:lnTo>
                <a:lnTo>
                  <a:pt x="3761" y="3398"/>
                </a:lnTo>
                <a:lnTo>
                  <a:pt x="3791" y="3358"/>
                </a:lnTo>
                <a:lnTo>
                  <a:pt x="3820" y="3317"/>
                </a:lnTo>
                <a:lnTo>
                  <a:pt x="3847" y="3274"/>
                </a:lnTo>
                <a:lnTo>
                  <a:pt x="3874" y="3231"/>
                </a:lnTo>
                <a:lnTo>
                  <a:pt x="3899" y="3187"/>
                </a:lnTo>
                <a:lnTo>
                  <a:pt x="3925" y="3144"/>
                </a:lnTo>
                <a:lnTo>
                  <a:pt x="3949" y="3099"/>
                </a:lnTo>
                <a:lnTo>
                  <a:pt x="3970" y="3054"/>
                </a:lnTo>
                <a:lnTo>
                  <a:pt x="3992" y="3008"/>
                </a:lnTo>
                <a:lnTo>
                  <a:pt x="4013" y="2961"/>
                </a:lnTo>
                <a:lnTo>
                  <a:pt x="4032" y="2914"/>
                </a:lnTo>
                <a:lnTo>
                  <a:pt x="4050" y="2866"/>
                </a:lnTo>
                <a:lnTo>
                  <a:pt x="4066" y="2818"/>
                </a:lnTo>
                <a:lnTo>
                  <a:pt x="4082" y="2769"/>
                </a:lnTo>
                <a:lnTo>
                  <a:pt x="4097" y="2720"/>
                </a:lnTo>
                <a:lnTo>
                  <a:pt x="4111" y="2670"/>
                </a:lnTo>
                <a:lnTo>
                  <a:pt x="4123" y="2619"/>
                </a:lnTo>
                <a:lnTo>
                  <a:pt x="4134" y="2569"/>
                </a:lnTo>
                <a:lnTo>
                  <a:pt x="4144" y="2518"/>
                </a:lnTo>
                <a:lnTo>
                  <a:pt x="4152" y="2466"/>
                </a:lnTo>
                <a:lnTo>
                  <a:pt x="4160" y="2414"/>
                </a:lnTo>
                <a:lnTo>
                  <a:pt x="4166" y="2362"/>
                </a:lnTo>
                <a:lnTo>
                  <a:pt x="4170" y="2309"/>
                </a:lnTo>
                <a:lnTo>
                  <a:pt x="4174" y="2256"/>
                </a:lnTo>
                <a:lnTo>
                  <a:pt x="4176" y="2202"/>
                </a:lnTo>
                <a:lnTo>
                  <a:pt x="4177" y="2149"/>
                </a:lnTo>
                <a:lnTo>
                  <a:pt x="4176" y="2106"/>
                </a:lnTo>
                <a:lnTo>
                  <a:pt x="4175" y="2064"/>
                </a:lnTo>
                <a:lnTo>
                  <a:pt x="4173" y="2023"/>
                </a:lnTo>
                <a:lnTo>
                  <a:pt x="4170" y="1981"/>
                </a:lnTo>
                <a:lnTo>
                  <a:pt x="4166" y="1940"/>
                </a:lnTo>
                <a:lnTo>
                  <a:pt x="4162" y="1898"/>
                </a:lnTo>
                <a:lnTo>
                  <a:pt x="4157" y="1857"/>
                </a:lnTo>
                <a:lnTo>
                  <a:pt x="4151" y="1817"/>
                </a:lnTo>
                <a:lnTo>
                  <a:pt x="4144" y="1777"/>
                </a:lnTo>
                <a:lnTo>
                  <a:pt x="4136" y="1737"/>
                </a:lnTo>
                <a:lnTo>
                  <a:pt x="4128" y="1697"/>
                </a:lnTo>
                <a:lnTo>
                  <a:pt x="4119" y="1657"/>
                </a:lnTo>
                <a:lnTo>
                  <a:pt x="4109" y="1619"/>
                </a:lnTo>
                <a:lnTo>
                  <a:pt x="4098" y="1580"/>
                </a:lnTo>
                <a:lnTo>
                  <a:pt x="4087" y="1541"/>
                </a:lnTo>
                <a:lnTo>
                  <a:pt x="4074" y="1503"/>
                </a:lnTo>
                <a:lnTo>
                  <a:pt x="4062" y="1465"/>
                </a:lnTo>
                <a:lnTo>
                  <a:pt x="4048" y="1428"/>
                </a:lnTo>
                <a:lnTo>
                  <a:pt x="4034" y="1390"/>
                </a:lnTo>
                <a:lnTo>
                  <a:pt x="4019" y="1353"/>
                </a:lnTo>
                <a:lnTo>
                  <a:pt x="4003" y="1317"/>
                </a:lnTo>
                <a:lnTo>
                  <a:pt x="3987" y="1280"/>
                </a:lnTo>
                <a:lnTo>
                  <a:pt x="3971" y="1245"/>
                </a:lnTo>
                <a:lnTo>
                  <a:pt x="3953" y="1209"/>
                </a:lnTo>
                <a:lnTo>
                  <a:pt x="3935" y="1174"/>
                </a:lnTo>
                <a:lnTo>
                  <a:pt x="3917" y="1140"/>
                </a:lnTo>
                <a:lnTo>
                  <a:pt x="3897" y="1105"/>
                </a:lnTo>
                <a:lnTo>
                  <a:pt x="3877" y="1071"/>
                </a:lnTo>
                <a:lnTo>
                  <a:pt x="3856" y="1038"/>
                </a:lnTo>
                <a:lnTo>
                  <a:pt x="3836" y="1005"/>
                </a:lnTo>
                <a:lnTo>
                  <a:pt x="3813" y="972"/>
                </a:lnTo>
                <a:lnTo>
                  <a:pt x="3791" y="940"/>
                </a:lnTo>
                <a:lnTo>
                  <a:pt x="3767" y="908"/>
                </a:lnTo>
                <a:lnTo>
                  <a:pt x="3744" y="877"/>
                </a:lnTo>
                <a:lnTo>
                  <a:pt x="3720" y="846"/>
                </a:lnTo>
                <a:lnTo>
                  <a:pt x="3695" y="816"/>
                </a:lnTo>
                <a:lnTo>
                  <a:pt x="3670" y="785"/>
                </a:lnTo>
                <a:lnTo>
                  <a:pt x="3644" y="757"/>
                </a:lnTo>
                <a:lnTo>
                  <a:pt x="3617" y="727"/>
                </a:lnTo>
                <a:lnTo>
                  <a:pt x="3590" y="700"/>
                </a:lnTo>
                <a:lnTo>
                  <a:pt x="3562" y="671"/>
                </a:lnTo>
                <a:lnTo>
                  <a:pt x="3535" y="644"/>
                </a:lnTo>
                <a:lnTo>
                  <a:pt x="3506" y="618"/>
                </a:lnTo>
                <a:lnTo>
                  <a:pt x="3477" y="591"/>
                </a:lnTo>
                <a:lnTo>
                  <a:pt x="3448" y="565"/>
                </a:lnTo>
                <a:lnTo>
                  <a:pt x="3417" y="540"/>
                </a:lnTo>
                <a:lnTo>
                  <a:pt x="3388" y="515"/>
                </a:lnTo>
                <a:lnTo>
                  <a:pt x="3357" y="491"/>
                </a:lnTo>
                <a:lnTo>
                  <a:pt x="3325" y="468"/>
                </a:lnTo>
                <a:lnTo>
                  <a:pt x="3293" y="445"/>
                </a:lnTo>
                <a:lnTo>
                  <a:pt x="3261" y="422"/>
                </a:lnTo>
                <a:lnTo>
                  <a:pt x="3228" y="400"/>
                </a:lnTo>
                <a:lnTo>
                  <a:pt x="3195" y="379"/>
                </a:lnTo>
                <a:lnTo>
                  <a:pt x="3161" y="358"/>
                </a:lnTo>
                <a:lnTo>
                  <a:pt x="3127" y="339"/>
                </a:lnTo>
                <a:lnTo>
                  <a:pt x="3093" y="319"/>
                </a:lnTo>
                <a:lnTo>
                  <a:pt x="3059" y="301"/>
                </a:lnTo>
                <a:lnTo>
                  <a:pt x="3023" y="283"/>
                </a:lnTo>
                <a:lnTo>
                  <a:pt x="2988" y="266"/>
                </a:lnTo>
                <a:lnTo>
                  <a:pt x="2952" y="248"/>
                </a:lnTo>
                <a:lnTo>
                  <a:pt x="2916" y="232"/>
                </a:lnTo>
                <a:lnTo>
                  <a:pt x="2879" y="216"/>
                </a:lnTo>
                <a:lnTo>
                  <a:pt x="2842" y="202"/>
                </a:lnTo>
                <a:lnTo>
                  <a:pt x="2805" y="188"/>
                </a:lnTo>
                <a:close/>
                <a:moveTo>
                  <a:pt x="1338" y="3471"/>
                </a:moveTo>
                <a:lnTo>
                  <a:pt x="1338" y="3471"/>
                </a:lnTo>
                <a:lnTo>
                  <a:pt x="1308" y="3470"/>
                </a:lnTo>
                <a:lnTo>
                  <a:pt x="1279" y="3467"/>
                </a:lnTo>
                <a:lnTo>
                  <a:pt x="1250" y="3464"/>
                </a:lnTo>
                <a:lnTo>
                  <a:pt x="1223" y="3459"/>
                </a:lnTo>
                <a:lnTo>
                  <a:pt x="1195" y="3453"/>
                </a:lnTo>
                <a:lnTo>
                  <a:pt x="1168" y="3445"/>
                </a:lnTo>
                <a:lnTo>
                  <a:pt x="1141" y="3435"/>
                </a:lnTo>
                <a:lnTo>
                  <a:pt x="1115" y="3426"/>
                </a:lnTo>
                <a:lnTo>
                  <a:pt x="1090" y="3414"/>
                </a:lnTo>
                <a:lnTo>
                  <a:pt x="1065" y="3401"/>
                </a:lnTo>
                <a:lnTo>
                  <a:pt x="1041" y="3387"/>
                </a:lnTo>
                <a:lnTo>
                  <a:pt x="1018" y="3373"/>
                </a:lnTo>
                <a:lnTo>
                  <a:pt x="995" y="3357"/>
                </a:lnTo>
                <a:lnTo>
                  <a:pt x="973" y="3341"/>
                </a:lnTo>
                <a:lnTo>
                  <a:pt x="953" y="3322"/>
                </a:lnTo>
                <a:lnTo>
                  <a:pt x="933" y="3303"/>
                </a:lnTo>
                <a:lnTo>
                  <a:pt x="914" y="3283"/>
                </a:lnTo>
                <a:lnTo>
                  <a:pt x="896" y="3263"/>
                </a:lnTo>
                <a:lnTo>
                  <a:pt x="880" y="3241"/>
                </a:lnTo>
                <a:lnTo>
                  <a:pt x="864" y="3218"/>
                </a:lnTo>
                <a:lnTo>
                  <a:pt x="849" y="3195"/>
                </a:lnTo>
                <a:lnTo>
                  <a:pt x="835" y="3171"/>
                </a:lnTo>
                <a:lnTo>
                  <a:pt x="823" y="3146"/>
                </a:lnTo>
                <a:lnTo>
                  <a:pt x="811" y="3121"/>
                </a:lnTo>
                <a:lnTo>
                  <a:pt x="801" y="3095"/>
                </a:lnTo>
                <a:lnTo>
                  <a:pt x="792" y="3069"/>
                </a:lnTo>
                <a:lnTo>
                  <a:pt x="784" y="3041"/>
                </a:lnTo>
                <a:lnTo>
                  <a:pt x="777" y="3014"/>
                </a:lnTo>
                <a:lnTo>
                  <a:pt x="772" y="2985"/>
                </a:lnTo>
                <a:lnTo>
                  <a:pt x="769" y="2957"/>
                </a:lnTo>
                <a:lnTo>
                  <a:pt x="767" y="2928"/>
                </a:lnTo>
                <a:lnTo>
                  <a:pt x="766" y="2898"/>
                </a:lnTo>
                <a:lnTo>
                  <a:pt x="767" y="2869"/>
                </a:lnTo>
                <a:lnTo>
                  <a:pt x="769" y="2840"/>
                </a:lnTo>
                <a:lnTo>
                  <a:pt x="772" y="2811"/>
                </a:lnTo>
                <a:lnTo>
                  <a:pt x="777" y="2783"/>
                </a:lnTo>
                <a:lnTo>
                  <a:pt x="784" y="2755"/>
                </a:lnTo>
                <a:lnTo>
                  <a:pt x="792" y="2728"/>
                </a:lnTo>
                <a:lnTo>
                  <a:pt x="801" y="2702"/>
                </a:lnTo>
                <a:lnTo>
                  <a:pt x="811" y="2675"/>
                </a:lnTo>
                <a:lnTo>
                  <a:pt x="823" y="2650"/>
                </a:lnTo>
                <a:lnTo>
                  <a:pt x="835" y="2625"/>
                </a:lnTo>
                <a:lnTo>
                  <a:pt x="849" y="2602"/>
                </a:lnTo>
                <a:lnTo>
                  <a:pt x="864" y="2578"/>
                </a:lnTo>
                <a:lnTo>
                  <a:pt x="880" y="2557"/>
                </a:lnTo>
                <a:lnTo>
                  <a:pt x="896" y="2535"/>
                </a:lnTo>
                <a:lnTo>
                  <a:pt x="914" y="2514"/>
                </a:lnTo>
                <a:lnTo>
                  <a:pt x="933" y="2494"/>
                </a:lnTo>
                <a:lnTo>
                  <a:pt x="953" y="2476"/>
                </a:lnTo>
                <a:lnTo>
                  <a:pt x="973" y="2457"/>
                </a:lnTo>
                <a:lnTo>
                  <a:pt x="995" y="2440"/>
                </a:lnTo>
                <a:lnTo>
                  <a:pt x="1018" y="2424"/>
                </a:lnTo>
                <a:lnTo>
                  <a:pt x="1041" y="2409"/>
                </a:lnTo>
                <a:lnTo>
                  <a:pt x="1065" y="2396"/>
                </a:lnTo>
                <a:lnTo>
                  <a:pt x="1090" y="2383"/>
                </a:lnTo>
                <a:lnTo>
                  <a:pt x="1115" y="2372"/>
                </a:lnTo>
                <a:lnTo>
                  <a:pt x="1141" y="2361"/>
                </a:lnTo>
                <a:lnTo>
                  <a:pt x="1168" y="2352"/>
                </a:lnTo>
                <a:lnTo>
                  <a:pt x="1195" y="2344"/>
                </a:lnTo>
                <a:lnTo>
                  <a:pt x="1223" y="2338"/>
                </a:lnTo>
                <a:lnTo>
                  <a:pt x="1250" y="2333"/>
                </a:lnTo>
                <a:lnTo>
                  <a:pt x="1279" y="2329"/>
                </a:lnTo>
                <a:lnTo>
                  <a:pt x="1308" y="2327"/>
                </a:lnTo>
                <a:lnTo>
                  <a:pt x="1338" y="2327"/>
                </a:lnTo>
                <a:lnTo>
                  <a:pt x="1366" y="2327"/>
                </a:lnTo>
                <a:lnTo>
                  <a:pt x="1396" y="2329"/>
                </a:lnTo>
                <a:lnTo>
                  <a:pt x="1425" y="2333"/>
                </a:lnTo>
                <a:lnTo>
                  <a:pt x="1453" y="2338"/>
                </a:lnTo>
                <a:lnTo>
                  <a:pt x="1481" y="2344"/>
                </a:lnTo>
                <a:lnTo>
                  <a:pt x="1508" y="2352"/>
                </a:lnTo>
                <a:lnTo>
                  <a:pt x="1534" y="2361"/>
                </a:lnTo>
                <a:lnTo>
                  <a:pt x="1561" y="2372"/>
                </a:lnTo>
                <a:lnTo>
                  <a:pt x="1586" y="2383"/>
                </a:lnTo>
                <a:lnTo>
                  <a:pt x="1610" y="2396"/>
                </a:lnTo>
                <a:lnTo>
                  <a:pt x="1634" y="2409"/>
                </a:lnTo>
                <a:lnTo>
                  <a:pt x="1658" y="2424"/>
                </a:lnTo>
                <a:lnTo>
                  <a:pt x="1680" y="2440"/>
                </a:lnTo>
                <a:lnTo>
                  <a:pt x="1701" y="2457"/>
                </a:lnTo>
                <a:lnTo>
                  <a:pt x="1722" y="2476"/>
                </a:lnTo>
                <a:lnTo>
                  <a:pt x="1742" y="2494"/>
                </a:lnTo>
                <a:lnTo>
                  <a:pt x="1761" y="2514"/>
                </a:lnTo>
                <a:lnTo>
                  <a:pt x="1779" y="2535"/>
                </a:lnTo>
                <a:lnTo>
                  <a:pt x="1796" y="2557"/>
                </a:lnTo>
                <a:lnTo>
                  <a:pt x="1812" y="2578"/>
                </a:lnTo>
                <a:lnTo>
                  <a:pt x="1827" y="2602"/>
                </a:lnTo>
                <a:lnTo>
                  <a:pt x="1841" y="2625"/>
                </a:lnTo>
                <a:lnTo>
                  <a:pt x="1853" y="2650"/>
                </a:lnTo>
                <a:lnTo>
                  <a:pt x="1865" y="2675"/>
                </a:lnTo>
                <a:lnTo>
                  <a:pt x="1875" y="2702"/>
                </a:lnTo>
                <a:lnTo>
                  <a:pt x="1884" y="2728"/>
                </a:lnTo>
                <a:lnTo>
                  <a:pt x="1892" y="2755"/>
                </a:lnTo>
                <a:lnTo>
                  <a:pt x="1898" y="2783"/>
                </a:lnTo>
                <a:lnTo>
                  <a:pt x="1903" y="2811"/>
                </a:lnTo>
                <a:lnTo>
                  <a:pt x="1907" y="2840"/>
                </a:lnTo>
                <a:lnTo>
                  <a:pt x="1909" y="2869"/>
                </a:lnTo>
                <a:lnTo>
                  <a:pt x="1909" y="2898"/>
                </a:lnTo>
                <a:lnTo>
                  <a:pt x="1909" y="2928"/>
                </a:lnTo>
                <a:lnTo>
                  <a:pt x="1907" y="2957"/>
                </a:lnTo>
                <a:lnTo>
                  <a:pt x="1903" y="2985"/>
                </a:lnTo>
                <a:lnTo>
                  <a:pt x="1898" y="3014"/>
                </a:lnTo>
                <a:lnTo>
                  <a:pt x="1892" y="3041"/>
                </a:lnTo>
                <a:lnTo>
                  <a:pt x="1884" y="3069"/>
                </a:lnTo>
                <a:lnTo>
                  <a:pt x="1875" y="3095"/>
                </a:lnTo>
                <a:lnTo>
                  <a:pt x="1865" y="3121"/>
                </a:lnTo>
                <a:lnTo>
                  <a:pt x="1853" y="3146"/>
                </a:lnTo>
                <a:lnTo>
                  <a:pt x="1841" y="3171"/>
                </a:lnTo>
                <a:lnTo>
                  <a:pt x="1827" y="3195"/>
                </a:lnTo>
                <a:lnTo>
                  <a:pt x="1812" y="3218"/>
                </a:lnTo>
                <a:lnTo>
                  <a:pt x="1796" y="3241"/>
                </a:lnTo>
                <a:lnTo>
                  <a:pt x="1779" y="3263"/>
                </a:lnTo>
                <a:lnTo>
                  <a:pt x="1761" y="3283"/>
                </a:lnTo>
                <a:lnTo>
                  <a:pt x="1742" y="3303"/>
                </a:lnTo>
                <a:lnTo>
                  <a:pt x="1722" y="3322"/>
                </a:lnTo>
                <a:lnTo>
                  <a:pt x="1701" y="3341"/>
                </a:lnTo>
                <a:lnTo>
                  <a:pt x="1680" y="3357"/>
                </a:lnTo>
                <a:lnTo>
                  <a:pt x="1658" y="3373"/>
                </a:lnTo>
                <a:lnTo>
                  <a:pt x="1634" y="3387"/>
                </a:lnTo>
                <a:lnTo>
                  <a:pt x="1610" y="3401"/>
                </a:lnTo>
                <a:lnTo>
                  <a:pt x="1586" y="3414"/>
                </a:lnTo>
                <a:lnTo>
                  <a:pt x="1561" y="3426"/>
                </a:lnTo>
                <a:lnTo>
                  <a:pt x="1534" y="3435"/>
                </a:lnTo>
                <a:lnTo>
                  <a:pt x="1508" y="3445"/>
                </a:lnTo>
                <a:lnTo>
                  <a:pt x="1481" y="3453"/>
                </a:lnTo>
                <a:lnTo>
                  <a:pt x="1453" y="3459"/>
                </a:lnTo>
                <a:lnTo>
                  <a:pt x="1425" y="3464"/>
                </a:lnTo>
                <a:lnTo>
                  <a:pt x="1396" y="3467"/>
                </a:lnTo>
                <a:lnTo>
                  <a:pt x="1366" y="3470"/>
                </a:lnTo>
                <a:lnTo>
                  <a:pt x="1338" y="3471"/>
                </a:lnTo>
                <a:close/>
                <a:moveTo>
                  <a:pt x="1338" y="1969"/>
                </a:moveTo>
                <a:lnTo>
                  <a:pt x="1338" y="1969"/>
                </a:lnTo>
                <a:lnTo>
                  <a:pt x="1308" y="1969"/>
                </a:lnTo>
                <a:lnTo>
                  <a:pt x="1279" y="1967"/>
                </a:lnTo>
                <a:lnTo>
                  <a:pt x="1250" y="1962"/>
                </a:lnTo>
                <a:lnTo>
                  <a:pt x="1223" y="1958"/>
                </a:lnTo>
                <a:lnTo>
                  <a:pt x="1195" y="1951"/>
                </a:lnTo>
                <a:lnTo>
                  <a:pt x="1168" y="1944"/>
                </a:lnTo>
                <a:lnTo>
                  <a:pt x="1141" y="1935"/>
                </a:lnTo>
                <a:lnTo>
                  <a:pt x="1115" y="1925"/>
                </a:lnTo>
                <a:lnTo>
                  <a:pt x="1090" y="1913"/>
                </a:lnTo>
                <a:lnTo>
                  <a:pt x="1065" y="1901"/>
                </a:lnTo>
                <a:lnTo>
                  <a:pt x="1041" y="1887"/>
                </a:lnTo>
                <a:lnTo>
                  <a:pt x="1018" y="1872"/>
                </a:lnTo>
                <a:lnTo>
                  <a:pt x="995" y="1856"/>
                </a:lnTo>
                <a:lnTo>
                  <a:pt x="973" y="1839"/>
                </a:lnTo>
                <a:lnTo>
                  <a:pt x="953" y="1821"/>
                </a:lnTo>
                <a:lnTo>
                  <a:pt x="933" y="1802"/>
                </a:lnTo>
                <a:lnTo>
                  <a:pt x="914" y="1782"/>
                </a:lnTo>
                <a:lnTo>
                  <a:pt x="896" y="1761"/>
                </a:lnTo>
                <a:lnTo>
                  <a:pt x="880" y="1740"/>
                </a:lnTo>
                <a:lnTo>
                  <a:pt x="864" y="1717"/>
                </a:lnTo>
                <a:lnTo>
                  <a:pt x="849" y="1694"/>
                </a:lnTo>
                <a:lnTo>
                  <a:pt x="835" y="1670"/>
                </a:lnTo>
                <a:lnTo>
                  <a:pt x="823" y="1646"/>
                </a:lnTo>
                <a:lnTo>
                  <a:pt x="811" y="1620"/>
                </a:lnTo>
                <a:lnTo>
                  <a:pt x="801" y="1595"/>
                </a:lnTo>
                <a:lnTo>
                  <a:pt x="792" y="1567"/>
                </a:lnTo>
                <a:lnTo>
                  <a:pt x="784" y="1541"/>
                </a:lnTo>
                <a:lnTo>
                  <a:pt x="777" y="1512"/>
                </a:lnTo>
                <a:lnTo>
                  <a:pt x="772" y="1485"/>
                </a:lnTo>
                <a:lnTo>
                  <a:pt x="769" y="1456"/>
                </a:lnTo>
                <a:lnTo>
                  <a:pt x="767" y="1427"/>
                </a:lnTo>
                <a:lnTo>
                  <a:pt x="766" y="1397"/>
                </a:lnTo>
                <a:lnTo>
                  <a:pt x="767" y="1368"/>
                </a:lnTo>
                <a:lnTo>
                  <a:pt x="769" y="1339"/>
                </a:lnTo>
                <a:lnTo>
                  <a:pt x="772" y="1310"/>
                </a:lnTo>
                <a:lnTo>
                  <a:pt x="777" y="1283"/>
                </a:lnTo>
                <a:lnTo>
                  <a:pt x="784" y="1255"/>
                </a:lnTo>
                <a:lnTo>
                  <a:pt x="792" y="1228"/>
                </a:lnTo>
                <a:lnTo>
                  <a:pt x="801" y="1201"/>
                </a:lnTo>
                <a:lnTo>
                  <a:pt x="811" y="1175"/>
                </a:lnTo>
                <a:lnTo>
                  <a:pt x="823" y="1150"/>
                </a:lnTo>
                <a:lnTo>
                  <a:pt x="835" y="1125"/>
                </a:lnTo>
                <a:lnTo>
                  <a:pt x="849" y="1101"/>
                </a:lnTo>
                <a:lnTo>
                  <a:pt x="864" y="1078"/>
                </a:lnTo>
                <a:lnTo>
                  <a:pt x="880" y="1055"/>
                </a:lnTo>
                <a:lnTo>
                  <a:pt x="896" y="1033"/>
                </a:lnTo>
                <a:lnTo>
                  <a:pt x="914" y="1013"/>
                </a:lnTo>
                <a:lnTo>
                  <a:pt x="933" y="993"/>
                </a:lnTo>
                <a:lnTo>
                  <a:pt x="953" y="974"/>
                </a:lnTo>
                <a:lnTo>
                  <a:pt x="973" y="957"/>
                </a:lnTo>
                <a:lnTo>
                  <a:pt x="995" y="940"/>
                </a:lnTo>
                <a:lnTo>
                  <a:pt x="1018" y="924"/>
                </a:lnTo>
                <a:lnTo>
                  <a:pt x="1041" y="909"/>
                </a:lnTo>
                <a:lnTo>
                  <a:pt x="1065" y="895"/>
                </a:lnTo>
                <a:lnTo>
                  <a:pt x="1090" y="883"/>
                </a:lnTo>
                <a:lnTo>
                  <a:pt x="1115" y="871"/>
                </a:lnTo>
                <a:lnTo>
                  <a:pt x="1141" y="861"/>
                </a:lnTo>
                <a:lnTo>
                  <a:pt x="1168" y="852"/>
                </a:lnTo>
                <a:lnTo>
                  <a:pt x="1195" y="844"/>
                </a:lnTo>
                <a:lnTo>
                  <a:pt x="1223" y="838"/>
                </a:lnTo>
                <a:lnTo>
                  <a:pt x="1250" y="832"/>
                </a:lnTo>
                <a:lnTo>
                  <a:pt x="1279" y="829"/>
                </a:lnTo>
                <a:lnTo>
                  <a:pt x="1308" y="827"/>
                </a:lnTo>
                <a:lnTo>
                  <a:pt x="1338" y="825"/>
                </a:lnTo>
                <a:lnTo>
                  <a:pt x="1366" y="827"/>
                </a:lnTo>
                <a:lnTo>
                  <a:pt x="1396" y="829"/>
                </a:lnTo>
                <a:lnTo>
                  <a:pt x="1425" y="832"/>
                </a:lnTo>
                <a:lnTo>
                  <a:pt x="1453" y="838"/>
                </a:lnTo>
                <a:lnTo>
                  <a:pt x="1481" y="844"/>
                </a:lnTo>
                <a:lnTo>
                  <a:pt x="1508" y="852"/>
                </a:lnTo>
                <a:lnTo>
                  <a:pt x="1534" y="861"/>
                </a:lnTo>
                <a:lnTo>
                  <a:pt x="1561" y="871"/>
                </a:lnTo>
                <a:lnTo>
                  <a:pt x="1586" y="883"/>
                </a:lnTo>
                <a:lnTo>
                  <a:pt x="1610" y="895"/>
                </a:lnTo>
                <a:lnTo>
                  <a:pt x="1634" y="909"/>
                </a:lnTo>
                <a:lnTo>
                  <a:pt x="1658" y="924"/>
                </a:lnTo>
                <a:lnTo>
                  <a:pt x="1680" y="940"/>
                </a:lnTo>
                <a:lnTo>
                  <a:pt x="1701" y="957"/>
                </a:lnTo>
                <a:lnTo>
                  <a:pt x="1722" y="974"/>
                </a:lnTo>
                <a:lnTo>
                  <a:pt x="1742" y="993"/>
                </a:lnTo>
                <a:lnTo>
                  <a:pt x="1761" y="1013"/>
                </a:lnTo>
                <a:lnTo>
                  <a:pt x="1779" y="1033"/>
                </a:lnTo>
                <a:lnTo>
                  <a:pt x="1796" y="1055"/>
                </a:lnTo>
                <a:lnTo>
                  <a:pt x="1812" y="1078"/>
                </a:lnTo>
                <a:lnTo>
                  <a:pt x="1827" y="1101"/>
                </a:lnTo>
                <a:lnTo>
                  <a:pt x="1841" y="1125"/>
                </a:lnTo>
                <a:lnTo>
                  <a:pt x="1853" y="1150"/>
                </a:lnTo>
                <a:lnTo>
                  <a:pt x="1865" y="1175"/>
                </a:lnTo>
                <a:lnTo>
                  <a:pt x="1875" y="1201"/>
                </a:lnTo>
                <a:lnTo>
                  <a:pt x="1884" y="1228"/>
                </a:lnTo>
                <a:lnTo>
                  <a:pt x="1892" y="1255"/>
                </a:lnTo>
                <a:lnTo>
                  <a:pt x="1898" y="1283"/>
                </a:lnTo>
                <a:lnTo>
                  <a:pt x="1903" y="1310"/>
                </a:lnTo>
                <a:lnTo>
                  <a:pt x="1907" y="1339"/>
                </a:lnTo>
                <a:lnTo>
                  <a:pt x="1909" y="1368"/>
                </a:lnTo>
                <a:lnTo>
                  <a:pt x="1909" y="1397"/>
                </a:lnTo>
                <a:lnTo>
                  <a:pt x="1909" y="1427"/>
                </a:lnTo>
                <a:lnTo>
                  <a:pt x="1907" y="1456"/>
                </a:lnTo>
                <a:lnTo>
                  <a:pt x="1903" y="1485"/>
                </a:lnTo>
                <a:lnTo>
                  <a:pt x="1898" y="1512"/>
                </a:lnTo>
                <a:lnTo>
                  <a:pt x="1892" y="1541"/>
                </a:lnTo>
                <a:lnTo>
                  <a:pt x="1884" y="1567"/>
                </a:lnTo>
                <a:lnTo>
                  <a:pt x="1875" y="1595"/>
                </a:lnTo>
                <a:lnTo>
                  <a:pt x="1865" y="1620"/>
                </a:lnTo>
                <a:lnTo>
                  <a:pt x="1853" y="1646"/>
                </a:lnTo>
                <a:lnTo>
                  <a:pt x="1841" y="1670"/>
                </a:lnTo>
                <a:lnTo>
                  <a:pt x="1827" y="1694"/>
                </a:lnTo>
                <a:lnTo>
                  <a:pt x="1812" y="1717"/>
                </a:lnTo>
                <a:lnTo>
                  <a:pt x="1796" y="1740"/>
                </a:lnTo>
                <a:lnTo>
                  <a:pt x="1779" y="1761"/>
                </a:lnTo>
                <a:lnTo>
                  <a:pt x="1761" y="1782"/>
                </a:lnTo>
                <a:lnTo>
                  <a:pt x="1742" y="1802"/>
                </a:lnTo>
                <a:lnTo>
                  <a:pt x="1722" y="1821"/>
                </a:lnTo>
                <a:lnTo>
                  <a:pt x="1701" y="1839"/>
                </a:lnTo>
                <a:lnTo>
                  <a:pt x="1680" y="1856"/>
                </a:lnTo>
                <a:lnTo>
                  <a:pt x="1658" y="1872"/>
                </a:lnTo>
                <a:lnTo>
                  <a:pt x="1634" y="1887"/>
                </a:lnTo>
                <a:lnTo>
                  <a:pt x="1610" y="1901"/>
                </a:lnTo>
                <a:lnTo>
                  <a:pt x="1586" y="1913"/>
                </a:lnTo>
                <a:lnTo>
                  <a:pt x="1561" y="1925"/>
                </a:lnTo>
                <a:lnTo>
                  <a:pt x="1534" y="1935"/>
                </a:lnTo>
                <a:lnTo>
                  <a:pt x="1508" y="1944"/>
                </a:lnTo>
                <a:lnTo>
                  <a:pt x="1481" y="1951"/>
                </a:lnTo>
                <a:lnTo>
                  <a:pt x="1453" y="1958"/>
                </a:lnTo>
                <a:lnTo>
                  <a:pt x="1425" y="1962"/>
                </a:lnTo>
                <a:lnTo>
                  <a:pt x="1396" y="1967"/>
                </a:lnTo>
                <a:lnTo>
                  <a:pt x="1366" y="1969"/>
                </a:lnTo>
                <a:lnTo>
                  <a:pt x="1338" y="1969"/>
                </a:lnTo>
                <a:close/>
                <a:moveTo>
                  <a:pt x="2838" y="3471"/>
                </a:moveTo>
                <a:lnTo>
                  <a:pt x="2838" y="3471"/>
                </a:lnTo>
                <a:lnTo>
                  <a:pt x="2810" y="3470"/>
                </a:lnTo>
                <a:lnTo>
                  <a:pt x="2780" y="3467"/>
                </a:lnTo>
                <a:lnTo>
                  <a:pt x="2751" y="3464"/>
                </a:lnTo>
                <a:lnTo>
                  <a:pt x="2723" y="3459"/>
                </a:lnTo>
                <a:lnTo>
                  <a:pt x="2695" y="3453"/>
                </a:lnTo>
                <a:lnTo>
                  <a:pt x="2668" y="3445"/>
                </a:lnTo>
                <a:lnTo>
                  <a:pt x="2642" y="3435"/>
                </a:lnTo>
                <a:lnTo>
                  <a:pt x="2615" y="3426"/>
                </a:lnTo>
                <a:lnTo>
                  <a:pt x="2590" y="3414"/>
                </a:lnTo>
                <a:lnTo>
                  <a:pt x="2566" y="3401"/>
                </a:lnTo>
                <a:lnTo>
                  <a:pt x="2542" y="3387"/>
                </a:lnTo>
                <a:lnTo>
                  <a:pt x="2518" y="3373"/>
                </a:lnTo>
                <a:lnTo>
                  <a:pt x="2496" y="3357"/>
                </a:lnTo>
                <a:lnTo>
                  <a:pt x="2475" y="3341"/>
                </a:lnTo>
                <a:lnTo>
                  <a:pt x="2454" y="3322"/>
                </a:lnTo>
                <a:lnTo>
                  <a:pt x="2434" y="3303"/>
                </a:lnTo>
                <a:lnTo>
                  <a:pt x="2415" y="3283"/>
                </a:lnTo>
                <a:lnTo>
                  <a:pt x="2397" y="3263"/>
                </a:lnTo>
                <a:lnTo>
                  <a:pt x="2380" y="3241"/>
                </a:lnTo>
                <a:lnTo>
                  <a:pt x="2364" y="3218"/>
                </a:lnTo>
                <a:lnTo>
                  <a:pt x="2349" y="3195"/>
                </a:lnTo>
                <a:lnTo>
                  <a:pt x="2335" y="3171"/>
                </a:lnTo>
                <a:lnTo>
                  <a:pt x="2323" y="3146"/>
                </a:lnTo>
                <a:lnTo>
                  <a:pt x="2311" y="3121"/>
                </a:lnTo>
                <a:lnTo>
                  <a:pt x="2301" y="3095"/>
                </a:lnTo>
                <a:lnTo>
                  <a:pt x="2292" y="3069"/>
                </a:lnTo>
                <a:lnTo>
                  <a:pt x="2285" y="3041"/>
                </a:lnTo>
                <a:lnTo>
                  <a:pt x="2278" y="3014"/>
                </a:lnTo>
                <a:lnTo>
                  <a:pt x="2274" y="2985"/>
                </a:lnTo>
                <a:lnTo>
                  <a:pt x="2270" y="2957"/>
                </a:lnTo>
                <a:lnTo>
                  <a:pt x="2268" y="2928"/>
                </a:lnTo>
                <a:lnTo>
                  <a:pt x="2267" y="2898"/>
                </a:lnTo>
                <a:lnTo>
                  <a:pt x="2268" y="2869"/>
                </a:lnTo>
                <a:lnTo>
                  <a:pt x="2270" y="2840"/>
                </a:lnTo>
                <a:lnTo>
                  <a:pt x="2274" y="2811"/>
                </a:lnTo>
                <a:lnTo>
                  <a:pt x="2278" y="2783"/>
                </a:lnTo>
                <a:lnTo>
                  <a:pt x="2285" y="2755"/>
                </a:lnTo>
                <a:lnTo>
                  <a:pt x="2292" y="2728"/>
                </a:lnTo>
                <a:lnTo>
                  <a:pt x="2301" y="2702"/>
                </a:lnTo>
                <a:lnTo>
                  <a:pt x="2311" y="2675"/>
                </a:lnTo>
                <a:lnTo>
                  <a:pt x="2323" y="2650"/>
                </a:lnTo>
                <a:lnTo>
                  <a:pt x="2335" y="2625"/>
                </a:lnTo>
                <a:lnTo>
                  <a:pt x="2349" y="2602"/>
                </a:lnTo>
                <a:lnTo>
                  <a:pt x="2364" y="2578"/>
                </a:lnTo>
                <a:lnTo>
                  <a:pt x="2380" y="2557"/>
                </a:lnTo>
                <a:lnTo>
                  <a:pt x="2397" y="2535"/>
                </a:lnTo>
                <a:lnTo>
                  <a:pt x="2415" y="2514"/>
                </a:lnTo>
                <a:lnTo>
                  <a:pt x="2434" y="2494"/>
                </a:lnTo>
                <a:lnTo>
                  <a:pt x="2454" y="2476"/>
                </a:lnTo>
                <a:lnTo>
                  <a:pt x="2475" y="2457"/>
                </a:lnTo>
                <a:lnTo>
                  <a:pt x="2496" y="2440"/>
                </a:lnTo>
                <a:lnTo>
                  <a:pt x="2518" y="2424"/>
                </a:lnTo>
                <a:lnTo>
                  <a:pt x="2542" y="2409"/>
                </a:lnTo>
                <a:lnTo>
                  <a:pt x="2566" y="2396"/>
                </a:lnTo>
                <a:lnTo>
                  <a:pt x="2590" y="2383"/>
                </a:lnTo>
                <a:lnTo>
                  <a:pt x="2615" y="2372"/>
                </a:lnTo>
                <a:lnTo>
                  <a:pt x="2642" y="2361"/>
                </a:lnTo>
                <a:lnTo>
                  <a:pt x="2668" y="2352"/>
                </a:lnTo>
                <a:lnTo>
                  <a:pt x="2695" y="2344"/>
                </a:lnTo>
                <a:lnTo>
                  <a:pt x="2723" y="2338"/>
                </a:lnTo>
                <a:lnTo>
                  <a:pt x="2751" y="2333"/>
                </a:lnTo>
                <a:lnTo>
                  <a:pt x="2780" y="2329"/>
                </a:lnTo>
                <a:lnTo>
                  <a:pt x="2810" y="2327"/>
                </a:lnTo>
                <a:lnTo>
                  <a:pt x="2838" y="2327"/>
                </a:lnTo>
                <a:lnTo>
                  <a:pt x="2868" y="2327"/>
                </a:lnTo>
                <a:lnTo>
                  <a:pt x="2897" y="2329"/>
                </a:lnTo>
                <a:lnTo>
                  <a:pt x="2926" y="2333"/>
                </a:lnTo>
                <a:lnTo>
                  <a:pt x="2953" y="2338"/>
                </a:lnTo>
                <a:lnTo>
                  <a:pt x="2981" y="2344"/>
                </a:lnTo>
                <a:lnTo>
                  <a:pt x="3008" y="2352"/>
                </a:lnTo>
                <a:lnTo>
                  <a:pt x="3035" y="2361"/>
                </a:lnTo>
                <a:lnTo>
                  <a:pt x="3061" y="2372"/>
                </a:lnTo>
                <a:lnTo>
                  <a:pt x="3086" y="2383"/>
                </a:lnTo>
                <a:lnTo>
                  <a:pt x="3111" y="2396"/>
                </a:lnTo>
                <a:lnTo>
                  <a:pt x="3135" y="2409"/>
                </a:lnTo>
                <a:lnTo>
                  <a:pt x="3158" y="2424"/>
                </a:lnTo>
                <a:lnTo>
                  <a:pt x="3181" y="2440"/>
                </a:lnTo>
                <a:lnTo>
                  <a:pt x="3201" y="2457"/>
                </a:lnTo>
                <a:lnTo>
                  <a:pt x="3223" y="2476"/>
                </a:lnTo>
                <a:lnTo>
                  <a:pt x="3243" y="2494"/>
                </a:lnTo>
                <a:lnTo>
                  <a:pt x="3262" y="2514"/>
                </a:lnTo>
                <a:lnTo>
                  <a:pt x="3279" y="2535"/>
                </a:lnTo>
                <a:lnTo>
                  <a:pt x="3296" y="2557"/>
                </a:lnTo>
                <a:lnTo>
                  <a:pt x="3312" y="2578"/>
                </a:lnTo>
                <a:lnTo>
                  <a:pt x="3327" y="2602"/>
                </a:lnTo>
                <a:lnTo>
                  <a:pt x="3341" y="2625"/>
                </a:lnTo>
                <a:lnTo>
                  <a:pt x="3353" y="2650"/>
                </a:lnTo>
                <a:lnTo>
                  <a:pt x="3365" y="2675"/>
                </a:lnTo>
                <a:lnTo>
                  <a:pt x="3375" y="2702"/>
                </a:lnTo>
                <a:lnTo>
                  <a:pt x="3384" y="2728"/>
                </a:lnTo>
                <a:lnTo>
                  <a:pt x="3392" y="2755"/>
                </a:lnTo>
                <a:lnTo>
                  <a:pt x="3398" y="2783"/>
                </a:lnTo>
                <a:lnTo>
                  <a:pt x="3404" y="2811"/>
                </a:lnTo>
                <a:lnTo>
                  <a:pt x="3407" y="2840"/>
                </a:lnTo>
                <a:lnTo>
                  <a:pt x="3409" y="2869"/>
                </a:lnTo>
                <a:lnTo>
                  <a:pt x="3409" y="2898"/>
                </a:lnTo>
                <a:lnTo>
                  <a:pt x="3409" y="2928"/>
                </a:lnTo>
                <a:lnTo>
                  <a:pt x="3407" y="2957"/>
                </a:lnTo>
                <a:lnTo>
                  <a:pt x="3404" y="2985"/>
                </a:lnTo>
                <a:lnTo>
                  <a:pt x="3398" y="3014"/>
                </a:lnTo>
                <a:lnTo>
                  <a:pt x="3392" y="3041"/>
                </a:lnTo>
                <a:lnTo>
                  <a:pt x="3384" y="3069"/>
                </a:lnTo>
                <a:lnTo>
                  <a:pt x="3375" y="3095"/>
                </a:lnTo>
                <a:lnTo>
                  <a:pt x="3365" y="3121"/>
                </a:lnTo>
                <a:lnTo>
                  <a:pt x="3353" y="3146"/>
                </a:lnTo>
                <a:lnTo>
                  <a:pt x="3341" y="3171"/>
                </a:lnTo>
                <a:lnTo>
                  <a:pt x="3327" y="3195"/>
                </a:lnTo>
                <a:lnTo>
                  <a:pt x="3312" y="3218"/>
                </a:lnTo>
                <a:lnTo>
                  <a:pt x="3296" y="3241"/>
                </a:lnTo>
                <a:lnTo>
                  <a:pt x="3279" y="3263"/>
                </a:lnTo>
                <a:lnTo>
                  <a:pt x="3262" y="3283"/>
                </a:lnTo>
                <a:lnTo>
                  <a:pt x="3243" y="3303"/>
                </a:lnTo>
                <a:lnTo>
                  <a:pt x="3223" y="3322"/>
                </a:lnTo>
                <a:lnTo>
                  <a:pt x="3201" y="3341"/>
                </a:lnTo>
                <a:lnTo>
                  <a:pt x="3181" y="3357"/>
                </a:lnTo>
                <a:lnTo>
                  <a:pt x="3158" y="3373"/>
                </a:lnTo>
                <a:lnTo>
                  <a:pt x="3135" y="3387"/>
                </a:lnTo>
                <a:lnTo>
                  <a:pt x="3111" y="3401"/>
                </a:lnTo>
                <a:lnTo>
                  <a:pt x="3086" y="3414"/>
                </a:lnTo>
                <a:lnTo>
                  <a:pt x="3061" y="3426"/>
                </a:lnTo>
                <a:lnTo>
                  <a:pt x="3035" y="3435"/>
                </a:lnTo>
                <a:lnTo>
                  <a:pt x="3008" y="3445"/>
                </a:lnTo>
                <a:lnTo>
                  <a:pt x="2981" y="3453"/>
                </a:lnTo>
                <a:lnTo>
                  <a:pt x="2953" y="3459"/>
                </a:lnTo>
                <a:lnTo>
                  <a:pt x="2926" y="3464"/>
                </a:lnTo>
                <a:lnTo>
                  <a:pt x="2897" y="3467"/>
                </a:lnTo>
                <a:lnTo>
                  <a:pt x="2868" y="3470"/>
                </a:lnTo>
                <a:lnTo>
                  <a:pt x="2838" y="3471"/>
                </a:lnTo>
                <a:close/>
                <a:moveTo>
                  <a:pt x="2838" y="1969"/>
                </a:moveTo>
                <a:lnTo>
                  <a:pt x="2838" y="1969"/>
                </a:lnTo>
                <a:lnTo>
                  <a:pt x="2810" y="1969"/>
                </a:lnTo>
                <a:lnTo>
                  <a:pt x="2780" y="1967"/>
                </a:lnTo>
                <a:lnTo>
                  <a:pt x="2751" y="1962"/>
                </a:lnTo>
                <a:lnTo>
                  <a:pt x="2723" y="1958"/>
                </a:lnTo>
                <a:lnTo>
                  <a:pt x="2695" y="1951"/>
                </a:lnTo>
                <a:lnTo>
                  <a:pt x="2668" y="1944"/>
                </a:lnTo>
                <a:lnTo>
                  <a:pt x="2642" y="1935"/>
                </a:lnTo>
                <a:lnTo>
                  <a:pt x="2615" y="1925"/>
                </a:lnTo>
                <a:lnTo>
                  <a:pt x="2590" y="1913"/>
                </a:lnTo>
                <a:lnTo>
                  <a:pt x="2566" y="1901"/>
                </a:lnTo>
                <a:lnTo>
                  <a:pt x="2542" y="1887"/>
                </a:lnTo>
                <a:lnTo>
                  <a:pt x="2518" y="1872"/>
                </a:lnTo>
                <a:lnTo>
                  <a:pt x="2496" y="1856"/>
                </a:lnTo>
                <a:lnTo>
                  <a:pt x="2475" y="1839"/>
                </a:lnTo>
                <a:lnTo>
                  <a:pt x="2454" y="1821"/>
                </a:lnTo>
                <a:lnTo>
                  <a:pt x="2434" y="1802"/>
                </a:lnTo>
                <a:lnTo>
                  <a:pt x="2415" y="1782"/>
                </a:lnTo>
                <a:lnTo>
                  <a:pt x="2397" y="1761"/>
                </a:lnTo>
                <a:lnTo>
                  <a:pt x="2380" y="1740"/>
                </a:lnTo>
                <a:lnTo>
                  <a:pt x="2364" y="1717"/>
                </a:lnTo>
                <a:lnTo>
                  <a:pt x="2349" y="1694"/>
                </a:lnTo>
                <a:lnTo>
                  <a:pt x="2335" y="1670"/>
                </a:lnTo>
                <a:lnTo>
                  <a:pt x="2323" y="1646"/>
                </a:lnTo>
                <a:lnTo>
                  <a:pt x="2311" y="1620"/>
                </a:lnTo>
                <a:lnTo>
                  <a:pt x="2301" y="1595"/>
                </a:lnTo>
                <a:lnTo>
                  <a:pt x="2292" y="1567"/>
                </a:lnTo>
                <a:lnTo>
                  <a:pt x="2285" y="1541"/>
                </a:lnTo>
                <a:lnTo>
                  <a:pt x="2278" y="1512"/>
                </a:lnTo>
                <a:lnTo>
                  <a:pt x="2274" y="1485"/>
                </a:lnTo>
                <a:lnTo>
                  <a:pt x="2270" y="1456"/>
                </a:lnTo>
                <a:lnTo>
                  <a:pt x="2268" y="1427"/>
                </a:lnTo>
                <a:lnTo>
                  <a:pt x="2267" y="1397"/>
                </a:lnTo>
                <a:lnTo>
                  <a:pt x="2268" y="1368"/>
                </a:lnTo>
                <a:lnTo>
                  <a:pt x="2270" y="1339"/>
                </a:lnTo>
                <a:lnTo>
                  <a:pt x="2274" y="1310"/>
                </a:lnTo>
                <a:lnTo>
                  <a:pt x="2278" y="1283"/>
                </a:lnTo>
                <a:lnTo>
                  <a:pt x="2285" y="1255"/>
                </a:lnTo>
                <a:lnTo>
                  <a:pt x="2292" y="1228"/>
                </a:lnTo>
                <a:lnTo>
                  <a:pt x="2301" y="1201"/>
                </a:lnTo>
                <a:lnTo>
                  <a:pt x="2311" y="1175"/>
                </a:lnTo>
                <a:lnTo>
                  <a:pt x="2323" y="1150"/>
                </a:lnTo>
                <a:lnTo>
                  <a:pt x="2335" y="1125"/>
                </a:lnTo>
                <a:lnTo>
                  <a:pt x="2349" y="1101"/>
                </a:lnTo>
                <a:lnTo>
                  <a:pt x="2364" y="1078"/>
                </a:lnTo>
                <a:lnTo>
                  <a:pt x="2380" y="1055"/>
                </a:lnTo>
                <a:lnTo>
                  <a:pt x="2397" y="1033"/>
                </a:lnTo>
                <a:lnTo>
                  <a:pt x="2415" y="1013"/>
                </a:lnTo>
                <a:lnTo>
                  <a:pt x="2434" y="993"/>
                </a:lnTo>
                <a:lnTo>
                  <a:pt x="2454" y="974"/>
                </a:lnTo>
                <a:lnTo>
                  <a:pt x="2475" y="957"/>
                </a:lnTo>
                <a:lnTo>
                  <a:pt x="2496" y="940"/>
                </a:lnTo>
                <a:lnTo>
                  <a:pt x="2518" y="924"/>
                </a:lnTo>
                <a:lnTo>
                  <a:pt x="2542" y="909"/>
                </a:lnTo>
                <a:lnTo>
                  <a:pt x="2566" y="895"/>
                </a:lnTo>
                <a:lnTo>
                  <a:pt x="2590" y="883"/>
                </a:lnTo>
                <a:lnTo>
                  <a:pt x="2615" y="871"/>
                </a:lnTo>
                <a:lnTo>
                  <a:pt x="2642" y="861"/>
                </a:lnTo>
                <a:lnTo>
                  <a:pt x="2668" y="852"/>
                </a:lnTo>
                <a:lnTo>
                  <a:pt x="2695" y="844"/>
                </a:lnTo>
                <a:lnTo>
                  <a:pt x="2723" y="838"/>
                </a:lnTo>
                <a:lnTo>
                  <a:pt x="2751" y="832"/>
                </a:lnTo>
                <a:lnTo>
                  <a:pt x="2780" y="829"/>
                </a:lnTo>
                <a:lnTo>
                  <a:pt x="2810" y="827"/>
                </a:lnTo>
                <a:lnTo>
                  <a:pt x="2838" y="825"/>
                </a:lnTo>
                <a:lnTo>
                  <a:pt x="2868" y="827"/>
                </a:lnTo>
                <a:lnTo>
                  <a:pt x="2897" y="829"/>
                </a:lnTo>
                <a:lnTo>
                  <a:pt x="2926" y="832"/>
                </a:lnTo>
                <a:lnTo>
                  <a:pt x="2953" y="838"/>
                </a:lnTo>
                <a:lnTo>
                  <a:pt x="2981" y="844"/>
                </a:lnTo>
                <a:lnTo>
                  <a:pt x="3008" y="852"/>
                </a:lnTo>
                <a:lnTo>
                  <a:pt x="3035" y="861"/>
                </a:lnTo>
                <a:lnTo>
                  <a:pt x="3061" y="871"/>
                </a:lnTo>
                <a:lnTo>
                  <a:pt x="3086" y="883"/>
                </a:lnTo>
                <a:lnTo>
                  <a:pt x="3111" y="895"/>
                </a:lnTo>
                <a:lnTo>
                  <a:pt x="3135" y="909"/>
                </a:lnTo>
                <a:lnTo>
                  <a:pt x="3158" y="924"/>
                </a:lnTo>
                <a:lnTo>
                  <a:pt x="3181" y="940"/>
                </a:lnTo>
                <a:lnTo>
                  <a:pt x="3201" y="957"/>
                </a:lnTo>
                <a:lnTo>
                  <a:pt x="3223" y="974"/>
                </a:lnTo>
                <a:lnTo>
                  <a:pt x="3243" y="993"/>
                </a:lnTo>
                <a:lnTo>
                  <a:pt x="3262" y="1013"/>
                </a:lnTo>
                <a:lnTo>
                  <a:pt x="3279" y="1033"/>
                </a:lnTo>
                <a:lnTo>
                  <a:pt x="3296" y="1055"/>
                </a:lnTo>
                <a:lnTo>
                  <a:pt x="3312" y="1078"/>
                </a:lnTo>
                <a:lnTo>
                  <a:pt x="3327" y="1101"/>
                </a:lnTo>
                <a:lnTo>
                  <a:pt x="3341" y="1125"/>
                </a:lnTo>
                <a:lnTo>
                  <a:pt x="3353" y="1150"/>
                </a:lnTo>
                <a:lnTo>
                  <a:pt x="3365" y="1175"/>
                </a:lnTo>
                <a:lnTo>
                  <a:pt x="3375" y="1201"/>
                </a:lnTo>
                <a:lnTo>
                  <a:pt x="3384" y="1228"/>
                </a:lnTo>
                <a:lnTo>
                  <a:pt x="3392" y="1255"/>
                </a:lnTo>
                <a:lnTo>
                  <a:pt x="3398" y="1283"/>
                </a:lnTo>
                <a:lnTo>
                  <a:pt x="3404" y="1310"/>
                </a:lnTo>
                <a:lnTo>
                  <a:pt x="3407" y="1339"/>
                </a:lnTo>
                <a:lnTo>
                  <a:pt x="3409" y="1368"/>
                </a:lnTo>
                <a:lnTo>
                  <a:pt x="3409" y="1397"/>
                </a:lnTo>
                <a:lnTo>
                  <a:pt x="3409" y="1427"/>
                </a:lnTo>
                <a:lnTo>
                  <a:pt x="3407" y="1456"/>
                </a:lnTo>
                <a:lnTo>
                  <a:pt x="3404" y="1485"/>
                </a:lnTo>
                <a:lnTo>
                  <a:pt x="3398" y="1512"/>
                </a:lnTo>
                <a:lnTo>
                  <a:pt x="3392" y="1541"/>
                </a:lnTo>
                <a:lnTo>
                  <a:pt x="3384" y="1567"/>
                </a:lnTo>
                <a:lnTo>
                  <a:pt x="3375" y="1595"/>
                </a:lnTo>
                <a:lnTo>
                  <a:pt x="3365" y="1620"/>
                </a:lnTo>
                <a:lnTo>
                  <a:pt x="3353" y="1646"/>
                </a:lnTo>
                <a:lnTo>
                  <a:pt x="3341" y="1670"/>
                </a:lnTo>
                <a:lnTo>
                  <a:pt x="3327" y="1694"/>
                </a:lnTo>
                <a:lnTo>
                  <a:pt x="3312" y="1717"/>
                </a:lnTo>
                <a:lnTo>
                  <a:pt x="3296" y="1740"/>
                </a:lnTo>
                <a:lnTo>
                  <a:pt x="3279" y="1761"/>
                </a:lnTo>
                <a:lnTo>
                  <a:pt x="3262" y="1782"/>
                </a:lnTo>
                <a:lnTo>
                  <a:pt x="3243" y="1802"/>
                </a:lnTo>
                <a:lnTo>
                  <a:pt x="3223" y="1821"/>
                </a:lnTo>
                <a:lnTo>
                  <a:pt x="3201" y="1839"/>
                </a:lnTo>
                <a:lnTo>
                  <a:pt x="3181" y="1856"/>
                </a:lnTo>
                <a:lnTo>
                  <a:pt x="3158" y="1872"/>
                </a:lnTo>
                <a:lnTo>
                  <a:pt x="3135" y="1887"/>
                </a:lnTo>
                <a:lnTo>
                  <a:pt x="3111" y="1901"/>
                </a:lnTo>
                <a:lnTo>
                  <a:pt x="3086" y="1913"/>
                </a:lnTo>
                <a:lnTo>
                  <a:pt x="3061" y="1925"/>
                </a:lnTo>
                <a:lnTo>
                  <a:pt x="3035" y="1935"/>
                </a:lnTo>
                <a:lnTo>
                  <a:pt x="3008" y="1944"/>
                </a:lnTo>
                <a:lnTo>
                  <a:pt x="2981" y="1951"/>
                </a:lnTo>
                <a:lnTo>
                  <a:pt x="2953" y="1958"/>
                </a:lnTo>
                <a:lnTo>
                  <a:pt x="2926" y="1962"/>
                </a:lnTo>
                <a:lnTo>
                  <a:pt x="2897" y="1967"/>
                </a:lnTo>
                <a:lnTo>
                  <a:pt x="2868" y="1969"/>
                </a:lnTo>
                <a:lnTo>
                  <a:pt x="2838" y="19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卡带"/>
          <p:cNvSpPr/>
          <p:nvPr/>
        </p:nvSpPr>
        <p:spPr bwMode="auto">
          <a:xfrm rot="13260000">
            <a:off x="3351530" y="2008505"/>
            <a:ext cx="782320" cy="940435"/>
          </a:xfrm>
          <a:custGeom>
            <a:avLst/>
            <a:gdLst>
              <a:gd name="T0" fmla="*/ 173780540 w 5685"/>
              <a:gd name="T1" fmla="*/ 145097863 h 6610"/>
              <a:gd name="T2" fmla="*/ 111127547 w 5685"/>
              <a:gd name="T3" fmla="*/ 189532100 h 6610"/>
              <a:gd name="T4" fmla="*/ 72748759 w 5685"/>
              <a:gd name="T5" fmla="*/ 256517628 h 6610"/>
              <a:gd name="T6" fmla="*/ 65325538 w 5685"/>
              <a:gd name="T7" fmla="*/ 324764131 h 6610"/>
              <a:gd name="T8" fmla="*/ 83067190 w 5685"/>
              <a:gd name="T9" fmla="*/ 395310073 h 6610"/>
              <a:gd name="T10" fmla="*/ 47138281 w 5685"/>
              <a:gd name="T11" fmla="*/ 338042492 h 6610"/>
              <a:gd name="T12" fmla="*/ 30509962 w 5685"/>
              <a:gd name="T13" fmla="*/ 275285450 h 6610"/>
              <a:gd name="T14" fmla="*/ 38304384 w 5685"/>
              <a:gd name="T15" fmla="*/ 196356886 h 6610"/>
              <a:gd name="T16" fmla="*/ 80914383 w 5685"/>
              <a:gd name="T17" fmla="*/ 114832022 h 6610"/>
              <a:gd name="T18" fmla="*/ 134956419 w 5685"/>
              <a:gd name="T19" fmla="*/ 68839950 h 6610"/>
              <a:gd name="T20" fmla="*/ 207631047 w 5685"/>
              <a:gd name="T21" fmla="*/ 42431385 h 6610"/>
              <a:gd name="T22" fmla="*/ 215871075 w 5685"/>
              <a:gd name="T23" fmla="*/ 2002852 h 6610"/>
              <a:gd name="T24" fmla="*/ 135772954 w 5685"/>
              <a:gd name="T25" fmla="*/ 26334214 h 6610"/>
              <a:gd name="T26" fmla="*/ 57234046 w 5685"/>
              <a:gd name="T27" fmla="*/ 89610625 h 6610"/>
              <a:gd name="T28" fmla="*/ 20488328 w 5685"/>
              <a:gd name="T29" fmla="*/ 149993875 h 6610"/>
              <a:gd name="T30" fmla="*/ 1336272 w 5685"/>
              <a:gd name="T31" fmla="*/ 222394241 h 6610"/>
              <a:gd name="T32" fmla="*/ 6977887 w 5685"/>
              <a:gd name="T33" fmla="*/ 308741039 h 6610"/>
              <a:gd name="T34" fmla="*/ 52483097 w 5685"/>
              <a:gd name="T35" fmla="*/ 399760796 h 6610"/>
              <a:gd name="T36" fmla="*/ 98359237 w 5685"/>
              <a:gd name="T37" fmla="*/ 442637471 h 6610"/>
              <a:gd name="T38" fmla="*/ 178160287 w 5685"/>
              <a:gd name="T39" fmla="*/ 480469703 h 6610"/>
              <a:gd name="T40" fmla="*/ 263900022 w 5685"/>
              <a:gd name="T41" fmla="*/ 488926403 h 6610"/>
              <a:gd name="T42" fmla="*/ 332269034 w 5685"/>
              <a:gd name="T43" fmla="*/ 465559428 h 6610"/>
              <a:gd name="T44" fmla="*/ 388166808 w 5685"/>
              <a:gd name="T45" fmla="*/ 414151974 h 6610"/>
              <a:gd name="T46" fmla="*/ 421274910 w 5685"/>
              <a:gd name="T47" fmla="*/ 326099184 h 6610"/>
              <a:gd name="T48" fmla="*/ 411179145 w 5685"/>
              <a:gd name="T49" fmla="*/ 248209358 h 6610"/>
              <a:gd name="T50" fmla="*/ 369682752 w 5685"/>
              <a:gd name="T51" fmla="*/ 183375113 h 6610"/>
              <a:gd name="T52" fmla="*/ 304728415 w 5685"/>
              <a:gd name="T53" fmla="*/ 141908115 h 6610"/>
              <a:gd name="T54" fmla="*/ 173929076 w 5685"/>
              <a:gd name="T55" fmla="*/ 425353405 h 6610"/>
              <a:gd name="T56" fmla="*/ 139930034 w 5685"/>
              <a:gd name="T57" fmla="*/ 407253109 h 6610"/>
              <a:gd name="T58" fmla="*/ 131838541 w 5685"/>
              <a:gd name="T59" fmla="*/ 370978711 h 6610"/>
              <a:gd name="T60" fmla="*/ 154628212 w 5685"/>
              <a:gd name="T61" fmla="*/ 340267853 h 6610"/>
              <a:gd name="T62" fmla="*/ 191819263 w 5685"/>
              <a:gd name="T63" fmla="*/ 337597202 h 6610"/>
              <a:gd name="T64" fmla="*/ 218840417 w 5685"/>
              <a:gd name="T65" fmla="*/ 364599215 h 6610"/>
              <a:gd name="T66" fmla="*/ 216019338 w 5685"/>
              <a:gd name="T67" fmla="*/ 401763921 h 6610"/>
              <a:gd name="T68" fmla="*/ 185361113 w 5685"/>
              <a:gd name="T69" fmla="*/ 424537448 h 6610"/>
              <a:gd name="T70" fmla="*/ 159676231 w 5685"/>
              <a:gd name="T71" fmla="*/ 284706265 h 6610"/>
              <a:gd name="T72" fmla="*/ 138445499 w 5685"/>
              <a:gd name="T73" fmla="*/ 252882590 h 6610"/>
              <a:gd name="T74" fmla="*/ 148244194 w 5685"/>
              <a:gd name="T75" fmla="*/ 217201840 h 6610"/>
              <a:gd name="T76" fmla="*/ 183282437 w 5685"/>
              <a:gd name="T77" fmla="*/ 200733530 h 6610"/>
              <a:gd name="T78" fmla="*/ 216761741 w 5685"/>
              <a:gd name="T79" fmla="*/ 215569727 h 6610"/>
              <a:gd name="T80" fmla="*/ 228342041 w 5685"/>
              <a:gd name="T81" fmla="*/ 250583150 h 6610"/>
              <a:gd name="T82" fmla="*/ 208596117 w 5685"/>
              <a:gd name="T83" fmla="*/ 283519369 h 6610"/>
              <a:gd name="T84" fmla="*/ 246232501 w 5685"/>
              <a:gd name="T85" fmla="*/ 334704314 h 6610"/>
              <a:gd name="T86" fmla="*/ 236433534 w 5685"/>
              <a:gd name="T87" fmla="*/ 313636779 h 6610"/>
              <a:gd name="T88" fmla="*/ 258406670 w 5685"/>
              <a:gd name="T89" fmla="*/ 305996308 h 6610"/>
              <a:gd name="T90" fmla="*/ 263900022 w 5685"/>
              <a:gd name="T91" fmla="*/ 328472975 h 6610"/>
              <a:gd name="T92" fmla="*/ 297379326 w 5685"/>
              <a:gd name="T93" fmla="*/ 429136601 h 6610"/>
              <a:gd name="T94" fmla="*/ 267908566 w 5685"/>
              <a:gd name="T95" fmla="*/ 404953669 h 6610"/>
              <a:gd name="T96" fmla="*/ 266943496 w 5685"/>
              <a:gd name="T97" fmla="*/ 367714884 h 6610"/>
              <a:gd name="T98" fmla="*/ 295300650 w 5685"/>
              <a:gd name="T99" fmla="*/ 342048197 h 6610"/>
              <a:gd name="T100" fmla="*/ 332194903 w 5685"/>
              <a:gd name="T101" fmla="*/ 346647350 h 6610"/>
              <a:gd name="T102" fmla="*/ 353499766 w 5685"/>
              <a:gd name="T103" fmla="*/ 378471025 h 6610"/>
              <a:gd name="T104" fmla="*/ 343626668 w 5685"/>
              <a:gd name="T105" fmla="*/ 414077895 h 6610"/>
              <a:gd name="T106" fmla="*/ 308736960 w 5685"/>
              <a:gd name="T107" fmla="*/ 430620084 h 6610"/>
              <a:gd name="T108" fmla="*/ 283497683 w 5685"/>
              <a:gd name="T109" fmla="*/ 286486608 h 6610"/>
              <a:gd name="T110" fmla="*/ 268576839 w 5685"/>
              <a:gd name="T111" fmla="*/ 252956941 h 6610"/>
              <a:gd name="T112" fmla="*/ 285130754 w 5685"/>
              <a:gd name="T113" fmla="*/ 218017597 h 6610"/>
              <a:gd name="T114" fmla="*/ 320836997 w 5685"/>
              <a:gd name="T115" fmla="*/ 208225843 h 6610"/>
              <a:gd name="T116" fmla="*/ 352757362 w 5685"/>
              <a:gd name="T117" fmla="*/ 229515615 h 6610"/>
              <a:gd name="T118" fmla="*/ 357211513 w 5685"/>
              <a:gd name="T119" fmla="*/ 266457811 h 6610"/>
              <a:gd name="T120" fmla="*/ 331526631 w 5685"/>
              <a:gd name="T121" fmla="*/ 294720799 h 66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685" h="6610">
                <a:moveTo>
                  <a:pt x="3278" y="1767"/>
                </a:moveTo>
                <a:lnTo>
                  <a:pt x="3278" y="1767"/>
                </a:lnTo>
                <a:lnTo>
                  <a:pt x="3216" y="1768"/>
                </a:lnTo>
                <a:lnTo>
                  <a:pt x="3155" y="1770"/>
                </a:lnTo>
                <a:lnTo>
                  <a:pt x="3093" y="1774"/>
                </a:lnTo>
                <a:lnTo>
                  <a:pt x="3031" y="1779"/>
                </a:lnTo>
                <a:lnTo>
                  <a:pt x="2972" y="1786"/>
                </a:lnTo>
                <a:lnTo>
                  <a:pt x="2912" y="1794"/>
                </a:lnTo>
                <a:lnTo>
                  <a:pt x="2852" y="1804"/>
                </a:lnTo>
                <a:lnTo>
                  <a:pt x="2793" y="1816"/>
                </a:lnTo>
                <a:lnTo>
                  <a:pt x="2735" y="1828"/>
                </a:lnTo>
                <a:lnTo>
                  <a:pt x="2676" y="1842"/>
                </a:lnTo>
                <a:lnTo>
                  <a:pt x="2619" y="1858"/>
                </a:lnTo>
                <a:lnTo>
                  <a:pt x="2562" y="1875"/>
                </a:lnTo>
                <a:lnTo>
                  <a:pt x="2506" y="1893"/>
                </a:lnTo>
                <a:lnTo>
                  <a:pt x="2450" y="1913"/>
                </a:lnTo>
                <a:lnTo>
                  <a:pt x="2396" y="1933"/>
                </a:lnTo>
                <a:lnTo>
                  <a:pt x="2341" y="1956"/>
                </a:lnTo>
                <a:lnTo>
                  <a:pt x="2287" y="1979"/>
                </a:lnTo>
                <a:lnTo>
                  <a:pt x="2235" y="2004"/>
                </a:lnTo>
                <a:lnTo>
                  <a:pt x="2182" y="2030"/>
                </a:lnTo>
                <a:lnTo>
                  <a:pt x="2131" y="2058"/>
                </a:lnTo>
                <a:lnTo>
                  <a:pt x="2081" y="2085"/>
                </a:lnTo>
                <a:lnTo>
                  <a:pt x="2030" y="2115"/>
                </a:lnTo>
                <a:lnTo>
                  <a:pt x="1981" y="2146"/>
                </a:lnTo>
                <a:lnTo>
                  <a:pt x="1932" y="2178"/>
                </a:lnTo>
                <a:lnTo>
                  <a:pt x="1885" y="2211"/>
                </a:lnTo>
                <a:lnTo>
                  <a:pt x="1839" y="2245"/>
                </a:lnTo>
                <a:lnTo>
                  <a:pt x="1792" y="2280"/>
                </a:lnTo>
                <a:lnTo>
                  <a:pt x="1747" y="2317"/>
                </a:lnTo>
                <a:lnTo>
                  <a:pt x="1703" y="2353"/>
                </a:lnTo>
                <a:lnTo>
                  <a:pt x="1660" y="2392"/>
                </a:lnTo>
                <a:lnTo>
                  <a:pt x="1618" y="2431"/>
                </a:lnTo>
                <a:lnTo>
                  <a:pt x="1576" y="2472"/>
                </a:lnTo>
                <a:lnTo>
                  <a:pt x="1536" y="2513"/>
                </a:lnTo>
                <a:lnTo>
                  <a:pt x="1497" y="2555"/>
                </a:lnTo>
                <a:lnTo>
                  <a:pt x="1458" y="2599"/>
                </a:lnTo>
                <a:lnTo>
                  <a:pt x="1421" y="2642"/>
                </a:lnTo>
                <a:lnTo>
                  <a:pt x="1385" y="2688"/>
                </a:lnTo>
                <a:lnTo>
                  <a:pt x="1350" y="2734"/>
                </a:lnTo>
                <a:lnTo>
                  <a:pt x="1316" y="2780"/>
                </a:lnTo>
                <a:lnTo>
                  <a:pt x="1283" y="2828"/>
                </a:lnTo>
                <a:lnTo>
                  <a:pt x="1251" y="2876"/>
                </a:lnTo>
                <a:lnTo>
                  <a:pt x="1220" y="2925"/>
                </a:lnTo>
                <a:lnTo>
                  <a:pt x="1190" y="2975"/>
                </a:lnTo>
                <a:lnTo>
                  <a:pt x="1162" y="3027"/>
                </a:lnTo>
                <a:lnTo>
                  <a:pt x="1134" y="3078"/>
                </a:lnTo>
                <a:lnTo>
                  <a:pt x="1109" y="3130"/>
                </a:lnTo>
                <a:lnTo>
                  <a:pt x="1084" y="3183"/>
                </a:lnTo>
                <a:lnTo>
                  <a:pt x="1061" y="3237"/>
                </a:lnTo>
                <a:lnTo>
                  <a:pt x="1038" y="3291"/>
                </a:lnTo>
                <a:lnTo>
                  <a:pt x="1018" y="3346"/>
                </a:lnTo>
                <a:lnTo>
                  <a:pt x="998" y="3401"/>
                </a:lnTo>
                <a:lnTo>
                  <a:pt x="980" y="3458"/>
                </a:lnTo>
                <a:lnTo>
                  <a:pt x="963" y="3514"/>
                </a:lnTo>
                <a:lnTo>
                  <a:pt x="947" y="3572"/>
                </a:lnTo>
                <a:lnTo>
                  <a:pt x="933" y="3629"/>
                </a:lnTo>
                <a:lnTo>
                  <a:pt x="921" y="3689"/>
                </a:lnTo>
                <a:lnTo>
                  <a:pt x="909" y="3747"/>
                </a:lnTo>
                <a:lnTo>
                  <a:pt x="899" y="3808"/>
                </a:lnTo>
                <a:lnTo>
                  <a:pt x="891" y="3867"/>
                </a:lnTo>
                <a:lnTo>
                  <a:pt x="884" y="3927"/>
                </a:lnTo>
                <a:lnTo>
                  <a:pt x="879" y="3988"/>
                </a:lnTo>
                <a:lnTo>
                  <a:pt x="875" y="4050"/>
                </a:lnTo>
                <a:lnTo>
                  <a:pt x="873" y="4111"/>
                </a:lnTo>
                <a:lnTo>
                  <a:pt x="872" y="4174"/>
                </a:lnTo>
                <a:lnTo>
                  <a:pt x="872" y="4215"/>
                </a:lnTo>
                <a:lnTo>
                  <a:pt x="873" y="4256"/>
                </a:lnTo>
                <a:lnTo>
                  <a:pt x="875" y="4297"/>
                </a:lnTo>
                <a:lnTo>
                  <a:pt x="877" y="4338"/>
                </a:lnTo>
                <a:lnTo>
                  <a:pt x="880" y="4378"/>
                </a:lnTo>
                <a:lnTo>
                  <a:pt x="884" y="4419"/>
                </a:lnTo>
                <a:lnTo>
                  <a:pt x="893" y="4499"/>
                </a:lnTo>
                <a:lnTo>
                  <a:pt x="906" y="4579"/>
                </a:lnTo>
                <a:lnTo>
                  <a:pt x="921" y="4658"/>
                </a:lnTo>
                <a:lnTo>
                  <a:pt x="938" y="4735"/>
                </a:lnTo>
                <a:lnTo>
                  <a:pt x="957" y="4812"/>
                </a:lnTo>
                <a:lnTo>
                  <a:pt x="980" y="4887"/>
                </a:lnTo>
                <a:lnTo>
                  <a:pt x="1004" y="4963"/>
                </a:lnTo>
                <a:lnTo>
                  <a:pt x="1032" y="5036"/>
                </a:lnTo>
                <a:lnTo>
                  <a:pt x="1060" y="5109"/>
                </a:lnTo>
                <a:lnTo>
                  <a:pt x="1092" y="5179"/>
                </a:lnTo>
                <a:lnTo>
                  <a:pt x="1126" y="5250"/>
                </a:lnTo>
                <a:lnTo>
                  <a:pt x="1162" y="5319"/>
                </a:lnTo>
                <a:lnTo>
                  <a:pt x="1199" y="5386"/>
                </a:lnTo>
                <a:lnTo>
                  <a:pt x="1175" y="5370"/>
                </a:lnTo>
                <a:lnTo>
                  <a:pt x="1148" y="5351"/>
                </a:lnTo>
                <a:lnTo>
                  <a:pt x="1119" y="5329"/>
                </a:lnTo>
                <a:lnTo>
                  <a:pt x="1090" y="5302"/>
                </a:lnTo>
                <a:lnTo>
                  <a:pt x="1058" y="5271"/>
                </a:lnTo>
                <a:lnTo>
                  <a:pt x="1024" y="5235"/>
                </a:lnTo>
                <a:lnTo>
                  <a:pt x="989" y="5194"/>
                </a:lnTo>
                <a:lnTo>
                  <a:pt x="953" y="5149"/>
                </a:lnTo>
                <a:lnTo>
                  <a:pt x="915" y="5098"/>
                </a:lnTo>
                <a:lnTo>
                  <a:pt x="877" y="5040"/>
                </a:lnTo>
                <a:lnTo>
                  <a:pt x="839" y="4977"/>
                </a:lnTo>
                <a:lnTo>
                  <a:pt x="818" y="4943"/>
                </a:lnTo>
                <a:lnTo>
                  <a:pt x="799" y="4908"/>
                </a:lnTo>
                <a:lnTo>
                  <a:pt x="778" y="4870"/>
                </a:lnTo>
                <a:lnTo>
                  <a:pt x="758" y="4831"/>
                </a:lnTo>
                <a:lnTo>
                  <a:pt x="738" y="4790"/>
                </a:lnTo>
                <a:lnTo>
                  <a:pt x="718" y="4747"/>
                </a:lnTo>
                <a:lnTo>
                  <a:pt x="697" y="4702"/>
                </a:lnTo>
                <a:lnTo>
                  <a:pt x="677" y="4656"/>
                </a:lnTo>
                <a:lnTo>
                  <a:pt x="656" y="4608"/>
                </a:lnTo>
                <a:lnTo>
                  <a:pt x="635" y="4557"/>
                </a:lnTo>
                <a:lnTo>
                  <a:pt x="627" y="4540"/>
                </a:lnTo>
                <a:lnTo>
                  <a:pt x="606" y="4493"/>
                </a:lnTo>
                <a:lnTo>
                  <a:pt x="591" y="4459"/>
                </a:lnTo>
                <a:lnTo>
                  <a:pt x="574" y="4417"/>
                </a:lnTo>
                <a:lnTo>
                  <a:pt x="556" y="4368"/>
                </a:lnTo>
                <a:lnTo>
                  <a:pt x="536" y="4313"/>
                </a:lnTo>
                <a:lnTo>
                  <a:pt x="517" y="4252"/>
                </a:lnTo>
                <a:lnTo>
                  <a:pt x="497" y="4184"/>
                </a:lnTo>
                <a:lnTo>
                  <a:pt x="478" y="4110"/>
                </a:lnTo>
                <a:lnTo>
                  <a:pt x="460" y="4030"/>
                </a:lnTo>
                <a:lnTo>
                  <a:pt x="452" y="3989"/>
                </a:lnTo>
                <a:lnTo>
                  <a:pt x="443" y="3946"/>
                </a:lnTo>
                <a:lnTo>
                  <a:pt x="436" y="3901"/>
                </a:lnTo>
                <a:lnTo>
                  <a:pt x="429" y="3855"/>
                </a:lnTo>
                <a:lnTo>
                  <a:pt x="422" y="3809"/>
                </a:lnTo>
                <a:lnTo>
                  <a:pt x="416" y="3760"/>
                </a:lnTo>
                <a:lnTo>
                  <a:pt x="411" y="3711"/>
                </a:lnTo>
                <a:lnTo>
                  <a:pt x="407" y="3660"/>
                </a:lnTo>
                <a:lnTo>
                  <a:pt x="404" y="3608"/>
                </a:lnTo>
                <a:lnTo>
                  <a:pt x="401" y="3555"/>
                </a:lnTo>
                <a:lnTo>
                  <a:pt x="399" y="3502"/>
                </a:lnTo>
                <a:lnTo>
                  <a:pt x="399" y="3446"/>
                </a:lnTo>
                <a:lnTo>
                  <a:pt x="399" y="3390"/>
                </a:lnTo>
                <a:lnTo>
                  <a:pt x="401" y="3333"/>
                </a:lnTo>
                <a:lnTo>
                  <a:pt x="405" y="3275"/>
                </a:lnTo>
                <a:lnTo>
                  <a:pt x="408" y="3216"/>
                </a:lnTo>
                <a:lnTo>
                  <a:pt x="414" y="3156"/>
                </a:lnTo>
                <a:lnTo>
                  <a:pt x="422" y="3095"/>
                </a:lnTo>
                <a:lnTo>
                  <a:pt x="430" y="3034"/>
                </a:lnTo>
                <a:lnTo>
                  <a:pt x="440" y="2971"/>
                </a:lnTo>
                <a:lnTo>
                  <a:pt x="452" y="2908"/>
                </a:lnTo>
                <a:lnTo>
                  <a:pt x="465" y="2844"/>
                </a:lnTo>
                <a:lnTo>
                  <a:pt x="480" y="2779"/>
                </a:lnTo>
                <a:lnTo>
                  <a:pt x="497" y="2714"/>
                </a:lnTo>
                <a:lnTo>
                  <a:pt x="516" y="2647"/>
                </a:lnTo>
                <a:lnTo>
                  <a:pt x="536" y="2581"/>
                </a:lnTo>
                <a:lnTo>
                  <a:pt x="559" y="2513"/>
                </a:lnTo>
                <a:lnTo>
                  <a:pt x="584" y="2445"/>
                </a:lnTo>
                <a:lnTo>
                  <a:pt x="610" y="2376"/>
                </a:lnTo>
                <a:lnTo>
                  <a:pt x="639" y="2307"/>
                </a:lnTo>
                <a:lnTo>
                  <a:pt x="671" y="2237"/>
                </a:lnTo>
                <a:lnTo>
                  <a:pt x="704" y="2167"/>
                </a:lnTo>
                <a:lnTo>
                  <a:pt x="739" y="2097"/>
                </a:lnTo>
                <a:lnTo>
                  <a:pt x="777" y="2025"/>
                </a:lnTo>
                <a:lnTo>
                  <a:pt x="818" y="1954"/>
                </a:lnTo>
                <a:lnTo>
                  <a:pt x="860" y="1882"/>
                </a:lnTo>
                <a:lnTo>
                  <a:pt x="906" y="1809"/>
                </a:lnTo>
                <a:lnTo>
                  <a:pt x="954" y="1737"/>
                </a:lnTo>
                <a:lnTo>
                  <a:pt x="1005" y="1664"/>
                </a:lnTo>
                <a:lnTo>
                  <a:pt x="1059" y="1591"/>
                </a:lnTo>
                <a:lnTo>
                  <a:pt x="1067" y="1580"/>
                </a:lnTo>
                <a:lnTo>
                  <a:pt x="1090" y="1548"/>
                </a:lnTo>
                <a:lnTo>
                  <a:pt x="1107" y="1524"/>
                </a:lnTo>
                <a:lnTo>
                  <a:pt x="1129" y="1496"/>
                </a:lnTo>
                <a:lnTo>
                  <a:pt x="1155" y="1465"/>
                </a:lnTo>
                <a:lnTo>
                  <a:pt x="1184" y="1431"/>
                </a:lnTo>
                <a:lnTo>
                  <a:pt x="1219" y="1394"/>
                </a:lnTo>
                <a:lnTo>
                  <a:pt x="1258" y="1354"/>
                </a:lnTo>
                <a:lnTo>
                  <a:pt x="1301" y="1310"/>
                </a:lnTo>
                <a:lnTo>
                  <a:pt x="1349" y="1266"/>
                </a:lnTo>
                <a:lnTo>
                  <a:pt x="1401" y="1220"/>
                </a:lnTo>
                <a:lnTo>
                  <a:pt x="1458" y="1172"/>
                </a:lnTo>
                <a:lnTo>
                  <a:pt x="1521" y="1123"/>
                </a:lnTo>
                <a:lnTo>
                  <a:pt x="1587" y="1074"/>
                </a:lnTo>
                <a:lnTo>
                  <a:pt x="1623" y="1050"/>
                </a:lnTo>
                <a:lnTo>
                  <a:pt x="1659" y="1025"/>
                </a:lnTo>
                <a:lnTo>
                  <a:pt x="1697" y="1001"/>
                </a:lnTo>
                <a:lnTo>
                  <a:pt x="1736" y="976"/>
                </a:lnTo>
                <a:lnTo>
                  <a:pt x="1777" y="952"/>
                </a:lnTo>
                <a:lnTo>
                  <a:pt x="1818" y="928"/>
                </a:lnTo>
                <a:lnTo>
                  <a:pt x="1861" y="904"/>
                </a:lnTo>
                <a:lnTo>
                  <a:pt x="1905" y="880"/>
                </a:lnTo>
                <a:lnTo>
                  <a:pt x="1950" y="856"/>
                </a:lnTo>
                <a:lnTo>
                  <a:pt x="1997" y="833"/>
                </a:lnTo>
                <a:lnTo>
                  <a:pt x="2045" y="810"/>
                </a:lnTo>
                <a:lnTo>
                  <a:pt x="2095" y="789"/>
                </a:lnTo>
                <a:lnTo>
                  <a:pt x="2146" y="767"/>
                </a:lnTo>
                <a:lnTo>
                  <a:pt x="2198" y="745"/>
                </a:lnTo>
                <a:lnTo>
                  <a:pt x="2252" y="725"/>
                </a:lnTo>
                <a:lnTo>
                  <a:pt x="2307" y="704"/>
                </a:lnTo>
                <a:lnTo>
                  <a:pt x="2362" y="685"/>
                </a:lnTo>
                <a:lnTo>
                  <a:pt x="2421" y="667"/>
                </a:lnTo>
                <a:lnTo>
                  <a:pt x="2480" y="648"/>
                </a:lnTo>
                <a:lnTo>
                  <a:pt x="2541" y="631"/>
                </a:lnTo>
                <a:lnTo>
                  <a:pt x="2602" y="615"/>
                </a:lnTo>
                <a:lnTo>
                  <a:pt x="2666" y="600"/>
                </a:lnTo>
                <a:lnTo>
                  <a:pt x="2731" y="586"/>
                </a:lnTo>
                <a:lnTo>
                  <a:pt x="2797" y="572"/>
                </a:lnTo>
                <a:lnTo>
                  <a:pt x="2865" y="559"/>
                </a:lnTo>
                <a:lnTo>
                  <a:pt x="2934" y="548"/>
                </a:lnTo>
                <a:lnTo>
                  <a:pt x="3005" y="538"/>
                </a:lnTo>
                <a:lnTo>
                  <a:pt x="3077" y="528"/>
                </a:lnTo>
                <a:lnTo>
                  <a:pt x="3150" y="522"/>
                </a:lnTo>
                <a:lnTo>
                  <a:pt x="3225" y="515"/>
                </a:lnTo>
                <a:lnTo>
                  <a:pt x="3303" y="509"/>
                </a:lnTo>
                <a:lnTo>
                  <a:pt x="3381" y="506"/>
                </a:lnTo>
                <a:lnTo>
                  <a:pt x="3381" y="2"/>
                </a:lnTo>
                <a:lnTo>
                  <a:pt x="3354" y="1"/>
                </a:lnTo>
                <a:lnTo>
                  <a:pt x="3322" y="0"/>
                </a:lnTo>
                <a:lnTo>
                  <a:pt x="3278" y="0"/>
                </a:lnTo>
                <a:lnTo>
                  <a:pt x="3223" y="1"/>
                </a:lnTo>
                <a:lnTo>
                  <a:pt x="3158" y="3"/>
                </a:lnTo>
                <a:lnTo>
                  <a:pt x="3084" y="9"/>
                </a:lnTo>
                <a:lnTo>
                  <a:pt x="2999" y="16"/>
                </a:lnTo>
                <a:lnTo>
                  <a:pt x="2908" y="27"/>
                </a:lnTo>
                <a:lnTo>
                  <a:pt x="2859" y="34"/>
                </a:lnTo>
                <a:lnTo>
                  <a:pt x="2809" y="42"/>
                </a:lnTo>
                <a:lnTo>
                  <a:pt x="2756" y="50"/>
                </a:lnTo>
                <a:lnTo>
                  <a:pt x="2703" y="60"/>
                </a:lnTo>
                <a:lnTo>
                  <a:pt x="2648" y="72"/>
                </a:lnTo>
                <a:lnTo>
                  <a:pt x="2591" y="84"/>
                </a:lnTo>
                <a:lnTo>
                  <a:pt x="2533" y="98"/>
                </a:lnTo>
                <a:lnTo>
                  <a:pt x="2473" y="113"/>
                </a:lnTo>
                <a:lnTo>
                  <a:pt x="2413" y="130"/>
                </a:lnTo>
                <a:lnTo>
                  <a:pt x="2351" y="148"/>
                </a:lnTo>
                <a:lnTo>
                  <a:pt x="2288" y="168"/>
                </a:lnTo>
                <a:lnTo>
                  <a:pt x="2224" y="189"/>
                </a:lnTo>
                <a:lnTo>
                  <a:pt x="2160" y="212"/>
                </a:lnTo>
                <a:lnTo>
                  <a:pt x="2095" y="237"/>
                </a:lnTo>
                <a:lnTo>
                  <a:pt x="2029" y="264"/>
                </a:lnTo>
                <a:lnTo>
                  <a:pt x="1963" y="292"/>
                </a:lnTo>
                <a:lnTo>
                  <a:pt x="1897" y="323"/>
                </a:lnTo>
                <a:lnTo>
                  <a:pt x="1829" y="355"/>
                </a:lnTo>
                <a:lnTo>
                  <a:pt x="1761" y="390"/>
                </a:lnTo>
                <a:lnTo>
                  <a:pt x="1694" y="427"/>
                </a:lnTo>
                <a:lnTo>
                  <a:pt x="1626" y="466"/>
                </a:lnTo>
                <a:lnTo>
                  <a:pt x="1558" y="508"/>
                </a:lnTo>
                <a:lnTo>
                  <a:pt x="1490" y="551"/>
                </a:lnTo>
                <a:lnTo>
                  <a:pt x="1422" y="597"/>
                </a:lnTo>
                <a:lnTo>
                  <a:pt x="1355" y="646"/>
                </a:lnTo>
                <a:lnTo>
                  <a:pt x="1287" y="697"/>
                </a:lnTo>
                <a:lnTo>
                  <a:pt x="1221" y="751"/>
                </a:lnTo>
                <a:lnTo>
                  <a:pt x="1154" y="808"/>
                </a:lnTo>
                <a:lnTo>
                  <a:pt x="1089" y="867"/>
                </a:lnTo>
                <a:lnTo>
                  <a:pt x="1024" y="929"/>
                </a:lnTo>
                <a:lnTo>
                  <a:pt x="958" y="994"/>
                </a:lnTo>
                <a:lnTo>
                  <a:pt x="896" y="1063"/>
                </a:lnTo>
                <a:lnTo>
                  <a:pt x="864" y="1097"/>
                </a:lnTo>
                <a:lnTo>
                  <a:pt x="833" y="1133"/>
                </a:lnTo>
                <a:lnTo>
                  <a:pt x="802" y="1170"/>
                </a:lnTo>
                <a:lnTo>
                  <a:pt x="771" y="1208"/>
                </a:lnTo>
                <a:lnTo>
                  <a:pt x="740" y="1245"/>
                </a:lnTo>
                <a:lnTo>
                  <a:pt x="711" y="1284"/>
                </a:lnTo>
                <a:lnTo>
                  <a:pt x="681" y="1324"/>
                </a:lnTo>
                <a:lnTo>
                  <a:pt x="651" y="1365"/>
                </a:lnTo>
                <a:lnTo>
                  <a:pt x="622" y="1406"/>
                </a:lnTo>
                <a:lnTo>
                  <a:pt x="593" y="1448"/>
                </a:lnTo>
                <a:lnTo>
                  <a:pt x="565" y="1492"/>
                </a:lnTo>
                <a:lnTo>
                  <a:pt x="536" y="1535"/>
                </a:lnTo>
                <a:lnTo>
                  <a:pt x="509" y="1580"/>
                </a:lnTo>
                <a:lnTo>
                  <a:pt x="480" y="1625"/>
                </a:lnTo>
                <a:lnTo>
                  <a:pt x="454" y="1672"/>
                </a:lnTo>
                <a:lnTo>
                  <a:pt x="427" y="1720"/>
                </a:lnTo>
                <a:lnTo>
                  <a:pt x="400" y="1768"/>
                </a:lnTo>
                <a:lnTo>
                  <a:pt x="375" y="1817"/>
                </a:lnTo>
                <a:lnTo>
                  <a:pt x="349" y="1867"/>
                </a:lnTo>
                <a:lnTo>
                  <a:pt x="324" y="1917"/>
                </a:lnTo>
                <a:lnTo>
                  <a:pt x="300" y="1970"/>
                </a:lnTo>
                <a:lnTo>
                  <a:pt x="276" y="2022"/>
                </a:lnTo>
                <a:lnTo>
                  <a:pt x="252" y="2076"/>
                </a:lnTo>
                <a:lnTo>
                  <a:pt x="229" y="2131"/>
                </a:lnTo>
                <a:lnTo>
                  <a:pt x="206" y="2187"/>
                </a:lnTo>
                <a:lnTo>
                  <a:pt x="183" y="2243"/>
                </a:lnTo>
                <a:lnTo>
                  <a:pt x="162" y="2300"/>
                </a:lnTo>
                <a:lnTo>
                  <a:pt x="141" y="2359"/>
                </a:lnTo>
                <a:lnTo>
                  <a:pt x="133" y="2383"/>
                </a:lnTo>
                <a:lnTo>
                  <a:pt x="124" y="2413"/>
                </a:lnTo>
                <a:lnTo>
                  <a:pt x="114" y="2453"/>
                </a:lnTo>
                <a:lnTo>
                  <a:pt x="100" y="2504"/>
                </a:lnTo>
                <a:lnTo>
                  <a:pt x="86" y="2565"/>
                </a:lnTo>
                <a:lnTo>
                  <a:pt x="72" y="2634"/>
                </a:lnTo>
                <a:lnTo>
                  <a:pt x="57" y="2714"/>
                </a:lnTo>
                <a:lnTo>
                  <a:pt x="42" y="2801"/>
                </a:lnTo>
                <a:lnTo>
                  <a:pt x="29" y="2896"/>
                </a:lnTo>
                <a:lnTo>
                  <a:pt x="22" y="2946"/>
                </a:lnTo>
                <a:lnTo>
                  <a:pt x="18" y="2998"/>
                </a:lnTo>
                <a:lnTo>
                  <a:pt x="13" y="3052"/>
                </a:lnTo>
                <a:lnTo>
                  <a:pt x="9" y="3108"/>
                </a:lnTo>
                <a:lnTo>
                  <a:pt x="5" y="3164"/>
                </a:lnTo>
                <a:lnTo>
                  <a:pt x="3" y="3223"/>
                </a:lnTo>
                <a:lnTo>
                  <a:pt x="1" y="3283"/>
                </a:lnTo>
                <a:lnTo>
                  <a:pt x="0" y="3344"/>
                </a:lnTo>
                <a:lnTo>
                  <a:pt x="1" y="3407"/>
                </a:lnTo>
                <a:lnTo>
                  <a:pt x="2" y="3471"/>
                </a:lnTo>
                <a:lnTo>
                  <a:pt x="4" y="3535"/>
                </a:lnTo>
                <a:lnTo>
                  <a:pt x="9" y="3601"/>
                </a:lnTo>
                <a:lnTo>
                  <a:pt x="13" y="3668"/>
                </a:lnTo>
                <a:lnTo>
                  <a:pt x="20" y="3737"/>
                </a:lnTo>
                <a:lnTo>
                  <a:pt x="28" y="3805"/>
                </a:lnTo>
                <a:lnTo>
                  <a:pt x="38" y="3876"/>
                </a:lnTo>
                <a:lnTo>
                  <a:pt x="50" y="3947"/>
                </a:lnTo>
                <a:lnTo>
                  <a:pt x="62" y="4018"/>
                </a:lnTo>
                <a:lnTo>
                  <a:pt x="77" y="4089"/>
                </a:lnTo>
                <a:lnTo>
                  <a:pt x="94" y="4162"/>
                </a:lnTo>
                <a:lnTo>
                  <a:pt x="113" y="4236"/>
                </a:lnTo>
                <a:lnTo>
                  <a:pt x="133" y="4310"/>
                </a:lnTo>
                <a:lnTo>
                  <a:pt x="156" y="4383"/>
                </a:lnTo>
                <a:lnTo>
                  <a:pt x="181" y="4458"/>
                </a:lnTo>
                <a:lnTo>
                  <a:pt x="209" y="4532"/>
                </a:lnTo>
                <a:lnTo>
                  <a:pt x="238" y="4608"/>
                </a:lnTo>
                <a:lnTo>
                  <a:pt x="270" y="4682"/>
                </a:lnTo>
                <a:lnTo>
                  <a:pt x="304" y="4757"/>
                </a:lnTo>
                <a:lnTo>
                  <a:pt x="342" y="4832"/>
                </a:lnTo>
                <a:lnTo>
                  <a:pt x="381" y="4908"/>
                </a:lnTo>
                <a:lnTo>
                  <a:pt x="423" y="4982"/>
                </a:lnTo>
                <a:lnTo>
                  <a:pt x="469" y="5057"/>
                </a:lnTo>
                <a:lnTo>
                  <a:pt x="517" y="5131"/>
                </a:lnTo>
                <a:lnTo>
                  <a:pt x="567" y="5206"/>
                </a:lnTo>
                <a:lnTo>
                  <a:pt x="622" y="5280"/>
                </a:lnTo>
                <a:lnTo>
                  <a:pt x="649" y="5316"/>
                </a:lnTo>
                <a:lnTo>
                  <a:pt x="678" y="5353"/>
                </a:lnTo>
                <a:lnTo>
                  <a:pt x="707" y="5389"/>
                </a:lnTo>
                <a:lnTo>
                  <a:pt x="738" y="5426"/>
                </a:lnTo>
                <a:lnTo>
                  <a:pt x="769" y="5462"/>
                </a:lnTo>
                <a:lnTo>
                  <a:pt x="801" y="5498"/>
                </a:lnTo>
                <a:lnTo>
                  <a:pt x="834" y="5534"/>
                </a:lnTo>
                <a:lnTo>
                  <a:pt x="868" y="5570"/>
                </a:lnTo>
                <a:lnTo>
                  <a:pt x="903" y="5605"/>
                </a:lnTo>
                <a:lnTo>
                  <a:pt x="938" y="5641"/>
                </a:lnTo>
                <a:lnTo>
                  <a:pt x="974" y="5676"/>
                </a:lnTo>
                <a:lnTo>
                  <a:pt x="1011" y="5711"/>
                </a:lnTo>
                <a:lnTo>
                  <a:pt x="1050" y="5746"/>
                </a:lnTo>
                <a:lnTo>
                  <a:pt x="1089" y="5781"/>
                </a:lnTo>
                <a:lnTo>
                  <a:pt x="1129" y="5815"/>
                </a:lnTo>
                <a:lnTo>
                  <a:pt x="1169" y="5849"/>
                </a:lnTo>
                <a:lnTo>
                  <a:pt x="1211" y="5883"/>
                </a:lnTo>
                <a:lnTo>
                  <a:pt x="1253" y="5917"/>
                </a:lnTo>
                <a:lnTo>
                  <a:pt x="1271" y="5929"/>
                </a:lnTo>
                <a:lnTo>
                  <a:pt x="1325" y="5967"/>
                </a:lnTo>
                <a:lnTo>
                  <a:pt x="1363" y="5992"/>
                </a:lnTo>
                <a:lnTo>
                  <a:pt x="1409" y="6022"/>
                </a:lnTo>
                <a:lnTo>
                  <a:pt x="1463" y="6056"/>
                </a:lnTo>
                <a:lnTo>
                  <a:pt x="1525" y="6093"/>
                </a:lnTo>
                <a:lnTo>
                  <a:pt x="1592" y="6131"/>
                </a:lnTo>
                <a:lnTo>
                  <a:pt x="1666" y="6171"/>
                </a:lnTo>
                <a:lnTo>
                  <a:pt x="1747" y="6213"/>
                </a:lnTo>
                <a:lnTo>
                  <a:pt x="1834" y="6256"/>
                </a:lnTo>
                <a:lnTo>
                  <a:pt x="1925" y="6299"/>
                </a:lnTo>
                <a:lnTo>
                  <a:pt x="1973" y="6320"/>
                </a:lnTo>
                <a:lnTo>
                  <a:pt x="2023" y="6341"/>
                </a:lnTo>
                <a:lnTo>
                  <a:pt x="2074" y="6362"/>
                </a:lnTo>
                <a:lnTo>
                  <a:pt x="2125" y="6382"/>
                </a:lnTo>
                <a:lnTo>
                  <a:pt x="2178" y="6402"/>
                </a:lnTo>
                <a:lnTo>
                  <a:pt x="2232" y="6421"/>
                </a:lnTo>
                <a:lnTo>
                  <a:pt x="2287" y="6441"/>
                </a:lnTo>
                <a:lnTo>
                  <a:pt x="2343" y="6459"/>
                </a:lnTo>
                <a:lnTo>
                  <a:pt x="2400" y="6477"/>
                </a:lnTo>
                <a:lnTo>
                  <a:pt x="2458" y="6493"/>
                </a:lnTo>
                <a:lnTo>
                  <a:pt x="2518" y="6509"/>
                </a:lnTo>
                <a:lnTo>
                  <a:pt x="2577" y="6525"/>
                </a:lnTo>
                <a:lnTo>
                  <a:pt x="2638" y="6539"/>
                </a:lnTo>
                <a:lnTo>
                  <a:pt x="2699" y="6551"/>
                </a:lnTo>
                <a:lnTo>
                  <a:pt x="2762" y="6564"/>
                </a:lnTo>
                <a:lnTo>
                  <a:pt x="2825" y="6574"/>
                </a:lnTo>
                <a:lnTo>
                  <a:pt x="2889" y="6583"/>
                </a:lnTo>
                <a:lnTo>
                  <a:pt x="2953" y="6591"/>
                </a:lnTo>
                <a:lnTo>
                  <a:pt x="3018" y="6598"/>
                </a:lnTo>
                <a:lnTo>
                  <a:pt x="3084" y="6604"/>
                </a:lnTo>
                <a:lnTo>
                  <a:pt x="3149" y="6607"/>
                </a:lnTo>
                <a:lnTo>
                  <a:pt x="3216" y="6610"/>
                </a:lnTo>
                <a:lnTo>
                  <a:pt x="3282" y="6610"/>
                </a:lnTo>
                <a:lnTo>
                  <a:pt x="3351" y="6607"/>
                </a:lnTo>
                <a:lnTo>
                  <a:pt x="3418" y="6604"/>
                </a:lnTo>
                <a:lnTo>
                  <a:pt x="3487" y="6599"/>
                </a:lnTo>
                <a:lnTo>
                  <a:pt x="3555" y="6591"/>
                </a:lnTo>
                <a:lnTo>
                  <a:pt x="3624" y="6582"/>
                </a:lnTo>
                <a:lnTo>
                  <a:pt x="3692" y="6571"/>
                </a:lnTo>
                <a:lnTo>
                  <a:pt x="3762" y="6557"/>
                </a:lnTo>
                <a:lnTo>
                  <a:pt x="3830" y="6541"/>
                </a:lnTo>
                <a:lnTo>
                  <a:pt x="3900" y="6523"/>
                </a:lnTo>
                <a:lnTo>
                  <a:pt x="3970" y="6501"/>
                </a:lnTo>
                <a:lnTo>
                  <a:pt x="4039" y="6478"/>
                </a:lnTo>
                <a:lnTo>
                  <a:pt x="4109" y="6452"/>
                </a:lnTo>
                <a:lnTo>
                  <a:pt x="4179" y="6424"/>
                </a:lnTo>
                <a:lnTo>
                  <a:pt x="4247" y="6392"/>
                </a:lnTo>
                <a:lnTo>
                  <a:pt x="4317" y="6357"/>
                </a:lnTo>
                <a:lnTo>
                  <a:pt x="4323" y="6355"/>
                </a:lnTo>
                <a:lnTo>
                  <a:pt x="4345" y="6346"/>
                </a:lnTo>
                <a:lnTo>
                  <a:pt x="4378" y="6331"/>
                </a:lnTo>
                <a:lnTo>
                  <a:pt x="4423" y="6307"/>
                </a:lnTo>
                <a:lnTo>
                  <a:pt x="4448" y="6292"/>
                </a:lnTo>
                <a:lnTo>
                  <a:pt x="4476" y="6276"/>
                </a:lnTo>
                <a:lnTo>
                  <a:pt x="4507" y="6257"/>
                </a:lnTo>
                <a:lnTo>
                  <a:pt x="4540" y="6235"/>
                </a:lnTo>
                <a:lnTo>
                  <a:pt x="4575" y="6211"/>
                </a:lnTo>
                <a:lnTo>
                  <a:pt x="4611" y="6185"/>
                </a:lnTo>
                <a:lnTo>
                  <a:pt x="4649" y="6155"/>
                </a:lnTo>
                <a:lnTo>
                  <a:pt x="4688" y="6123"/>
                </a:lnTo>
                <a:lnTo>
                  <a:pt x="4744" y="6081"/>
                </a:lnTo>
                <a:lnTo>
                  <a:pt x="4798" y="6038"/>
                </a:lnTo>
                <a:lnTo>
                  <a:pt x="4852" y="5993"/>
                </a:lnTo>
                <a:lnTo>
                  <a:pt x="4903" y="5946"/>
                </a:lnTo>
                <a:lnTo>
                  <a:pt x="4955" y="5900"/>
                </a:lnTo>
                <a:lnTo>
                  <a:pt x="5004" y="5849"/>
                </a:lnTo>
                <a:lnTo>
                  <a:pt x="5052" y="5799"/>
                </a:lnTo>
                <a:lnTo>
                  <a:pt x="5099" y="5747"/>
                </a:lnTo>
                <a:lnTo>
                  <a:pt x="5143" y="5694"/>
                </a:lnTo>
                <a:lnTo>
                  <a:pt x="5186" y="5639"/>
                </a:lnTo>
                <a:lnTo>
                  <a:pt x="5229" y="5583"/>
                </a:lnTo>
                <a:lnTo>
                  <a:pt x="5269" y="5525"/>
                </a:lnTo>
                <a:lnTo>
                  <a:pt x="5307" y="5467"/>
                </a:lnTo>
                <a:lnTo>
                  <a:pt x="5344" y="5408"/>
                </a:lnTo>
                <a:lnTo>
                  <a:pt x="5379" y="5347"/>
                </a:lnTo>
                <a:lnTo>
                  <a:pt x="5412" y="5286"/>
                </a:lnTo>
                <a:lnTo>
                  <a:pt x="5444" y="5223"/>
                </a:lnTo>
                <a:lnTo>
                  <a:pt x="5474" y="5159"/>
                </a:lnTo>
                <a:lnTo>
                  <a:pt x="5503" y="5094"/>
                </a:lnTo>
                <a:lnTo>
                  <a:pt x="5529" y="5028"/>
                </a:lnTo>
                <a:lnTo>
                  <a:pt x="5553" y="4961"/>
                </a:lnTo>
                <a:lnTo>
                  <a:pt x="5575" y="4893"/>
                </a:lnTo>
                <a:lnTo>
                  <a:pt x="5595" y="4824"/>
                </a:lnTo>
                <a:lnTo>
                  <a:pt x="5613" y="4755"/>
                </a:lnTo>
                <a:lnTo>
                  <a:pt x="5630" y="4685"/>
                </a:lnTo>
                <a:lnTo>
                  <a:pt x="5644" y="4613"/>
                </a:lnTo>
                <a:lnTo>
                  <a:pt x="5657" y="4543"/>
                </a:lnTo>
                <a:lnTo>
                  <a:pt x="5667" y="4470"/>
                </a:lnTo>
                <a:lnTo>
                  <a:pt x="5675" y="4396"/>
                </a:lnTo>
                <a:lnTo>
                  <a:pt x="5681" y="4322"/>
                </a:lnTo>
                <a:lnTo>
                  <a:pt x="5684" y="4248"/>
                </a:lnTo>
                <a:lnTo>
                  <a:pt x="5685" y="4174"/>
                </a:lnTo>
                <a:lnTo>
                  <a:pt x="5684" y="4111"/>
                </a:lnTo>
                <a:lnTo>
                  <a:pt x="5682" y="4050"/>
                </a:lnTo>
                <a:lnTo>
                  <a:pt x="5677" y="3988"/>
                </a:lnTo>
                <a:lnTo>
                  <a:pt x="5673" y="3927"/>
                </a:lnTo>
                <a:lnTo>
                  <a:pt x="5666" y="3867"/>
                </a:lnTo>
                <a:lnTo>
                  <a:pt x="5657" y="3808"/>
                </a:lnTo>
                <a:lnTo>
                  <a:pt x="5648" y="3747"/>
                </a:lnTo>
                <a:lnTo>
                  <a:pt x="5636" y="3689"/>
                </a:lnTo>
                <a:lnTo>
                  <a:pt x="5624" y="3629"/>
                </a:lnTo>
                <a:lnTo>
                  <a:pt x="5609" y="3572"/>
                </a:lnTo>
                <a:lnTo>
                  <a:pt x="5594" y="3514"/>
                </a:lnTo>
                <a:lnTo>
                  <a:pt x="5577" y="3458"/>
                </a:lnTo>
                <a:lnTo>
                  <a:pt x="5559" y="3401"/>
                </a:lnTo>
                <a:lnTo>
                  <a:pt x="5539" y="3346"/>
                </a:lnTo>
                <a:lnTo>
                  <a:pt x="5517" y="3291"/>
                </a:lnTo>
                <a:lnTo>
                  <a:pt x="5496" y="3237"/>
                </a:lnTo>
                <a:lnTo>
                  <a:pt x="5472" y="3183"/>
                </a:lnTo>
                <a:lnTo>
                  <a:pt x="5448" y="3130"/>
                </a:lnTo>
                <a:lnTo>
                  <a:pt x="5422" y="3078"/>
                </a:lnTo>
                <a:lnTo>
                  <a:pt x="5394" y="3027"/>
                </a:lnTo>
                <a:lnTo>
                  <a:pt x="5366" y="2975"/>
                </a:lnTo>
                <a:lnTo>
                  <a:pt x="5336" y="2925"/>
                </a:lnTo>
                <a:lnTo>
                  <a:pt x="5305" y="2876"/>
                </a:lnTo>
                <a:lnTo>
                  <a:pt x="5273" y="2828"/>
                </a:lnTo>
                <a:lnTo>
                  <a:pt x="5241" y="2780"/>
                </a:lnTo>
                <a:lnTo>
                  <a:pt x="5207" y="2734"/>
                </a:lnTo>
                <a:lnTo>
                  <a:pt x="5172" y="2688"/>
                </a:lnTo>
                <a:lnTo>
                  <a:pt x="5135" y="2642"/>
                </a:lnTo>
                <a:lnTo>
                  <a:pt x="5097" y="2599"/>
                </a:lnTo>
                <a:lnTo>
                  <a:pt x="5060" y="2555"/>
                </a:lnTo>
                <a:lnTo>
                  <a:pt x="5020" y="2513"/>
                </a:lnTo>
                <a:lnTo>
                  <a:pt x="4980" y="2472"/>
                </a:lnTo>
                <a:lnTo>
                  <a:pt x="4939" y="2431"/>
                </a:lnTo>
                <a:lnTo>
                  <a:pt x="4897" y="2392"/>
                </a:lnTo>
                <a:lnTo>
                  <a:pt x="4853" y="2353"/>
                </a:lnTo>
                <a:lnTo>
                  <a:pt x="4809" y="2317"/>
                </a:lnTo>
                <a:lnTo>
                  <a:pt x="4764" y="2280"/>
                </a:lnTo>
                <a:lnTo>
                  <a:pt x="4718" y="2245"/>
                </a:lnTo>
                <a:lnTo>
                  <a:pt x="4672" y="2211"/>
                </a:lnTo>
                <a:lnTo>
                  <a:pt x="4624" y="2178"/>
                </a:lnTo>
                <a:lnTo>
                  <a:pt x="4576" y="2146"/>
                </a:lnTo>
                <a:lnTo>
                  <a:pt x="4526" y="2115"/>
                </a:lnTo>
                <a:lnTo>
                  <a:pt x="4476" y="2085"/>
                </a:lnTo>
                <a:lnTo>
                  <a:pt x="4425" y="2058"/>
                </a:lnTo>
                <a:lnTo>
                  <a:pt x="4374" y="2030"/>
                </a:lnTo>
                <a:lnTo>
                  <a:pt x="4321" y="2004"/>
                </a:lnTo>
                <a:lnTo>
                  <a:pt x="4269" y="1979"/>
                </a:lnTo>
                <a:lnTo>
                  <a:pt x="4215" y="1956"/>
                </a:lnTo>
                <a:lnTo>
                  <a:pt x="4160" y="1933"/>
                </a:lnTo>
                <a:lnTo>
                  <a:pt x="4105" y="1913"/>
                </a:lnTo>
                <a:lnTo>
                  <a:pt x="4050" y="1893"/>
                </a:lnTo>
                <a:lnTo>
                  <a:pt x="3994" y="1875"/>
                </a:lnTo>
                <a:lnTo>
                  <a:pt x="3937" y="1858"/>
                </a:lnTo>
                <a:lnTo>
                  <a:pt x="3879" y="1842"/>
                </a:lnTo>
                <a:lnTo>
                  <a:pt x="3821" y="1828"/>
                </a:lnTo>
                <a:lnTo>
                  <a:pt x="3763" y="1816"/>
                </a:lnTo>
                <a:lnTo>
                  <a:pt x="3704" y="1804"/>
                </a:lnTo>
                <a:lnTo>
                  <a:pt x="3644" y="1794"/>
                </a:lnTo>
                <a:lnTo>
                  <a:pt x="3585" y="1786"/>
                </a:lnTo>
                <a:lnTo>
                  <a:pt x="3524" y="1779"/>
                </a:lnTo>
                <a:lnTo>
                  <a:pt x="3463" y="1774"/>
                </a:lnTo>
                <a:lnTo>
                  <a:pt x="3402" y="1770"/>
                </a:lnTo>
                <a:lnTo>
                  <a:pt x="3340" y="1768"/>
                </a:lnTo>
                <a:lnTo>
                  <a:pt x="3278" y="1767"/>
                </a:lnTo>
                <a:close/>
                <a:moveTo>
                  <a:pt x="2374" y="5734"/>
                </a:moveTo>
                <a:lnTo>
                  <a:pt x="2374" y="5734"/>
                </a:lnTo>
                <a:lnTo>
                  <a:pt x="2343" y="5734"/>
                </a:lnTo>
                <a:lnTo>
                  <a:pt x="2312" y="5732"/>
                </a:lnTo>
                <a:lnTo>
                  <a:pt x="2281" y="5727"/>
                </a:lnTo>
                <a:lnTo>
                  <a:pt x="2251" y="5723"/>
                </a:lnTo>
                <a:lnTo>
                  <a:pt x="2222" y="5716"/>
                </a:lnTo>
                <a:lnTo>
                  <a:pt x="2192" y="5707"/>
                </a:lnTo>
                <a:lnTo>
                  <a:pt x="2164" y="5698"/>
                </a:lnTo>
                <a:lnTo>
                  <a:pt x="2136" y="5686"/>
                </a:lnTo>
                <a:lnTo>
                  <a:pt x="2109" y="5675"/>
                </a:lnTo>
                <a:lnTo>
                  <a:pt x="2083" y="5661"/>
                </a:lnTo>
                <a:lnTo>
                  <a:pt x="2058" y="5646"/>
                </a:lnTo>
                <a:lnTo>
                  <a:pt x="2033" y="5630"/>
                </a:lnTo>
                <a:lnTo>
                  <a:pt x="2009" y="5613"/>
                </a:lnTo>
                <a:lnTo>
                  <a:pt x="1986" y="5595"/>
                </a:lnTo>
                <a:lnTo>
                  <a:pt x="1964" y="5575"/>
                </a:lnTo>
                <a:lnTo>
                  <a:pt x="1942" y="5556"/>
                </a:lnTo>
                <a:lnTo>
                  <a:pt x="1922" y="5534"/>
                </a:lnTo>
                <a:lnTo>
                  <a:pt x="1904" y="5513"/>
                </a:lnTo>
                <a:lnTo>
                  <a:pt x="1885" y="5490"/>
                </a:lnTo>
                <a:lnTo>
                  <a:pt x="1868" y="5466"/>
                </a:lnTo>
                <a:lnTo>
                  <a:pt x="1852" y="5441"/>
                </a:lnTo>
                <a:lnTo>
                  <a:pt x="1837" y="5416"/>
                </a:lnTo>
                <a:lnTo>
                  <a:pt x="1824" y="5388"/>
                </a:lnTo>
                <a:lnTo>
                  <a:pt x="1811" y="5362"/>
                </a:lnTo>
                <a:lnTo>
                  <a:pt x="1801" y="5334"/>
                </a:lnTo>
                <a:lnTo>
                  <a:pt x="1791" y="5306"/>
                </a:lnTo>
                <a:lnTo>
                  <a:pt x="1783" y="5276"/>
                </a:lnTo>
                <a:lnTo>
                  <a:pt x="1776" y="5247"/>
                </a:lnTo>
                <a:lnTo>
                  <a:pt x="1771" y="5217"/>
                </a:lnTo>
                <a:lnTo>
                  <a:pt x="1767" y="5186"/>
                </a:lnTo>
                <a:lnTo>
                  <a:pt x="1764" y="5155"/>
                </a:lnTo>
                <a:lnTo>
                  <a:pt x="1763" y="5125"/>
                </a:lnTo>
                <a:lnTo>
                  <a:pt x="1764" y="5093"/>
                </a:lnTo>
                <a:lnTo>
                  <a:pt x="1767" y="5062"/>
                </a:lnTo>
                <a:lnTo>
                  <a:pt x="1771" y="5031"/>
                </a:lnTo>
                <a:lnTo>
                  <a:pt x="1776" y="5001"/>
                </a:lnTo>
                <a:lnTo>
                  <a:pt x="1783" y="4972"/>
                </a:lnTo>
                <a:lnTo>
                  <a:pt x="1791" y="4943"/>
                </a:lnTo>
                <a:lnTo>
                  <a:pt x="1801" y="4915"/>
                </a:lnTo>
                <a:lnTo>
                  <a:pt x="1811" y="4886"/>
                </a:lnTo>
                <a:lnTo>
                  <a:pt x="1824" y="4860"/>
                </a:lnTo>
                <a:lnTo>
                  <a:pt x="1837" y="4834"/>
                </a:lnTo>
                <a:lnTo>
                  <a:pt x="1852" y="4807"/>
                </a:lnTo>
                <a:lnTo>
                  <a:pt x="1868" y="4783"/>
                </a:lnTo>
                <a:lnTo>
                  <a:pt x="1885" y="4759"/>
                </a:lnTo>
                <a:lnTo>
                  <a:pt x="1904" y="4735"/>
                </a:lnTo>
                <a:lnTo>
                  <a:pt x="1922" y="4714"/>
                </a:lnTo>
                <a:lnTo>
                  <a:pt x="1942" y="4692"/>
                </a:lnTo>
                <a:lnTo>
                  <a:pt x="1964" y="4673"/>
                </a:lnTo>
                <a:lnTo>
                  <a:pt x="1986" y="4653"/>
                </a:lnTo>
                <a:lnTo>
                  <a:pt x="2009" y="4635"/>
                </a:lnTo>
                <a:lnTo>
                  <a:pt x="2033" y="4618"/>
                </a:lnTo>
                <a:lnTo>
                  <a:pt x="2058" y="4602"/>
                </a:lnTo>
                <a:lnTo>
                  <a:pt x="2083" y="4587"/>
                </a:lnTo>
                <a:lnTo>
                  <a:pt x="2109" y="4573"/>
                </a:lnTo>
                <a:lnTo>
                  <a:pt x="2136" y="4562"/>
                </a:lnTo>
                <a:lnTo>
                  <a:pt x="2164" y="4551"/>
                </a:lnTo>
                <a:lnTo>
                  <a:pt x="2192" y="4541"/>
                </a:lnTo>
                <a:lnTo>
                  <a:pt x="2222" y="4532"/>
                </a:lnTo>
                <a:lnTo>
                  <a:pt x="2251" y="4525"/>
                </a:lnTo>
                <a:lnTo>
                  <a:pt x="2281" y="4521"/>
                </a:lnTo>
                <a:lnTo>
                  <a:pt x="2312" y="4516"/>
                </a:lnTo>
                <a:lnTo>
                  <a:pt x="2343" y="4514"/>
                </a:lnTo>
                <a:lnTo>
                  <a:pt x="2374" y="4514"/>
                </a:lnTo>
                <a:lnTo>
                  <a:pt x="2406" y="4514"/>
                </a:lnTo>
                <a:lnTo>
                  <a:pt x="2437" y="4516"/>
                </a:lnTo>
                <a:lnTo>
                  <a:pt x="2467" y="4521"/>
                </a:lnTo>
                <a:lnTo>
                  <a:pt x="2497" y="4525"/>
                </a:lnTo>
                <a:lnTo>
                  <a:pt x="2527" y="4532"/>
                </a:lnTo>
                <a:lnTo>
                  <a:pt x="2555" y="4541"/>
                </a:lnTo>
                <a:lnTo>
                  <a:pt x="2584" y="4551"/>
                </a:lnTo>
                <a:lnTo>
                  <a:pt x="2611" y="4562"/>
                </a:lnTo>
                <a:lnTo>
                  <a:pt x="2639" y="4573"/>
                </a:lnTo>
                <a:lnTo>
                  <a:pt x="2665" y="4587"/>
                </a:lnTo>
                <a:lnTo>
                  <a:pt x="2691" y="4602"/>
                </a:lnTo>
                <a:lnTo>
                  <a:pt x="2715" y="4618"/>
                </a:lnTo>
                <a:lnTo>
                  <a:pt x="2739" y="4635"/>
                </a:lnTo>
                <a:lnTo>
                  <a:pt x="2762" y="4653"/>
                </a:lnTo>
                <a:lnTo>
                  <a:pt x="2785" y="4673"/>
                </a:lnTo>
                <a:lnTo>
                  <a:pt x="2805" y="4692"/>
                </a:lnTo>
                <a:lnTo>
                  <a:pt x="2826" y="4714"/>
                </a:lnTo>
                <a:lnTo>
                  <a:pt x="2845" y="4735"/>
                </a:lnTo>
                <a:lnTo>
                  <a:pt x="2864" y="4759"/>
                </a:lnTo>
                <a:lnTo>
                  <a:pt x="2881" y="4783"/>
                </a:lnTo>
                <a:lnTo>
                  <a:pt x="2897" y="4807"/>
                </a:lnTo>
                <a:lnTo>
                  <a:pt x="2910" y="4834"/>
                </a:lnTo>
                <a:lnTo>
                  <a:pt x="2924" y="4860"/>
                </a:lnTo>
                <a:lnTo>
                  <a:pt x="2937" y="4886"/>
                </a:lnTo>
                <a:lnTo>
                  <a:pt x="2948" y="4915"/>
                </a:lnTo>
                <a:lnTo>
                  <a:pt x="2957" y="4943"/>
                </a:lnTo>
                <a:lnTo>
                  <a:pt x="2965" y="4972"/>
                </a:lnTo>
                <a:lnTo>
                  <a:pt x="2972" y="5001"/>
                </a:lnTo>
                <a:lnTo>
                  <a:pt x="2978" y="5031"/>
                </a:lnTo>
                <a:lnTo>
                  <a:pt x="2981" y="5062"/>
                </a:lnTo>
                <a:lnTo>
                  <a:pt x="2983" y="5093"/>
                </a:lnTo>
                <a:lnTo>
                  <a:pt x="2985" y="5125"/>
                </a:lnTo>
                <a:lnTo>
                  <a:pt x="2983" y="5155"/>
                </a:lnTo>
                <a:lnTo>
                  <a:pt x="2981" y="5186"/>
                </a:lnTo>
                <a:lnTo>
                  <a:pt x="2978" y="5217"/>
                </a:lnTo>
                <a:lnTo>
                  <a:pt x="2972" y="5247"/>
                </a:lnTo>
                <a:lnTo>
                  <a:pt x="2965" y="5276"/>
                </a:lnTo>
                <a:lnTo>
                  <a:pt x="2957" y="5306"/>
                </a:lnTo>
                <a:lnTo>
                  <a:pt x="2948" y="5334"/>
                </a:lnTo>
                <a:lnTo>
                  <a:pt x="2937" y="5362"/>
                </a:lnTo>
                <a:lnTo>
                  <a:pt x="2924" y="5388"/>
                </a:lnTo>
                <a:lnTo>
                  <a:pt x="2910" y="5416"/>
                </a:lnTo>
                <a:lnTo>
                  <a:pt x="2897" y="5441"/>
                </a:lnTo>
                <a:lnTo>
                  <a:pt x="2881" y="5466"/>
                </a:lnTo>
                <a:lnTo>
                  <a:pt x="2864" y="5490"/>
                </a:lnTo>
                <a:lnTo>
                  <a:pt x="2845" y="5513"/>
                </a:lnTo>
                <a:lnTo>
                  <a:pt x="2826" y="5534"/>
                </a:lnTo>
                <a:lnTo>
                  <a:pt x="2805" y="5556"/>
                </a:lnTo>
                <a:lnTo>
                  <a:pt x="2785" y="5575"/>
                </a:lnTo>
                <a:lnTo>
                  <a:pt x="2762" y="5595"/>
                </a:lnTo>
                <a:lnTo>
                  <a:pt x="2739" y="5613"/>
                </a:lnTo>
                <a:lnTo>
                  <a:pt x="2715" y="5630"/>
                </a:lnTo>
                <a:lnTo>
                  <a:pt x="2691" y="5646"/>
                </a:lnTo>
                <a:lnTo>
                  <a:pt x="2665" y="5661"/>
                </a:lnTo>
                <a:lnTo>
                  <a:pt x="2639" y="5675"/>
                </a:lnTo>
                <a:lnTo>
                  <a:pt x="2611" y="5686"/>
                </a:lnTo>
                <a:lnTo>
                  <a:pt x="2584" y="5698"/>
                </a:lnTo>
                <a:lnTo>
                  <a:pt x="2555" y="5707"/>
                </a:lnTo>
                <a:lnTo>
                  <a:pt x="2527" y="5716"/>
                </a:lnTo>
                <a:lnTo>
                  <a:pt x="2497" y="5723"/>
                </a:lnTo>
                <a:lnTo>
                  <a:pt x="2467" y="5727"/>
                </a:lnTo>
                <a:lnTo>
                  <a:pt x="2437" y="5732"/>
                </a:lnTo>
                <a:lnTo>
                  <a:pt x="2406" y="5734"/>
                </a:lnTo>
                <a:lnTo>
                  <a:pt x="2374" y="5734"/>
                </a:lnTo>
                <a:close/>
                <a:moveTo>
                  <a:pt x="2469" y="3926"/>
                </a:moveTo>
                <a:lnTo>
                  <a:pt x="2469" y="3926"/>
                </a:lnTo>
                <a:lnTo>
                  <a:pt x="2437" y="3926"/>
                </a:lnTo>
                <a:lnTo>
                  <a:pt x="2406" y="3924"/>
                </a:lnTo>
                <a:lnTo>
                  <a:pt x="2375" y="3919"/>
                </a:lnTo>
                <a:lnTo>
                  <a:pt x="2345" y="3915"/>
                </a:lnTo>
                <a:lnTo>
                  <a:pt x="2316" y="3908"/>
                </a:lnTo>
                <a:lnTo>
                  <a:pt x="2286" y="3899"/>
                </a:lnTo>
                <a:lnTo>
                  <a:pt x="2259" y="3890"/>
                </a:lnTo>
                <a:lnTo>
                  <a:pt x="2230" y="3878"/>
                </a:lnTo>
                <a:lnTo>
                  <a:pt x="2204" y="3867"/>
                </a:lnTo>
                <a:lnTo>
                  <a:pt x="2178" y="3853"/>
                </a:lnTo>
                <a:lnTo>
                  <a:pt x="2151" y="3838"/>
                </a:lnTo>
                <a:lnTo>
                  <a:pt x="2127" y="3822"/>
                </a:lnTo>
                <a:lnTo>
                  <a:pt x="2103" y="3805"/>
                </a:lnTo>
                <a:lnTo>
                  <a:pt x="2079" y="3787"/>
                </a:lnTo>
                <a:lnTo>
                  <a:pt x="2058" y="3768"/>
                </a:lnTo>
                <a:lnTo>
                  <a:pt x="2036" y="3748"/>
                </a:lnTo>
                <a:lnTo>
                  <a:pt x="2017" y="3726"/>
                </a:lnTo>
                <a:lnTo>
                  <a:pt x="1997" y="3705"/>
                </a:lnTo>
                <a:lnTo>
                  <a:pt x="1979" y="3682"/>
                </a:lnTo>
                <a:lnTo>
                  <a:pt x="1962" y="3658"/>
                </a:lnTo>
                <a:lnTo>
                  <a:pt x="1946" y="3633"/>
                </a:lnTo>
                <a:lnTo>
                  <a:pt x="1931" y="3607"/>
                </a:lnTo>
                <a:lnTo>
                  <a:pt x="1917" y="3580"/>
                </a:lnTo>
                <a:lnTo>
                  <a:pt x="1906" y="3554"/>
                </a:lnTo>
                <a:lnTo>
                  <a:pt x="1894" y="3526"/>
                </a:lnTo>
                <a:lnTo>
                  <a:pt x="1885" y="3498"/>
                </a:lnTo>
                <a:lnTo>
                  <a:pt x="1877" y="3469"/>
                </a:lnTo>
                <a:lnTo>
                  <a:pt x="1870" y="3439"/>
                </a:lnTo>
                <a:lnTo>
                  <a:pt x="1865" y="3409"/>
                </a:lnTo>
                <a:lnTo>
                  <a:pt x="1860" y="3378"/>
                </a:lnTo>
                <a:lnTo>
                  <a:pt x="1858" y="3348"/>
                </a:lnTo>
                <a:lnTo>
                  <a:pt x="1858" y="3317"/>
                </a:lnTo>
                <a:lnTo>
                  <a:pt x="1858" y="3285"/>
                </a:lnTo>
                <a:lnTo>
                  <a:pt x="1860" y="3254"/>
                </a:lnTo>
                <a:lnTo>
                  <a:pt x="1865" y="3223"/>
                </a:lnTo>
                <a:lnTo>
                  <a:pt x="1870" y="3193"/>
                </a:lnTo>
                <a:lnTo>
                  <a:pt x="1877" y="3164"/>
                </a:lnTo>
                <a:lnTo>
                  <a:pt x="1885" y="3135"/>
                </a:lnTo>
                <a:lnTo>
                  <a:pt x="1894" y="3107"/>
                </a:lnTo>
                <a:lnTo>
                  <a:pt x="1906" y="3078"/>
                </a:lnTo>
                <a:lnTo>
                  <a:pt x="1917" y="3052"/>
                </a:lnTo>
                <a:lnTo>
                  <a:pt x="1931" y="3026"/>
                </a:lnTo>
                <a:lnTo>
                  <a:pt x="1946" y="2999"/>
                </a:lnTo>
                <a:lnTo>
                  <a:pt x="1962" y="2975"/>
                </a:lnTo>
                <a:lnTo>
                  <a:pt x="1979" y="2952"/>
                </a:lnTo>
                <a:lnTo>
                  <a:pt x="1997" y="2928"/>
                </a:lnTo>
                <a:lnTo>
                  <a:pt x="2017" y="2906"/>
                </a:lnTo>
                <a:lnTo>
                  <a:pt x="2036" y="2884"/>
                </a:lnTo>
                <a:lnTo>
                  <a:pt x="2058" y="2865"/>
                </a:lnTo>
                <a:lnTo>
                  <a:pt x="2079" y="2845"/>
                </a:lnTo>
                <a:lnTo>
                  <a:pt x="2103" y="2827"/>
                </a:lnTo>
                <a:lnTo>
                  <a:pt x="2127" y="2810"/>
                </a:lnTo>
                <a:lnTo>
                  <a:pt x="2151" y="2794"/>
                </a:lnTo>
                <a:lnTo>
                  <a:pt x="2178" y="2779"/>
                </a:lnTo>
                <a:lnTo>
                  <a:pt x="2204" y="2767"/>
                </a:lnTo>
                <a:lnTo>
                  <a:pt x="2230" y="2754"/>
                </a:lnTo>
                <a:lnTo>
                  <a:pt x="2259" y="2743"/>
                </a:lnTo>
                <a:lnTo>
                  <a:pt x="2286" y="2734"/>
                </a:lnTo>
                <a:lnTo>
                  <a:pt x="2316" y="2726"/>
                </a:lnTo>
                <a:lnTo>
                  <a:pt x="2345" y="2719"/>
                </a:lnTo>
                <a:lnTo>
                  <a:pt x="2375" y="2713"/>
                </a:lnTo>
                <a:lnTo>
                  <a:pt x="2406" y="2710"/>
                </a:lnTo>
                <a:lnTo>
                  <a:pt x="2437" y="2706"/>
                </a:lnTo>
                <a:lnTo>
                  <a:pt x="2469" y="2706"/>
                </a:lnTo>
                <a:lnTo>
                  <a:pt x="2499" y="2706"/>
                </a:lnTo>
                <a:lnTo>
                  <a:pt x="2530" y="2710"/>
                </a:lnTo>
                <a:lnTo>
                  <a:pt x="2561" y="2713"/>
                </a:lnTo>
                <a:lnTo>
                  <a:pt x="2591" y="2719"/>
                </a:lnTo>
                <a:lnTo>
                  <a:pt x="2620" y="2726"/>
                </a:lnTo>
                <a:lnTo>
                  <a:pt x="2650" y="2734"/>
                </a:lnTo>
                <a:lnTo>
                  <a:pt x="2678" y="2743"/>
                </a:lnTo>
                <a:lnTo>
                  <a:pt x="2706" y="2754"/>
                </a:lnTo>
                <a:lnTo>
                  <a:pt x="2732" y="2767"/>
                </a:lnTo>
                <a:lnTo>
                  <a:pt x="2759" y="2779"/>
                </a:lnTo>
                <a:lnTo>
                  <a:pt x="2785" y="2794"/>
                </a:lnTo>
                <a:lnTo>
                  <a:pt x="2810" y="2810"/>
                </a:lnTo>
                <a:lnTo>
                  <a:pt x="2833" y="2827"/>
                </a:lnTo>
                <a:lnTo>
                  <a:pt x="2857" y="2845"/>
                </a:lnTo>
                <a:lnTo>
                  <a:pt x="2878" y="2865"/>
                </a:lnTo>
                <a:lnTo>
                  <a:pt x="2900" y="2884"/>
                </a:lnTo>
                <a:lnTo>
                  <a:pt x="2920" y="2906"/>
                </a:lnTo>
                <a:lnTo>
                  <a:pt x="2939" y="2928"/>
                </a:lnTo>
                <a:lnTo>
                  <a:pt x="2957" y="2952"/>
                </a:lnTo>
                <a:lnTo>
                  <a:pt x="2974" y="2975"/>
                </a:lnTo>
                <a:lnTo>
                  <a:pt x="2990" y="2999"/>
                </a:lnTo>
                <a:lnTo>
                  <a:pt x="3005" y="3026"/>
                </a:lnTo>
                <a:lnTo>
                  <a:pt x="3019" y="3052"/>
                </a:lnTo>
                <a:lnTo>
                  <a:pt x="3030" y="3078"/>
                </a:lnTo>
                <a:lnTo>
                  <a:pt x="3042" y="3107"/>
                </a:lnTo>
                <a:lnTo>
                  <a:pt x="3051" y="3135"/>
                </a:lnTo>
                <a:lnTo>
                  <a:pt x="3059" y="3164"/>
                </a:lnTo>
                <a:lnTo>
                  <a:pt x="3066" y="3193"/>
                </a:lnTo>
                <a:lnTo>
                  <a:pt x="3071" y="3223"/>
                </a:lnTo>
                <a:lnTo>
                  <a:pt x="3076" y="3254"/>
                </a:lnTo>
                <a:lnTo>
                  <a:pt x="3078" y="3285"/>
                </a:lnTo>
                <a:lnTo>
                  <a:pt x="3078" y="3317"/>
                </a:lnTo>
                <a:lnTo>
                  <a:pt x="3078" y="3348"/>
                </a:lnTo>
                <a:lnTo>
                  <a:pt x="3076" y="3378"/>
                </a:lnTo>
                <a:lnTo>
                  <a:pt x="3071" y="3409"/>
                </a:lnTo>
                <a:lnTo>
                  <a:pt x="3066" y="3439"/>
                </a:lnTo>
                <a:lnTo>
                  <a:pt x="3059" y="3469"/>
                </a:lnTo>
                <a:lnTo>
                  <a:pt x="3051" y="3498"/>
                </a:lnTo>
                <a:lnTo>
                  <a:pt x="3042" y="3526"/>
                </a:lnTo>
                <a:lnTo>
                  <a:pt x="3030" y="3554"/>
                </a:lnTo>
                <a:lnTo>
                  <a:pt x="3019" y="3580"/>
                </a:lnTo>
                <a:lnTo>
                  <a:pt x="3005" y="3607"/>
                </a:lnTo>
                <a:lnTo>
                  <a:pt x="2990" y="3633"/>
                </a:lnTo>
                <a:lnTo>
                  <a:pt x="2974" y="3658"/>
                </a:lnTo>
                <a:lnTo>
                  <a:pt x="2957" y="3682"/>
                </a:lnTo>
                <a:lnTo>
                  <a:pt x="2939" y="3705"/>
                </a:lnTo>
                <a:lnTo>
                  <a:pt x="2920" y="3726"/>
                </a:lnTo>
                <a:lnTo>
                  <a:pt x="2900" y="3748"/>
                </a:lnTo>
                <a:lnTo>
                  <a:pt x="2878" y="3768"/>
                </a:lnTo>
                <a:lnTo>
                  <a:pt x="2857" y="3787"/>
                </a:lnTo>
                <a:lnTo>
                  <a:pt x="2833" y="3805"/>
                </a:lnTo>
                <a:lnTo>
                  <a:pt x="2810" y="3822"/>
                </a:lnTo>
                <a:lnTo>
                  <a:pt x="2785" y="3838"/>
                </a:lnTo>
                <a:lnTo>
                  <a:pt x="2759" y="3853"/>
                </a:lnTo>
                <a:lnTo>
                  <a:pt x="2732" y="3867"/>
                </a:lnTo>
                <a:lnTo>
                  <a:pt x="2706" y="3878"/>
                </a:lnTo>
                <a:lnTo>
                  <a:pt x="2678" y="3890"/>
                </a:lnTo>
                <a:lnTo>
                  <a:pt x="2650" y="3899"/>
                </a:lnTo>
                <a:lnTo>
                  <a:pt x="2620" y="3908"/>
                </a:lnTo>
                <a:lnTo>
                  <a:pt x="2591" y="3915"/>
                </a:lnTo>
                <a:lnTo>
                  <a:pt x="2561" y="3919"/>
                </a:lnTo>
                <a:lnTo>
                  <a:pt x="2530" y="3924"/>
                </a:lnTo>
                <a:lnTo>
                  <a:pt x="2499" y="3926"/>
                </a:lnTo>
                <a:lnTo>
                  <a:pt x="2469" y="3926"/>
                </a:lnTo>
                <a:close/>
                <a:moveTo>
                  <a:pt x="3380" y="4522"/>
                </a:moveTo>
                <a:lnTo>
                  <a:pt x="3380" y="4522"/>
                </a:lnTo>
                <a:lnTo>
                  <a:pt x="3358" y="4521"/>
                </a:lnTo>
                <a:lnTo>
                  <a:pt x="3337" y="4517"/>
                </a:lnTo>
                <a:lnTo>
                  <a:pt x="3317" y="4512"/>
                </a:lnTo>
                <a:lnTo>
                  <a:pt x="3297" y="4505"/>
                </a:lnTo>
                <a:lnTo>
                  <a:pt x="3279" y="4496"/>
                </a:lnTo>
                <a:lnTo>
                  <a:pt x="3262" y="4485"/>
                </a:lnTo>
                <a:lnTo>
                  <a:pt x="3246" y="4473"/>
                </a:lnTo>
                <a:lnTo>
                  <a:pt x="3230" y="4459"/>
                </a:lnTo>
                <a:lnTo>
                  <a:pt x="3216" y="4444"/>
                </a:lnTo>
                <a:lnTo>
                  <a:pt x="3205" y="4428"/>
                </a:lnTo>
                <a:lnTo>
                  <a:pt x="3193" y="4411"/>
                </a:lnTo>
                <a:lnTo>
                  <a:pt x="3185" y="4392"/>
                </a:lnTo>
                <a:lnTo>
                  <a:pt x="3177" y="4373"/>
                </a:lnTo>
                <a:lnTo>
                  <a:pt x="3173" y="4353"/>
                </a:lnTo>
                <a:lnTo>
                  <a:pt x="3169" y="4331"/>
                </a:lnTo>
                <a:lnTo>
                  <a:pt x="3168" y="4310"/>
                </a:lnTo>
                <a:lnTo>
                  <a:pt x="3169" y="4289"/>
                </a:lnTo>
                <a:lnTo>
                  <a:pt x="3173" y="4267"/>
                </a:lnTo>
                <a:lnTo>
                  <a:pt x="3177" y="4247"/>
                </a:lnTo>
                <a:lnTo>
                  <a:pt x="3185" y="4228"/>
                </a:lnTo>
                <a:lnTo>
                  <a:pt x="3193" y="4209"/>
                </a:lnTo>
                <a:lnTo>
                  <a:pt x="3205" y="4192"/>
                </a:lnTo>
                <a:lnTo>
                  <a:pt x="3216" y="4176"/>
                </a:lnTo>
                <a:lnTo>
                  <a:pt x="3230" y="4161"/>
                </a:lnTo>
                <a:lnTo>
                  <a:pt x="3246" y="4148"/>
                </a:lnTo>
                <a:lnTo>
                  <a:pt x="3262" y="4135"/>
                </a:lnTo>
                <a:lnTo>
                  <a:pt x="3279" y="4125"/>
                </a:lnTo>
                <a:lnTo>
                  <a:pt x="3297" y="4116"/>
                </a:lnTo>
                <a:lnTo>
                  <a:pt x="3317" y="4109"/>
                </a:lnTo>
                <a:lnTo>
                  <a:pt x="3337" y="4103"/>
                </a:lnTo>
                <a:lnTo>
                  <a:pt x="3358" y="4100"/>
                </a:lnTo>
                <a:lnTo>
                  <a:pt x="3380" y="4099"/>
                </a:lnTo>
                <a:lnTo>
                  <a:pt x="3401" y="4100"/>
                </a:lnTo>
                <a:lnTo>
                  <a:pt x="3423" y="4103"/>
                </a:lnTo>
                <a:lnTo>
                  <a:pt x="3442" y="4109"/>
                </a:lnTo>
                <a:lnTo>
                  <a:pt x="3462" y="4116"/>
                </a:lnTo>
                <a:lnTo>
                  <a:pt x="3481" y="4125"/>
                </a:lnTo>
                <a:lnTo>
                  <a:pt x="3498" y="4135"/>
                </a:lnTo>
                <a:lnTo>
                  <a:pt x="3514" y="4148"/>
                </a:lnTo>
                <a:lnTo>
                  <a:pt x="3529" y="4161"/>
                </a:lnTo>
                <a:lnTo>
                  <a:pt x="3543" y="4176"/>
                </a:lnTo>
                <a:lnTo>
                  <a:pt x="3555" y="4192"/>
                </a:lnTo>
                <a:lnTo>
                  <a:pt x="3566" y="4209"/>
                </a:lnTo>
                <a:lnTo>
                  <a:pt x="3575" y="4228"/>
                </a:lnTo>
                <a:lnTo>
                  <a:pt x="3582" y="4247"/>
                </a:lnTo>
                <a:lnTo>
                  <a:pt x="3587" y="4267"/>
                </a:lnTo>
                <a:lnTo>
                  <a:pt x="3590" y="4289"/>
                </a:lnTo>
                <a:lnTo>
                  <a:pt x="3591" y="4310"/>
                </a:lnTo>
                <a:lnTo>
                  <a:pt x="3590" y="4331"/>
                </a:lnTo>
                <a:lnTo>
                  <a:pt x="3587" y="4353"/>
                </a:lnTo>
                <a:lnTo>
                  <a:pt x="3582" y="4373"/>
                </a:lnTo>
                <a:lnTo>
                  <a:pt x="3575" y="4392"/>
                </a:lnTo>
                <a:lnTo>
                  <a:pt x="3566" y="4411"/>
                </a:lnTo>
                <a:lnTo>
                  <a:pt x="3555" y="4428"/>
                </a:lnTo>
                <a:lnTo>
                  <a:pt x="3543" y="4444"/>
                </a:lnTo>
                <a:lnTo>
                  <a:pt x="3529" y="4459"/>
                </a:lnTo>
                <a:lnTo>
                  <a:pt x="3514" y="4473"/>
                </a:lnTo>
                <a:lnTo>
                  <a:pt x="3498" y="4485"/>
                </a:lnTo>
                <a:lnTo>
                  <a:pt x="3481" y="4496"/>
                </a:lnTo>
                <a:lnTo>
                  <a:pt x="3462" y="4505"/>
                </a:lnTo>
                <a:lnTo>
                  <a:pt x="3442" y="4512"/>
                </a:lnTo>
                <a:lnTo>
                  <a:pt x="3423" y="4517"/>
                </a:lnTo>
                <a:lnTo>
                  <a:pt x="3401" y="4521"/>
                </a:lnTo>
                <a:lnTo>
                  <a:pt x="3380" y="4522"/>
                </a:lnTo>
                <a:close/>
                <a:moveTo>
                  <a:pt x="4159" y="5805"/>
                </a:moveTo>
                <a:lnTo>
                  <a:pt x="4159" y="5805"/>
                </a:lnTo>
                <a:lnTo>
                  <a:pt x="4127" y="5804"/>
                </a:lnTo>
                <a:lnTo>
                  <a:pt x="4096" y="5801"/>
                </a:lnTo>
                <a:lnTo>
                  <a:pt x="4066" y="5798"/>
                </a:lnTo>
                <a:lnTo>
                  <a:pt x="4036" y="5792"/>
                </a:lnTo>
                <a:lnTo>
                  <a:pt x="4006" y="5785"/>
                </a:lnTo>
                <a:lnTo>
                  <a:pt x="3978" y="5778"/>
                </a:lnTo>
                <a:lnTo>
                  <a:pt x="3949" y="5768"/>
                </a:lnTo>
                <a:lnTo>
                  <a:pt x="3921" y="5757"/>
                </a:lnTo>
                <a:lnTo>
                  <a:pt x="3894" y="5744"/>
                </a:lnTo>
                <a:lnTo>
                  <a:pt x="3868" y="5731"/>
                </a:lnTo>
                <a:lnTo>
                  <a:pt x="3842" y="5717"/>
                </a:lnTo>
                <a:lnTo>
                  <a:pt x="3818" y="5701"/>
                </a:lnTo>
                <a:lnTo>
                  <a:pt x="3794" y="5684"/>
                </a:lnTo>
                <a:lnTo>
                  <a:pt x="3770" y="5666"/>
                </a:lnTo>
                <a:lnTo>
                  <a:pt x="3748" y="5646"/>
                </a:lnTo>
                <a:lnTo>
                  <a:pt x="3727" y="5626"/>
                </a:lnTo>
                <a:lnTo>
                  <a:pt x="3707" y="5605"/>
                </a:lnTo>
                <a:lnTo>
                  <a:pt x="3688" y="5582"/>
                </a:lnTo>
                <a:lnTo>
                  <a:pt x="3669" y="5560"/>
                </a:lnTo>
                <a:lnTo>
                  <a:pt x="3652" y="5536"/>
                </a:lnTo>
                <a:lnTo>
                  <a:pt x="3636" y="5510"/>
                </a:lnTo>
                <a:lnTo>
                  <a:pt x="3621" y="5485"/>
                </a:lnTo>
                <a:lnTo>
                  <a:pt x="3609" y="5459"/>
                </a:lnTo>
                <a:lnTo>
                  <a:pt x="3596" y="5432"/>
                </a:lnTo>
                <a:lnTo>
                  <a:pt x="3585" y="5404"/>
                </a:lnTo>
                <a:lnTo>
                  <a:pt x="3576" y="5376"/>
                </a:lnTo>
                <a:lnTo>
                  <a:pt x="3568" y="5347"/>
                </a:lnTo>
                <a:lnTo>
                  <a:pt x="3561" y="5318"/>
                </a:lnTo>
                <a:lnTo>
                  <a:pt x="3555" y="5288"/>
                </a:lnTo>
                <a:lnTo>
                  <a:pt x="3552" y="5257"/>
                </a:lnTo>
                <a:lnTo>
                  <a:pt x="3550" y="5226"/>
                </a:lnTo>
                <a:lnTo>
                  <a:pt x="3548" y="5194"/>
                </a:lnTo>
                <a:lnTo>
                  <a:pt x="3550" y="5163"/>
                </a:lnTo>
                <a:lnTo>
                  <a:pt x="3552" y="5133"/>
                </a:lnTo>
                <a:lnTo>
                  <a:pt x="3555" y="5102"/>
                </a:lnTo>
                <a:lnTo>
                  <a:pt x="3561" y="5071"/>
                </a:lnTo>
                <a:lnTo>
                  <a:pt x="3568" y="5042"/>
                </a:lnTo>
                <a:lnTo>
                  <a:pt x="3576" y="5013"/>
                </a:lnTo>
                <a:lnTo>
                  <a:pt x="3585" y="4984"/>
                </a:lnTo>
                <a:lnTo>
                  <a:pt x="3596" y="4957"/>
                </a:lnTo>
                <a:lnTo>
                  <a:pt x="3609" y="4929"/>
                </a:lnTo>
                <a:lnTo>
                  <a:pt x="3621" y="4903"/>
                </a:lnTo>
                <a:lnTo>
                  <a:pt x="3636" y="4878"/>
                </a:lnTo>
                <a:lnTo>
                  <a:pt x="3652" y="4853"/>
                </a:lnTo>
                <a:lnTo>
                  <a:pt x="3669" y="4829"/>
                </a:lnTo>
                <a:lnTo>
                  <a:pt x="3688" y="4806"/>
                </a:lnTo>
                <a:lnTo>
                  <a:pt x="3707" y="4785"/>
                </a:lnTo>
                <a:lnTo>
                  <a:pt x="3727" y="4763"/>
                </a:lnTo>
                <a:lnTo>
                  <a:pt x="3748" y="4742"/>
                </a:lnTo>
                <a:lnTo>
                  <a:pt x="3770" y="4724"/>
                </a:lnTo>
                <a:lnTo>
                  <a:pt x="3794" y="4706"/>
                </a:lnTo>
                <a:lnTo>
                  <a:pt x="3818" y="4689"/>
                </a:lnTo>
                <a:lnTo>
                  <a:pt x="3842" y="4673"/>
                </a:lnTo>
                <a:lnTo>
                  <a:pt x="3868" y="4658"/>
                </a:lnTo>
                <a:lnTo>
                  <a:pt x="3894" y="4644"/>
                </a:lnTo>
                <a:lnTo>
                  <a:pt x="3921" y="4632"/>
                </a:lnTo>
                <a:lnTo>
                  <a:pt x="3949" y="4621"/>
                </a:lnTo>
                <a:lnTo>
                  <a:pt x="3978" y="4611"/>
                </a:lnTo>
                <a:lnTo>
                  <a:pt x="4006" y="4603"/>
                </a:lnTo>
                <a:lnTo>
                  <a:pt x="4036" y="4596"/>
                </a:lnTo>
                <a:lnTo>
                  <a:pt x="4066" y="4592"/>
                </a:lnTo>
                <a:lnTo>
                  <a:pt x="4096" y="4587"/>
                </a:lnTo>
                <a:lnTo>
                  <a:pt x="4127" y="4585"/>
                </a:lnTo>
                <a:lnTo>
                  <a:pt x="4159" y="4584"/>
                </a:lnTo>
                <a:lnTo>
                  <a:pt x="4190" y="4585"/>
                </a:lnTo>
                <a:lnTo>
                  <a:pt x="4221" y="4587"/>
                </a:lnTo>
                <a:lnTo>
                  <a:pt x="4252" y="4592"/>
                </a:lnTo>
                <a:lnTo>
                  <a:pt x="4281" y="4596"/>
                </a:lnTo>
                <a:lnTo>
                  <a:pt x="4311" y="4603"/>
                </a:lnTo>
                <a:lnTo>
                  <a:pt x="4341" y="4611"/>
                </a:lnTo>
                <a:lnTo>
                  <a:pt x="4368" y="4621"/>
                </a:lnTo>
                <a:lnTo>
                  <a:pt x="4397" y="4632"/>
                </a:lnTo>
                <a:lnTo>
                  <a:pt x="4423" y="4644"/>
                </a:lnTo>
                <a:lnTo>
                  <a:pt x="4450" y="4658"/>
                </a:lnTo>
                <a:lnTo>
                  <a:pt x="4475" y="4673"/>
                </a:lnTo>
                <a:lnTo>
                  <a:pt x="4500" y="4689"/>
                </a:lnTo>
                <a:lnTo>
                  <a:pt x="4524" y="4706"/>
                </a:lnTo>
                <a:lnTo>
                  <a:pt x="4547" y="4724"/>
                </a:lnTo>
                <a:lnTo>
                  <a:pt x="4569" y="4742"/>
                </a:lnTo>
                <a:lnTo>
                  <a:pt x="4591" y="4763"/>
                </a:lnTo>
                <a:lnTo>
                  <a:pt x="4610" y="4785"/>
                </a:lnTo>
                <a:lnTo>
                  <a:pt x="4629" y="4806"/>
                </a:lnTo>
                <a:lnTo>
                  <a:pt x="4648" y="4829"/>
                </a:lnTo>
                <a:lnTo>
                  <a:pt x="4665" y="4853"/>
                </a:lnTo>
                <a:lnTo>
                  <a:pt x="4681" y="4878"/>
                </a:lnTo>
                <a:lnTo>
                  <a:pt x="4696" y="4903"/>
                </a:lnTo>
                <a:lnTo>
                  <a:pt x="4709" y="4929"/>
                </a:lnTo>
                <a:lnTo>
                  <a:pt x="4721" y="4957"/>
                </a:lnTo>
                <a:lnTo>
                  <a:pt x="4732" y="4984"/>
                </a:lnTo>
                <a:lnTo>
                  <a:pt x="4741" y="5013"/>
                </a:lnTo>
                <a:lnTo>
                  <a:pt x="4750" y="5042"/>
                </a:lnTo>
                <a:lnTo>
                  <a:pt x="4757" y="5071"/>
                </a:lnTo>
                <a:lnTo>
                  <a:pt x="4762" y="5102"/>
                </a:lnTo>
                <a:lnTo>
                  <a:pt x="4766" y="5133"/>
                </a:lnTo>
                <a:lnTo>
                  <a:pt x="4769" y="5163"/>
                </a:lnTo>
                <a:lnTo>
                  <a:pt x="4769" y="5194"/>
                </a:lnTo>
                <a:lnTo>
                  <a:pt x="4769" y="5226"/>
                </a:lnTo>
                <a:lnTo>
                  <a:pt x="4766" y="5257"/>
                </a:lnTo>
                <a:lnTo>
                  <a:pt x="4762" y="5288"/>
                </a:lnTo>
                <a:lnTo>
                  <a:pt x="4757" y="5318"/>
                </a:lnTo>
                <a:lnTo>
                  <a:pt x="4750" y="5347"/>
                </a:lnTo>
                <a:lnTo>
                  <a:pt x="4741" y="5376"/>
                </a:lnTo>
                <a:lnTo>
                  <a:pt x="4732" y="5404"/>
                </a:lnTo>
                <a:lnTo>
                  <a:pt x="4721" y="5432"/>
                </a:lnTo>
                <a:lnTo>
                  <a:pt x="4709" y="5459"/>
                </a:lnTo>
                <a:lnTo>
                  <a:pt x="4696" y="5485"/>
                </a:lnTo>
                <a:lnTo>
                  <a:pt x="4681" y="5510"/>
                </a:lnTo>
                <a:lnTo>
                  <a:pt x="4665" y="5536"/>
                </a:lnTo>
                <a:lnTo>
                  <a:pt x="4648" y="5560"/>
                </a:lnTo>
                <a:lnTo>
                  <a:pt x="4629" y="5582"/>
                </a:lnTo>
                <a:lnTo>
                  <a:pt x="4610" y="5605"/>
                </a:lnTo>
                <a:lnTo>
                  <a:pt x="4591" y="5626"/>
                </a:lnTo>
                <a:lnTo>
                  <a:pt x="4569" y="5646"/>
                </a:lnTo>
                <a:lnTo>
                  <a:pt x="4547" y="5666"/>
                </a:lnTo>
                <a:lnTo>
                  <a:pt x="4524" y="5684"/>
                </a:lnTo>
                <a:lnTo>
                  <a:pt x="4500" y="5701"/>
                </a:lnTo>
                <a:lnTo>
                  <a:pt x="4475" y="5717"/>
                </a:lnTo>
                <a:lnTo>
                  <a:pt x="4450" y="5731"/>
                </a:lnTo>
                <a:lnTo>
                  <a:pt x="4423" y="5744"/>
                </a:lnTo>
                <a:lnTo>
                  <a:pt x="4397" y="5757"/>
                </a:lnTo>
                <a:lnTo>
                  <a:pt x="4368" y="5768"/>
                </a:lnTo>
                <a:lnTo>
                  <a:pt x="4341" y="5778"/>
                </a:lnTo>
                <a:lnTo>
                  <a:pt x="4311" y="5785"/>
                </a:lnTo>
                <a:lnTo>
                  <a:pt x="4281" y="5792"/>
                </a:lnTo>
                <a:lnTo>
                  <a:pt x="4252" y="5798"/>
                </a:lnTo>
                <a:lnTo>
                  <a:pt x="4221" y="5801"/>
                </a:lnTo>
                <a:lnTo>
                  <a:pt x="4190" y="5804"/>
                </a:lnTo>
                <a:lnTo>
                  <a:pt x="4159" y="5805"/>
                </a:lnTo>
                <a:close/>
                <a:moveTo>
                  <a:pt x="4229" y="4021"/>
                </a:moveTo>
                <a:lnTo>
                  <a:pt x="4229" y="4021"/>
                </a:lnTo>
                <a:lnTo>
                  <a:pt x="4198" y="4020"/>
                </a:lnTo>
                <a:lnTo>
                  <a:pt x="4167" y="4018"/>
                </a:lnTo>
                <a:lnTo>
                  <a:pt x="4136" y="4013"/>
                </a:lnTo>
                <a:lnTo>
                  <a:pt x="4107" y="4008"/>
                </a:lnTo>
                <a:lnTo>
                  <a:pt x="4077" y="4002"/>
                </a:lnTo>
                <a:lnTo>
                  <a:pt x="4047" y="3994"/>
                </a:lnTo>
                <a:lnTo>
                  <a:pt x="4019" y="3983"/>
                </a:lnTo>
                <a:lnTo>
                  <a:pt x="3991" y="3973"/>
                </a:lnTo>
                <a:lnTo>
                  <a:pt x="3964" y="3960"/>
                </a:lnTo>
                <a:lnTo>
                  <a:pt x="3938" y="3947"/>
                </a:lnTo>
                <a:lnTo>
                  <a:pt x="3913" y="3932"/>
                </a:lnTo>
                <a:lnTo>
                  <a:pt x="3887" y="3916"/>
                </a:lnTo>
                <a:lnTo>
                  <a:pt x="3863" y="3899"/>
                </a:lnTo>
                <a:lnTo>
                  <a:pt x="3841" y="3882"/>
                </a:lnTo>
                <a:lnTo>
                  <a:pt x="3819" y="3862"/>
                </a:lnTo>
                <a:lnTo>
                  <a:pt x="3797" y="3842"/>
                </a:lnTo>
                <a:lnTo>
                  <a:pt x="3777" y="3820"/>
                </a:lnTo>
                <a:lnTo>
                  <a:pt x="3758" y="3798"/>
                </a:lnTo>
                <a:lnTo>
                  <a:pt x="3740" y="3776"/>
                </a:lnTo>
                <a:lnTo>
                  <a:pt x="3723" y="3752"/>
                </a:lnTo>
                <a:lnTo>
                  <a:pt x="3707" y="3726"/>
                </a:lnTo>
                <a:lnTo>
                  <a:pt x="3692" y="3701"/>
                </a:lnTo>
                <a:lnTo>
                  <a:pt x="3679" y="3675"/>
                </a:lnTo>
                <a:lnTo>
                  <a:pt x="3666" y="3648"/>
                </a:lnTo>
                <a:lnTo>
                  <a:pt x="3656" y="3620"/>
                </a:lnTo>
                <a:lnTo>
                  <a:pt x="3645" y="3592"/>
                </a:lnTo>
                <a:lnTo>
                  <a:pt x="3637" y="3563"/>
                </a:lnTo>
                <a:lnTo>
                  <a:pt x="3631" y="3534"/>
                </a:lnTo>
                <a:lnTo>
                  <a:pt x="3626" y="3503"/>
                </a:lnTo>
                <a:lnTo>
                  <a:pt x="3621" y="3473"/>
                </a:lnTo>
                <a:lnTo>
                  <a:pt x="3619" y="3441"/>
                </a:lnTo>
                <a:lnTo>
                  <a:pt x="3618" y="3410"/>
                </a:lnTo>
                <a:lnTo>
                  <a:pt x="3619" y="3378"/>
                </a:lnTo>
                <a:lnTo>
                  <a:pt x="3621" y="3348"/>
                </a:lnTo>
                <a:lnTo>
                  <a:pt x="3626" y="3317"/>
                </a:lnTo>
                <a:lnTo>
                  <a:pt x="3631" y="3287"/>
                </a:lnTo>
                <a:lnTo>
                  <a:pt x="3637" y="3257"/>
                </a:lnTo>
                <a:lnTo>
                  <a:pt x="3645" y="3229"/>
                </a:lnTo>
                <a:lnTo>
                  <a:pt x="3656" y="3200"/>
                </a:lnTo>
                <a:lnTo>
                  <a:pt x="3666" y="3173"/>
                </a:lnTo>
                <a:lnTo>
                  <a:pt x="3679" y="3146"/>
                </a:lnTo>
                <a:lnTo>
                  <a:pt x="3692" y="3119"/>
                </a:lnTo>
                <a:lnTo>
                  <a:pt x="3707" y="3094"/>
                </a:lnTo>
                <a:lnTo>
                  <a:pt x="3723" y="3069"/>
                </a:lnTo>
                <a:lnTo>
                  <a:pt x="3740" y="3045"/>
                </a:lnTo>
                <a:lnTo>
                  <a:pt x="3758" y="3022"/>
                </a:lnTo>
                <a:lnTo>
                  <a:pt x="3777" y="2999"/>
                </a:lnTo>
                <a:lnTo>
                  <a:pt x="3797" y="2979"/>
                </a:lnTo>
                <a:lnTo>
                  <a:pt x="3819" y="2958"/>
                </a:lnTo>
                <a:lnTo>
                  <a:pt x="3841" y="2939"/>
                </a:lnTo>
                <a:lnTo>
                  <a:pt x="3863" y="2921"/>
                </a:lnTo>
                <a:lnTo>
                  <a:pt x="3887" y="2904"/>
                </a:lnTo>
                <a:lnTo>
                  <a:pt x="3913" y="2889"/>
                </a:lnTo>
                <a:lnTo>
                  <a:pt x="3938" y="2874"/>
                </a:lnTo>
                <a:lnTo>
                  <a:pt x="3964" y="2860"/>
                </a:lnTo>
                <a:lnTo>
                  <a:pt x="3991" y="2848"/>
                </a:lnTo>
                <a:lnTo>
                  <a:pt x="4019" y="2837"/>
                </a:lnTo>
                <a:lnTo>
                  <a:pt x="4047" y="2827"/>
                </a:lnTo>
                <a:lnTo>
                  <a:pt x="4077" y="2819"/>
                </a:lnTo>
                <a:lnTo>
                  <a:pt x="4107" y="2812"/>
                </a:lnTo>
                <a:lnTo>
                  <a:pt x="4136" y="2807"/>
                </a:lnTo>
                <a:lnTo>
                  <a:pt x="4167" y="2803"/>
                </a:lnTo>
                <a:lnTo>
                  <a:pt x="4198" y="2801"/>
                </a:lnTo>
                <a:lnTo>
                  <a:pt x="4229" y="2800"/>
                </a:lnTo>
                <a:lnTo>
                  <a:pt x="4261" y="2801"/>
                </a:lnTo>
                <a:lnTo>
                  <a:pt x="4292" y="2803"/>
                </a:lnTo>
                <a:lnTo>
                  <a:pt x="4322" y="2807"/>
                </a:lnTo>
                <a:lnTo>
                  <a:pt x="4352" y="2812"/>
                </a:lnTo>
                <a:lnTo>
                  <a:pt x="4382" y="2819"/>
                </a:lnTo>
                <a:lnTo>
                  <a:pt x="4410" y="2827"/>
                </a:lnTo>
                <a:lnTo>
                  <a:pt x="4439" y="2837"/>
                </a:lnTo>
                <a:lnTo>
                  <a:pt x="4466" y="2848"/>
                </a:lnTo>
                <a:lnTo>
                  <a:pt x="4494" y="2860"/>
                </a:lnTo>
                <a:lnTo>
                  <a:pt x="4520" y="2874"/>
                </a:lnTo>
                <a:lnTo>
                  <a:pt x="4546" y="2889"/>
                </a:lnTo>
                <a:lnTo>
                  <a:pt x="4570" y="2904"/>
                </a:lnTo>
                <a:lnTo>
                  <a:pt x="4594" y="2921"/>
                </a:lnTo>
                <a:lnTo>
                  <a:pt x="4617" y="2939"/>
                </a:lnTo>
                <a:lnTo>
                  <a:pt x="4640" y="2958"/>
                </a:lnTo>
                <a:lnTo>
                  <a:pt x="4660" y="2979"/>
                </a:lnTo>
                <a:lnTo>
                  <a:pt x="4681" y="2999"/>
                </a:lnTo>
                <a:lnTo>
                  <a:pt x="4700" y="3022"/>
                </a:lnTo>
                <a:lnTo>
                  <a:pt x="4718" y="3045"/>
                </a:lnTo>
                <a:lnTo>
                  <a:pt x="4736" y="3069"/>
                </a:lnTo>
                <a:lnTo>
                  <a:pt x="4752" y="3094"/>
                </a:lnTo>
                <a:lnTo>
                  <a:pt x="4765" y="3119"/>
                </a:lnTo>
                <a:lnTo>
                  <a:pt x="4779" y="3146"/>
                </a:lnTo>
                <a:lnTo>
                  <a:pt x="4791" y="3173"/>
                </a:lnTo>
                <a:lnTo>
                  <a:pt x="4803" y="3200"/>
                </a:lnTo>
                <a:lnTo>
                  <a:pt x="4812" y="3229"/>
                </a:lnTo>
                <a:lnTo>
                  <a:pt x="4820" y="3257"/>
                </a:lnTo>
                <a:lnTo>
                  <a:pt x="4827" y="3287"/>
                </a:lnTo>
                <a:lnTo>
                  <a:pt x="4833" y="3317"/>
                </a:lnTo>
                <a:lnTo>
                  <a:pt x="4836" y="3348"/>
                </a:lnTo>
                <a:lnTo>
                  <a:pt x="4838" y="3378"/>
                </a:lnTo>
                <a:lnTo>
                  <a:pt x="4839" y="3410"/>
                </a:lnTo>
                <a:lnTo>
                  <a:pt x="4838" y="3441"/>
                </a:lnTo>
                <a:lnTo>
                  <a:pt x="4836" y="3473"/>
                </a:lnTo>
                <a:lnTo>
                  <a:pt x="4833" y="3503"/>
                </a:lnTo>
                <a:lnTo>
                  <a:pt x="4827" y="3534"/>
                </a:lnTo>
                <a:lnTo>
                  <a:pt x="4820" y="3563"/>
                </a:lnTo>
                <a:lnTo>
                  <a:pt x="4812" y="3592"/>
                </a:lnTo>
                <a:lnTo>
                  <a:pt x="4803" y="3620"/>
                </a:lnTo>
                <a:lnTo>
                  <a:pt x="4791" y="3648"/>
                </a:lnTo>
                <a:lnTo>
                  <a:pt x="4779" y="3675"/>
                </a:lnTo>
                <a:lnTo>
                  <a:pt x="4765" y="3701"/>
                </a:lnTo>
                <a:lnTo>
                  <a:pt x="4752" y="3726"/>
                </a:lnTo>
                <a:lnTo>
                  <a:pt x="4736" y="3752"/>
                </a:lnTo>
                <a:lnTo>
                  <a:pt x="4718" y="3776"/>
                </a:lnTo>
                <a:lnTo>
                  <a:pt x="4700" y="3798"/>
                </a:lnTo>
                <a:lnTo>
                  <a:pt x="4681" y="3820"/>
                </a:lnTo>
                <a:lnTo>
                  <a:pt x="4660" y="3842"/>
                </a:lnTo>
                <a:lnTo>
                  <a:pt x="4640" y="3862"/>
                </a:lnTo>
                <a:lnTo>
                  <a:pt x="4617" y="3882"/>
                </a:lnTo>
                <a:lnTo>
                  <a:pt x="4594" y="3899"/>
                </a:lnTo>
                <a:lnTo>
                  <a:pt x="4570" y="3916"/>
                </a:lnTo>
                <a:lnTo>
                  <a:pt x="4546" y="3932"/>
                </a:lnTo>
                <a:lnTo>
                  <a:pt x="4520" y="3947"/>
                </a:lnTo>
                <a:lnTo>
                  <a:pt x="4494" y="3960"/>
                </a:lnTo>
                <a:lnTo>
                  <a:pt x="4466" y="3973"/>
                </a:lnTo>
                <a:lnTo>
                  <a:pt x="4439" y="3983"/>
                </a:lnTo>
                <a:lnTo>
                  <a:pt x="4410" y="3994"/>
                </a:lnTo>
                <a:lnTo>
                  <a:pt x="4382" y="4002"/>
                </a:lnTo>
                <a:lnTo>
                  <a:pt x="4352" y="4008"/>
                </a:lnTo>
                <a:lnTo>
                  <a:pt x="4322" y="4013"/>
                </a:lnTo>
                <a:lnTo>
                  <a:pt x="4292" y="4018"/>
                </a:lnTo>
                <a:lnTo>
                  <a:pt x="4261" y="4020"/>
                </a:lnTo>
                <a:lnTo>
                  <a:pt x="4229" y="40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6380480" y="1469390"/>
            <a:ext cx="4295775" cy="3834130"/>
            <a:chOff x="10048" y="2314"/>
            <a:chExt cx="6765" cy="6038"/>
          </a:xfrm>
        </p:grpSpPr>
        <p:grpSp>
          <p:nvGrpSpPr>
            <p:cNvPr id="3" name="组合 2"/>
            <p:cNvGrpSpPr/>
            <p:nvPr/>
          </p:nvGrpSpPr>
          <p:grpSpPr>
            <a:xfrm>
              <a:off x="10048" y="2314"/>
              <a:ext cx="6639" cy="6038"/>
              <a:chOff x="7252" y="2208"/>
              <a:chExt cx="6639" cy="6038"/>
            </a:xfrm>
          </p:grpSpPr>
          <p:sp>
            <p:nvSpPr>
              <p:cNvPr id="43" name="双括号 42"/>
              <p:cNvSpPr/>
              <p:nvPr/>
            </p:nvSpPr>
            <p:spPr>
              <a:xfrm rot="5400000">
                <a:off x="7673" y="2028"/>
                <a:ext cx="5904" cy="6531"/>
              </a:xfrm>
              <a:prstGeom prst="bracketPair">
                <a:avLst>
                  <a:gd name="adj" fmla="val 634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胶卷"/>
              <p:cNvSpPr/>
              <p:nvPr/>
            </p:nvSpPr>
            <p:spPr bwMode="auto">
              <a:xfrm>
                <a:off x="7252" y="2208"/>
                <a:ext cx="609" cy="609"/>
              </a:xfrm>
              <a:custGeom>
                <a:avLst/>
                <a:gdLst>
                  <a:gd name="T0" fmla="*/ 1539159 w 1303338"/>
                  <a:gd name="T1" fmla="*/ 1170631 h 1001713"/>
                  <a:gd name="T2" fmla="*/ 1465682 w 1303338"/>
                  <a:gd name="T3" fmla="*/ 1097177 h 1001713"/>
                  <a:gd name="T4" fmla="*/ 1099068 w 1303338"/>
                  <a:gd name="T5" fmla="*/ 1097177 h 1001713"/>
                  <a:gd name="T6" fmla="*/ 1831910 w 1303338"/>
                  <a:gd name="T7" fmla="*/ 1024109 h 1001713"/>
                  <a:gd name="T8" fmla="*/ 1025978 w 1303338"/>
                  <a:gd name="T9" fmla="*/ 511474 h 1001713"/>
                  <a:gd name="T10" fmla="*/ 1539159 w 1303338"/>
                  <a:gd name="T11" fmla="*/ 438020 h 1001713"/>
                  <a:gd name="T12" fmla="*/ 1465682 w 1303338"/>
                  <a:gd name="T13" fmla="*/ 364953 h 1001713"/>
                  <a:gd name="T14" fmla="*/ 1099068 w 1303338"/>
                  <a:gd name="T15" fmla="*/ 364953 h 1001713"/>
                  <a:gd name="T16" fmla="*/ 3867 w 1303338"/>
                  <a:gd name="T17" fmla="*/ 221137 h 1001713"/>
                  <a:gd name="T18" fmla="*/ 66517 w 1303338"/>
                  <a:gd name="T19" fmla="*/ 248199 h 1001713"/>
                  <a:gd name="T20" fmla="*/ 177506 w 1303338"/>
                  <a:gd name="T21" fmla="*/ 271395 h 1001713"/>
                  <a:gd name="T22" fmla="*/ 365067 w 1303338"/>
                  <a:gd name="T23" fmla="*/ 288019 h 1001713"/>
                  <a:gd name="T24" fmla="*/ 627652 w 1303338"/>
                  <a:gd name="T25" fmla="*/ 289565 h 1001713"/>
                  <a:gd name="T26" fmla="*/ 826816 w 1303338"/>
                  <a:gd name="T27" fmla="*/ 274487 h 1001713"/>
                  <a:gd name="T28" fmla="*/ 947473 w 1303338"/>
                  <a:gd name="T29" fmla="*/ 251291 h 1001713"/>
                  <a:gd name="T30" fmla="*/ 1016309 w 1303338"/>
                  <a:gd name="T31" fmla="*/ 225003 h 1001713"/>
                  <a:gd name="T32" fmla="*/ 1846605 w 1303338"/>
                  <a:gd name="T33" fmla="*/ 293044 h 1001713"/>
                  <a:gd name="T34" fmla="*/ 1888371 w 1303338"/>
                  <a:gd name="T35" fmla="*/ 318173 h 1001713"/>
                  <a:gd name="T36" fmla="*/ 1905000 w 1303338"/>
                  <a:gd name="T37" fmla="*/ 364953 h 1001713"/>
                  <a:gd name="T38" fmla="*/ 1892626 w 1303338"/>
                  <a:gd name="T39" fmla="*/ 1211611 h 1001713"/>
                  <a:gd name="T40" fmla="*/ 1853953 w 1303338"/>
                  <a:gd name="T41" fmla="*/ 1240219 h 1001713"/>
                  <a:gd name="T42" fmla="*/ 1022110 w 1303338"/>
                  <a:gd name="T43" fmla="*/ 1393314 h 1001713"/>
                  <a:gd name="T44" fmla="*/ 959462 w 1303338"/>
                  <a:gd name="T45" fmla="*/ 1419989 h 1001713"/>
                  <a:gd name="T46" fmla="*/ 848471 w 1303338"/>
                  <a:gd name="T47" fmla="*/ 1443572 h 1001713"/>
                  <a:gd name="T48" fmla="*/ 661298 w 1303338"/>
                  <a:gd name="T49" fmla="*/ 1460582 h 1001713"/>
                  <a:gd name="T50" fmla="*/ 398713 w 1303338"/>
                  <a:gd name="T51" fmla="*/ 1461742 h 1001713"/>
                  <a:gd name="T52" fmla="*/ 199163 w 1303338"/>
                  <a:gd name="T53" fmla="*/ 1446278 h 1001713"/>
                  <a:gd name="T54" fmla="*/ 78506 w 1303338"/>
                  <a:gd name="T55" fmla="*/ 1423468 h 1001713"/>
                  <a:gd name="T56" fmla="*/ 9669 w 1303338"/>
                  <a:gd name="T57" fmla="*/ 1397180 h 1001713"/>
                  <a:gd name="T58" fmla="*/ 483223 w 1303338"/>
                  <a:gd name="T59" fmla="*/ 46449 h 1001713"/>
                  <a:gd name="T60" fmla="*/ 399721 w 1303338"/>
                  <a:gd name="T61" fmla="*/ 63340 h 1001713"/>
                  <a:gd name="T62" fmla="*/ 369569 w 1303338"/>
                  <a:gd name="T63" fmla="*/ 85221 h 1001713"/>
                  <a:gd name="T64" fmla="*/ 367635 w 1303338"/>
                  <a:gd name="T65" fmla="*/ 102880 h 1001713"/>
                  <a:gd name="T66" fmla="*/ 391217 w 1303338"/>
                  <a:gd name="T67" fmla="*/ 123609 h 1001713"/>
                  <a:gd name="T68" fmla="*/ 469305 w 1303338"/>
                  <a:gd name="T69" fmla="*/ 142803 h 1001713"/>
                  <a:gd name="T70" fmla="*/ 569816 w 1303338"/>
                  <a:gd name="T71" fmla="*/ 141268 h 1001713"/>
                  <a:gd name="T72" fmla="*/ 641333 w 1303338"/>
                  <a:gd name="T73" fmla="*/ 119387 h 1001713"/>
                  <a:gd name="T74" fmla="*/ 658728 w 1303338"/>
                  <a:gd name="T75" fmla="*/ 100193 h 1001713"/>
                  <a:gd name="T76" fmla="*/ 654862 w 1303338"/>
                  <a:gd name="T77" fmla="*/ 82917 h 1001713"/>
                  <a:gd name="T78" fmla="*/ 616592 w 1303338"/>
                  <a:gd name="T79" fmla="*/ 60269 h 1001713"/>
                  <a:gd name="T80" fmla="*/ 527678 w 1303338"/>
                  <a:gd name="T81" fmla="*/ 45682 h 1001713"/>
                  <a:gd name="T82" fmla="*/ 615819 w 1303338"/>
                  <a:gd name="T83" fmla="*/ 1919 h 1001713"/>
                  <a:gd name="T84" fmla="*/ 778567 w 1303338"/>
                  <a:gd name="T85" fmla="*/ 15738 h 1001713"/>
                  <a:gd name="T86" fmla="*/ 908458 w 1303338"/>
                  <a:gd name="T87" fmla="*/ 39924 h 1001713"/>
                  <a:gd name="T88" fmla="*/ 994278 w 1303338"/>
                  <a:gd name="T89" fmla="*/ 71786 h 1001713"/>
                  <a:gd name="T90" fmla="*/ 1022885 w 1303338"/>
                  <a:gd name="T91" fmla="*/ 97888 h 1001713"/>
                  <a:gd name="T92" fmla="*/ 1024044 w 1303338"/>
                  <a:gd name="T93" fmla="*/ 117467 h 1001713"/>
                  <a:gd name="T94" fmla="*/ 1002396 w 1303338"/>
                  <a:gd name="T95" fmla="*/ 141268 h 1001713"/>
                  <a:gd name="T96" fmla="*/ 923535 w 1303338"/>
                  <a:gd name="T97" fmla="*/ 174281 h 1001713"/>
                  <a:gd name="T98" fmla="*/ 799442 w 1303338"/>
                  <a:gd name="T99" fmla="*/ 199234 h 1001713"/>
                  <a:gd name="T100" fmla="*/ 640946 w 1303338"/>
                  <a:gd name="T101" fmla="*/ 214588 h 1001713"/>
                  <a:gd name="T102" fmla="*/ 460414 w 1303338"/>
                  <a:gd name="T103" fmla="*/ 217659 h 1001713"/>
                  <a:gd name="T104" fmla="*/ 290707 w 1303338"/>
                  <a:gd name="T105" fmla="*/ 207295 h 1001713"/>
                  <a:gd name="T106" fmla="*/ 150379 w 1303338"/>
                  <a:gd name="T107" fmla="*/ 186181 h 1001713"/>
                  <a:gd name="T108" fmla="*/ 50643 w 1303338"/>
                  <a:gd name="T109" fmla="*/ 156239 h 1001713"/>
                  <a:gd name="T110" fmla="*/ 6186 w 1303338"/>
                  <a:gd name="T111" fmla="*/ 125528 h 1001713"/>
                  <a:gd name="T112" fmla="*/ 0 w 1303338"/>
                  <a:gd name="T113" fmla="*/ 105951 h 1001713"/>
                  <a:gd name="T114" fmla="*/ 10438 w 1303338"/>
                  <a:gd name="T115" fmla="*/ 87140 h 1001713"/>
                  <a:gd name="T116" fmla="*/ 74610 w 1303338"/>
                  <a:gd name="T117" fmla="*/ 52592 h 1001713"/>
                  <a:gd name="T118" fmla="*/ 186718 w 1303338"/>
                  <a:gd name="T119" fmla="*/ 24952 h 1001713"/>
                  <a:gd name="T120" fmla="*/ 336323 w 1303338"/>
                  <a:gd name="T121" fmla="*/ 6526 h 100171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303338" h="1001713">
                    <a:moveTo>
                      <a:pt x="1153319" y="750888"/>
                    </a:moveTo>
                    <a:lnTo>
                      <a:pt x="1153319" y="801159"/>
                    </a:lnTo>
                    <a:lnTo>
                      <a:pt x="1203061" y="801159"/>
                    </a:lnTo>
                    <a:lnTo>
                      <a:pt x="1203061" y="750888"/>
                    </a:lnTo>
                    <a:lnTo>
                      <a:pt x="1153319" y="750888"/>
                    </a:lnTo>
                    <a:close/>
                    <a:moveTo>
                      <a:pt x="1053042" y="750888"/>
                    </a:moveTo>
                    <a:lnTo>
                      <a:pt x="1053042" y="801159"/>
                    </a:lnTo>
                    <a:lnTo>
                      <a:pt x="1103049" y="801159"/>
                    </a:lnTo>
                    <a:lnTo>
                      <a:pt x="1103049" y="750888"/>
                    </a:lnTo>
                    <a:lnTo>
                      <a:pt x="1053042" y="750888"/>
                    </a:lnTo>
                    <a:close/>
                    <a:moveTo>
                      <a:pt x="952501" y="750888"/>
                    </a:moveTo>
                    <a:lnTo>
                      <a:pt x="952501" y="801159"/>
                    </a:lnTo>
                    <a:lnTo>
                      <a:pt x="1002771" y="801159"/>
                    </a:lnTo>
                    <a:lnTo>
                      <a:pt x="1002771" y="750888"/>
                    </a:lnTo>
                    <a:lnTo>
                      <a:pt x="952501" y="750888"/>
                    </a:lnTo>
                    <a:close/>
                    <a:moveTo>
                      <a:pt x="852223" y="750888"/>
                    </a:moveTo>
                    <a:lnTo>
                      <a:pt x="852223" y="801159"/>
                    </a:lnTo>
                    <a:lnTo>
                      <a:pt x="902494" y="801159"/>
                    </a:lnTo>
                    <a:lnTo>
                      <a:pt x="902494" y="750888"/>
                    </a:lnTo>
                    <a:lnTo>
                      <a:pt x="852223" y="750888"/>
                    </a:lnTo>
                    <a:close/>
                    <a:moveTo>
                      <a:pt x="751946" y="750888"/>
                    </a:moveTo>
                    <a:lnTo>
                      <a:pt x="751946" y="801159"/>
                    </a:lnTo>
                    <a:lnTo>
                      <a:pt x="802217" y="801159"/>
                    </a:lnTo>
                    <a:lnTo>
                      <a:pt x="802217" y="750888"/>
                    </a:lnTo>
                    <a:lnTo>
                      <a:pt x="751946" y="750888"/>
                    </a:lnTo>
                    <a:close/>
                    <a:moveTo>
                      <a:pt x="852223" y="350044"/>
                    </a:moveTo>
                    <a:lnTo>
                      <a:pt x="852223" y="700882"/>
                    </a:lnTo>
                    <a:lnTo>
                      <a:pt x="1253332" y="700882"/>
                    </a:lnTo>
                    <a:lnTo>
                      <a:pt x="1253332" y="350044"/>
                    </a:lnTo>
                    <a:lnTo>
                      <a:pt x="852223" y="350044"/>
                    </a:lnTo>
                    <a:close/>
                    <a:moveTo>
                      <a:pt x="701940" y="350044"/>
                    </a:moveTo>
                    <a:lnTo>
                      <a:pt x="701940" y="700882"/>
                    </a:lnTo>
                    <a:lnTo>
                      <a:pt x="802217" y="700882"/>
                    </a:lnTo>
                    <a:lnTo>
                      <a:pt x="802217" y="350044"/>
                    </a:lnTo>
                    <a:lnTo>
                      <a:pt x="701940" y="350044"/>
                    </a:lnTo>
                    <a:close/>
                    <a:moveTo>
                      <a:pt x="1153319" y="249767"/>
                    </a:moveTo>
                    <a:lnTo>
                      <a:pt x="1153319" y="299773"/>
                    </a:lnTo>
                    <a:lnTo>
                      <a:pt x="1203061" y="299773"/>
                    </a:lnTo>
                    <a:lnTo>
                      <a:pt x="1203061" y="249767"/>
                    </a:lnTo>
                    <a:lnTo>
                      <a:pt x="1153319" y="249767"/>
                    </a:lnTo>
                    <a:close/>
                    <a:moveTo>
                      <a:pt x="1053042" y="249767"/>
                    </a:moveTo>
                    <a:lnTo>
                      <a:pt x="1053042" y="299773"/>
                    </a:lnTo>
                    <a:lnTo>
                      <a:pt x="1103049" y="299773"/>
                    </a:lnTo>
                    <a:lnTo>
                      <a:pt x="1103049" y="249767"/>
                    </a:lnTo>
                    <a:lnTo>
                      <a:pt x="1053042" y="249767"/>
                    </a:lnTo>
                    <a:close/>
                    <a:moveTo>
                      <a:pt x="952501" y="249767"/>
                    </a:moveTo>
                    <a:lnTo>
                      <a:pt x="952501" y="299773"/>
                    </a:lnTo>
                    <a:lnTo>
                      <a:pt x="1002771" y="299773"/>
                    </a:lnTo>
                    <a:lnTo>
                      <a:pt x="1002771" y="249767"/>
                    </a:lnTo>
                    <a:lnTo>
                      <a:pt x="952501" y="249767"/>
                    </a:lnTo>
                    <a:close/>
                    <a:moveTo>
                      <a:pt x="852223" y="249767"/>
                    </a:moveTo>
                    <a:lnTo>
                      <a:pt x="852223" y="299773"/>
                    </a:lnTo>
                    <a:lnTo>
                      <a:pt x="902494" y="299773"/>
                    </a:lnTo>
                    <a:lnTo>
                      <a:pt x="902494" y="249767"/>
                    </a:lnTo>
                    <a:lnTo>
                      <a:pt x="852223" y="249767"/>
                    </a:lnTo>
                    <a:close/>
                    <a:moveTo>
                      <a:pt x="751946" y="249767"/>
                    </a:moveTo>
                    <a:lnTo>
                      <a:pt x="751946" y="299773"/>
                    </a:lnTo>
                    <a:lnTo>
                      <a:pt x="802217" y="299773"/>
                    </a:lnTo>
                    <a:lnTo>
                      <a:pt x="802217" y="249767"/>
                    </a:lnTo>
                    <a:lnTo>
                      <a:pt x="751946" y="249767"/>
                    </a:lnTo>
                    <a:close/>
                    <a:moveTo>
                      <a:pt x="0" y="149225"/>
                    </a:moveTo>
                    <a:lnTo>
                      <a:pt x="794" y="149754"/>
                    </a:lnTo>
                    <a:lnTo>
                      <a:pt x="2646" y="151342"/>
                    </a:lnTo>
                    <a:lnTo>
                      <a:pt x="6615" y="153988"/>
                    </a:lnTo>
                    <a:lnTo>
                      <a:pt x="12700" y="157163"/>
                    </a:lnTo>
                    <a:lnTo>
                      <a:pt x="20902" y="160867"/>
                    </a:lnTo>
                    <a:lnTo>
                      <a:pt x="25929" y="162983"/>
                    </a:lnTo>
                    <a:lnTo>
                      <a:pt x="31750" y="165100"/>
                    </a:lnTo>
                    <a:lnTo>
                      <a:pt x="38365" y="167481"/>
                    </a:lnTo>
                    <a:lnTo>
                      <a:pt x="45509" y="169863"/>
                    </a:lnTo>
                    <a:lnTo>
                      <a:pt x="53711" y="171979"/>
                    </a:lnTo>
                    <a:lnTo>
                      <a:pt x="62707" y="174361"/>
                    </a:lnTo>
                    <a:lnTo>
                      <a:pt x="72761" y="176477"/>
                    </a:lnTo>
                    <a:lnTo>
                      <a:pt x="83079" y="179123"/>
                    </a:lnTo>
                    <a:lnTo>
                      <a:pt x="94986" y="181504"/>
                    </a:lnTo>
                    <a:lnTo>
                      <a:pt x="107686" y="183356"/>
                    </a:lnTo>
                    <a:lnTo>
                      <a:pt x="121444" y="185738"/>
                    </a:lnTo>
                    <a:lnTo>
                      <a:pt x="136261" y="187854"/>
                    </a:lnTo>
                    <a:lnTo>
                      <a:pt x="152400" y="189706"/>
                    </a:lnTo>
                    <a:lnTo>
                      <a:pt x="169069" y="191823"/>
                    </a:lnTo>
                    <a:lnTo>
                      <a:pt x="187325" y="193146"/>
                    </a:lnTo>
                    <a:lnTo>
                      <a:pt x="206904" y="194733"/>
                    </a:lnTo>
                    <a:lnTo>
                      <a:pt x="227807" y="196056"/>
                    </a:lnTo>
                    <a:lnTo>
                      <a:pt x="249767" y="197115"/>
                    </a:lnTo>
                    <a:lnTo>
                      <a:pt x="272786" y="198173"/>
                    </a:lnTo>
                    <a:lnTo>
                      <a:pt x="297392" y="198967"/>
                    </a:lnTo>
                    <a:lnTo>
                      <a:pt x="323586" y="199231"/>
                    </a:lnTo>
                    <a:lnTo>
                      <a:pt x="351102" y="199496"/>
                    </a:lnTo>
                    <a:lnTo>
                      <a:pt x="378355" y="199231"/>
                    </a:lnTo>
                    <a:lnTo>
                      <a:pt x="404548" y="198967"/>
                    </a:lnTo>
                    <a:lnTo>
                      <a:pt x="429419" y="198173"/>
                    </a:lnTo>
                    <a:lnTo>
                      <a:pt x="452438" y="197115"/>
                    </a:lnTo>
                    <a:lnTo>
                      <a:pt x="474398" y="196056"/>
                    </a:lnTo>
                    <a:lnTo>
                      <a:pt x="495036" y="194733"/>
                    </a:lnTo>
                    <a:lnTo>
                      <a:pt x="514350" y="193146"/>
                    </a:lnTo>
                    <a:lnTo>
                      <a:pt x="532607" y="191823"/>
                    </a:lnTo>
                    <a:lnTo>
                      <a:pt x="549805" y="189706"/>
                    </a:lnTo>
                    <a:lnTo>
                      <a:pt x="565680" y="187854"/>
                    </a:lnTo>
                    <a:lnTo>
                      <a:pt x="580496" y="185738"/>
                    </a:lnTo>
                    <a:lnTo>
                      <a:pt x="594255" y="183356"/>
                    </a:lnTo>
                    <a:lnTo>
                      <a:pt x="606955" y="181504"/>
                    </a:lnTo>
                    <a:lnTo>
                      <a:pt x="618596" y="179123"/>
                    </a:lnTo>
                    <a:lnTo>
                      <a:pt x="629444" y="176477"/>
                    </a:lnTo>
                    <a:lnTo>
                      <a:pt x="639234" y="174361"/>
                    </a:lnTo>
                    <a:lnTo>
                      <a:pt x="648230" y="171979"/>
                    </a:lnTo>
                    <a:lnTo>
                      <a:pt x="656432" y="169863"/>
                    </a:lnTo>
                    <a:lnTo>
                      <a:pt x="663840" y="167481"/>
                    </a:lnTo>
                    <a:lnTo>
                      <a:pt x="670455" y="165100"/>
                    </a:lnTo>
                    <a:lnTo>
                      <a:pt x="676011" y="162983"/>
                    </a:lnTo>
                    <a:lnTo>
                      <a:pt x="681303" y="160867"/>
                    </a:lnTo>
                    <a:lnTo>
                      <a:pt x="689505" y="157163"/>
                    </a:lnTo>
                    <a:lnTo>
                      <a:pt x="695325" y="153988"/>
                    </a:lnTo>
                    <a:lnTo>
                      <a:pt x="699294" y="151342"/>
                    </a:lnTo>
                    <a:lnTo>
                      <a:pt x="701411" y="149754"/>
                    </a:lnTo>
                    <a:lnTo>
                      <a:pt x="701940" y="149225"/>
                    </a:lnTo>
                    <a:lnTo>
                      <a:pt x="701940" y="199496"/>
                    </a:lnTo>
                    <a:lnTo>
                      <a:pt x="1253332" y="199496"/>
                    </a:lnTo>
                    <a:lnTo>
                      <a:pt x="1258624" y="199761"/>
                    </a:lnTo>
                    <a:lnTo>
                      <a:pt x="1263386" y="200554"/>
                    </a:lnTo>
                    <a:lnTo>
                      <a:pt x="1268413" y="201813"/>
                    </a:lnTo>
                    <a:lnTo>
                      <a:pt x="1272911" y="203465"/>
                    </a:lnTo>
                    <a:lnTo>
                      <a:pt x="1277144" y="205317"/>
                    </a:lnTo>
                    <a:lnTo>
                      <a:pt x="1281378" y="207963"/>
                    </a:lnTo>
                    <a:lnTo>
                      <a:pt x="1285082" y="210873"/>
                    </a:lnTo>
                    <a:lnTo>
                      <a:pt x="1288786" y="214313"/>
                    </a:lnTo>
                    <a:lnTo>
                      <a:pt x="1291961" y="217752"/>
                    </a:lnTo>
                    <a:lnTo>
                      <a:pt x="1294872" y="221721"/>
                    </a:lnTo>
                    <a:lnTo>
                      <a:pt x="1297517" y="225690"/>
                    </a:lnTo>
                    <a:lnTo>
                      <a:pt x="1299634" y="229923"/>
                    </a:lnTo>
                    <a:lnTo>
                      <a:pt x="1301222" y="234950"/>
                    </a:lnTo>
                    <a:lnTo>
                      <a:pt x="1302544" y="239448"/>
                    </a:lnTo>
                    <a:lnTo>
                      <a:pt x="1303074" y="244475"/>
                    </a:lnTo>
                    <a:lnTo>
                      <a:pt x="1303338" y="249767"/>
                    </a:lnTo>
                    <a:lnTo>
                      <a:pt x="1303338" y="801159"/>
                    </a:lnTo>
                    <a:lnTo>
                      <a:pt x="1303074" y="806186"/>
                    </a:lnTo>
                    <a:lnTo>
                      <a:pt x="1302544" y="811213"/>
                    </a:lnTo>
                    <a:lnTo>
                      <a:pt x="1301222" y="815976"/>
                    </a:lnTo>
                    <a:lnTo>
                      <a:pt x="1299634" y="820473"/>
                    </a:lnTo>
                    <a:lnTo>
                      <a:pt x="1297517" y="824707"/>
                    </a:lnTo>
                    <a:lnTo>
                      <a:pt x="1294872" y="829205"/>
                    </a:lnTo>
                    <a:lnTo>
                      <a:pt x="1291961" y="832909"/>
                    </a:lnTo>
                    <a:lnTo>
                      <a:pt x="1288786" y="836613"/>
                    </a:lnTo>
                    <a:lnTo>
                      <a:pt x="1285082" y="839788"/>
                    </a:lnTo>
                    <a:lnTo>
                      <a:pt x="1281378" y="842434"/>
                    </a:lnTo>
                    <a:lnTo>
                      <a:pt x="1277144" y="845080"/>
                    </a:lnTo>
                    <a:lnTo>
                      <a:pt x="1272911" y="847461"/>
                    </a:lnTo>
                    <a:lnTo>
                      <a:pt x="1268413" y="848784"/>
                    </a:lnTo>
                    <a:lnTo>
                      <a:pt x="1263386" y="850371"/>
                    </a:lnTo>
                    <a:lnTo>
                      <a:pt x="1258624" y="851165"/>
                    </a:lnTo>
                    <a:lnTo>
                      <a:pt x="1253332" y="851165"/>
                    </a:lnTo>
                    <a:lnTo>
                      <a:pt x="701940" y="851165"/>
                    </a:lnTo>
                    <a:lnTo>
                      <a:pt x="701940" y="951442"/>
                    </a:lnTo>
                    <a:lnTo>
                      <a:pt x="701411" y="951971"/>
                    </a:lnTo>
                    <a:lnTo>
                      <a:pt x="699294" y="953559"/>
                    </a:lnTo>
                    <a:lnTo>
                      <a:pt x="695325" y="956205"/>
                    </a:lnTo>
                    <a:lnTo>
                      <a:pt x="689505" y="959380"/>
                    </a:lnTo>
                    <a:lnTo>
                      <a:pt x="681303" y="963084"/>
                    </a:lnTo>
                    <a:lnTo>
                      <a:pt x="676011" y="964936"/>
                    </a:lnTo>
                    <a:lnTo>
                      <a:pt x="670455" y="967317"/>
                    </a:lnTo>
                    <a:lnTo>
                      <a:pt x="663840" y="969699"/>
                    </a:lnTo>
                    <a:lnTo>
                      <a:pt x="656432" y="971815"/>
                    </a:lnTo>
                    <a:lnTo>
                      <a:pt x="648230" y="974196"/>
                    </a:lnTo>
                    <a:lnTo>
                      <a:pt x="639234" y="976578"/>
                    </a:lnTo>
                    <a:lnTo>
                      <a:pt x="629444" y="978694"/>
                    </a:lnTo>
                    <a:lnTo>
                      <a:pt x="618596" y="981340"/>
                    </a:lnTo>
                    <a:lnTo>
                      <a:pt x="606955" y="983721"/>
                    </a:lnTo>
                    <a:lnTo>
                      <a:pt x="594255" y="985574"/>
                    </a:lnTo>
                    <a:lnTo>
                      <a:pt x="580496" y="987955"/>
                    </a:lnTo>
                    <a:lnTo>
                      <a:pt x="565680" y="989807"/>
                    </a:lnTo>
                    <a:lnTo>
                      <a:pt x="549805" y="991924"/>
                    </a:lnTo>
                    <a:lnTo>
                      <a:pt x="532607" y="993776"/>
                    </a:lnTo>
                    <a:lnTo>
                      <a:pt x="514350" y="995628"/>
                    </a:lnTo>
                    <a:lnTo>
                      <a:pt x="495036" y="996951"/>
                    </a:lnTo>
                    <a:lnTo>
                      <a:pt x="474398" y="998538"/>
                    </a:lnTo>
                    <a:lnTo>
                      <a:pt x="452438" y="999596"/>
                    </a:lnTo>
                    <a:lnTo>
                      <a:pt x="429419" y="1000390"/>
                    </a:lnTo>
                    <a:lnTo>
                      <a:pt x="404548" y="1000919"/>
                    </a:lnTo>
                    <a:lnTo>
                      <a:pt x="378355" y="1001713"/>
                    </a:lnTo>
                    <a:lnTo>
                      <a:pt x="351102" y="1001713"/>
                    </a:lnTo>
                    <a:lnTo>
                      <a:pt x="323586" y="1001713"/>
                    </a:lnTo>
                    <a:lnTo>
                      <a:pt x="297392" y="1000919"/>
                    </a:lnTo>
                    <a:lnTo>
                      <a:pt x="272786" y="1000390"/>
                    </a:lnTo>
                    <a:lnTo>
                      <a:pt x="249767" y="999596"/>
                    </a:lnTo>
                    <a:lnTo>
                      <a:pt x="227807" y="998538"/>
                    </a:lnTo>
                    <a:lnTo>
                      <a:pt x="206904" y="996951"/>
                    </a:lnTo>
                    <a:lnTo>
                      <a:pt x="187325" y="995628"/>
                    </a:lnTo>
                    <a:lnTo>
                      <a:pt x="169069" y="993776"/>
                    </a:lnTo>
                    <a:lnTo>
                      <a:pt x="152400" y="991924"/>
                    </a:lnTo>
                    <a:lnTo>
                      <a:pt x="136261" y="989807"/>
                    </a:lnTo>
                    <a:lnTo>
                      <a:pt x="121444" y="987955"/>
                    </a:lnTo>
                    <a:lnTo>
                      <a:pt x="107686" y="985574"/>
                    </a:lnTo>
                    <a:lnTo>
                      <a:pt x="94986" y="983721"/>
                    </a:lnTo>
                    <a:lnTo>
                      <a:pt x="83079" y="981340"/>
                    </a:lnTo>
                    <a:lnTo>
                      <a:pt x="72761" y="978694"/>
                    </a:lnTo>
                    <a:lnTo>
                      <a:pt x="62707" y="976578"/>
                    </a:lnTo>
                    <a:lnTo>
                      <a:pt x="53711" y="974196"/>
                    </a:lnTo>
                    <a:lnTo>
                      <a:pt x="45509" y="971815"/>
                    </a:lnTo>
                    <a:lnTo>
                      <a:pt x="38365" y="969699"/>
                    </a:lnTo>
                    <a:lnTo>
                      <a:pt x="31750" y="967317"/>
                    </a:lnTo>
                    <a:lnTo>
                      <a:pt x="25929" y="964936"/>
                    </a:lnTo>
                    <a:lnTo>
                      <a:pt x="20902" y="963084"/>
                    </a:lnTo>
                    <a:lnTo>
                      <a:pt x="12700" y="959380"/>
                    </a:lnTo>
                    <a:lnTo>
                      <a:pt x="6615" y="956205"/>
                    </a:lnTo>
                    <a:lnTo>
                      <a:pt x="2646" y="953559"/>
                    </a:lnTo>
                    <a:lnTo>
                      <a:pt x="794" y="951971"/>
                    </a:lnTo>
                    <a:lnTo>
                      <a:pt x="0" y="951442"/>
                    </a:lnTo>
                    <a:lnTo>
                      <a:pt x="0" y="149225"/>
                    </a:lnTo>
                    <a:close/>
                    <a:moveTo>
                      <a:pt x="350970" y="31001"/>
                    </a:moveTo>
                    <a:lnTo>
                      <a:pt x="340655" y="31264"/>
                    </a:lnTo>
                    <a:lnTo>
                      <a:pt x="330605" y="31789"/>
                    </a:lnTo>
                    <a:lnTo>
                      <a:pt x="321083" y="32577"/>
                    </a:lnTo>
                    <a:lnTo>
                      <a:pt x="311826" y="33891"/>
                    </a:lnTo>
                    <a:lnTo>
                      <a:pt x="303098" y="35204"/>
                    </a:lnTo>
                    <a:lnTo>
                      <a:pt x="294635" y="36781"/>
                    </a:lnTo>
                    <a:lnTo>
                      <a:pt x="286965" y="38882"/>
                    </a:lnTo>
                    <a:lnTo>
                      <a:pt x="279824" y="41247"/>
                    </a:lnTo>
                    <a:lnTo>
                      <a:pt x="273476" y="43349"/>
                    </a:lnTo>
                    <a:lnTo>
                      <a:pt x="267658" y="46239"/>
                    </a:lnTo>
                    <a:lnTo>
                      <a:pt x="262632" y="49129"/>
                    </a:lnTo>
                    <a:lnTo>
                      <a:pt x="258401" y="52018"/>
                    </a:lnTo>
                    <a:lnTo>
                      <a:pt x="256814" y="53595"/>
                    </a:lnTo>
                    <a:lnTo>
                      <a:pt x="254962" y="54908"/>
                    </a:lnTo>
                    <a:lnTo>
                      <a:pt x="253640" y="56747"/>
                    </a:lnTo>
                    <a:lnTo>
                      <a:pt x="252847" y="58324"/>
                    </a:lnTo>
                    <a:lnTo>
                      <a:pt x="251524" y="60163"/>
                    </a:lnTo>
                    <a:lnTo>
                      <a:pt x="250995" y="61739"/>
                    </a:lnTo>
                    <a:lnTo>
                      <a:pt x="250731" y="63578"/>
                    </a:lnTo>
                    <a:lnTo>
                      <a:pt x="250466" y="65154"/>
                    </a:lnTo>
                    <a:lnTo>
                      <a:pt x="250731" y="66993"/>
                    </a:lnTo>
                    <a:lnTo>
                      <a:pt x="250995" y="68570"/>
                    </a:lnTo>
                    <a:lnTo>
                      <a:pt x="251524" y="70409"/>
                    </a:lnTo>
                    <a:lnTo>
                      <a:pt x="252847" y="71985"/>
                    </a:lnTo>
                    <a:lnTo>
                      <a:pt x="253640" y="73824"/>
                    </a:lnTo>
                    <a:lnTo>
                      <a:pt x="254962" y="75401"/>
                    </a:lnTo>
                    <a:lnTo>
                      <a:pt x="256814" y="77240"/>
                    </a:lnTo>
                    <a:lnTo>
                      <a:pt x="258401" y="78553"/>
                    </a:lnTo>
                    <a:lnTo>
                      <a:pt x="262632" y="81706"/>
                    </a:lnTo>
                    <a:lnTo>
                      <a:pt x="267658" y="84596"/>
                    </a:lnTo>
                    <a:lnTo>
                      <a:pt x="273476" y="86960"/>
                    </a:lnTo>
                    <a:lnTo>
                      <a:pt x="279824" y="89325"/>
                    </a:lnTo>
                    <a:lnTo>
                      <a:pt x="286965" y="91689"/>
                    </a:lnTo>
                    <a:lnTo>
                      <a:pt x="294635" y="93528"/>
                    </a:lnTo>
                    <a:lnTo>
                      <a:pt x="303098" y="95367"/>
                    </a:lnTo>
                    <a:lnTo>
                      <a:pt x="311826" y="96681"/>
                    </a:lnTo>
                    <a:lnTo>
                      <a:pt x="321083" y="97732"/>
                    </a:lnTo>
                    <a:lnTo>
                      <a:pt x="330605" y="98783"/>
                    </a:lnTo>
                    <a:lnTo>
                      <a:pt x="340655" y="99308"/>
                    </a:lnTo>
                    <a:lnTo>
                      <a:pt x="350970" y="99571"/>
                    </a:lnTo>
                    <a:lnTo>
                      <a:pt x="361020" y="99308"/>
                    </a:lnTo>
                    <a:lnTo>
                      <a:pt x="370806" y="98783"/>
                    </a:lnTo>
                    <a:lnTo>
                      <a:pt x="380592" y="97732"/>
                    </a:lnTo>
                    <a:lnTo>
                      <a:pt x="389849" y="96681"/>
                    </a:lnTo>
                    <a:lnTo>
                      <a:pt x="398577" y="95367"/>
                    </a:lnTo>
                    <a:lnTo>
                      <a:pt x="406776" y="93528"/>
                    </a:lnTo>
                    <a:lnTo>
                      <a:pt x="414711" y="91689"/>
                    </a:lnTo>
                    <a:lnTo>
                      <a:pt x="421852" y="89325"/>
                    </a:lnTo>
                    <a:lnTo>
                      <a:pt x="428199" y="86960"/>
                    </a:lnTo>
                    <a:lnTo>
                      <a:pt x="434018" y="84596"/>
                    </a:lnTo>
                    <a:lnTo>
                      <a:pt x="438779" y="81706"/>
                    </a:lnTo>
                    <a:lnTo>
                      <a:pt x="443010" y="78553"/>
                    </a:lnTo>
                    <a:lnTo>
                      <a:pt x="444862" y="77240"/>
                    </a:lnTo>
                    <a:lnTo>
                      <a:pt x="446449" y="75401"/>
                    </a:lnTo>
                    <a:lnTo>
                      <a:pt x="448035" y="73824"/>
                    </a:lnTo>
                    <a:lnTo>
                      <a:pt x="449093" y="71985"/>
                    </a:lnTo>
                    <a:lnTo>
                      <a:pt x="449887" y="70409"/>
                    </a:lnTo>
                    <a:lnTo>
                      <a:pt x="450680" y="68570"/>
                    </a:lnTo>
                    <a:lnTo>
                      <a:pt x="450945" y="66993"/>
                    </a:lnTo>
                    <a:lnTo>
                      <a:pt x="451209" y="65154"/>
                    </a:lnTo>
                    <a:lnTo>
                      <a:pt x="450945" y="63578"/>
                    </a:lnTo>
                    <a:lnTo>
                      <a:pt x="450680" y="61739"/>
                    </a:lnTo>
                    <a:lnTo>
                      <a:pt x="449887" y="60163"/>
                    </a:lnTo>
                    <a:lnTo>
                      <a:pt x="449093" y="58324"/>
                    </a:lnTo>
                    <a:lnTo>
                      <a:pt x="448035" y="56747"/>
                    </a:lnTo>
                    <a:lnTo>
                      <a:pt x="446449" y="54908"/>
                    </a:lnTo>
                    <a:lnTo>
                      <a:pt x="444862" y="53595"/>
                    </a:lnTo>
                    <a:lnTo>
                      <a:pt x="443010" y="52018"/>
                    </a:lnTo>
                    <a:lnTo>
                      <a:pt x="438779" y="49129"/>
                    </a:lnTo>
                    <a:lnTo>
                      <a:pt x="434018" y="46239"/>
                    </a:lnTo>
                    <a:lnTo>
                      <a:pt x="428199" y="43349"/>
                    </a:lnTo>
                    <a:lnTo>
                      <a:pt x="421852" y="41247"/>
                    </a:lnTo>
                    <a:lnTo>
                      <a:pt x="414711" y="38882"/>
                    </a:lnTo>
                    <a:lnTo>
                      <a:pt x="406776" y="36781"/>
                    </a:lnTo>
                    <a:lnTo>
                      <a:pt x="398577" y="35204"/>
                    </a:lnTo>
                    <a:lnTo>
                      <a:pt x="389849" y="33891"/>
                    </a:lnTo>
                    <a:lnTo>
                      <a:pt x="380592" y="32577"/>
                    </a:lnTo>
                    <a:lnTo>
                      <a:pt x="370806" y="31789"/>
                    </a:lnTo>
                    <a:lnTo>
                      <a:pt x="361020" y="31264"/>
                    </a:lnTo>
                    <a:lnTo>
                      <a:pt x="350970" y="31001"/>
                    </a:lnTo>
                    <a:close/>
                    <a:moveTo>
                      <a:pt x="332721" y="0"/>
                    </a:moveTo>
                    <a:lnTo>
                      <a:pt x="350970" y="0"/>
                    </a:lnTo>
                    <a:lnTo>
                      <a:pt x="368955" y="0"/>
                    </a:lnTo>
                    <a:lnTo>
                      <a:pt x="386675" y="263"/>
                    </a:lnTo>
                    <a:lnTo>
                      <a:pt x="404396" y="788"/>
                    </a:lnTo>
                    <a:lnTo>
                      <a:pt x="421323" y="1313"/>
                    </a:lnTo>
                    <a:lnTo>
                      <a:pt x="438514" y="2364"/>
                    </a:lnTo>
                    <a:lnTo>
                      <a:pt x="455177" y="3415"/>
                    </a:lnTo>
                    <a:lnTo>
                      <a:pt x="471310" y="4466"/>
                    </a:lnTo>
                    <a:lnTo>
                      <a:pt x="487444" y="5780"/>
                    </a:lnTo>
                    <a:lnTo>
                      <a:pt x="502784" y="7356"/>
                    </a:lnTo>
                    <a:lnTo>
                      <a:pt x="517859" y="8932"/>
                    </a:lnTo>
                    <a:lnTo>
                      <a:pt x="532670" y="10771"/>
                    </a:lnTo>
                    <a:lnTo>
                      <a:pt x="546952" y="12873"/>
                    </a:lnTo>
                    <a:lnTo>
                      <a:pt x="560705" y="14712"/>
                    </a:lnTo>
                    <a:lnTo>
                      <a:pt x="573930" y="17077"/>
                    </a:lnTo>
                    <a:lnTo>
                      <a:pt x="586625" y="19178"/>
                    </a:lnTo>
                    <a:lnTo>
                      <a:pt x="599056" y="21806"/>
                    </a:lnTo>
                    <a:lnTo>
                      <a:pt x="610428" y="24433"/>
                    </a:lnTo>
                    <a:lnTo>
                      <a:pt x="621537" y="27323"/>
                    </a:lnTo>
                    <a:lnTo>
                      <a:pt x="631852" y="29687"/>
                    </a:lnTo>
                    <a:lnTo>
                      <a:pt x="641902" y="32840"/>
                    </a:lnTo>
                    <a:lnTo>
                      <a:pt x="650894" y="35993"/>
                    </a:lnTo>
                    <a:lnTo>
                      <a:pt x="659093" y="39145"/>
                    </a:lnTo>
                    <a:lnTo>
                      <a:pt x="667028" y="42298"/>
                    </a:lnTo>
                    <a:lnTo>
                      <a:pt x="674169" y="45713"/>
                    </a:lnTo>
                    <a:lnTo>
                      <a:pt x="680252" y="49129"/>
                    </a:lnTo>
                    <a:lnTo>
                      <a:pt x="685806" y="52544"/>
                    </a:lnTo>
                    <a:lnTo>
                      <a:pt x="690567" y="55959"/>
                    </a:lnTo>
                    <a:lnTo>
                      <a:pt x="694534" y="59637"/>
                    </a:lnTo>
                    <a:lnTo>
                      <a:pt x="696121" y="61214"/>
                    </a:lnTo>
                    <a:lnTo>
                      <a:pt x="697443" y="63315"/>
                    </a:lnTo>
                    <a:lnTo>
                      <a:pt x="699030" y="65154"/>
                    </a:lnTo>
                    <a:lnTo>
                      <a:pt x="699824" y="66993"/>
                    </a:lnTo>
                    <a:lnTo>
                      <a:pt x="700617" y="68833"/>
                    </a:lnTo>
                    <a:lnTo>
                      <a:pt x="701146" y="70934"/>
                    </a:lnTo>
                    <a:lnTo>
                      <a:pt x="701411" y="72511"/>
                    </a:lnTo>
                    <a:lnTo>
                      <a:pt x="701675" y="74612"/>
                    </a:lnTo>
                    <a:lnTo>
                      <a:pt x="701411" y="76451"/>
                    </a:lnTo>
                    <a:lnTo>
                      <a:pt x="701146" y="78553"/>
                    </a:lnTo>
                    <a:lnTo>
                      <a:pt x="700617" y="80392"/>
                    </a:lnTo>
                    <a:lnTo>
                      <a:pt x="699824" y="82231"/>
                    </a:lnTo>
                    <a:lnTo>
                      <a:pt x="699030" y="84333"/>
                    </a:lnTo>
                    <a:lnTo>
                      <a:pt x="697443" y="85909"/>
                    </a:lnTo>
                    <a:lnTo>
                      <a:pt x="696121" y="88011"/>
                    </a:lnTo>
                    <a:lnTo>
                      <a:pt x="694534" y="89587"/>
                    </a:lnTo>
                    <a:lnTo>
                      <a:pt x="690567" y="93265"/>
                    </a:lnTo>
                    <a:lnTo>
                      <a:pt x="685806" y="96681"/>
                    </a:lnTo>
                    <a:lnTo>
                      <a:pt x="680252" y="100359"/>
                    </a:lnTo>
                    <a:lnTo>
                      <a:pt x="674169" y="103774"/>
                    </a:lnTo>
                    <a:lnTo>
                      <a:pt x="667028" y="106927"/>
                    </a:lnTo>
                    <a:lnTo>
                      <a:pt x="659093" y="110342"/>
                    </a:lnTo>
                    <a:lnTo>
                      <a:pt x="650894" y="113495"/>
                    </a:lnTo>
                    <a:lnTo>
                      <a:pt x="641902" y="116385"/>
                    </a:lnTo>
                    <a:lnTo>
                      <a:pt x="631852" y="119275"/>
                    </a:lnTo>
                    <a:lnTo>
                      <a:pt x="621537" y="122165"/>
                    </a:lnTo>
                    <a:lnTo>
                      <a:pt x="610428" y="124792"/>
                    </a:lnTo>
                    <a:lnTo>
                      <a:pt x="599056" y="127419"/>
                    </a:lnTo>
                    <a:lnTo>
                      <a:pt x="586625" y="129784"/>
                    </a:lnTo>
                    <a:lnTo>
                      <a:pt x="573930" y="132148"/>
                    </a:lnTo>
                    <a:lnTo>
                      <a:pt x="560705" y="134513"/>
                    </a:lnTo>
                    <a:lnTo>
                      <a:pt x="546952" y="136352"/>
                    </a:lnTo>
                    <a:lnTo>
                      <a:pt x="532670" y="138453"/>
                    </a:lnTo>
                    <a:lnTo>
                      <a:pt x="517859" y="140292"/>
                    </a:lnTo>
                    <a:lnTo>
                      <a:pt x="502784" y="141869"/>
                    </a:lnTo>
                    <a:lnTo>
                      <a:pt x="487444" y="143445"/>
                    </a:lnTo>
                    <a:lnTo>
                      <a:pt x="471310" y="144759"/>
                    </a:lnTo>
                    <a:lnTo>
                      <a:pt x="455177" y="146072"/>
                    </a:lnTo>
                    <a:lnTo>
                      <a:pt x="438514" y="146860"/>
                    </a:lnTo>
                    <a:lnTo>
                      <a:pt x="421323" y="147649"/>
                    </a:lnTo>
                    <a:lnTo>
                      <a:pt x="404396" y="148437"/>
                    </a:lnTo>
                    <a:lnTo>
                      <a:pt x="386675" y="148962"/>
                    </a:lnTo>
                    <a:lnTo>
                      <a:pt x="368955" y="149225"/>
                    </a:lnTo>
                    <a:lnTo>
                      <a:pt x="350970" y="149225"/>
                    </a:lnTo>
                    <a:lnTo>
                      <a:pt x="332721" y="149225"/>
                    </a:lnTo>
                    <a:lnTo>
                      <a:pt x="315000" y="148962"/>
                    </a:lnTo>
                    <a:lnTo>
                      <a:pt x="297280" y="148437"/>
                    </a:lnTo>
                    <a:lnTo>
                      <a:pt x="280088" y="147649"/>
                    </a:lnTo>
                    <a:lnTo>
                      <a:pt x="262897" y="146860"/>
                    </a:lnTo>
                    <a:lnTo>
                      <a:pt x="246499" y="146072"/>
                    </a:lnTo>
                    <a:lnTo>
                      <a:pt x="230101" y="144759"/>
                    </a:lnTo>
                    <a:lnTo>
                      <a:pt x="214232" y="143445"/>
                    </a:lnTo>
                    <a:lnTo>
                      <a:pt x="198892" y="141869"/>
                    </a:lnTo>
                    <a:lnTo>
                      <a:pt x="183552" y="140292"/>
                    </a:lnTo>
                    <a:lnTo>
                      <a:pt x="168741" y="138453"/>
                    </a:lnTo>
                    <a:lnTo>
                      <a:pt x="154723" y="136352"/>
                    </a:lnTo>
                    <a:lnTo>
                      <a:pt x="140706" y="134513"/>
                    </a:lnTo>
                    <a:lnTo>
                      <a:pt x="127746" y="132148"/>
                    </a:lnTo>
                    <a:lnTo>
                      <a:pt x="114786" y="129784"/>
                    </a:lnTo>
                    <a:lnTo>
                      <a:pt x="102884" y="127419"/>
                    </a:lnTo>
                    <a:lnTo>
                      <a:pt x="91247" y="124792"/>
                    </a:lnTo>
                    <a:lnTo>
                      <a:pt x="80139" y="122165"/>
                    </a:lnTo>
                    <a:lnTo>
                      <a:pt x="69824" y="119275"/>
                    </a:lnTo>
                    <a:lnTo>
                      <a:pt x="60038" y="116385"/>
                    </a:lnTo>
                    <a:lnTo>
                      <a:pt x="51046" y="113495"/>
                    </a:lnTo>
                    <a:lnTo>
                      <a:pt x="42318" y="110342"/>
                    </a:lnTo>
                    <a:lnTo>
                      <a:pt x="34648" y="106927"/>
                    </a:lnTo>
                    <a:lnTo>
                      <a:pt x="27507" y="103774"/>
                    </a:lnTo>
                    <a:lnTo>
                      <a:pt x="21159" y="100359"/>
                    </a:lnTo>
                    <a:lnTo>
                      <a:pt x="15869" y="96681"/>
                    </a:lnTo>
                    <a:lnTo>
                      <a:pt x="11109" y="93265"/>
                    </a:lnTo>
                    <a:lnTo>
                      <a:pt x="7141" y="89587"/>
                    </a:lnTo>
                    <a:lnTo>
                      <a:pt x="5554" y="88011"/>
                    </a:lnTo>
                    <a:lnTo>
                      <a:pt x="4232" y="85909"/>
                    </a:lnTo>
                    <a:lnTo>
                      <a:pt x="2910" y="84333"/>
                    </a:lnTo>
                    <a:lnTo>
                      <a:pt x="1852" y="82231"/>
                    </a:lnTo>
                    <a:lnTo>
                      <a:pt x="1058" y="80392"/>
                    </a:lnTo>
                    <a:lnTo>
                      <a:pt x="265" y="78553"/>
                    </a:lnTo>
                    <a:lnTo>
                      <a:pt x="0" y="76451"/>
                    </a:lnTo>
                    <a:lnTo>
                      <a:pt x="0" y="74612"/>
                    </a:lnTo>
                    <a:lnTo>
                      <a:pt x="0" y="72511"/>
                    </a:lnTo>
                    <a:lnTo>
                      <a:pt x="265" y="70934"/>
                    </a:lnTo>
                    <a:lnTo>
                      <a:pt x="1058" y="68833"/>
                    </a:lnTo>
                    <a:lnTo>
                      <a:pt x="1852" y="66993"/>
                    </a:lnTo>
                    <a:lnTo>
                      <a:pt x="2910" y="65154"/>
                    </a:lnTo>
                    <a:lnTo>
                      <a:pt x="4232" y="63315"/>
                    </a:lnTo>
                    <a:lnTo>
                      <a:pt x="5554" y="61214"/>
                    </a:lnTo>
                    <a:lnTo>
                      <a:pt x="7141" y="59637"/>
                    </a:lnTo>
                    <a:lnTo>
                      <a:pt x="11109" y="55959"/>
                    </a:lnTo>
                    <a:lnTo>
                      <a:pt x="15869" y="52544"/>
                    </a:lnTo>
                    <a:lnTo>
                      <a:pt x="21159" y="49129"/>
                    </a:lnTo>
                    <a:lnTo>
                      <a:pt x="27507" y="45713"/>
                    </a:lnTo>
                    <a:lnTo>
                      <a:pt x="34648" y="42298"/>
                    </a:lnTo>
                    <a:lnTo>
                      <a:pt x="42318" y="39145"/>
                    </a:lnTo>
                    <a:lnTo>
                      <a:pt x="51046" y="35993"/>
                    </a:lnTo>
                    <a:lnTo>
                      <a:pt x="60038" y="32840"/>
                    </a:lnTo>
                    <a:lnTo>
                      <a:pt x="69824" y="29687"/>
                    </a:lnTo>
                    <a:lnTo>
                      <a:pt x="80139" y="27323"/>
                    </a:lnTo>
                    <a:lnTo>
                      <a:pt x="91247" y="24433"/>
                    </a:lnTo>
                    <a:lnTo>
                      <a:pt x="102884" y="21806"/>
                    </a:lnTo>
                    <a:lnTo>
                      <a:pt x="114786" y="19178"/>
                    </a:lnTo>
                    <a:lnTo>
                      <a:pt x="127746" y="17077"/>
                    </a:lnTo>
                    <a:lnTo>
                      <a:pt x="140706" y="14712"/>
                    </a:lnTo>
                    <a:lnTo>
                      <a:pt x="154723" y="12873"/>
                    </a:lnTo>
                    <a:lnTo>
                      <a:pt x="168741" y="10771"/>
                    </a:lnTo>
                    <a:lnTo>
                      <a:pt x="183552" y="8932"/>
                    </a:lnTo>
                    <a:lnTo>
                      <a:pt x="198892" y="7356"/>
                    </a:lnTo>
                    <a:lnTo>
                      <a:pt x="214232" y="5780"/>
                    </a:lnTo>
                    <a:lnTo>
                      <a:pt x="230101" y="4466"/>
                    </a:lnTo>
                    <a:lnTo>
                      <a:pt x="246499" y="3415"/>
                    </a:lnTo>
                    <a:lnTo>
                      <a:pt x="262897" y="2364"/>
                    </a:lnTo>
                    <a:lnTo>
                      <a:pt x="280088" y="1313"/>
                    </a:lnTo>
                    <a:lnTo>
                      <a:pt x="297280" y="788"/>
                    </a:lnTo>
                    <a:lnTo>
                      <a:pt x="315000" y="263"/>
                    </a:lnTo>
                    <a:lnTo>
                      <a:pt x="33272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" name="胶卷"/>
            <p:cNvSpPr/>
            <p:nvPr/>
          </p:nvSpPr>
          <p:spPr bwMode="auto">
            <a:xfrm flipH="1">
              <a:off x="16204" y="7743"/>
              <a:ext cx="609" cy="609"/>
            </a:xfrm>
            <a:custGeom>
              <a:avLst/>
              <a:gdLst>
                <a:gd name="T0" fmla="*/ 1539159 w 1303338"/>
                <a:gd name="T1" fmla="*/ 1170631 h 1001713"/>
                <a:gd name="T2" fmla="*/ 1465682 w 1303338"/>
                <a:gd name="T3" fmla="*/ 1097177 h 1001713"/>
                <a:gd name="T4" fmla="*/ 1099068 w 1303338"/>
                <a:gd name="T5" fmla="*/ 1097177 h 1001713"/>
                <a:gd name="T6" fmla="*/ 1831910 w 1303338"/>
                <a:gd name="T7" fmla="*/ 1024109 h 1001713"/>
                <a:gd name="T8" fmla="*/ 1025978 w 1303338"/>
                <a:gd name="T9" fmla="*/ 511474 h 1001713"/>
                <a:gd name="T10" fmla="*/ 1539159 w 1303338"/>
                <a:gd name="T11" fmla="*/ 438020 h 1001713"/>
                <a:gd name="T12" fmla="*/ 1465682 w 1303338"/>
                <a:gd name="T13" fmla="*/ 364953 h 1001713"/>
                <a:gd name="T14" fmla="*/ 1099068 w 1303338"/>
                <a:gd name="T15" fmla="*/ 364953 h 1001713"/>
                <a:gd name="T16" fmla="*/ 3867 w 1303338"/>
                <a:gd name="T17" fmla="*/ 221137 h 1001713"/>
                <a:gd name="T18" fmla="*/ 66517 w 1303338"/>
                <a:gd name="T19" fmla="*/ 248199 h 1001713"/>
                <a:gd name="T20" fmla="*/ 177506 w 1303338"/>
                <a:gd name="T21" fmla="*/ 271395 h 1001713"/>
                <a:gd name="T22" fmla="*/ 365067 w 1303338"/>
                <a:gd name="T23" fmla="*/ 288019 h 1001713"/>
                <a:gd name="T24" fmla="*/ 627652 w 1303338"/>
                <a:gd name="T25" fmla="*/ 289565 h 1001713"/>
                <a:gd name="T26" fmla="*/ 826816 w 1303338"/>
                <a:gd name="T27" fmla="*/ 274487 h 1001713"/>
                <a:gd name="T28" fmla="*/ 947473 w 1303338"/>
                <a:gd name="T29" fmla="*/ 251291 h 1001713"/>
                <a:gd name="T30" fmla="*/ 1016309 w 1303338"/>
                <a:gd name="T31" fmla="*/ 225003 h 1001713"/>
                <a:gd name="T32" fmla="*/ 1846605 w 1303338"/>
                <a:gd name="T33" fmla="*/ 293044 h 1001713"/>
                <a:gd name="T34" fmla="*/ 1888371 w 1303338"/>
                <a:gd name="T35" fmla="*/ 318173 h 1001713"/>
                <a:gd name="T36" fmla="*/ 1905000 w 1303338"/>
                <a:gd name="T37" fmla="*/ 364953 h 1001713"/>
                <a:gd name="T38" fmla="*/ 1892626 w 1303338"/>
                <a:gd name="T39" fmla="*/ 1211611 h 1001713"/>
                <a:gd name="T40" fmla="*/ 1853953 w 1303338"/>
                <a:gd name="T41" fmla="*/ 1240219 h 1001713"/>
                <a:gd name="T42" fmla="*/ 1022110 w 1303338"/>
                <a:gd name="T43" fmla="*/ 1393314 h 1001713"/>
                <a:gd name="T44" fmla="*/ 959462 w 1303338"/>
                <a:gd name="T45" fmla="*/ 1419989 h 1001713"/>
                <a:gd name="T46" fmla="*/ 848471 w 1303338"/>
                <a:gd name="T47" fmla="*/ 1443572 h 1001713"/>
                <a:gd name="T48" fmla="*/ 661298 w 1303338"/>
                <a:gd name="T49" fmla="*/ 1460582 h 1001713"/>
                <a:gd name="T50" fmla="*/ 398713 w 1303338"/>
                <a:gd name="T51" fmla="*/ 1461742 h 1001713"/>
                <a:gd name="T52" fmla="*/ 199163 w 1303338"/>
                <a:gd name="T53" fmla="*/ 1446278 h 1001713"/>
                <a:gd name="T54" fmla="*/ 78506 w 1303338"/>
                <a:gd name="T55" fmla="*/ 1423468 h 1001713"/>
                <a:gd name="T56" fmla="*/ 9669 w 1303338"/>
                <a:gd name="T57" fmla="*/ 1397180 h 1001713"/>
                <a:gd name="T58" fmla="*/ 483223 w 1303338"/>
                <a:gd name="T59" fmla="*/ 46449 h 1001713"/>
                <a:gd name="T60" fmla="*/ 399721 w 1303338"/>
                <a:gd name="T61" fmla="*/ 63340 h 1001713"/>
                <a:gd name="T62" fmla="*/ 369569 w 1303338"/>
                <a:gd name="T63" fmla="*/ 85221 h 1001713"/>
                <a:gd name="T64" fmla="*/ 367635 w 1303338"/>
                <a:gd name="T65" fmla="*/ 102880 h 1001713"/>
                <a:gd name="T66" fmla="*/ 391217 w 1303338"/>
                <a:gd name="T67" fmla="*/ 123609 h 1001713"/>
                <a:gd name="T68" fmla="*/ 469305 w 1303338"/>
                <a:gd name="T69" fmla="*/ 142803 h 1001713"/>
                <a:gd name="T70" fmla="*/ 569816 w 1303338"/>
                <a:gd name="T71" fmla="*/ 141268 h 1001713"/>
                <a:gd name="T72" fmla="*/ 641333 w 1303338"/>
                <a:gd name="T73" fmla="*/ 119387 h 1001713"/>
                <a:gd name="T74" fmla="*/ 658728 w 1303338"/>
                <a:gd name="T75" fmla="*/ 100193 h 1001713"/>
                <a:gd name="T76" fmla="*/ 654862 w 1303338"/>
                <a:gd name="T77" fmla="*/ 82917 h 1001713"/>
                <a:gd name="T78" fmla="*/ 616592 w 1303338"/>
                <a:gd name="T79" fmla="*/ 60269 h 1001713"/>
                <a:gd name="T80" fmla="*/ 527678 w 1303338"/>
                <a:gd name="T81" fmla="*/ 45682 h 1001713"/>
                <a:gd name="T82" fmla="*/ 615819 w 1303338"/>
                <a:gd name="T83" fmla="*/ 1919 h 1001713"/>
                <a:gd name="T84" fmla="*/ 778567 w 1303338"/>
                <a:gd name="T85" fmla="*/ 15738 h 1001713"/>
                <a:gd name="T86" fmla="*/ 908458 w 1303338"/>
                <a:gd name="T87" fmla="*/ 39924 h 1001713"/>
                <a:gd name="T88" fmla="*/ 994278 w 1303338"/>
                <a:gd name="T89" fmla="*/ 71786 h 1001713"/>
                <a:gd name="T90" fmla="*/ 1022885 w 1303338"/>
                <a:gd name="T91" fmla="*/ 97888 h 1001713"/>
                <a:gd name="T92" fmla="*/ 1024044 w 1303338"/>
                <a:gd name="T93" fmla="*/ 117467 h 1001713"/>
                <a:gd name="T94" fmla="*/ 1002396 w 1303338"/>
                <a:gd name="T95" fmla="*/ 141268 h 1001713"/>
                <a:gd name="T96" fmla="*/ 923535 w 1303338"/>
                <a:gd name="T97" fmla="*/ 174281 h 1001713"/>
                <a:gd name="T98" fmla="*/ 799442 w 1303338"/>
                <a:gd name="T99" fmla="*/ 199234 h 1001713"/>
                <a:gd name="T100" fmla="*/ 640946 w 1303338"/>
                <a:gd name="T101" fmla="*/ 214588 h 1001713"/>
                <a:gd name="T102" fmla="*/ 460414 w 1303338"/>
                <a:gd name="T103" fmla="*/ 217659 h 1001713"/>
                <a:gd name="T104" fmla="*/ 290707 w 1303338"/>
                <a:gd name="T105" fmla="*/ 207295 h 1001713"/>
                <a:gd name="T106" fmla="*/ 150379 w 1303338"/>
                <a:gd name="T107" fmla="*/ 186181 h 1001713"/>
                <a:gd name="T108" fmla="*/ 50643 w 1303338"/>
                <a:gd name="T109" fmla="*/ 156239 h 1001713"/>
                <a:gd name="T110" fmla="*/ 6186 w 1303338"/>
                <a:gd name="T111" fmla="*/ 125528 h 1001713"/>
                <a:gd name="T112" fmla="*/ 0 w 1303338"/>
                <a:gd name="T113" fmla="*/ 105951 h 1001713"/>
                <a:gd name="T114" fmla="*/ 10438 w 1303338"/>
                <a:gd name="T115" fmla="*/ 87140 h 1001713"/>
                <a:gd name="T116" fmla="*/ 74610 w 1303338"/>
                <a:gd name="T117" fmla="*/ 52592 h 1001713"/>
                <a:gd name="T118" fmla="*/ 186718 w 1303338"/>
                <a:gd name="T119" fmla="*/ 24952 h 1001713"/>
                <a:gd name="T120" fmla="*/ 336323 w 1303338"/>
                <a:gd name="T121" fmla="*/ 6526 h 10017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03338" h="1001713">
                  <a:moveTo>
                    <a:pt x="1153319" y="750888"/>
                  </a:moveTo>
                  <a:lnTo>
                    <a:pt x="1153319" y="801159"/>
                  </a:lnTo>
                  <a:lnTo>
                    <a:pt x="1203061" y="801159"/>
                  </a:lnTo>
                  <a:lnTo>
                    <a:pt x="1203061" y="750888"/>
                  </a:lnTo>
                  <a:lnTo>
                    <a:pt x="1153319" y="750888"/>
                  </a:lnTo>
                  <a:close/>
                  <a:moveTo>
                    <a:pt x="1053042" y="750888"/>
                  </a:moveTo>
                  <a:lnTo>
                    <a:pt x="1053042" y="801159"/>
                  </a:lnTo>
                  <a:lnTo>
                    <a:pt x="1103049" y="801159"/>
                  </a:lnTo>
                  <a:lnTo>
                    <a:pt x="1103049" y="750888"/>
                  </a:lnTo>
                  <a:lnTo>
                    <a:pt x="1053042" y="750888"/>
                  </a:lnTo>
                  <a:close/>
                  <a:moveTo>
                    <a:pt x="952501" y="750888"/>
                  </a:moveTo>
                  <a:lnTo>
                    <a:pt x="952501" y="801159"/>
                  </a:lnTo>
                  <a:lnTo>
                    <a:pt x="1002771" y="801159"/>
                  </a:lnTo>
                  <a:lnTo>
                    <a:pt x="1002771" y="750888"/>
                  </a:lnTo>
                  <a:lnTo>
                    <a:pt x="952501" y="750888"/>
                  </a:lnTo>
                  <a:close/>
                  <a:moveTo>
                    <a:pt x="852223" y="750888"/>
                  </a:moveTo>
                  <a:lnTo>
                    <a:pt x="852223" y="801159"/>
                  </a:lnTo>
                  <a:lnTo>
                    <a:pt x="902494" y="801159"/>
                  </a:lnTo>
                  <a:lnTo>
                    <a:pt x="902494" y="750888"/>
                  </a:lnTo>
                  <a:lnTo>
                    <a:pt x="852223" y="750888"/>
                  </a:lnTo>
                  <a:close/>
                  <a:moveTo>
                    <a:pt x="751946" y="750888"/>
                  </a:moveTo>
                  <a:lnTo>
                    <a:pt x="751946" y="801159"/>
                  </a:lnTo>
                  <a:lnTo>
                    <a:pt x="802217" y="801159"/>
                  </a:lnTo>
                  <a:lnTo>
                    <a:pt x="802217" y="750888"/>
                  </a:lnTo>
                  <a:lnTo>
                    <a:pt x="751946" y="750888"/>
                  </a:lnTo>
                  <a:close/>
                  <a:moveTo>
                    <a:pt x="852223" y="350044"/>
                  </a:moveTo>
                  <a:lnTo>
                    <a:pt x="852223" y="700882"/>
                  </a:lnTo>
                  <a:lnTo>
                    <a:pt x="1253332" y="700882"/>
                  </a:lnTo>
                  <a:lnTo>
                    <a:pt x="1253332" y="350044"/>
                  </a:lnTo>
                  <a:lnTo>
                    <a:pt x="852223" y="350044"/>
                  </a:lnTo>
                  <a:close/>
                  <a:moveTo>
                    <a:pt x="701940" y="350044"/>
                  </a:moveTo>
                  <a:lnTo>
                    <a:pt x="701940" y="700882"/>
                  </a:lnTo>
                  <a:lnTo>
                    <a:pt x="802217" y="700882"/>
                  </a:lnTo>
                  <a:lnTo>
                    <a:pt x="802217" y="350044"/>
                  </a:lnTo>
                  <a:lnTo>
                    <a:pt x="701940" y="350044"/>
                  </a:lnTo>
                  <a:close/>
                  <a:moveTo>
                    <a:pt x="1153319" y="249767"/>
                  </a:moveTo>
                  <a:lnTo>
                    <a:pt x="1153319" y="299773"/>
                  </a:lnTo>
                  <a:lnTo>
                    <a:pt x="1203061" y="299773"/>
                  </a:lnTo>
                  <a:lnTo>
                    <a:pt x="1203061" y="249767"/>
                  </a:lnTo>
                  <a:lnTo>
                    <a:pt x="1153319" y="249767"/>
                  </a:lnTo>
                  <a:close/>
                  <a:moveTo>
                    <a:pt x="1053042" y="249767"/>
                  </a:moveTo>
                  <a:lnTo>
                    <a:pt x="1053042" y="299773"/>
                  </a:lnTo>
                  <a:lnTo>
                    <a:pt x="1103049" y="299773"/>
                  </a:lnTo>
                  <a:lnTo>
                    <a:pt x="1103049" y="249767"/>
                  </a:lnTo>
                  <a:lnTo>
                    <a:pt x="1053042" y="249767"/>
                  </a:lnTo>
                  <a:close/>
                  <a:moveTo>
                    <a:pt x="952501" y="249767"/>
                  </a:moveTo>
                  <a:lnTo>
                    <a:pt x="952501" y="299773"/>
                  </a:lnTo>
                  <a:lnTo>
                    <a:pt x="1002771" y="299773"/>
                  </a:lnTo>
                  <a:lnTo>
                    <a:pt x="1002771" y="249767"/>
                  </a:lnTo>
                  <a:lnTo>
                    <a:pt x="952501" y="249767"/>
                  </a:lnTo>
                  <a:close/>
                  <a:moveTo>
                    <a:pt x="852223" y="249767"/>
                  </a:moveTo>
                  <a:lnTo>
                    <a:pt x="852223" y="299773"/>
                  </a:lnTo>
                  <a:lnTo>
                    <a:pt x="902494" y="299773"/>
                  </a:lnTo>
                  <a:lnTo>
                    <a:pt x="902494" y="249767"/>
                  </a:lnTo>
                  <a:lnTo>
                    <a:pt x="852223" y="249767"/>
                  </a:lnTo>
                  <a:close/>
                  <a:moveTo>
                    <a:pt x="751946" y="249767"/>
                  </a:moveTo>
                  <a:lnTo>
                    <a:pt x="751946" y="299773"/>
                  </a:lnTo>
                  <a:lnTo>
                    <a:pt x="802217" y="299773"/>
                  </a:lnTo>
                  <a:lnTo>
                    <a:pt x="802217" y="249767"/>
                  </a:lnTo>
                  <a:lnTo>
                    <a:pt x="751946" y="249767"/>
                  </a:lnTo>
                  <a:close/>
                  <a:moveTo>
                    <a:pt x="0" y="149225"/>
                  </a:moveTo>
                  <a:lnTo>
                    <a:pt x="794" y="149754"/>
                  </a:lnTo>
                  <a:lnTo>
                    <a:pt x="2646" y="151342"/>
                  </a:lnTo>
                  <a:lnTo>
                    <a:pt x="6615" y="153988"/>
                  </a:lnTo>
                  <a:lnTo>
                    <a:pt x="12700" y="157163"/>
                  </a:lnTo>
                  <a:lnTo>
                    <a:pt x="20902" y="160867"/>
                  </a:lnTo>
                  <a:lnTo>
                    <a:pt x="25929" y="162983"/>
                  </a:lnTo>
                  <a:lnTo>
                    <a:pt x="31750" y="165100"/>
                  </a:lnTo>
                  <a:lnTo>
                    <a:pt x="38365" y="167481"/>
                  </a:lnTo>
                  <a:lnTo>
                    <a:pt x="45509" y="169863"/>
                  </a:lnTo>
                  <a:lnTo>
                    <a:pt x="53711" y="171979"/>
                  </a:lnTo>
                  <a:lnTo>
                    <a:pt x="62707" y="174361"/>
                  </a:lnTo>
                  <a:lnTo>
                    <a:pt x="72761" y="176477"/>
                  </a:lnTo>
                  <a:lnTo>
                    <a:pt x="83079" y="179123"/>
                  </a:lnTo>
                  <a:lnTo>
                    <a:pt x="94986" y="181504"/>
                  </a:lnTo>
                  <a:lnTo>
                    <a:pt x="107686" y="183356"/>
                  </a:lnTo>
                  <a:lnTo>
                    <a:pt x="121444" y="185738"/>
                  </a:lnTo>
                  <a:lnTo>
                    <a:pt x="136261" y="187854"/>
                  </a:lnTo>
                  <a:lnTo>
                    <a:pt x="152400" y="189706"/>
                  </a:lnTo>
                  <a:lnTo>
                    <a:pt x="169069" y="191823"/>
                  </a:lnTo>
                  <a:lnTo>
                    <a:pt x="187325" y="193146"/>
                  </a:lnTo>
                  <a:lnTo>
                    <a:pt x="206904" y="194733"/>
                  </a:lnTo>
                  <a:lnTo>
                    <a:pt x="227807" y="196056"/>
                  </a:lnTo>
                  <a:lnTo>
                    <a:pt x="249767" y="197115"/>
                  </a:lnTo>
                  <a:lnTo>
                    <a:pt x="272786" y="198173"/>
                  </a:lnTo>
                  <a:lnTo>
                    <a:pt x="297392" y="198967"/>
                  </a:lnTo>
                  <a:lnTo>
                    <a:pt x="323586" y="199231"/>
                  </a:lnTo>
                  <a:lnTo>
                    <a:pt x="351102" y="199496"/>
                  </a:lnTo>
                  <a:lnTo>
                    <a:pt x="378355" y="199231"/>
                  </a:lnTo>
                  <a:lnTo>
                    <a:pt x="404548" y="198967"/>
                  </a:lnTo>
                  <a:lnTo>
                    <a:pt x="429419" y="198173"/>
                  </a:lnTo>
                  <a:lnTo>
                    <a:pt x="452438" y="197115"/>
                  </a:lnTo>
                  <a:lnTo>
                    <a:pt x="474398" y="196056"/>
                  </a:lnTo>
                  <a:lnTo>
                    <a:pt x="495036" y="194733"/>
                  </a:lnTo>
                  <a:lnTo>
                    <a:pt x="514350" y="193146"/>
                  </a:lnTo>
                  <a:lnTo>
                    <a:pt x="532607" y="191823"/>
                  </a:lnTo>
                  <a:lnTo>
                    <a:pt x="549805" y="189706"/>
                  </a:lnTo>
                  <a:lnTo>
                    <a:pt x="565680" y="187854"/>
                  </a:lnTo>
                  <a:lnTo>
                    <a:pt x="580496" y="185738"/>
                  </a:lnTo>
                  <a:lnTo>
                    <a:pt x="594255" y="183356"/>
                  </a:lnTo>
                  <a:lnTo>
                    <a:pt x="606955" y="181504"/>
                  </a:lnTo>
                  <a:lnTo>
                    <a:pt x="618596" y="179123"/>
                  </a:lnTo>
                  <a:lnTo>
                    <a:pt x="629444" y="176477"/>
                  </a:lnTo>
                  <a:lnTo>
                    <a:pt x="639234" y="174361"/>
                  </a:lnTo>
                  <a:lnTo>
                    <a:pt x="648230" y="171979"/>
                  </a:lnTo>
                  <a:lnTo>
                    <a:pt x="656432" y="169863"/>
                  </a:lnTo>
                  <a:lnTo>
                    <a:pt x="663840" y="167481"/>
                  </a:lnTo>
                  <a:lnTo>
                    <a:pt x="670455" y="165100"/>
                  </a:lnTo>
                  <a:lnTo>
                    <a:pt x="676011" y="162983"/>
                  </a:lnTo>
                  <a:lnTo>
                    <a:pt x="681303" y="160867"/>
                  </a:lnTo>
                  <a:lnTo>
                    <a:pt x="689505" y="157163"/>
                  </a:lnTo>
                  <a:lnTo>
                    <a:pt x="695325" y="153988"/>
                  </a:lnTo>
                  <a:lnTo>
                    <a:pt x="699294" y="151342"/>
                  </a:lnTo>
                  <a:lnTo>
                    <a:pt x="701411" y="149754"/>
                  </a:lnTo>
                  <a:lnTo>
                    <a:pt x="701940" y="149225"/>
                  </a:lnTo>
                  <a:lnTo>
                    <a:pt x="701940" y="199496"/>
                  </a:lnTo>
                  <a:lnTo>
                    <a:pt x="1253332" y="199496"/>
                  </a:lnTo>
                  <a:lnTo>
                    <a:pt x="1258624" y="199761"/>
                  </a:lnTo>
                  <a:lnTo>
                    <a:pt x="1263386" y="200554"/>
                  </a:lnTo>
                  <a:lnTo>
                    <a:pt x="1268413" y="201813"/>
                  </a:lnTo>
                  <a:lnTo>
                    <a:pt x="1272911" y="203465"/>
                  </a:lnTo>
                  <a:lnTo>
                    <a:pt x="1277144" y="205317"/>
                  </a:lnTo>
                  <a:lnTo>
                    <a:pt x="1281378" y="207963"/>
                  </a:lnTo>
                  <a:lnTo>
                    <a:pt x="1285082" y="210873"/>
                  </a:lnTo>
                  <a:lnTo>
                    <a:pt x="1288786" y="214313"/>
                  </a:lnTo>
                  <a:lnTo>
                    <a:pt x="1291961" y="217752"/>
                  </a:lnTo>
                  <a:lnTo>
                    <a:pt x="1294872" y="221721"/>
                  </a:lnTo>
                  <a:lnTo>
                    <a:pt x="1297517" y="225690"/>
                  </a:lnTo>
                  <a:lnTo>
                    <a:pt x="1299634" y="229923"/>
                  </a:lnTo>
                  <a:lnTo>
                    <a:pt x="1301222" y="234950"/>
                  </a:lnTo>
                  <a:lnTo>
                    <a:pt x="1302544" y="239448"/>
                  </a:lnTo>
                  <a:lnTo>
                    <a:pt x="1303074" y="244475"/>
                  </a:lnTo>
                  <a:lnTo>
                    <a:pt x="1303338" y="249767"/>
                  </a:lnTo>
                  <a:lnTo>
                    <a:pt x="1303338" y="801159"/>
                  </a:lnTo>
                  <a:lnTo>
                    <a:pt x="1303074" y="806186"/>
                  </a:lnTo>
                  <a:lnTo>
                    <a:pt x="1302544" y="811213"/>
                  </a:lnTo>
                  <a:lnTo>
                    <a:pt x="1301222" y="815976"/>
                  </a:lnTo>
                  <a:lnTo>
                    <a:pt x="1299634" y="820473"/>
                  </a:lnTo>
                  <a:lnTo>
                    <a:pt x="1297517" y="824707"/>
                  </a:lnTo>
                  <a:lnTo>
                    <a:pt x="1294872" y="829205"/>
                  </a:lnTo>
                  <a:lnTo>
                    <a:pt x="1291961" y="832909"/>
                  </a:lnTo>
                  <a:lnTo>
                    <a:pt x="1288786" y="836613"/>
                  </a:lnTo>
                  <a:lnTo>
                    <a:pt x="1285082" y="839788"/>
                  </a:lnTo>
                  <a:lnTo>
                    <a:pt x="1281378" y="842434"/>
                  </a:lnTo>
                  <a:lnTo>
                    <a:pt x="1277144" y="845080"/>
                  </a:lnTo>
                  <a:lnTo>
                    <a:pt x="1272911" y="847461"/>
                  </a:lnTo>
                  <a:lnTo>
                    <a:pt x="1268413" y="848784"/>
                  </a:lnTo>
                  <a:lnTo>
                    <a:pt x="1263386" y="850371"/>
                  </a:lnTo>
                  <a:lnTo>
                    <a:pt x="1258624" y="851165"/>
                  </a:lnTo>
                  <a:lnTo>
                    <a:pt x="1253332" y="851165"/>
                  </a:lnTo>
                  <a:lnTo>
                    <a:pt x="701940" y="851165"/>
                  </a:lnTo>
                  <a:lnTo>
                    <a:pt x="701940" y="951442"/>
                  </a:lnTo>
                  <a:lnTo>
                    <a:pt x="701411" y="951971"/>
                  </a:lnTo>
                  <a:lnTo>
                    <a:pt x="699294" y="953559"/>
                  </a:lnTo>
                  <a:lnTo>
                    <a:pt x="695325" y="956205"/>
                  </a:lnTo>
                  <a:lnTo>
                    <a:pt x="689505" y="959380"/>
                  </a:lnTo>
                  <a:lnTo>
                    <a:pt x="681303" y="963084"/>
                  </a:lnTo>
                  <a:lnTo>
                    <a:pt x="676011" y="964936"/>
                  </a:lnTo>
                  <a:lnTo>
                    <a:pt x="670455" y="967317"/>
                  </a:lnTo>
                  <a:lnTo>
                    <a:pt x="663840" y="969699"/>
                  </a:lnTo>
                  <a:lnTo>
                    <a:pt x="656432" y="971815"/>
                  </a:lnTo>
                  <a:lnTo>
                    <a:pt x="648230" y="974196"/>
                  </a:lnTo>
                  <a:lnTo>
                    <a:pt x="639234" y="976578"/>
                  </a:lnTo>
                  <a:lnTo>
                    <a:pt x="629444" y="978694"/>
                  </a:lnTo>
                  <a:lnTo>
                    <a:pt x="618596" y="981340"/>
                  </a:lnTo>
                  <a:lnTo>
                    <a:pt x="606955" y="983721"/>
                  </a:lnTo>
                  <a:lnTo>
                    <a:pt x="594255" y="985574"/>
                  </a:lnTo>
                  <a:lnTo>
                    <a:pt x="580496" y="987955"/>
                  </a:lnTo>
                  <a:lnTo>
                    <a:pt x="565680" y="989807"/>
                  </a:lnTo>
                  <a:lnTo>
                    <a:pt x="549805" y="991924"/>
                  </a:lnTo>
                  <a:lnTo>
                    <a:pt x="532607" y="993776"/>
                  </a:lnTo>
                  <a:lnTo>
                    <a:pt x="514350" y="995628"/>
                  </a:lnTo>
                  <a:lnTo>
                    <a:pt x="495036" y="996951"/>
                  </a:lnTo>
                  <a:lnTo>
                    <a:pt x="474398" y="998538"/>
                  </a:lnTo>
                  <a:lnTo>
                    <a:pt x="452438" y="999596"/>
                  </a:lnTo>
                  <a:lnTo>
                    <a:pt x="429419" y="1000390"/>
                  </a:lnTo>
                  <a:lnTo>
                    <a:pt x="404548" y="1000919"/>
                  </a:lnTo>
                  <a:lnTo>
                    <a:pt x="378355" y="1001713"/>
                  </a:lnTo>
                  <a:lnTo>
                    <a:pt x="351102" y="1001713"/>
                  </a:lnTo>
                  <a:lnTo>
                    <a:pt x="323586" y="1001713"/>
                  </a:lnTo>
                  <a:lnTo>
                    <a:pt x="297392" y="1000919"/>
                  </a:lnTo>
                  <a:lnTo>
                    <a:pt x="272786" y="1000390"/>
                  </a:lnTo>
                  <a:lnTo>
                    <a:pt x="249767" y="999596"/>
                  </a:lnTo>
                  <a:lnTo>
                    <a:pt x="227807" y="998538"/>
                  </a:lnTo>
                  <a:lnTo>
                    <a:pt x="206904" y="996951"/>
                  </a:lnTo>
                  <a:lnTo>
                    <a:pt x="187325" y="995628"/>
                  </a:lnTo>
                  <a:lnTo>
                    <a:pt x="169069" y="993776"/>
                  </a:lnTo>
                  <a:lnTo>
                    <a:pt x="152400" y="991924"/>
                  </a:lnTo>
                  <a:lnTo>
                    <a:pt x="136261" y="989807"/>
                  </a:lnTo>
                  <a:lnTo>
                    <a:pt x="121444" y="987955"/>
                  </a:lnTo>
                  <a:lnTo>
                    <a:pt x="107686" y="985574"/>
                  </a:lnTo>
                  <a:lnTo>
                    <a:pt x="94986" y="983721"/>
                  </a:lnTo>
                  <a:lnTo>
                    <a:pt x="83079" y="981340"/>
                  </a:lnTo>
                  <a:lnTo>
                    <a:pt x="72761" y="978694"/>
                  </a:lnTo>
                  <a:lnTo>
                    <a:pt x="62707" y="976578"/>
                  </a:lnTo>
                  <a:lnTo>
                    <a:pt x="53711" y="974196"/>
                  </a:lnTo>
                  <a:lnTo>
                    <a:pt x="45509" y="971815"/>
                  </a:lnTo>
                  <a:lnTo>
                    <a:pt x="38365" y="969699"/>
                  </a:lnTo>
                  <a:lnTo>
                    <a:pt x="31750" y="967317"/>
                  </a:lnTo>
                  <a:lnTo>
                    <a:pt x="25929" y="964936"/>
                  </a:lnTo>
                  <a:lnTo>
                    <a:pt x="20902" y="963084"/>
                  </a:lnTo>
                  <a:lnTo>
                    <a:pt x="12700" y="959380"/>
                  </a:lnTo>
                  <a:lnTo>
                    <a:pt x="6615" y="956205"/>
                  </a:lnTo>
                  <a:lnTo>
                    <a:pt x="2646" y="953559"/>
                  </a:lnTo>
                  <a:lnTo>
                    <a:pt x="794" y="951971"/>
                  </a:lnTo>
                  <a:lnTo>
                    <a:pt x="0" y="951442"/>
                  </a:lnTo>
                  <a:lnTo>
                    <a:pt x="0" y="149225"/>
                  </a:lnTo>
                  <a:close/>
                  <a:moveTo>
                    <a:pt x="350970" y="31001"/>
                  </a:moveTo>
                  <a:lnTo>
                    <a:pt x="340655" y="31264"/>
                  </a:lnTo>
                  <a:lnTo>
                    <a:pt x="330605" y="31789"/>
                  </a:lnTo>
                  <a:lnTo>
                    <a:pt x="321083" y="32577"/>
                  </a:lnTo>
                  <a:lnTo>
                    <a:pt x="311826" y="33891"/>
                  </a:lnTo>
                  <a:lnTo>
                    <a:pt x="303098" y="35204"/>
                  </a:lnTo>
                  <a:lnTo>
                    <a:pt x="294635" y="36781"/>
                  </a:lnTo>
                  <a:lnTo>
                    <a:pt x="286965" y="38882"/>
                  </a:lnTo>
                  <a:lnTo>
                    <a:pt x="279824" y="41247"/>
                  </a:lnTo>
                  <a:lnTo>
                    <a:pt x="273476" y="43349"/>
                  </a:lnTo>
                  <a:lnTo>
                    <a:pt x="267658" y="46239"/>
                  </a:lnTo>
                  <a:lnTo>
                    <a:pt x="262632" y="49129"/>
                  </a:lnTo>
                  <a:lnTo>
                    <a:pt x="258401" y="52018"/>
                  </a:lnTo>
                  <a:lnTo>
                    <a:pt x="256814" y="53595"/>
                  </a:lnTo>
                  <a:lnTo>
                    <a:pt x="254962" y="54908"/>
                  </a:lnTo>
                  <a:lnTo>
                    <a:pt x="253640" y="56747"/>
                  </a:lnTo>
                  <a:lnTo>
                    <a:pt x="252847" y="58324"/>
                  </a:lnTo>
                  <a:lnTo>
                    <a:pt x="251524" y="60163"/>
                  </a:lnTo>
                  <a:lnTo>
                    <a:pt x="250995" y="61739"/>
                  </a:lnTo>
                  <a:lnTo>
                    <a:pt x="250731" y="63578"/>
                  </a:lnTo>
                  <a:lnTo>
                    <a:pt x="250466" y="65154"/>
                  </a:lnTo>
                  <a:lnTo>
                    <a:pt x="250731" y="66993"/>
                  </a:lnTo>
                  <a:lnTo>
                    <a:pt x="250995" y="68570"/>
                  </a:lnTo>
                  <a:lnTo>
                    <a:pt x="251524" y="70409"/>
                  </a:lnTo>
                  <a:lnTo>
                    <a:pt x="252847" y="71985"/>
                  </a:lnTo>
                  <a:lnTo>
                    <a:pt x="253640" y="73824"/>
                  </a:lnTo>
                  <a:lnTo>
                    <a:pt x="254962" y="75401"/>
                  </a:lnTo>
                  <a:lnTo>
                    <a:pt x="256814" y="77240"/>
                  </a:lnTo>
                  <a:lnTo>
                    <a:pt x="258401" y="78553"/>
                  </a:lnTo>
                  <a:lnTo>
                    <a:pt x="262632" y="81706"/>
                  </a:lnTo>
                  <a:lnTo>
                    <a:pt x="267658" y="84596"/>
                  </a:lnTo>
                  <a:lnTo>
                    <a:pt x="273476" y="86960"/>
                  </a:lnTo>
                  <a:lnTo>
                    <a:pt x="279824" y="89325"/>
                  </a:lnTo>
                  <a:lnTo>
                    <a:pt x="286965" y="91689"/>
                  </a:lnTo>
                  <a:lnTo>
                    <a:pt x="294635" y="93528"/>
                  </a:lnTo>
                  <a:lnTo>
                    <a:pt x="303098" y="95367"/>
                  </a:lnTo>
                  <a:lnTo>
                    <a:pt x="311826" y="96681"/>
                  </a:lnTo>
                  <a:lnTo>
                    <a:pt x="321083" y="97732"/>
                  </a:lnTo>
                  <a:lnTo>
                    <a:pt x="330605" y="98783"/>
                  </a:lnTo>
                  <a:lnTo>
                    <a:pt x="340655" y="99308"/>
                  </a:lnTo>
                  <a:lnTo>
                    <a:pt x="350970" y="99571"/>
                  </a:lnTo>
                  <a:lnTo>
                    <a:pt x="361020" y="99308"/>
                  </a:lnTo>
                  <a:lnTo>
                    <a:pt x="370806" y="98783"/>
                  </a:lnTo>
                  <a:lnTo>
                    <a:pt x="380592" y="97732"/>
                  </a:lnTo>
                  <a:lnTo>
                    <a:pt x="389849" y="96681"/>
                  </a:lnTo>
                  <a:lnTo>
                    <a:pt x="398577" y="95367"/>
                  </a:lnTo>
                  <a:lnTo>
                    <a:pt x="406776" y="93528"/>
                  </a:lnTo>
                  <a:lnTo>
                    <a:pt x="414711" y="91689"/>
                  </a:lnTo>
                  <a:lnTo>
                    <a:pt x="421852" y="89325"/>
                  </a:lnTo>
                  <a:lnTo>
                    <a:pt x="428199" y="86960"/>
                  </a:lnTo>
                  <a:lnTo>
                    <a:pt x="434018" y="84596"/>
                  </a:lnTo>
                  <a:lnTo>
                    <a:pt x="438779" y="81706"/>
                  </a:lnTo>
                  <a:lnTo>
                    <a:pt x="443010" y="78553"/>
                  </a:lnTo>
                  <a:lnTo>
                    <a:pt x="444862" y="77240"/>
                  </a:lnTo>
                  <a:lnTo>
                    <a:pt x="446449" y="75401"/>
                  </a:lnTo>
                  <a:lnTo>
                    <a:pt x="448035" y="73824"/>
                  </a:lnTo>
                  <a:lnTo>
                    <a:pt x="449093" y="71985"/>
                  </a:lnTo>
                  <a:lnTo>
                    <a:pt x="449887" y="70409"/>
                  </a:lnTo>
                  <a:lnTo>
                    <a:pt x="450680" y="68570"/>
                  </a:lnTo>
                  <a:lnTo>
                    <a:pt x="450945" y="66993"/>
                  </a:lnTo>
                  <a:lnTo>
                    <a:pt x="451209" y="65154"/>
                  </a:lnTo>
                  <a:lnTo>
                    <a:pt x="450945" y="63578"/>
                  </a:lnTo>
                  <a:lnTo>
                    <a:pt x="450680" y="61739"/>
                  </a:lnTo>
                  <a:lnTo>
                    <a:pt x="449887" y="60163"/>
                  </a:lnTo>
                  <a:lnTo>
                    <a:pt x="449093" y="58324"/>
                  </a:lnTo>
                  <a:lnTo>
                    <a:pt x="448035" y="56747"/>
                  </a:lnTo>
                  <a:lnTo>
                    <a:pt x="446449" y="54908"/>
                  </a:lnTo>
                  <a:lnTo>
                    <a:pt x="444862" y="53595"/>
                  </a:lnTo>
                  <a:lnTo>
                    <a:pt x="443010" y="52018"/>
                  </a:lnTo>
                  <a:lnTo>
                    <a:pt x="438779" y="49129"/>
                  </a:lnTo>
                  <a:lnTo>
                    <a:pt x="434018" y="46239"/>
                  </a:lnTo>
                  <a:lnTo>
                    <a:pt x="428199" y="43349"/>
                  </a:lnTo>
                  <a:lnTo>
                    <a:pt x="421852" y="41247"/>
                  </a:lnTo>
                  <a:lnTo>
                    <a:pt x="414711" y="38882"/>
                  </a:lnTo>
                  <a:lnTo>
                    <a:pt x="406776" y="36781"/>
                  </a:lnTo>
                  <a:lnTo>
                    <a:pt x="398577" y="35204"/>
                  </a:lnTo>
                  <a:lnTo>
                    <a:pt x="389849" y="33891"/>
                  </a:lnTo>
                  <a:lnTo>
                    <a:pt x="380592" y="32577"/>
                  </a:lnTo>
                  <a:lnTo>
                    <a:pt x="370806" y="31789"/>
                  </a:lnTo>
                  <a:lnTo>
                    <a:pt x="361020" y="31264"/>
                  </a:lnTo>
                  <a:lnTo>
                    <a:pt x="350970" y="31001"/>
                  </a:lnTo>
                  <a:close/>
                  <a:moveTo>
                    <a:pt x="332721" y="0"/>
                  </a:moveTo>
                  <a:lnTo>
                    <a:pt x="350970" y="0"/>
                  </a:lnTo>
                  <a:lnTo>
                    <a:pt x="368955" y="0"/>
                  </a:lnTo>
                  <a:lnTo>
                    <a:pt x="386675" y="263"/>
                  </a:lnTo>
                  <a:lnTo>
                    <a:pt x="404396" y="788"/>
                  </a:lnTo>
                  <a:lnTo>
                    <a:pt x="421323" y="1313"/>
                  </a:lnTo>
                  <a:lnTo>
                    <a:pt x="438514" y="2364"/>
                  </a:lnTo>
                  <a:lnTo>
                    <a:pt x="455177" y="3415"/>
                  </a:lnTo>
                  <a:lnTo>
                    <a:pt x="471310" y="4466"/>
                  </a:lnTo>
                  <a:lnTo>
                    <a:pt x="487444" y="5780"/>
                  </a:lnTo>
                  <a:lnTo>
                    <a:pt x="502784" y="7356"/>
                  </a:lnTo>
                  <a:lnTo>
                    <a:pt x="517859" y="8932"/>
                  </a:lnTo>
                  <a:lnTo>
                    <a:pt x="532670" y="10771"/>
                  </a:lnTo>
                  <a:lnTo>
                    <a:pt x="546952" y="12873"/>
                  </a:lnTo>
                  <a:lnTo>
                    <a:pt x="560705" y="14712"/>
                  </a:lnTo>
                  <a:lnTo>
                    <a:pt x="573930" y="17077"/>
                  </a:lnTo>
                  <a:lnTo>
                    <a:pt x="586625" y="19178"/>
                  </a:lnTo>
                  <a:lnTo>
                    <a:pt x="599056" y="21806"/>
                  </a:lnTo>
                  <a:lnTo>
                    <a:pt x="610428" y="24433"/>
                  </a:lnTo>
                  <a:lnTo>
                    <a:pt x="621537" y="27323"/>
                  </a:lnTo>
                  <a:lnTo>
                    <a:pt x="631852" y="29687"/>
                  </a:lnTo>
                  <a:lnTo>
                    <a:pt x="641902" y="32840"/>
                  </a:lnTo>
                  <a:lnTo>
                    <a:pt x="650894" y="35993"/>
                  </a:lnTo>
                  <a:lnTo>
                    <a:pt x="659093" y="39145"/>
                  </a:lnTo>
                  <a:lnTo>
                    <a:pt x="667028" y="42298"/>
                  </a:lnTo>
                  <a:lnTo>
                    <a:pt x="674169" y="45713"/>
                  </a:lnTo>
                  <a:lnTo>
                    <a:pt x="680252" y="49129"/>
                  </a:lnTo>
                  <a:lnTo>
                    <a:pt x="685806" y="52544"/>
                  </a:lnTo>
                  <a:lnTo>
                    <a:pt x="690567" y="55959"/>
                  </a:lnTo>
                  <a:lnTo>
                    <a:pt x="694534" y="59637"/>
                  </a:lnTo>
                  <a:lnTo>
                    <a:pt x="696121" y="61214"/>
                  </a:lnTo>
                  <a:lnTo>
                    <a:pt x="697443" y="63315"/>
                  </a:lnTo>
                  <a:lnTo>
                    <a:pt x="699030" y="65154"/>
                  </a:lnTo>
                  <a:lnTo>
                    <a:pt x="699824" y="66993"/>
                  </a:lnTo>
                  <a:lnTo>
                    <a:pt x="700617" y="68833"/>
                  </a:lnTo>
                  <a:lnTo>
                    <a:pt x="701146" y="70934"/>
                  </a:lnTo>
                  <a:lnTo>
                    <a:pt x="701411" y="72511"/>
                  </a:lnTo>
                  <a:lnTo>
                    <a:pt x="701675" y="74612"/>
                  </a:lnTo>
                  <a:lnTo>
                    <a:pt x="701411" y="76451"/>
                  </a:lnTo>
                  <a:lnTo>
                    <a:pt x="701146" y="78553"/>
                  </a:lnTo>
                  <a:lnTo>
                    <a:pt x="700617" y="80392"/>
                  </a:lnTo>
                  <a:lnTo>
                    <a:pt x="699824" y="82231"/>
                  </a:lnTo>
                  <a:lnTo>
                    <a:pt x="699030" y="84333"/>
                  </a:lnTo>
                  <a:lnTo>
                    <a:pt x="697443" y="85909"/>
                  </a:lnTo>
                  <a:lnTo>
                    <a:pt x="696121" y="88011"/>
                  </a:lnTo>
                  <a:lnTo>
                    <a:pt x="694534" y="89587"/>
                  </a:lnTo>
                  <a:lnTo>
                    <a:pt x="690567" y="93265"/>
                  </a:lnTo>
                  <a:lnTo>
                    <a:pt x="685806" y="96681"/>
                  </a:lnTo>
                  <a:lnTo>
                    <a:pt x="680252" y="100359"/>
                  </a:lnTo>
                  <a:lnTo>
                    <a:pt x="674169" y="103774"/>
                  </a:lnTo>
                  <a:lnTo>
                    <a:pt x="667028" y="106927"/>
                  </a:lnTo>
                  <a:lnTo>
                    <a:pt x="659093" y="110342"/>
                  </a:lnTo>
                  <a:lnTo>
                    <a:pt x="650894" y="113495"/>
                  </a:lnTo>
                  <a:lnTo>
                    <a:pt x="641902" y="116385"/>
                  </a:lnTo>
                  <a:lnTo>
                    <a:pt x="631852" y="119275"/>
                  </a:lnTo>
                  <a:lnTo>
                    <a:pt x="621537" y="122165"/>
                  </a:lnTo>
                  <a:lnTo>
                    <a:pt x="610428" y="124792"/>
                  </a:lnTo>
                  <a:lnTo>
                    <a:pt x="599056" y="127419"/>
                  </a:lnTo>
                  <a:lnTo>
                    <a:pt x="586625" y="129784"/>
                  </a:lnTo>
                  <a:lnTo>
                    <a:pt x="573930" y="132148"/>
                  </a:lnTo>
                  <a:lnTo>
                    <a:pt x="560705" y="134513"/>
                  </a:lnTo>
                  <a:lnTo>
                    <a:pt x="546952" y="136352"/>
                  </a:lnTo>
                  <a:lnTo>
                    <a:pt x="532670" y="138453"/>
                  </a:lnTo>
                  <a:lnTo>
                    <a:pt x="517859" y="140292"/>
                  </a:lnTo>
                  <a:lnTo>
                    <a:pt x="502784" y="141869"/>
                  </a:lnTo>
                  <a:lnTo>
                    <a:pt x="487444" y="143445"/>
                  </a:lnTo>
                  <a:lnTo>
                    <a:pt x="471310" y="144759"/>
                  </a:lnTo>
                  <a:lnTo>
                    <a:pt x="455177" y="146072"/>
                  </a:lnTo>
                  <a:lnTo>
                    <a:pt x="438514" y="146860"/>
                  </a:lnTo>
                  <a:lnTo>
                    <a:pt x="421323" y="147649"/>
                  </a:lnTo>
                  <a:lnTo>
                    <a:pt x="404396" y="148437"/>
                  </a:lnTo>
                  <a:lnTo>
                    <a:pt x="386675" y="148962"/>
                  </a:lnTo>
                  <a:lnTo>
                    <a:pt x="368955" y="149225"/>
                  </a:lnTo>
                  <a:lnTo>
                    <a:pt x="350970" y="149225"/>
                  </a:lnTo>
                  <a:lnTo>
                    <a:pt x="332721" y="149225"/>
                  </a:lnTo>
                  <a:lnTo>
                    <a:pt x="315000" y="148962"/>
                  </a:lnTo>
                  <a:lnTo>
                    <a:pt x="297280" y="148437"/>
                  </a:lnTo>
                  <a:lnTo>
                    <a:pt x="280088" y="147649"/>
                  </a:lnTo>
                  <a:lnTo>
                    <a:pt x="262897" y="146860"/>
                  </a:lnTo>
                  <a:lnTo>
                    <a:pt x="246499" y="146072"/>
                  </a:lnTo>
                  <a:lnTo>
                    <a:pt x="230101" y="144759"/>
                  </a:lnTo>
                  <a:lnTo>
                    <a:pt x="214232" y="143445"/>
                  </a:lnTo>
                  <a:lnTo>
                    <a:pt x="198892" y="141869"/>
                  </a:lnTo>
                  <a:lnTo>
                    <a:pt x="183552" y="140292"/>
                  </a:lnTo>
                  <a:lnTo>
                    <a:pt x="168741" y="138453"/>
                  </a:lnTo>
                  <a:lnTo>
                    <a:pt x="154723" y="136352"/>
                  </a:lnTo>
                  <a:lnTo>
                    <a:pt x="140706" y="134513"/>
                  </a:lnTo>
                  <a:lnTo>
                    <a:pt x="127746" y="132148"/>
                  </a:lnTo>
                  <a:lnTo>
                    <a:pt x="114786" y="129784"/>
                  </a:lnTo>
                  <a:lnTo>
                    <a:pt x="102884" y="127419"/>
                  </a:lnTo>
                  <a:lnTo>
                    <a:pt x="91247" y="124792"/>
                  </a:lnTo>
                  <a:lnTo>
                    <a:pt x="80139" y="122165"/>
                  </a:lnTo>
                  <a:lnTo>
                    <a:pt x="69824" y="119275"/>
                  </a:lnTo>
                  <a:lnTo>
                    <a:pt x="60038" y="116385"/>
                  </a:lnTo>
                  <a:lnTo>
                    <a:pt x="51046" y="113495"/>
                  </a:lnTo>
                  <a:lnTo>
                    <a:pt x="42318" y="110342"/>
                  </a:lnTo>
                  <a:lnTo>
                    <a:pt x="34648" y="106927"/>
                  </a:lnTo>
                  <a:lnTo>
                    <a:pt x="27507" y="103774"/>
                  </a:lnTo>
                  <a:lnTo>
                    <a:pt x="21159" y="100359"/>
                  </a:lnTo>
                  <a:lnTo>
                    <a:pt x="15869" y="96681"/>
                  </a:lnTo>
                  <a:lnTo>
                    <a:pt x="11109" y="93265"/>
                  </a:lnTo>
                  <a:lnTo>
                    <a:pt x="7141" y="89587"/>
                  </a:lnTo>
                  <a:lnTo>
                    <a:pt x="5554" y="88011"/>
                  </a:lnTo>
                  <a:lnTo>
                    <a:pt x="4232" y="85909"/>
                  </a:lnTo>
                  <a:lnTo>
                    <a:pt x="2910" y="84333"/>
                  </a:lnTo>
                  <a:lnTo>
                    <a:pt x="1852" y="82231"/>
                  </a:lnTo>
                  <a:lnTo>
                    <a:pt x="1058" y="80392"/>
                  </a:lnTo>
                  <a:lnTo>
                    <a:pt x="265" y="78553"/>
                  </a:lnTo>
                  <a:lnTo>
                    <a:pt x="0" y="76451"/>
                  </a:lnTo>
                  <a:lnTo>
                    <a:pt x="0" y="74612"/>
                  </a:lnTo>
                  <a:lnTo>
                    <a:pt x="0" y="72511"/>
                  </a:lnTo>
                  <a:lnTo>
                    <a:pt x="265" y="70934"/>
                  </a:lnTo>
                  <a:lnTo>
                    <a:pt x="1058" y="68833"/>
                  </a:lnTo>
                  <a:lnTo>
                    <a:pt x="1852" y="66993"/>
                  </a:lnTo>
                  <a:lnTo>
                    <a:pt x="2910" y="65154"/>
                  </a:lnTo>
                  <a:lnTo>
                    <a:pt x="4232" y="63315"/>
                  </a:lnTo>
                  <a:lnTo>
                    <a:pt x="5554" y="61214"/>
                  </a:lnTo>
                  <a:lnTo>
                    <a:pt x="7141" y="59637"/>
                  </a:lnTo>
                  <a:lnTo>
                    <a:pt x="11109" y="55959"/>
                  </a:lnTo>
                  <a:lnTo>
                    <a:pt x="15869" y="52544"/>
                  </a:lnTo>
                  <a:lnTo>
                    <a:pt x="21159" y="49129"/>
                  </a:lnTo>
                  <a:lnTo>
                    <a:pt x="27507" y="45713"/>
                  </a:lnTo>
                  <a:lnTo>
                    <a:pt x="34648" y="42298"/>
                  </a:lnTo>
                  <a:lnTo>
                    <a:pt x="42318" y="39145"/>
                  </a:lnTo>
                  <a:lnTo>
                    <a:pt x="51046" y="35993"/>
                  </a:lnTo>
                  <a:lnTo>
                    <a:pt x="60038" y="32840"/>
                  </a:lnTo>
                  <a:lnTo>
                    <a:pt x="69824" y="29687"/>
                  </a:lnTo>
                  <a:lnTo>
                    <a:pt x="80139" y="27323"/>
                  </a:lnTo>
                  <a:lnTo>
                    <a:pt x="91247" y="24433"/>
                  </a:lnTo>
                  <a:lnTo>
                    <a:pt x="102884" y="21806"/>
                  </a:lnTo>
                  <a:lnTo>
                    <a:pt x="114786" y="19178"/>
                  </a:lnTo>
                  <a:lnTo>
                    <a:pt x="127746" y="17077"/>
                  </a:lnTo>
                  <a:lnTo>
                    <a:pt x="140706" y="14712"/>
                  </a:lnTo>
                  <a:lnTo>
                    <a:pt x="154723" y="12873"/>
                  </a:lnTo>
                  <a:lnTo>
                    <a:pt x="168741" y="10771"/>
                  </a:lnTo>
                  <a:lnTo>
                    <a:pt x="183552" y="8932"/>
                  </a:lnTo>
                  <a:lnTo>
                    <a:pt x="198892" y="7356"/>
                  </a:lnTo>
                  <a:lnTo>
                    <a:pt x="214232" y="5780"/>
                  </a:lnTo>
                  <a:lnTo>
                    <a:pt x="230101" y="4466"/>
                  </a:lnTo>
                  <a:lnTo>
                    <a:pt x="246499" y="3415"/>
                  </a:lnTo>
                  <a:lnTo>
                    <a:pt x="262897" y="2364"/>
                  </a:lnTo>
                  <a:lnTo>
                    <a:pt x="280088" y="1313"/>
                  </a:lnTo>
                  <a:lnTo>
                    <a:pt x="297280" y="788"/>
                  </a:lnTo>
                  <a:lnTo>
                    <a:pt x="315000" y="263"/>
                  </a:lnTo>
                  <a:lnTo>
                    <a:pt x="33272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702" y="2807"/>
              <a:ext cx="2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输入文本</a:t>
              </a:r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741" y="5462"/>
              <a:ext cx="2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输入文本</a:t>
              </a:r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788116" y="2235517"/>
            <a:ext cx="2648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20535" y="3877439"/>
            <a:ext cx="2648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40995" y="220980"/>
            <a:ext cx="3051175" cy="655955"/>
            <a:chOff x="215" y="363"/>
            <a:chExt cx="4805" cy="1033"/>
          </a:xfrm>
        </p:grpSpPr>
        <p:grpSp>
          <p:nvGrpSpPr>
            <p:cNvPr id="65" name="组合 64"/>
            <p:cNvGrpSpPr/>
            <p:nvPr/>
          </p:nvGrpSpPr>
          <p:grpSpPr>
            <a:xfrm>
              <a:off x="761" y="363"/>
              <a:ext cx="4259" cy="1033"/>
              <a:chOff x="7359" y="2341"/>
              <a:chExt cx="4259" cy="1033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7644" y="2581"/>
                <a:ext cx="3974" cy="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zh-CN" sz="2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老年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老爸</a:t>
                </a:r>
                <a:endParaRPr lang="zh-CN" altLang="en-US" sz="2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9" name="双括号 38"/>
              <p:cNvSpPr/>
              <p:nvPr/>
            </p:nvSpPr>
            <p:spPr>
              <a:xfrm rot="5400000">
                <a:off x="8852" y="848"/>
                <a:ext cx="1033" cy="4019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15" y="552"/>
              <a:ext cx="1294" cy="580"/>
              <a:chOff x="9227" y="877"/>
              <a:chExt cx="1294" cy="580"/>
            </a:xfrm>
          </p:grpSpPr>
          <p:sp>
            <p:nvSpPr>
              <p:cNvPr id="292" name="视频"/>
              <p:cNvSpPr/>
              <p:nvPr/>
            </p:nvSpPr>
            <p:spPr>
              <a:xfrm>
                <a:off x="9227" y="922"/>
                <a:ext cx="1294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893299" h="417236">
                    <a:moveTo>
                      <a:pt x="823533" y="30778"/>
                    </a:moveTo>
                    <a:lnTo>
                      <a:pt x="823533" y="386609"/>
                    </a:lnTo>
                    <a:lnTo>
                      <a:pt x="643533" y="341609"/>
                    </a:lnTo>
                    <a:lnTo>
                      <a:pt x="643533" y="75778"/>
                    </a:lnTo>
                    <a:close/>
                    <a:moveTo>
                      <a:pt x="839299" y="28693"/>
                    </a:moveTo>
                    <a:lnTo>
                      <a:pt x="893299" y="28693"/>
                    </a:lnTo>
                    <a:lnTo>
                      <a:pt x="893299" y="388693"/>
                    </a:lnTo>
                    <a:lnTo>
                      <a:pt x="839299" y="388693"/>
                    </a:lnTo>
                    <a:close/>
                    <a:moveTo>
                      <a:pt x="69541" y="0"/>
                    </a:moveTo>
                    <a:lnTo>
                      <a:pt x="542459" y="0"/>
                    </a:lnTo>
                    <a:cubicBezTo>
                      <a:pt x="580865" y="0"/>
                      <a:pt x="612000" y="31135"/>
                      <a:pt x="612000" y="69541"/>
                    </a:cubicBezTo>
                    <a:lnTo>
                      <a:pt x="612000" y="347695"/>
                    </a:lnTo>
                    <a:cubicBezTo>
                      <a:pt x="612000" y="386101"/>
                      <a:pt x="580865" y="417236"/>
                      <a:pt x="542459" y="417236"/>
                    </a:cubicBezTo>
                    <a:lnTo>
                      <a:pt x="69541" y="417236"/>
                    </a:lnTo>
                    <a:cubicBezTo>
                      <a:pt x="31135" y="417236"/>
                      <a:pt x="0" y="386101"/>
                      <a:pt x="0" y="347695"/>
                    </a:cubicBezTo>
                    <a:lnTo>
                      <a:pt x="0" y="69541"/>
                    </a:lnTo>
                    <a:cubicBezTo>
                      <a:pt x="0" y="31135"/>
                      <a:pt x="31135" y="0"/>
                      <a:pt x="695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9287" y="877"/>
                <a:ext cx="83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</a:rPr>
                  <a:t>3-3</a:t>
                </a:r>
                <a:endParaRPr lang="en-US" altLang="zh-CN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895850" y="2582545"/>
            <a:ext cx="2633345" cy="2264410"/>
            <a:chOff x="7710" y="4067"/>
            <a:chExt cx="4147" cy="3566"/>
          </a:xfrm>
        </p:grpSpPr>
        <p:pic>
          <p:nvPicPr>
            <p:cNvPr id="4" name="图片 3" descr="judaism-2084337_960_7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710" y="4450"/>
              <a:ext cx="4146" cy="29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rcRect l="38723" t="-11337"/>
            <a:stretch>
              <a:fillRect/>
            </a:stretch>
          </p:blipFill>
          <p:spPr>
            <a:xfrm>
              <a:off x="7710" y="4067"/>
              <a:ext cx="4146" cy="38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l="38723" t="-11337"/>
            <a:stretch>
              <a:fillRect/>
            </a:stretch>
          </p:blipFill>
          <p:spPr>
            <a:xfrm>
              <a:off x="7711" y="7251"/>
              <a:ext cx="4146" cy="383"/>
            </a:xfrm>
            <a:prstGeom prst="rect">
              <a:avLst/>
            </a:prstGeom>
          </p:spPr>
        </p:pic>
      </p:grpSp>
      <p:sp>
        <p:nvSpPr>
          <p:cNvPr id="10" name="卡带"/>
          <p:cNvSpPr/>
          <p:nvPr/>
        </p:nvSpPr>
        <p:spPr bwMode="auto">
          <a:xfrm rot="12300000">
            <a:off x="3937635" y="3394710"/>
            <a:ext cx="594360" cy="594360"/>
          </a:xfrm>
          <a:custGeom>
            <a:avLst/>
            <a:gdLst>
              <a:gd name="T0" fmla="*/ 2147483646 w 4425"/>
              <a:gd name="T1" fmla="*/ 2147483646 h 4238"/>
              <a:gd name="T2" fmla="*/ 2147483646 w 4425"/>
              <a:gd name="T3" fmla="*/ 2147483646 h 4238"/>
              <a:gd name="T4" fmla="*/ 2147483646 w 4425"/>
              <a:gd name="T5" fmla="*/ 2147483646 h 4238"/>
              <a:gd name="T6" fmla="*/ 2147483646 w 4425"/>
              <a:gd name="T7" fmla="*/ 2147483646 h 4238"/>
              <a:gd name="T8" fmla="*/ 2147483646 w 4425"/>
              <a:gd name="T9" fmla="*/ 2147483646 h 4238"/>
              <a:gd name="T10" fmla="*/ 2147483646 w 4425"/>
              <a:gd name="T11" fmla="*/ 2147483646 h 4238"/>
              <a:gd name="T12" fmla="*/ 2147483646 w 4425"/>
              <a:gd name="T13" fmla="*/ 2147483646 h 4238"/>
              <a:gd name="T14" fmla="*/ 2147483646 w 4425"/>
              <a:gd name="T15" fmla="*/ 2147483646 h 4238"/>
              <a:gd name="T16" fmla="*/ 2147483646 w 4425"/>
              <a:gd name="T17" fmla="*/ 2147483646 h 4238"/>
              <a:gd name="T18" fmla="*/ 2147483646 w 4425"/>
              <a:gd name="T19" fmla="*/ 2147483646 h 4238"/>
              <a:gd name="T20" fmla="*/ 0 w 4425"/>
              <a:gd name="T21" fmla="*/ 2147483646 h 4238"/>
              <a:gd name="T22" fmla="*/ 2147483646 w 4425"/>
              <a:gd name="T23" fmla="*/ 2147483646 h 4238"/>
              <a:gd name="T24" fmla="*/ 2147483646 w 4425"/>
              <a:gd name="T25" fmla="*/ 2147483646 h 4238"/>
              <a:gd name="T26" fmla="*/ 2147483646 w 4425"/>
              <a:gd name="T27" fmla="*/ 2147483646 h 4238"/>
              <a:gd name="T28" fmla="*/ 2147483646 w 4425"/>
              <a:gd name="T29" fmla="*/ 2147483646 h 4238"/>
              <a:gd name="T30" fmla="*/ 2147483646 w 4425"/>
              <a:gd name="T31" fmla="*/ 2147483646 h 4238"/>
              <a:gd name="T32" fmla="*/ 2147483646 w 4425"/>
              <a:gd name="T33" fmla="*/ 2147483646 h 4238"/>
              <a:gd name="T34" fmla="*/ 2147483646 w 4425"/>
              <a:gd name="T35" fmla="*/ 2147483646 h 4238"/>
              <a:gd name="T36" fmla="*/ 2147483646 w 4425"/>
              <a:gd name="T37" fmla="*/ 2147483646 h 4238"/>
              <a:gd name="T38" fmla="*/ 2147483646 w 4425"/>
              <a:gd name="T39" fmla="*/ 2147483646 h 4238"/>
              <a:gd name="T40" fmla="*/ 2147483646 w 4425"/>
              <a:gd name="T41" fmla="*/ 2147483646 h 4238"/>
              <a:gd name="T42" fmla="*/ 2147483646 w 4425"/>
              <a:gd name="T43" fmla="*/ 2147483646 h 4238"/>
              <a:gd name="T44" fmla="*/ 2147483646 w 4425"/>
              <a:gd name="T45" fmla="*/ 2147483646 h 4238"/>
              <a:gd name="T46" fmla="*/ 2147483646 w 4425"/>
              <a:gd name="T47" fmla="*/ 2147483646 h 4238"/>
              <a:gd name="T48" fmla="*/ 2147483646 w 4425"/>
              <a:gd name="T49" fmla="*/ 2147483646 h 4238"/>
              <a:gd name="T50" fmla="*/ 2147483646 w 4425"/>
              <a:gd name="T51" fmla="*/ 2147483646 h 4238"/>
              <a:gd name="T52" fmla="*/ 2147483646 w 4425"/>
              <a:gd name="T53" fmla="*/ 2147483646 h 4238"/>
              <a:gd name="T54" fmla="*/ 2147483646 w 4425"/>
              <a:gd name="T55" fmla="*/ 2147483646 h 4238"/>
              <a:gd name="T56" fmla="*/ 2147483646 w 4425"/>
              <a:gd name="T57" fmla="*/ 2147483646 h 4238"/>
              <a:gd name="T58" fmla="*/ 2147483646 w 4425"/>
              <a:gd name="T59" fmla="*/ 2147483646 h 4238"/>
              <a:gd name="T60" fmla="*/ 2147483646 w 4425"/>
              <a:gd name="T61" fmla="*/ 2147483646 h 4238"/>
              <a:gd name="T62" fmla="*/ 2147483646 w 4425"/>
              <a:gd name="T63" fmla="*/ 2147483646 h 4238"/>
              <a:gd name="T64" fmla="*/ 2147483646 w 4425"/>
              <a:gd name="T65" fmla="*/ 2147483646 h 4238"/>
              <a:gd name="T66" fmla="*/ 2147483646 w 4425"/>
              <a:gd name="T67" fmla="*/ 2147483646 h 4238"/>
              <a:gd name="T68" fmla="*/ 2147483646 w 4425"/>
              <a:gd name="T69" fmla="*/ 2147483646 h 4238"/>
              <a:gd name="T70" fmla="*/ 2147483646 w 4425"/>
              <a:gd name="T71" fmla="*/ 2147483646 h 4238"/>
              <a:gd name="T72" fmla="*/ 2147483646 w 4425"/>
              <a:gd name="T73" fmla="*/ 2147483646 h 4238"/>
              <a:gd name="T74" fmla="*/ 2147483646 w 4425"/>
              <a:gd name="T75" fmla="*/ 2147483646 h 4238"/>
              <a:gd name="T76" fmla="*/ 2147483646 w 4425"/>
              <a:gd name="T77" fmla="*/ 2147483646 h 4238"/>
              <a:gd name="T78" fmla="*/ 2147483646 w 4425"/>
              <a:gd name="T79" fmla="*/ 2147483646 h 4238"/>
              <a:gd name="T80" fmla="*/ 2147483646 w 4425"/>
              <a:gd name="T81" fmla="*/ 2147483646 h 4238"/>
              <a:gd name="T82" fmla="*/ 2147483646 w 4425"/>
              <a:gd name="T83" fmla="*/ 2147483646 h 4238"/>
              <a:gd name="T84" fmla="*/ 2147483646 w 4425"/>
              <a:gd name="T85" fmla="*/ 2147483646 h 4238"/>
              <a:gd name="T86" fmla="*/ 2147483646 w 4425"/>
              <a:gd name="T87" fmla="*/ 2147483646 h 4238"/>
              <a:gd name="T88" fmla="*/ 2147483646 w 4425"/>
              <a:gd name="T89" fmla="*/ 2147483646 h 4238"/>
              <a:gd name="T90" fmla="*/ 2147483646 w 4425"/>
              <a:gd name="T91" fmla="*/ 2147483646 h 4238"/>
              <a:gd name="T92" fmla="*/ 2147483646 w 4425"/>
              <a:gd name="T93" fmla="*/ 2147483646 h 4238"/>
              <a:gd name="T94" fmla="*/ 2147483646 w 4425"/>
              <a:gd name="T95" fmla="*/ 2147483646 h 4238"/>
              <a:gd name="T96" fmla="*/ 2147483646 w 4425"/>
              <a:gd name="T97" fmla="*/ 2147483646 h 4238"/>
              <a:gd name="T98" fmla="*/ 2147483646 w 4425"/>
              <a:gd name="T99" fmla="*/ 2147483646 h 4238"/>
              <a:gd name="T100" fmla="*/ 2147483646 w 4425"/>
              <a:gd name="T101" fmla="*/ 2147483646 h 4238"/>
              <a:gd name="T102" fmla="*/ 2147483646 w 4425"/>
              <a:gd name="T103" fmla="*/ 2147483646 h 4238"/>
              <a:gd name="T104" fmla="*/ 2147483646 w 4425"/>
              <a:gd name="T105" fmla="*/ 2147483646 h 4238"/>
              <a:gd name="T106" fmla="*/ 2147483646 w 4425"/>
              <a:gd name="T107" fmla="*/ 2147483646 h 4238"/>
              <a:gd name="T108" fmla="*/ 2147483646 w 4425"/>
              <a:gd name="T109" fmla="*/ 2147483646 h 4238"/>
              <a:gd name="T110" fmla="*/ 2147483646 w 4425"/>
              <a:gd name="T111" fmla="*/ 2147483646 h 4238"/>
              <a:gd name="T112" fmla="*/ 2147483646 w 4425"/>
              <a:gd name="T113" fmla="*/ 2147483646 h 4238"/>
              <a:gd name="T114" fmla="*/ 2147483646 w 4425"/>
              <a:gd name="T115" fmla="*/ 2147483646 h 4238"/>
              <a:gd name="T116" fmla="*/ 2147483646 w 4425"/>
              <a:gd name="T117" fmla="*/ 2147483646 h 42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25" h="4238">
                <a:moveTo>
                  <a:pt x="2805" y="188"/>
                </a:moveTo>
                <a:lnTo>
                  <a:pt x="2805" y="188"/>
                </a:lnTo>
                <a:lnTo>
                  <a:pt x="2865" y="192"/>
                </a:lnTo>
                <a:lnTo>
                  <a:pt x="2926" y="198"/>
                </a:lnTo>
                <a:lnTo>
                  <a:pt x="2984" y="205"/>
                </a:lnTo>
                <a:lnTo>
                  <a:pt x="3040" y="213"/>
                </a:lnTo>
                <a:lnTo>
                  <a:pt x="3096" y="222"/>
                </a:lnTo>
                <a:lnTo>
                  <a:pt x="3150" y="231"/>
                </a:lnTo>
                <a:lnTo>
                  <a:pt x="3203" y="242"/>
                </a:lnTo>
                <a:lnTo>
                  <a:pt x="3254" y="253"/>
                </a:lnTo>
                <a:lnTo>
                  <a:pt x="3303" y="266"/>
                </a:lnTo>
                <a:lnTo>
                  <a:pt x="3352" y="278"/>
                </a:lnTo>
                <a:lnTo>
                  <a:pt x="3399" y="292"/>
                </a:lnTo>
                <a:lnTo>
                  <a:pt x="3445" y="306"/>
                </a:lnTo>
                <a:lnTo>
                  <a:pt x="3489" y="320"/>
                </a:lnTo>
                <a:lnTo>
                  <a:pt x="3533" y="336"/>
                </a:lnTo>
                <a:lnTo>
                  <a:pt x="3575" y="352"/>
                </a:lnTo>
                <a:lnTo>
                  <a:pt x="3615" y="370"/>
                </a:lnTo>
                <a:lnTo>
                  <a:pt x="3655" y="387"/>
                </a:lnTo>
                <a:lnTo>
                  <a:pt x="3693" y="404"/>
                </a:lnTo>
                <a:lnTo>
                  <a:pt x="3730" y="422"/>
                </a:lnTo>
                <a:lnTo>
                  <a:pt x="3766" y="440"/>
                </a:lnTo>
                <a:lnTo>
                  <a:pt x="3801" y="459"/>
                </a:lnTo>
                <a:lnTo>
                  <a:pt x="3834" y="478"/>
                </a:lnTo>
                <a:lnTo>
                  <a:pt x="3866" y="498"/>
                </a:lnTo>
                <a:lnTo>
                  <a:pt x="3898" y="517"/>
                </a:lnTo>
                <a:lnTo>
                  <a:pt x="3928" y="538"/>
                </a:lnTo>
                <a:lnTo>
                  <a:pt x="3958" y="557"/>
                </a:lnTo>
                <a:lnTo>
                  <a:pt x="3985" y="578"/>
                </a:lnTo>
                <a:lnTo>
                  <a:pt x="4013" y="598"/>
                </a:lnTo>
                <a:lnTo>
                  <a:pt x="4063" y="639"/>
                </a:lnTo>
                <a:lnTo>
                  <a:pt x="4111" y="680"/>
                </a:lnTo>
                <a:lnTo>
                  <a:pt x="4153" y="720"/>
                </a:lnTo>
                <a:lnTo>
                  <a:pt x="4193" y="760"/>
                </a:lnTo>
                <a:lnTo>
                  <a:pt x="4229" y="800"/>
                </a:lnTo>
                <a:lnTo>
                  <a:pt x="4261" y="838"/>
                </a:lnTo>
                <a:lnTo>
                  <a:pt x="4289" y="875"/>
                </a:lnTo>
                <a:lnTo>
                  <a:pt x="4315" y="910"/>
                </a:lnTo>
                <a:lnTo>
                  <a:pt x="4338" y="943"/>
                </a:lnTo>
                <a:lnTo>
                  <a:pt x="4358" y="974"/>
                </a:lnTo>
                <a:lnTo>
                  <a:pt x="4375" y="1001"/>
                </a:lnTo>
                <a:lnTo>
                  <a:pt x="4388" y="1027"/>
                </a:lnTo>
                <a:lnTo>
                  <a:pt x="4400" y="1049"/>
                </a:lnTo>
                <a:lnTo>
                  <a:pt x="4409" y="1068"/>
                </a:lnTo>
                <a:lnTo>
                  <a:pt x="4422" y="1095"/>
                </a:lnTo>
                <a:lnTo>
                  <a:pt x="4425" y="1104"/>
                </a:lnTo>
                <a:lnTo>
                  <a:pt x="4375" y="557"/>
                </a:lnTo>
                <a:lnTo>
                  <a:pt x="4353" y="526"/>
                </a:lnTo>
                <a:lnTo>
                  <a:pt x="4330" y="498"/>
                </a:lnTo>
                <a:lnTo>
                  <a:pt x="4306" y="469"/>
                </a:lnTo>
                <a:lnTo>
                  <a:pt x="4282" y="442"/>
                </a:lnTo>
                <a:lnTo>
                  <a:pt x="4257" y="415"/>
                </a:lnTo>
                <a:lnTo>
                  <a:pt x="4232" y="390"/>
                </a:lnTo>
                <a:lnTo>
                  <a:pt x="4206" y="366"/>
                </a:lnTo>
                <a:lnTo>
                  <a:pt x="4179" y="342"/>
                </a:lnTo>
                <a:lnTo>
                  <a:pt x="4153" y="319"/>
                </a:lnTo>
                <a:lnTo>
                  <a:pt x="4126" y="299"/>
                </a:lnTo>
                <a:lnTo>
                  <a:pt x="4097" y="277"/>
                </a:lnTo>
                <a:lnTo>
                  <a:pt x="4069" y="258"/>
                </a:lnTo>
                <a:lnTo>
                  <a:pt x="4040" y="239"/>
                </a:lnTo>
                <a:lnTo>
                  <a:pt x="4010" y="221"/>
                </a:lnTo>
                <a:lnTo>
                  <a:pt x="3981" y="204"/>
                </a:lnTo>
                <a:lnTo>
                  <a:pt x="3951" y="187"/>
                </a:lnTo>
                <a:lnTo>
                  <a:pt x="3920" y="172"/>
                </a:lnTo>
                <a:lnTo>
                  <a:pt x="3889" y="157"/>
                </a:lnTo>
                <a:lnTo>
                  <a:pt x="3858" y="142"/>
                </a:lnTo>
                <a:lnTo>
                  <a:pt x="3826" y="130"/>
                </a:lnTo>
                <a:lnTo>
                  <a:pt x="3794" y="117"/>
                </a:lnTo>
                <a:lnTo>
                  <a:pt x="3762" y="104"/>
                </a:lnTo>
                <a:lnTo>
                  <a:pt x="3729" y="94"/>
                </a:lnTo>
                <a:lnTo>
                  <a:pt x="3697" y="83"/>
                </a:lnTo>
                <a:lnTo>
                  <a:pt x="3664" y="74"/>
                </a:lnTo>
                <a:lnTo>
                  <a:pt x="3630" y="64"/>
                </a:lnTo>
                <a:lnTo>
                  <a:pt x="3564" y="48"/>
                </a:lnTo>
                <a:lnTo>
                  <a:pt x="3495" y="35"/>
                </a:lnTo>
                <a:lnTo>
                  <a:pt x="3426" y="23"/>
                </a:lnTo>
                <a:lnTo>
                  <a:pt x="3358" y="15"/>
                </a:lnTo>
                <a:lnTo>
                  <a:pt x="3289" y="8"/>
                </a:lnTo>
                <a:lnTo>
                  <a:pt x="3220" y="4"/>
                </a:lnTo>
                <a:lnTo>
                  <a:pt x="3150" y="2"/>
                </a:lnTo>
                <a:lnTo>
                  <a:pt x="3081" y="0"/>
                </a:lnTo>
                <a:lnTo>
                  <a:pt x="3012" y="2"/>
                </a:lnTo>
                <a:lnTo>
                  <a:pt x="2943" y="4"/>
                </a:lnTo>
                <a:lnTo>
                  <a:pt x="2875" y="8"/>
                </a:lnTo>
                <a:lnTo>
                  <a:pt x="2807" y="13"/>
                </a:lnTo>
                <a:lnTo>
                  <a:pt x="2741" y="20"/>
                </a:lnTo>
                <a:lnTo>
                  <a:pt x="2676" y="28"/>
                </a:lnTo>
                <a:lnTo>
                  <a:pt x="2611" y="37"/>
                </a:lnTo>
                <a:lnTo>
                  <a:pt x="2548" y="46"/>
                </a:lnTo>
                <a:lnTo>
                  <a:pt x="2485" y="58"/>
                </a:lnTo>
                <a:lnTo>
                  <a:pt x="2424" y="68"/>
                </a:lnTo>
                <a:lnTo>
                  <a:pt x="2366" y="80"/>
                </a:lnTo>
                <a:lnTo>
                  <a:pt x="2298" y="71"/>
                </a:lnTo>
                <a:lnTo>
                  <a:pt x="2228" y="66"/>
                </a:lnTo>
                <a:lnTo>
                  <a:pt x="2158" y="61"/>
                </a:lnTo>
                <a:lnTo>
                  <a:pt x="2123" y="60"/>
                </a:lnTo>
                <a:lnTo>
                  <a:pt x="2087" y="60"/>
                </a:lnTo>
                <a:lnTo>
                  <a:pt x="2034" y="60"/>
                </a:lnTo>
                <a:lnTo>
                  <a:pt x="1980" y="62"/>
                </a:lnTo>
                <a:lnTo>
                  <a:pt x="1927" y="66"/>
                </a:lnTo>
                <a:lnTo>
                  <a:pt x="1874" y="70"/>
                </a:lnTo>
                <a:lnTo>
                  <a:pt x="1821" y="76"/>
                </a:lnTo>
                <a:lnTo>
                  <a:pt x="1770" y="84"/>
                </a:lnTo>
                <a:lnTo>
                  <a:pt x="1718" y="92"/>
                </a:lnTo>
                <a:lnTo>
                  <a:pt x="1667" y="102"/>
                </a:lnTo>
                <a:lnTo>
                  <a:pt x="1616" y="112"/>
                </a:lnTo>
                <a:lnTo>
                  <a:pt x="1565" y="125"/>
                </a:lnTo>
                <a:lnTo>
                  <a:pt x="1516" y="139"/>
                </a:lnTo>
                <a:lnTo>
                  <a:pt x="1467" y="154"/>
                </a:lnTo>
                <a:lnTo>
                  <a:pt x="1418" y="170"/>
                </a:lnTo>
                <a:lnTo>
                  <a:pt x="1370" y="187"/>
                </a:lnTo>
                <a:lnTo>
                  <a:pt x="1322" y="204"/>
                </a:lnTo>
                <a:lnTo>
                  <a:pt x="1275" y="223"/>
                </a:lnTo>
                <a:lnTo>
                  <a:pt x="1228" y="244"/>
                </a:lnTo>
                <a:lnTo>
                  <a:pt x="1183" y="266"/>
                </a:lnTo>
                <a:lnTo>
                  <a:pt x="1137" y="288"/>
                </a:lnTo>
                <a:lnTo>
                  <a:pt x="1092" y="311"/>
                </a:lnTo>
                <a:lnTo>
                  <a:pt x="1048" y="336"/>
                </a:lnTo>
                <a:lnTo>
                  <a:pt x="1004" y="362"/>
                </a:lnTo>
                <a:lnTo>
                  <a:pt x="962" y="389"/>
                </a:lnTo>
                <a:lnTo>
                  <a:pt x="920" y="416"/>
                </a:lnTo>
                <a:lnTo>
                  <a:pt x="879" y="445"/>
                </a:lnTo>
                <a:lnTo>
                  <a:pt x="839" y="475"/>
                </a:lnTo>
                <a:lnTo>
                  <a:pt x="799" y="504"/>
                </a:lnTo>
                <a:lnTo>
                  <a:pt x="760" y="536"/>
                </a:lnTo>
                <a:lnTo>
                  <a:pt x="721" y="568"/>
                </a:lnTo>
                <a:lnTo>
                  <a:pt x="683" y="602"/>
                </a:lnTo>
                <a:lnTo>
                  <a:pt x="647" y="636"/>
                </a:lnTo>
                <a:lnTo>
                  <a:pt x="611" y="671"/>
                </a:lnTo>
                <a:lnTo>
                  <a:pt x="576" y="707"/>
                </a:lnTo>
                <a:lnTo>
                  <a:pt x="542" y="743"/>
                </a:lnTo>
                <a:lnTo>
                  <a:pt x="508" y="781"/>
                </a:lnTo>
                <a:lnTo>
                  <a:pt x="476" y="820"/>
                </a:lnTo>
                <a:lnTo>
                  <a:pt x="444" y="859"/>
                </a:lnTo>
                <a:lnTo>
                  <a:pt x="415" y="899"/>
                </a:lnTo>
                <a:lnTo>
                  <a:pt x="385" y="939"/>
                </a:lnTo>
                <a:lnTo>
                  <a:pt x="356" y="981"/>
                </a:lnTo>
                <a:lnTo>
                  <a:pt x="328" y="1022"/>
                </a:lnTo>
                <a:lnTo>
                  <a:pt x="302" y="1065"/>
                </a:lnTo>
                <a:lnTo>
                  <a:pt x="277" y="1109"/>
                </a:lnTo>
                <a:lnTo>
                  <a:pt x="251" y="1152"/>
                </a:lnTo>
                <a:lnTo>
                  <a:pt x="227" y="1197"/>
                </a:lnTo>
                <a:lnTo>
                  <a:pt x="206" y="1243"/>
                </a:lnTo>
                <a:lnTo>
                  <a:pt x="184" y="1288"/>
                </a:lnTo>
                <a:lnTo>
                  <a:pt x="163" y="1335"/>
                </a:lnTo>
                <a:lnTo>
                  <a:pt x="144" y="1382"/>
                </a:lnTo>
                <a:lnTo>
                  <a:pt x="126" y="1430"/>
                </a:lnTo>
                <a:lnTo>
                  <a:pt x="110" y="1478"/>
                </a:lnTo>
                <a:lnTo>
                  <a:pt x="94" y="1527"/>
                </a:lnTo>
                <a:lnTo>
                  <a:pt x="79" y="1576"/>
                </a:lnTo>
                <a:lnTo>
                  <a:pt x="65" y="1627"/>
                </a:lnTo>
                <a:lnTo>
                  <a:pt x="53" y="1677"/>
                </a:lnTo>
                <a:lnTo>
                  <a:pt x="42" y="1727"/>
                </a:lnTo>
                <a:lnTo>
                  <a:pt x="32" y="1778"/>
                </a:lnTo>
                <a:lnTo>
                  <a:pt x="24" y="1830"/>
                </a:lnTo>
                <a:lnTo>
                  <a:pt x="16" y="1882"/>
                </a:lnTo>
                <a:lnTo>
                  <a:pt x="10" y="1935"/>
                </a:lnTo>
                <a:lnTo>
                  <a:pt x="6" y="1988"/>
                </a:lnTo>
                <a:lnTo>
                  <a:pt x="2" y="2041"/>
                </a:lnTo>
                <a:lnTo>
                  <a:pt x="0" y="2094"/>
                </a:lnTo>
                <a:lnTo>
                  <a:pt x="0" y="2149"/>
                </a:lnTo>
                <a:lnTo>
                  <a:pt x="0" y="2202"/>
                </a:lnTo>
                <a:lnTo>
                  <a:pt x="2" y="2256"/>
                </a:lnTo>
                <a:lnTo>
                  <a:pt x="6" y="2309"/>
                </a:lnTo>
                <a:lnTo>
                  <a:pt x="10" y="2362"/>
                </a:lnTo>
                <a:lnTo>
                  <a:pt x="16" y="2414"/>
                </a:lnTo>
                <a:lnTo>
                  <a:pt x="24" y="2466"/>
                </a:lnTo>
                <a:lnTo>
                  <a:pt x="32" y="2518"/>
                </a:lnTo>
                <a:lnTo>
                  <a:pt x="42" y="2569"/>
                </a:lnTo>
                <a:lnTo>
                  <a:pt x="53" y="2619"/>
                </a:lnTo>
                <a:lnTo>
                  <a:pt x="65" y="2670"/>
                </a:lnTo>
                <a:lnTo>
                  <a:pt x="79" y="2720"/>
                </a:lnTo>
                <a:lnTo>
                  <a:pt x="94" y="2769"/>
                </a:lnTo>
                <a:lnTo>
                  <a:pt x="110" y="2818"/>
                </a:lnTo>
                <a:lnTo>
                  <a:pt x="126" y="2866"/>
                </a:lnTo>
                <a:lnTo>
                  <a:pt x="144" y="2914"/>
                </a:lnTo>
                <a:lnTo>
                  <a:pt x="163" y="2961"/>
                </a:lnTo>
                <a:lnTo>
                  <a:pt x="184" y="3008"/>
                </a:lnTo>
                <a:lnTo>
                  <a:pt x="206" y="3054"/>
                </a:lnTo>
                <a:lnTo>
                  <a:pt x="227" y="3099"/>
                </a:lnTo>
                <a:lnTo>
                  <a:pt x="251" y="3144"/>
                </a:lnTo>
                <a:lnTo>
                  <a:pt x="277" y="3187"/>
                </a:lnTo>
                <a:lnTo>
                  <a:pt x="302" y="3231"/>
                </a:lnTo>
                <a:lnTo>
                  <a:pt x="328" y="3274"/>
                </a:lnTo>
                <a:lnTo>
                  <a:pt x="356" y="3317"/>
                </a:lnTo>
                <a:lnTo>
                  <a:pt x="385" y="3358"/>
                </a:lnTo>
                <a:lnTo>
                  <a:pt x="415" y="3398"/>
                </a:lnTo>
                <a:lnTo>
                  <a:pt x="444" y="3438"/>
                </a:lnTo>
                <a:lnTo>
                  <a:pt x="476" y="3476"/>
                </a:lnTo>
                <a:lnTo>
                  <a:pt x="508" y="3515"/>
                </a:lnTo>
                <a:lnTo>
                  <a:pt x="542" y="3553"/>
                </a:lnTo>
                <a:lnTo>
                  <a:pt x="576" y="3590"/>
                </a:lnTo>
                <a:lnTo>
                  <a:pt x="611" y="3625"/>
                </a:lnTo>
                <a:lnTo>
                  <a:pt x="647" y="3660"/>
                </a:lnTo>
                <a:lnTo>
                  <a:pt x="683" y="3695"/>
                </a:lnTo>
                <a:lnTo>
                  <a:pt x="721" y="3728"/>
                </a:lnTo>
                <a:lnTo>
                  <a:pt x="760" y="3760"/>
                </a:lnTo>
                <a:lnTo>
                  <a:pt x="799" y="3792"/>
                </a:lnTo>
                <a:lnTo>
                  <a:pt x="839" y="3822"/>
                </a:lnTo>
                <a:lnTo>
                  <a:pt x="879" y="3851"/>
                </a:lnTo>
                <a:lnTo>
                  <a:pt x="920" y="3880"/>
                </a:lnTo>
                <a:lnTo>
                  <a:pt x="962" y="3908"/>
                </a:lnTo>
                <a:lnTo>
                  <a:pt x="1004" y="3935"/>
                </a:lnTo>
                <a:lnTo>
                  <a:pt x="1048" y="3960"/>
                </a:lnTo>
                <a:lnTo>
                  <a:pt x="1092" y="3985"/>
                </a:lnTo>
                <a:lnTo>
                  <a:pt x="1137" y="4009"/>
                </a:lnTo>
                <a:lnTo>
                  <a:pt x="1183" y="4031"/>
                </a:lnTo>
                <a:lnTo>
                  <a:pt x="1228" y="4052"/>
                </a:lnTo>
                <a:lnTo>
                  <a:pt x="1275" y="4073"/>
                </a:lnTo>
                <a:lnTo>
                  <a:pt x="1322" y="4092"/>
                </a:lnTo>
                <a:lnTo>
                  <a:pt x="1370" y="4111"/>
                </a:lnTo>
                <a:lnTo>
                  <a:pt x="1418" y="4128"/>
                </a:lnTo>
                <a:lnTo>
                  <a:pt x="1467" y="4143"/>
                </a:lnTo>
                <a:lnTo>
                  <a:pt x="1516" y="4158"/>
                </a:lnTo>
                <a:lnTo>
                  <a:pt x="1565" y="4171"/>
                </a:lnTo>
                <a:lnTo>
                  <a:pt x="1616" y="4184"/>
                </a:lnTo>
                <a:lnTo>
                  <a:pt x="1667" y="4195"/>
                </a:lnTo>
                <a:lnTo>
                  <a:pt x="1718" y="4204"/>
                </a:lnTo>
                <a:lnTo>
                  <a:pt x="1770" y="4214"/>
                </a:lnTo>
                <a:lnTo>
                  <a:pt x="1821" y="4220"/>
                </a:lnTo>
                <a:lnTo>
                  <a:pt x="1874" y="4226"/>
                </a:lnTo>
                <a:lnTo>
                  <a:pt x="1927" y="4231"/>
                </a:lnTo>
                <a:lnTo>
                  <a:pt x="1980" y="4234"/>
                </a:lnTo>
                <a:lnTo>
                  <a:pt x="2034" y="4236"/>
                </a:lnTo>
                <a:lnTo>
                  <a:pt x="2087" y="4238"/>
                </a:lnTo>
                <a:lnTo>
                  <a:pt x="2141" y="4236"/>
                </a:lnTo>
                <a:lnTo>
                  <a:pt x="2195" y="4234"/>
                </a:lnTo>
                <a:lnTo>
                  <a:pt x="2249" y="4231"/>
                </a:lnTo>
                <a:lnTo>
                  <a:pt x="2301" y="4226"/>
                </a:lnTo>
                <a:lnTo>
                  <a:pt x="2354" y="4220"/>
                </a:lnTo>
                <a:lnTo>
                  <a:pt x="2406" y="4214"/>
                </a:lnTo>
                <a:lnTo>
                  <a:pt x="2458" y="4204"/>
                </a:lnTo>
                <a:lnTo>
                  <a:pt x="2509" y="4195"/>
                </a:lnTo>
                <a:lnTo>
                  <a:pt x="2559" y="4184"/>
                </a:lnTo>
                <a:lnTo>
                  <a:pt x="2610" y="4171"/>
                </a:lnTo>
                <a:lnTo>
                  <a:pt x="2660" y="4158"/>
                </a:lnTo>
                <a:lnTo>
                  <a:pt x="2709" y="4143"/>
                </a:lnTo>
                <a:lnTo>
                  <a:pt x="2758" y="4128"/>
                </a:lnTo>
                <a:lnTo>
                  <a:pt x="2806" y="4111"/>
                </a:lnTo>
                <a:lnTo>
                  <a:pt x="2854" y="4092"/>
                </a:lnTo>
                <a:lnTo>
                  <a:pt x="2901" y="4073"/>
                </a:lnTo>
                <a:lnTo>
                  <a:pt x="2948" y="4052"/>
                </a:lnTo>
                <a:lnTo>
                  <a:pt x="2993" y="4031"/>
                </a:lnTo>
                <a:lnTo>
                  <a:pt x="3039" y="4009"/>
                </a:lnTo>
                <a:lnTo>
                  <a:pt x="3084" y="3985"/>
                </a:lnTo>
                <a:lnTo>
                  <a:pt x="3127" y="3960"/>
                </a:lnTo>
                <a:lnTo>
                  <a:pt x="3171" y="3935"/>
                </a:lnTo>
                <a:lnTo>
                  <a:pt x="3214" y="3908"/>
                </a:lnTo>
                <a:lnTo>
                  <a:pt x="3255" y="3880"/>
                </a:lnTo>
                <a:lnTo>
                  <a:pt x="3297" y="3851"/>
                </a:lnTo>
                <a:lnTo>
                  <a:pt x="3337" y="3822"/>
                </a:lnTo>
                <a:lnTo>
                  <a:pt x="3377" y="3792"/>
                </a:lnTo>
                <a:lnTo>
                  <a:pt x="3416" y="3760"/>
                </a:lnTo>
                <a:lnTo>
                  <a:pt x="3455" y="3728"/>
                </a:lnTo>
                <a:lnTo>
                  <a:pt x="3493" y="3695"/>
                </a:lnTo>
                <a:lnTo>
                  <a:pt x="3529" y="3660"/>
                </a:lnTo>
                <a:lnTo>
                  <a:pt x="3565" y="3625"/>
                </a:lnTo>
                <a:lnTo>
                  <a:pt x="3600" y="3590"/>
                </a:lnTo>
                <a:lnTo>
                  <a:pt x="3634" y="3553"/>
                </a:lnTo>
                <a:lnTo>
                  <a:pt x="3668" y="3515"/>
                </a:lnTo>
                <a:lnTo>
                  <a:pt x="3700" y="3476"/>
                </a:lnTo>
                <a:lnTo>
                  <a:pt x="3732" y="3438"/>
                </a:lnTo>
                <a:lnTo>
                  <a:pt x="3761" y="3398"/>
                </a:lnTo>
                <a:lnTo>
                  <a:pt x="3791" y="3358"/>
                </a:lnTo>
                <a:lnTo>
                  <a:pt x="3820" y="3317"/>
                </a:lnTo>
                <a:lnTo>
                  <a:pt x="3847" y="3274"/>
                </a:lnTo>
                <a:lnTo>
                  <a:pt x="3874" y="3231"/>
                </a:lnTo>
                <a:lnTo>
                  <a:pt x="3899" y="3187"/>
                </a:lnTo>
                <a:lnTo>
                  <a:pt x="3925" y="3144"/>
                </a:lnTo>
                <a:lnTo>
                  <a:pt x="3949" y="3099"/>
                </a:lnTo>
                <a:lnTo>
                  <a:pt x="3970" y="3054"/>
                </a:lnTo>
                <a:lnTo>
                  <a:pt x="3992" y="3008"/>
                </a:lnTo>
                <a:lnTo>
                  <a:pt x="4013" y="2961"/>
                </a:lnTo>
                <a:lnTo>
                  <a:pt x="4032" y="2914"/>
                </a:lnTo>
                <a:lnTo>
                  <a:pt x="4050" y="2866"/>
                </a:lnTo>
                <a:lnTo>
                  <a:pt x="4066" y="2818"/>
                </a:lnTo>
                <a:lnTo>
                  <a:pt x="4082" y="2769"/>
                </a:lnTo>
                <a:lnTo>
                  <a:pt x="4097" y="2720"/>
                </a:lnTo>
                <a:lnTo>
                  <a:pt x="4111" y="2670"/>
                </a:lnTo>
                <a:lnTo>
                  <a:pt x="4123" y="2619"/>
                </a:lnTo>
                <a:lnTo>
                  <a:pt x="4134" y="2569"/>
                </a:lnTo>
                <a:lnTo>
                  <a:pt x="4144" y="2518"/>
                </a:lnTo>
                <a:lnTo>
                  <a:pt x="4152" y="2466"/>
                </a:lnTo>
                <a:lnTo>
                  <a:pt x="4160" y="2414"/>
                </a:lnTo>
                <a:lnTo>
                  <a:pt x="4166" y="2362"/>
                </a:lnTo>
                <a:lnTo>
                  <a:pt x="4170" y="2309"/>
                </a:lnTo>
                <a:lnTo>
                  <a:pt x="4174" y="2256"/>
                </a:lnTo>
                <a:lnTo>
                  <a:pt x="4176" y="2202"/>
                </a:lnTo>
                <a:lnTo>
                  <a:pt x="4177" y="2149"/>
                </a:lnTo>
                <a:lnTo>
                  <a:pt x="4176" y="2106"/>
                </a:lnTo>
                <a:lnTo>
                  <a:pt x="4175" y="2064"/>
                </a:lnTo>
                <a:lnTo>
                  <a:pt x="4173" y="2023"/>
                </a:lnTo>
                <a:lnTo>
                  <a:pt x="4170" y="1981"/>
                </a:lnTo>
                <a:lnTo>
                  <a:pt x="4166" y="1940"/>
                </a:lnTo>
                <a:lnTo>
                  <a:pt x="4162" y="1898"/>
                </a:lnTo>
                <a:lnTo>
                  <a:pt x="4157" y="1857"/>
                </a:lnTo>
                <a:lnTo>
                  <a:pt x="4151" y="1817"/>
                </a:lnTo>
                <a:lnTo>
                  <a:pt x="4144" y="1777"/>
                </a:lnTo>
                <a:lnTo>
                  <a:pt x="4136" y="1737"/>
                </a:lnTo>
                <a:lnTo>
                  <a:pt x="4128" y="1697"/>
                </a:lnTo>
                <a:lnTo>
                  <a:pt x="4119" y="1657"/>
                </a:lnTo>
                <a:lnTo>
                  <a:pt x="4109" y="1619"/>
                </a:lnTo>
                <a:lnTo>
                  <a:pt x="4098" y="1580"/>
                </a:lnTo>
                <a:lnTo>
                  <a:pt x="4087" y="1541"/>
                </a:lnTo>
                <a:lnTo>
                  <a:pt x="4074" y="1503"/>
                </a:lnTo>
                <a:lnTo>
                  <a:pt x="4062" y="1465"/>
                </a:lnTo>
                <a:lnTo>
                  <a:pt x="4048" y="1428"/>
                </a:lnTo>
                <a:lnTo>
                  <a:pt x="4034" y="1390"/>
                </a:lnTo>
                <a:lnTo>
                  <a:pt x="4019" y="1353"/>
                </a:lnTo>
                <a:lnTo>
                  <a:pt x="4003" y="1317"/>
                </a:lnTo>
                <a:lnTo>
                  <a:pt x="3987" y="1280"/>
                </a:lnTo>
                <a:lnTo>
                  <a:pt x="3971" y="1245"/>
                </a:lnTo>
                <a:lnTo>
                  <a:pt x="3953" y="1209"/>
                </a:lnTo>
                <a:lnTo>
                  <a:pt x="3935" y="1174"/>
                </a:lnTo>
                <a:lnTo>
                  <a:pt x="3917" y="1140"/>
                </a:lnTo>
                <a:lnTo>
                  <a:pt x="3897" y="1105"/>
                </a:lnTo>
                <a:lnTo>
                  <a:pt x="3877" y="1071"/>
                </a:lnTo>
                <a:lnTo>
                  <a:pt x="3856" y="1038"/>
                </a:lnTo>
                <a:lnTo>
                  <a:pt x="3836" y="1005"/>
                </a:lnTo>
                <a:lnTo>
                  <a:pt x="3813" y="972"/>
                </a:lnTo>
                <a:lnTo>
                  <a:pt x="3791" y="940"/>
                </a:lnTo>
                <a:lnTo>
                  <a:pt x="3767" y="908"/>
                </a:lnTo>
                <a:lnTo>
                  <a:pt x="3744" y="877"/>
                </a:lnTo>
                <a:lnTo>
                  <a:pt x="3720" y="846"/>
                </a:lnTo>
                <a:lnTo>
                  <a:pt x="3695" y="816"/>
                </a:lnTo>
                <a:lnTo>
                  <a:pt x="3670" y="785"/>
                </a:lnTo>
                <a:lnTo>
                  <a:pt x="3644" y="757"/>
                </a:lnTo>
                <a:lnTo>
                  <a:pt x="3617" y="727"/>
                </a:lnTo>
                <a:lnTo>
                  <a:pt x="3590" y="700"/>
                </a:lnTo>
                <a:lnTo>
                  <a:pt x="3562" y="671"/>
                </a:lnTo>
                <a:lnTo>
                  <a:pt x="3535" y="644"/>
                </a:lnTo>
                <a:lnTo>
                  <a:pt x="3506" y="618"/>
                </a:lnTo>
                <a:lnTo>
                  <a:pt x="3477" y="591"/>
                </a:lnTo>
                <a:lnTo>
                  <a:pt x="3448" y="565"/>
                </a:lnTo>
                <a:lnTo>
                  <a:pt x="3417" y="540"/>
                </a:lnTo>
                <a:lnTo>
                  <a:pt x="3388" y="515"/>
                </a:lnTo>
                <a:lnTo>
                  <a:pt x="3357" y="491"/>
                </a:lnTo>
                <a:lnTo>
                  <a:pt x="3325" y="468"/>
                </a:lnTo>
                <a:lnTo>
                  <a:pt x="3293" y="445"/>
                </a:lnTo>
                <a:lnTo>
                  <a:pt x="3261" y="422"/>
                </a:lnTo>
                <a:lnTo>
                  <a:pt x="3228" y="400"/>
                </a:lnTo>
                <a:lnTo>
                  <a:pt x="3195" y="379"/>
                </a:lnTo>
                <a:lnTo>
                  <a:pt x="3161" y="358"/>
                </a:lnTo>
                <a:lnTo>
                  <a:pt x="3127" y="339"/>
                </a:lnTo>
                <a:lnTo>
                  <a:pt x="3093" y="319"/>
                </a:lnTo>
                <a:lnTo>
                  <a:pt x="3059" y="301"/>
                </a:lnTo>
                <a:lnTo>
                  <a:pt x="3023" y="283"/>
                </a:lnTo>
                <a:lnTo>
                  <a:pt x="2988" y="266"/>
                </a:lnTo>
                <a:lnTo>
                  <a:pt x="2952" y="248"/>
                </a:lnTo>
                <a:lnTo>
                  <a:pt x="2916" y="232"/>
                </a:lnTo>
                <a:lnTo>
                  <a:pt x="2879" y="216"/>
                </a:lnTo>
                <a:lnTo>
                  <a:pt x="2842" y="202"/>
                </a:lnTo>
                <a:lnTo>
                  <a:pt x="2805" y="188"/>
                </a:lnTo>
                <a:close/>
                <a:moveTo>
                  <a:pt x="1338" y="3471"/>
                </a:moveTo>
                <a:lnTo>
                  <a:pt x="1338" y="3471"/>
                </a:lnTo>
                <a:lnTo>
                  <a:pt x="1308" y="3470"/>
                </a:lnTo>
                <a:lnTo>
                  <a:pt x="1279" y="3467"/>
                </a:lnTo>
                <a:lnTo>
                  <a:pt x="1250" y="3464"/>
                </a:lnTo>
                <a:lnTo>
                  <a:pt x="1223" y="3459"/>
                </a:lnTo>
                <a:lnTo>
                  <a:pt x="1195" y="3453"/>
                </a:lnTo>
                <a:lnTo>
                  <a:pt x="1168" y="3445"/>
                </a:lnTo>
                <a:lnTo>
                  <a:pt x="1141" y="3435"/>
                </a:lnTo>
                <a:lnTo>
                  <a:pt x="1115" y="3426"/>
                </a:lnTo>
                <a:lnTo>
                  <a:pt x="1090" y="3414"/>
                </a:lnTo>
                <a:lnTo>
                  <a:pt x="1065" y="3401"/>
                </a:lnTo>
                <a:lnTo>
                  <a:pt x="1041" y="3387"/>
                </a:lnTo>
                <a:lnTo>
                  <a:pt x="1018" y="3373"/>
                </a:lnTo>
                <a:lnTo>
                  <a:pt x="995" y="3357"/>
                </a:lnTo>
                <a:lnTo>
                  <a:pt x="973" y="3341"/>
                </a:lnTo>
                <a:lnTo>
                  <a:pt x="953" y="3322"/>
                </a:lnTo>
                <a:lnTo>
                  <a:pt x="933" y="3303"/>
                </a:lnTo>
                <a:lnTo>
                  <a:pt x="914" y="3283"/>
                </a:lnTo>
                <a:lnTo>
                  <a:pt x="896" y="3263"/>
                </a:lnTo>
                <a:lnTo>
                  <a:pt x="880" y="3241"/>
                </a:lnTo>
                <a:lnTo>
                  <a:pt x="864" y="3218"/>
                </a:lnTo>
                <a:lnTo>
                  <a:pt x="849" y="3195"/>
                </a:lnTo>
                <a:lnTo>
                  <a:pt x="835" y="3171"/>
                </a:lnTo>
                <a:lnTo>
                  <a:pt x="823" y="3146"/>
                </a:lnTo>
                <a:lnTo>
                  <a:pt x="811" y="3121"/>
                </a:lnTo>
                <a:lnTo>
                  <a:pt x="801" y="3095"/>
                </a:lnTo>
                <a:lnTo>
                  <a:pt x="792" y="3069"/>
                </a:lnTo>
                <a:lnTo>
                  <a:pt x="784" y="3041"/>
                </a:lnTo>
                <a:lnTo>
                  <a:pt x="777" y="3014"/>
                </a:lnTo>
                <a:lnTo>
                  <a:pt x="772" y="2985"/>
                </a:lnTo>
                <a:lnTo>
                  <a:pt x="769" y="2957"/>
                </a:lnTo>
                <a:lnTo>
                  <a:pt x="767" y="2928"/>
                </a:lnTo>
                <a:lnTo>
                  <a:pt x="766" y="2898"/>
                </a:lnTo>
                <a:lnTo>
                  <a:pt x="767" y="2869"/>
                </a:lnTo>
                <a:lnTo>
                  <a:pt x="769" y="2840"/>
                </a:lnTo>
                <a:lnTo>
                  <a:pt x="772" y="2811"/>
                </a:lnTo>
                <a:lnTo>
                  <a:pt x="777" y="2783"/>
                </a:lnTo>
                <a:lnTo>
                  <a:pt x="784" y="2755"/>
                </a:lnTo>
                <a:lnTo>
                  <a:pt x="792" y="2728"/>
                </a:lnTo>
                <a:lnTo>
                  <a:pt x="801" y="2702"/>
                </a:lnTo>
                <a:lnTo>
                  <a:pt x="811" y="2675"/>
                </a:lnTo>
                <a:lnTo>
                  <a:pt x="823" y="2650"/>
                </a:lnTo>
                <a:lnTo>
                  <a:pt x="835" y="2625"/>
                </a:lnTo>
                <a:lnTo>
                  <a:pt x="849" y="2602"/>
                </a:lnTo>
                <a:lnTo>
                  <a:pt x="864" y="2578"/>
                </a:lnTo>
                <a:lnTo>
                  <a:pt x="880" y="2557"/>
                </a:lnTo>
                <a:lnTo>
                  <a:pt x="896" y="2535"/>
                </a:lnTo>
                <a:lnTo>
                  <a:pt x="914" y="2514"/>
                </a:lnTo>
                <a:lnTo>
                  <a:pt x="933" y="2494"/>
                </a:lnTo>
                <a:lnTo>
                  <a:pt x="953" y="2476"/>
                </a:lnTo>
                <a:lnTo>
                  <a:pt x="973" y="2457"/>
                </a:lnTo>
                <a:lnTo>
                  <a:pt x="995" y="2440"/>
                </a:lnTo>
                <a:lnTo>
                  <a:pt x="1018" y="2424"/>
                </a:lnTo>
                <a:lnTo>
                  <a:pt x="1041" y="2409"/>
                </a:lnTo>
                <a:lnTo>
                  <a:pt x="1065" y="2396"/>
                </a:lnTo>
                <a:lnTo>
                  <a:pt x="1090" y="2383"/>
                </a:lnTo>
                <a:lnTo>
                  <a:pt x="1115" y="2372"/>
                </a:lnTo>
                <a:lnTo>
                  <a:pt x="1141" y="2361"/>
                </a:lnTo>
                <a:lnTo>
                  <a:pt x="1168" y="2352"/>
                </a:lnTo>
                <a:lnTo>
                  <a:pt x="1195" y="2344"/>
                </a:lnTo>
                <a:lnTo>
                  <a:pt x="1223" y="2338"/>
                </a:lnTo>
                <a:lnTo>
                  <a:pt x="1250" y="2333"/>
                </a:lnTo>
                <a:lnTo>
                  <a:pt x="1279" y="2329"/>
                </a:lnTo>
                <a:lnTo>
                  <a:pt x="1308" y="2327"/>
                </a:lnTo>
                <a:lnTo>
                  <a:pt x="1338" y="2327"/>
                </a:lnTo>
                <a:lnTo>
                  <a:pt x="1366" y="2327"/>
                </a:lnTo>
                <a:lnTo>
                  <a:pt x="1396" y="2329"/>
                </a:lnTo>
                <a:lnTo>
                  <a:pt x="1425" y="2333"/>
                </a:lnTo>
                <a:lnTo>
                  <a:pt x="1453" y="2338"/>
                </a:lnTo>
                <a:lnTo>
                  <a:pt x="1481" y="2344"/>
                </a:lnTo>
                <a:lnTo>
                  <a:pt x="1508" y="2352"/>
                </a:lnTo>
                <a:lnTo>
                  <a:pt x="1534" y="2361"/>
                </a:lnTo>
                <a:lnTo>
                  <a:pt x="1561" y="2372"/>
                </a:lnTo>
                <a:lnTo>
                  <a:pt x="1586" y="2383"/>
                </a:lnTo>
                <a:lnTo>
                  <a:pt x="1610" y="2396"/>
                </a:lnTo>
                <a:lnTo>
                  <a:pt x="1634" y="2409"/>
                </a:lnTo>
                <a:lnTo>
                  <a:pt x="1658" y="2424"/>
                </a:lnTo>
                <a:lnTo>
                  <a:pt x="1680" y="2440"/>
                </a:lnTo>
                <a:lnTo>
                  <a:pt x="1701" y="2457"/>
                </a:lnTo>
                <a:lnTo>
                  <a:pt x="1722" y="2476"/>
                </a:lnTo>
                <a:lnTo>
                  <a:pt x="1742" y="2494"/>
                </a:lnTo>
                <a:lnTo>
                  <a:pt x="1761" y="2514"/>
                </a:lnTo>
                <a:lnTo>
                  <a:pt x="1779" y="2535"/>
                </a:lnTo>
                <a:lnTo>
                  <a:pt x="1796" y="2557"/>
                </a:lnTo>
                <a:lnTo>
                  <a:pt x="1812" y="2578"/>
                </a:lnTo>
                <a:lnTo>
                  <a:pt x="1827" y="2602"/>
                </a:lnTo>
                <a:lnTo>
                  <a:pt x="1841" y="2625"/>
                </a:lnTo>
                <a:lnTo>
                  <a:pt x="1853" y="2650"/>
                </a:lnTo>
                <a:lnTo>
                  <a:pt x="1865" y="2675"/>
                </a:lnTo>
                <a:lnTo>
                  <a:pt x="1875" y="2702"/>
                </a:lnTo>
                <a:lnTo>
                  <a:pt x="1884" y="2728"/>
                </a:lnTo>
                <a:lnTo>
                  <a:pt x="1892" y="2755"/>
                </a:lnTo>
                <a:lnTo>
                  <a:pt x="1898" y="2783"/>
                </a:lnTo>
                <a:lnTo>
                  <a:pt x="1903" y="2811"/>
                </a:lnTo>
                <a:lnTo>
                  <a:pt x="1907" y="2840"/>
                </a:lnTo>
                <a:lnTo>
                  <a:pt x="1909" y="2869"/>
                </a:lnTo>
                <a:lnTo>
                  <a:pt x="1909" y="2898"/>
                </a:lnTo>
                <a:lnTo>
                  <a:pt x="1909" y="2928"/>
                </a:lnTo>
                <a:lnTo>
                  <a:pt x="1907" y="2957"/>
                </a:lnTo>
                <a:lnTo>
                  <a:pt x="1903" y="2985"/>
                </a:lnTo>
                <a:lnTo>
                  <a:pt x="1898" y="3014"/>
                </a:lnTo>
                <a:lnTo>
                  <a:pt x="1892" y="3041"/>
                </a:lnTo>
                <a:lnTo>
                  <a:pt x="1884" y="3069"/>
                </a:lnTo>
                <a:lnTo>
                  <a:pt x="1875" y="3095"/>
                </a:lnTo>
                <a:lnTo>
                  <a:pt x="1865" y="3121"/>
                </a:lnTo>
                <a:lnTo>
                  <a:pt x="1853" y="3146"/>
                </a:lnTo>
                <a:lnTo>
                  <a:pt x="1841" y="3171"/>
                </a:lnTo>
                <a:lnTo>
                  <a:pt x="1827" y="3195"/>
                </a:lnTo>
                <a:lnTo>
                  <a:pt x="1812" y="3218"/>
                </a:lnTo>
                <a:lnTo>
                  <a:pt x="1796" y="3241"/>
                </a:lnTo>
                <a:lnTo>
                  <a:pt x="1779" y="3263"/>
                </a:lnTo>
                <a:lnTo>
                  <a:pt x="1761" y="3283"/>
                </a:lnTo>
                <a:lnTo>
                  <a:pt x="1742" y="3303"/>
                </a:lnTo>
                <a:lnTo>
                  <a:pt x="1722" y="3322"/>
                </a:lnTo>
                <a:lnTo>
                  <a:pt x="1701" y="3341"/>
                </a:lnTo>
                <a:lnTo>
                  <a:pt x="1680" y="3357"/>
                </a:lnTo>
                <a:lnTo>
                  <a:pt x="1658" y="3373"/>
                </a:lnTo>
                <a:lnTo>
                  <a:pt x="1634" y="3387"/>
                </a:lnTo>
                <a:lnTo>
                  <a:pt x="1610" y="3401"/>
                </a:lnTo>
                <a:lnTo>
                  <a:pt x="1586" y="3414"/>
                </a:lnTo>
                <a:lnTo>
                  <a:pt x="1561" y="3426"/>
                </a:lnTo>
                <a:lnTo>
                  <a:pt x="1534" y="3435"/>
                </a:lnTo>
                <a:lnTo>
                  <a:pt x="1508" y="3445"/>
                </a:lnTo>
                <a:lnTo>
                  <a:pt x="1481" y="3453"/>
                </a:lnTo>
                <a:lnTo>
                  <a:pt x="1453" y="3459"/>
                </a:lnTo>
                <a:lnTo>
                  <a:pt x="1425" y="3464"/>
                </a:lnTo>
                <a:lnTo>
                  <a:pt x="1396" y="3467"/>
                </a:lnTo>
                <a:lnTo>
                  <a:pt x="1366" y="3470"/>
                </a:lnTo>
                <a:lnTo>
                  <a:pt x="1338" y="3471"/>
                </a:lnTo>
                <a:close/>
                <a:moveTo>
                  <a:pt x="1338" y="1969"/>
                </a:moveTo>
                <a:lnTo>
                  <a:pt x="1338" y="1969"/>
                </a:lnTo>
                <a:lnTo>
                  <a:pt x="1308" y="1969"/>
                </a:lnTo>
                <a:lnTo>
                  <a:pt x="1279" y="1967"/>
                </a:lnTo>
                <a:lnTo>
                  <a:pt x="1250" y="1962"/>
                </a:lnTo>
                <a:lnTo>
                  <a:pt x="1223" y="1958"/>
                </a:lnTo>
                <a:lnTo>
                  <a:pt x="1195" y="1951"/>
                </a:lnTo>
                <a:lnTo>
                  <a:pt x="1168" y="1944"/>
                </a:lnTo>
                <a:lnTo>
                  <a:pt x="1141" y="1935"/>
                </a:lnTo>
                <a:lnTo>
                  <a:pt x="1115" y="1925"/>
                </a:lnTo>
                <a:lnTo>
                  <a:pt x="1090" y="1913"/>
                </a:lnTo>
                <a:lnTo>
                  <a:pt x="1065" y="1901"/>
                </a:lnTo>
                <a:lnTo>
                  <a:pt x="1041" y="1887"/>
                </a:lnTo>
                <a:lnTo>
                  <a:pt x="1018" y="1872"/>
                </a:lnTo>
                <a:lnTo>
                  <a:pt x="995" y="1856"/>
                </a:lnTo>
                <a:lnTo>
                  <a:pt x="973" y="1839"/>
                </a:lnTo>
                <a:lnTo>
                  <a:pt x="953" y="1821"/>
                </a:lnTo>
                <a:lnTo>
                  <a:pt x="933" y="1802"/>
                </a:lnTo>
                <a:lnTo>
                  <a:pt x="914" y="1782"/>
                </a:lnTo>
                <a:lnTo>
                  <a:pt x="896" y="1761"/>
                </a:lnTo>
                <a:lnTo>
                  <a:pt x="880" y="1740"/>
                </a:lnTo>
                <a:lnTo>
                  <a:pt x="864" y="1717"/>
                </a:lnTo>
                <a:lnTo>
                  <a:pt x="849" y="1694"/>
                </a:lnTo>
                <a:lnTo>
                  <a:pt x="835" y="1670"/>
                </a:lnTo>
                <a:lnTo>
                  <a:pt x="823" y="1646"/>
                </a:lnTo>
                <a:lnTo>
                  <a:pt x="811" y="1620"/>
                </a:lnTo>
                <a:lnTo>
                  <a:pt x="801" y="1595"/>
                </a:lnTo>
                <a:lnTo>
                  <a:pt x="792" y="1567"/>
                </a:lnTo>
                <a:lnTo>
                  <a:pt x="784" y="1541"/>
                </a:lnTo>
                <a:lnTo>
                  <a:pt x="777" y="1512"/>
                </a:lnTo>
                <a:lnTo>
                  <a:pt x="772" y="1485"/>
                </a:lnTo>
                <a:lnTo>
                  <a:pt x="769" y="1456"/>
                </a:lnTo>
                <a:lnTo>
                  <a:pt x="767" y="1427"/>
                </a:lnTo>
                <a:lnTo>
                  <a:pt x="766" y="1397"/>
                </a:lnTo>
                <a:lnTo>
                  <a:pt x="767" y="1368"/>
                </a:lnTo>
                <a:lnTo>
                  <a:pt x="769" y="1339"/>
                </a:lnTo>
                <a:lnTo>
                  <a:pt x="772" y="1310"/>
                </a:lnTo>
                <a:lnTo>
                  <a:pt x="777" y="1283"/>
                </a:lnTo>
                <a:lnTo>
                  <a:pt x="784" y="1255"/>
                </a:lnTo>
                <a:lnTo>
                  <a:pt x="792" y="1228"/>
                </a:lnTo>
                <a:lnTo>
                  <a:pt x="801" y="1201"/>
                </a:lnTo>
                <a:lnTo>
                  <a:pt x="811" y="1175"/>
                </a:lnTo>
                <a:lnTo>
                  <a:pt x="823" y="1150"/>
                </a:lnTo>
                <a:lnTo>
                  <a:pt x="835" y="1125"/>
                </a:lnTo>
                <a:lnTo>
                  <a:pt x="849" y="1101"/>
                </a:lnTo>
                <a:lnTo>
                  <a:pt x="864" y="1078"/>
                </a:lnTo>
                <a:lnTo>
                  <a:pt x="880" y="1055"/>
                </a:lnTo>
                <a:lnTo>
                  <a:pt x="896" y="1033"/>
                </a:lnTo>
                <a:lnTo>
                  <a:pt x="914" y="1013"/>
                </a:lnTo>
                <a:lnTo>
                  <a:pt x="933" y="993"/>
                </a:lnTo>
                <a:lnTo>
                  <a:pt x="953" y="974"/>
                </a:lnTo>
                <a:lnTo>
                  <a:pt x="973" y="957"/>
                </a:lnTo>
                <a:lnTo>
                  <a:pt x="995" y="940"/>
                </a:lnTo>
                <a:lnTo>
                  <a:pt x="1018" y="924"/>
                </a:lnTo>
                <a:lnTo>
                  <a:pt x="1041" y="909"/>
                </a:lnTo>
                <a:lnTo>
                  <a:pt x="1065" y="895"/>
                </a:lnTo>
                <a:lnTo>
                  <a:pt x="1090" y="883"/>
                </a:lnTo>
                <a:lnTo>
                  <a:pt x="1115" y="871"/>
                </a:lnTo>
                <a:lnTo>
                  <a:pt x="1141" y="861"/>
                </a:lnTo>
                <a:lnTo>
                  <a:pt x="1168" y="852"/>
                </a:lnTo>
                <a:lnTo>
                  <a:pt x="1195" y="844"/>
                </a:lnTo>
                <a:lnTo>
                  <a:pt x="1223" y="838"/>
                </a:lnTo>
                <a:lnTo>
                  <a:pt x="1250" y="832"/>
                </a:lnTo>
                <a:lnTo>
                  <a:pt x="1279" y="829"/>
                </a:lnTo>
                <a:lnTo>
                  <a:pt x="1308" y="827"/>
                </a:lnTo>
                <a:lnTo>
                  <a:pt x="1338" y="825"/>
                </a:lnTo>
                <a:lnTo>
                  <a:pt x="1366" y="827"/>
                </a:lnTo>
                <a:lnTo>
                  <a:pt x="1396" y="829"/>
                </a:lnTo>
                <a:lnTo>
                  <a:pt x="1425" y="832"/>
                </a:lnTo>
                <a:lnTo>
                  <a:pt x="1453" y="838"/>
                </a:lnTo>
                <a:lnTo>
                  <a:pt x="1481" y="844"/>
                </a:lnTo>
                <a:lnTo>
                  <a:pt x="1508" y="852"/>
                </a:lnTo>
                <a:lnTo>
                  <a:pt x="1534" y="861"/>
                </a:lnTo>
                <a:lnTo>
                  <a:pt x="1561" y="871"/>
                </a:lnTo>
                <a:lnTo>
                  <a:pt x="1586" y="883"/>
                </a:lnTo>
                <a:lnTo>
                  <a:pt x="1610" y="895"/>
                </a:lnTo>
                <a:lnTo>
                  <a:pt x="1634" y="909"/>
                </a:lnTo>
                <a:lnTo>
                  <a:pt x="1658" y="924"/>
                </a:lnTo>
                <a:lnTo>
                  <a:pt x="1680" y="940"/>
                </a:lnTo>
                <a:lnTo>
                  <a:pt x="1701" y="957"/>
                </a:lnTo>
                <a:lnTo>
                  <a:pt x="1722" y="974"/>
                </a:lnTo>
                <a:lnTo>
                  <a:pt x="1742" y="993"/>
                </a:lnTo>
                <a:lnTo>
                  <a:pt x="1761" y="1013"/>
                </a:lnTo>
                <a:lnTo>
                  <a:pt x="1779" y="1033"/>
                </a:lnTo>
                <a:lnTo>
                  <a:pt x="1796" y="1055"/>
                </a:lnTo>
                <a:lnTo>
                  <a:pt x="1812" y="1078"/>
                </a:lnTo>
                <a:lnTo>
                  <a:pt x="1827" y="1101"/>
                </a:lnTo>
                <a:lnTo>
                  <a:pt x="1841" y="1125"/>
                </a:lnTo>
                <a:lnTo>
                  <a:pt x="1853" y="1150"/>
                </a:lnTo>
                <a:lnTo>
                  <a:pt x="1865" y="1175"/>
                </a:lnTo>
                <a:lnTo>
                  <a:pt x="1875" y="1201"/>
                </a:lnTo>
                <a:lnTo>
                  <a:pt x="1884" y="1228"/>
                </a:lnTo>
                <a:lnTo>
                  <a:pt x="1892" y="1255"/>
                </a:lnTo>
                <a:lnTo>
                  <a:pt x="1898" y="1283"/>
                </a:lnTo>
                <a:lnTo>
                  <a:pt x="1903" y="1310"/>
                </a:lnTo>
                <a:lnTo>
                  <a:pt x="1907" y="1339"/>
                </a:lnTo>
                <a:lnTo>
                  <a:pt x="1909" y="1368"/>
                </a:lnTo>
                <a:lnTo>
                  <a:pt x="1909" y="1397"/>
                </a:lnTo>
                <a:lnTo>
                  <a:pt x="1909" y="1427"/>
                </a:lnTo>
                <a:lnTo>
                  <a:pt x="1907" y="1456"/>
                </a:lnTo>
                <a:lnTo>
                  <a:pt x="1903" y="1485"/>
                </a:lnTo>
                <a:lnTo>
                  <a:pt x="1898" y="1512"/>
                </a:lnTo>
                <a:lnTo>
                  <a:pt x="1892" y="1541"/>
                </a:lnTo>
                <a:lnTo>
                  <a:pt x="1884" y="1567"/>
                </a:lnTo>
                <a:lnTo>
                  <a:pt x="1875" y="1595"/>
                </a:lnTo>
                <a:lnTo>
                  <a:pt x="1865" y="1620"/>
                </a:lnTo>
                <a:lnTo>
                  <a:pt x="1853" y="1646"/>
                </a:lnTo>
                <a:lnTo>
                  <a:pt x="1841" y="1670"/>
                </a:lnTo>
                <a:lnTo>
                  <a:pt x="1827" y="1694"/>
                </a:lnTo>
                <a:lnTo>
                  <a:pt x="1812" y="1717"/>
                </a:lnTo>
                <a:lnTo>
                  <a:pt x="1796" y="1740"/>
                </a:lnTo>
                <a:lnTo>
                  <a:pt x="1779" y="1761"/>
                </a:lnTo>
                <a:lnTo>
                  <a:pt x="1761" y="1782"/>
                </a:lnTo>
                <a:lnTo>
                  <a:pt x="1742" y="1802"/>
                </a:lnTo>
                <a:lnTo>
                  <a:pt x="1722" y="1821"/>
                </a:lnTo>
                <a:lnTo>
                  <a:pt x="1701" y="1839"/>
                </a:lnTo>
                <a:lnTo>
                  <a:pt x="1680" y="1856"/>
                </a:lnTo>
                <a:lnTo>
                  <a:pt x="1658" y="1872"/>
                </a:lnTo>
                <a:lnTo>
                  <a:pt x="1634" y="1887"/>
                </a:lnTo>
                <a:lnTo>
                  <a:pt x="1610" y="1901"/>
                </a:lnTo>
                <a:lnTo>
                  <a:pt x="1586" y="1913"/>
                </a:lnTo>
                <a:lnTo>
                  <a:pt x="1561" y="1925"/>
                </a:lnTo>
                <a:lnTo>
                  <a:pt x="1534" y="1935"/>
                </a:lnTo>
                <a:lnTo>
                  <a:pt x="1508" y="1944"/>
                </a:lnTo>
                <a:lnTo>
                  <a:pt x="1481" y="1951"/>
                </a:lnTo>
                <a:lnTo>
                  <a:pt x="1453" y="1958"/>
                </a:lnTo>
                <a:lnTo>
                  <a:pt x="1425" y="1962"/>
                </a:lnTo>
                <a:lnTo>
                  <a:pt x="1396" y="1967"/>
                </a:lnTo>
                <a:lnTo>
                  <a:pt x="1366" y="1969"/>
                </a:lnTo>
                <a:lnTo>
                  <a:pt x="1338" y="1969"/>
                </a:lnTo>
                <a:close/>
                <a:moveTo>
                  <a:pt x="2838" y="3471"/>
                </a:moveTo>
                <a:lnTo>
                  <a:pt x="2838" y="3471"/>
                </a:lnTo>
                <a:lnTo>
                  <a:pt x="2810" y="3470"/>
                </a:lnTo>
                <a:lnTo>
                  <a:pt x="2780" y="3467"/>
                </a:lnTo>
                <a:lnTo>
                  <a:pt x="2751" y="3464"/>
                </a:lnTo>
                <a:lnTo>
                  <a:pt x="2723" y="3459"/>
                </a:lnTo>
                <a:lnTo>
                  <a:pt x="2695" y="3453"/>
                </a:lnTo>
                <a:lnTo>
                  <a:pt x="2668" y="3445"/>
                </a:lnTo>
                <a:lnTo>
                  <a:pt x="2642" y="3435"/>
                </a:lnTo>
                <a:lnTo>
                  <a:pt x="2615" y="3426"/>
                </a:lnTo>
                <a:lnTo>
                  <a:pt x="2590" y="3414"/>
                </a:lnTo>
                <a:lnTo>
                  <a:pt x="2566" y="3401"/>
                </a:lnTo>
                <a:lnTo>
                  <a:pt x="2542" y="3387"/>
                </a:lnTo>
                <a:lnTo>
                  <a:pt x="2518" y="3373"/>
                </a:lnTo>
                <a:lnTo>
                  <a:pt x="2496" y="3357"/>
                </a:lnTo>
                <a:lnTo>
                  <a:pt x="2475" y="3341"/>
                </a:lnTo>
                <a:lnTo>
                  <a:pt x="2454" y="3322"/>
                </a:lnTo>
                <a:lnTo>
                  <a:pt x="2434" y="3303"/>
                </a:lnTo>
                <a:lnTo>
                  <a:pt x="2415" y="3283"/>
                </a:lnTo>
                <a:lnTo>
                  <a:pt x="2397" y="3263"/>
                </a:lnTo>
                <a:lnTo>
                  <a:pt x="2380" y="3241"/>
                </a:lnTo>
                <a:lnTo>
                  <a:pt x="2364" y="3218"/>
                </a:lnTo>
                <a:lnTo>
                  <a:pt x="2349" y="3195"/>
                </a:lnTo>
                <a:lnTo>
                  <a:pt x="2335" y="3171"/>
                </a:lnTo>
                <a:lnTo>
                  <a:pt x="2323" y="3146"/>
                </a:lnTo>
                <a:lnTo>
                  <a:pt x="2311" y="3121"/>
                </a:lnTo>
                <a:lnTo>
                  <a:pt x="2301" y="3095"/>
                </a:lnTo>
                <a:lnTo>
                  <a:pt x="2292" y="3069"/>
                </a:lnTo>
                <a:lnTo>
                  <a:pt x="2285" y="3041"/>
                </a:lnTo>
                <a:lnTo>
                  <a:pt x="2278" y="3014"/>
                </a:lnTo>
                <a:lnTo>
                  <a:pt x="2274" y="2985"/>
                </a:lnTo>
                <a:lnTo>
                  <a:pt x="2270" y="2957"/>
                </a:lnTo>
                <a:lnTo>
                  <a:pt x="2268" y="2928"/>
                </a:lnTo>
                <a:lnTo>
                  <a:pt x="2267" y="2898"/>
                </a:lnTo>
                <a:lnTo>
                  <a:pt x="2268" y="2869"/>
                </a:lnTo>
                <a:lnTo>
                  <a:pt x="2270" y="2840"/>
                </a:lnTo>
                <a:lnTo>
                  <a:pt x="2274" y="2811"/>
                </a:lnTo>
                <a:lnTo>
                  <a:pt x="2278" y="2783"/>
                </a:lnTo>
                <a:lnTo>
                  <a:pt x="2285" y="2755"/>
                </a:lnTo>
                <a:lnTo>
                  <a:pt x="2292" y="2728"/>
                </a:lnTo>
                <a:lnTo>
                  <a:pt x="2301" y="2702"/>
                </a:lnTo>
                <a:lnTo>
                  <a:pt x="2311" y="2675"/>
                </a:lnTo>
                <a:lnTo>
                  <a:pt x="2323" y="2650"/>
                </a:lnTo>
                <a:lnTo>
                  <a:pt x="2335" y="2625"/>
                </a:lnTo>
                <a:lnTo>
                  <a:pt x="2349" y="2602"/>
                </a:lnTo>
                <a:lnTo>
                  <a:pt x="2364" y="2578"/>
                </a:lnTo>
                <a:lnTo>
                  <a:pt x="2380" y="2557"/>
                </a:lnTo>
                <a:lnTo>
                  <a:pt x="2397" y="2535"/>
                </a:lnTo>
                <a:lnTo>
                  <a:pt x="2415" y="2514"/>
                </a:lnTo>
                <a:lnTo>
                  <a:pt x="2434" y="2494"/>
                </a:lnTo>
                <a:lnTo>
                  <a:pt x="2454" y="2476"/>
                </a:lnTo>
                <a:lnTo>
                  <a:pt x="2475" y="2457"/>
                </a:lnTo>
                <a:lnTo>
                  <a:pt x="2496" y="2440"/>
                </a:lnTo>
                <a:lnTo>
                  <a:pt x="2518" y="2424"/>
                </a:lnTo>
                <a:lnTo>
                  <a:pt x="2542" y="2409"/>
                </a:lnTo>
                <a:lnTo>
                  <a:pt x="2566" y="2396"/>
                </a:lnTo>
                <a:lnTo>
                  <a:pt x="2590" y="2383"/>
                </a:lnTo>
                <a:lnTo>
                  <a:pt x="2615" y="2372"/>
                </a:lnTo>
                <a:lnTo>
                  <a:pt x="2642" y="2361"/>
                </a:lnTo>
                <a:lnTo>
                  <a:pt x="2668" y="2352"/>
                </a:lnTo>
                <a:lnTo>
                  <a:pt x="2695" y="2344"/>
                </a:lnTo>
                <a:lnTo>
                  <a:pt x="2723" y="2338"/>
                </a:lnTo>
                <a:lnTo>
                  <a:pt x="2751" y="2333"/>
                </a:lnTo>
                <a:lnTo>
                  <a:pt x="2780" y="2329"/>
                </a:lnTo>
                <a:lnTo>
                  <a:pt x="2810" y="2327"/>
                </a:lnTo>
                <a:lnTo>
                  <a:pt x="2838" y="2327"/>
                </a:lnTo>
                <a:lnTo>
                  <a:pt x="2868" y="2327"/>
                </a:lnTo>
                <a:lnTo>
                  <a:pt x="2897" y="2329"/>
                </a:lnTo>
                <a:lnTo>
                  <a:pt x="2926" y="2333"/>
                </a:lnTo>
                <a:lnTo>
                  <a:pt x="2953" y="2338"/>
                </a:lnTo>
                <a:lnTo>
                  <a:pt x="2981" y="2344"/>
                </a:lnTo>
                <a:lnTo>
                  <a:pt x="3008" y="2352"/>
                </a:lnTo>
                <a:lnTo>
                  <a:pt x="3035" y="2361"/>
                </a:lnTo>
                <a:lnTo>
                  <a:pt x="3061" y="2372"/>
                </a:lnTo>
                <a:lnTo>
                  <a:pt x="3086" y="2383"/>
                </a:lnTo>
                <a:lnTo>
                  <a:pt x="3111" y="2396"/>
                </a:lnTo>
                <a:lnTo>
                  <a:pt x="3135" y="2409"/>
                </a:lnTo>
                <a:lnTo>
                  <a:pt x="3158" y="2424"/>
                </a:lnTo>
                <a:lnTo>
                  <a:pt x="3181" y="2440"/>
                </a:lnTo>
                <a:lnTo>
                  <a:pt x="3201" y="2457"/>
                </a:lnTo>
                <a:lnTo>
                  <a:pt x="3223" y="2476"/>
                </a:lnTo>
                <a:lnTo>
                  <a:pt x="3243" y="2494"/>
                </a:lnTo>
                <a:lnTo>
                  <a:pt x="3262" y="2514"/>
                </a:lnTo>
                <a:lnTo>
                  <a:pt x="3279" y="2535"/>
                </a:lnTo>
                <a:lnTo>
                  <a:pt x="3296" y="2557"/>
                </a:lnTo>
                <a:lnTo>
                  <a:pt x="3312" y="2578"/>
                </a:lnTo>
                <a:lnTo>
                  <a:pt x="3327" y="2602"/>
                </a:lnTo>
                <a:lnTo>
                  <a:pt x="3341" y="2625"/>
                </a:lnTo>
                <a:lnTo>
                  <a:pt x="3353" y="2650"/>
                </a:lnTo>
                <a:lnTo>
                  <a:pt x="3365" y="2675"/>
                </a:lnTo>
                <a:lnTo>
                  <a:pt x="3375" y="2702"/>
                </a:lnTo>
                <a:lnTo>
                  <a:pt x="3384" y="2728"/>
                </a:lnTo>
                <a:lnTo>
                  <a:pt x="3392" y="2755"/>
                </a:lnTo>
                <a:lnTo>
                  <a:pt x="3398" y="2783"/>
                </a:lnTo>
                <a:lnTo>
                  <a:pt x="3404" y="2811"/>
                </a:lnTo>
                <a:lnTo>
                  <a:pt x="3407" y="2840"/>
                </a:lnTo>
                <a:lnTo>
                  <a:pt x="3409" y="2869"/>
                </a:lnTo>
                <a:lnTo>
                  <a:pt x="3409" y="2898"/>
                </a:lnTo>
                <a:lnTo>
                  <a:pt x="3409" y="2928"/>
                </a:lnTo>
                <a:lnTo>
                  <a:pt x="3407" y="2957"/>
                </a:lnTo>
                <a:lnTo>
                  <a:pt x="3404" y="2985"/>
                </a:lnTo>
                <a:lnTo>
                  <a:pt x="3398" y="3014"/>
                </a:lnTo>
                <a:lnTo>
                  <a:pt x="3392" y="3041"/>
                </a:lnTo>
                <a:lnTo>
                  <a:pt x="3384" y="3069"/>
                </a:lnTo>
                <a:lnTo>
                  <a:pt x="3375" y="3095"/>
                </a:lnTo>
                <a:lnTo>
                  <a:pt x="3365" y="3121"/>
                </a:lnTo>
                <a:lnTo>
                  <a:pt x="3353" y="3146"/>
                </a:lnTo>
                <a:lnTo>
                  <a:pt x="3341" y="3171"/>
                </a:lnTo>
                <a:lnTo>
                  <a:pt x="3327" y="3195"/>
                </a:lnTo>
                <a:lnTo>
                  <a:pt x="3312" y="3218"/>
                </a:lnTo>
                <a:lnTo>
                  <a:pt x="3296" y="3241"/>
                </a:lnTo>
                <a:lnTo>
                  <a:pt x="3279" y="3263"/>
                </a:lnTo>
                <a:lnTo>
                  <a:pt x="3262" y="3283"/>
                </a:lnTo>
                <a:lnTo>
                  <a:pt x="3243" y="3303"/>
                </a:lnTo>
                <a:lnTo>
                  <a:pt x="3223" y="3322"/>
                </a:lnTo>
                <a:lnTo>
                  <a:pt x="3201" y="3341"/>
                </a:lnTo>
                <a:lnTo>
                  <a:pt x="3181" y="3357"/>
                </a:lnTo>
                <a:lnTo>
                  <a:pt x="3158" y="3373"/>
                </a:lnTo>
                <a:lnTo>
                  <a:pt x="3135" y="3387"/>
                </a:lnTo>
                <a:lnTo>
                  <a:pt x="3111" y="3401"/>
                </a:lnTo>
                <a:lnTo>
                  <a:pt x="3086" y="3414"/>
                </a:lnTo>
                <a:lnTo>
                  <a:pt x="3061" y="3426"/>
                </a:lnTo>
                <a:lnTo>
                  <a:pt x="3035" y="3435"/>
                </a:lnTo>
                <a:lnTo>
                  <a:pt x="3008" y="3445"/>
                </a:lnTo>
                <a:lnTo>
                  <a:pt x="2981" y="3453"/>
                </a:lnTo>
                <a:lnTo>
                  <a:pt x="2953" y="3459"/>
                </a:lnTo>
                <a:lnTo>
                  <a:pt x="2926" y="3464"/>
                </a:lnTo>
                <a:lnTo>
                  <a:pt x="2897" y="3467"/>
                </a:lnTo>
                <a:lnTo>
                  <a:pt x="2868" y="3470"/>
                </a:lnTo>
                <a:lnTo>
                  <a:pt x="2838" y="3471"/>
                </a:lnTo>
                <a:close/>
                <a:moveTo>
                  <a:pt x="2838" y="1969"/>
                </a:moveTo>
                <a:lnTo>
                  <a:pt x="2838" y="1969"/>
                </a:lnTo>
                <a:lnTo>
                  <a:pt x="2810" y="1969"/>
                </a:lnTo>
                <a:lnTo>
                  <a:pt x="2780" y="1967"/>
                </a:lnTo>
                <a:lnTo>
                  <a:pt x="2751" y="1962"/>
                </a:lnTo>
                <a:lnTo>
                  <a:pt x="2723" y="1958"/>
                </a:lnTo>
                <a:lnTo>
                  <a:pt x="2695" y="1951"/>
                </a:lnTo>
                <a:lnTo>
                  <a:pt x="2668" y="1944"/>
                </a:lnTo>
                <a:lnTo>
                  <a:pt x="2642" y="1935"/>
                </a:lnTo>
                <a:lnTo>
                  <a:pt x="2615" y="1925"/>
                </a:lnTo>
                <a:lnTo>
                  <a:pt x="2590" y="1913"/>
                </a:lnTo>
                <a:lnTo>
                  <a:pt x="2566" y="1901"/>
                </a:lnTo>
                <a:lnTo>
                  <a:pt x="2542" y="1887"/>
                </a:lnTo>
                <a:lnTo>
                  <a:pt x="2518" y="1872"/>
                </a:lnTo>
                <a:lnTo>
                  <a:pt x="2496" y="1856"/>
                </a:lnTo>
                <a:lnTo>
                  <a:pt x="2475" y="1839"/>
                </a:lnTo>
                <a:lnTo>
                  <a:pt x="2454" y="1821"/>
                </a:lnTo>
                <a:lnTo>
                  <a:pt x="2434" y="1802"/>
                </a:lnTo>
                <a:lnTo>
                  <a:pt x="2415" y="1782"/>
                </a:lnTo>
                <a:lnTo>
                  <a:pt x="2397" y="1761"/>
                </a:lnTo>
                <a:lnTo>
                  <a:pt x="2380" y="1740"/>
                </a:lnTo>
                <a:lnTo>
                  <a:pt x="2364" y="1717"/>
                </a:lnTo>
                <a:lnTo>
                  <a:pt x="2349" y="1694"/>
                </a:lnTo>
                <a:lnTo>
                  <a:pt x="2335" y="1670"/>
                </a:lnTo>
                <a:lnTo>
                  <a:pt x="2323" y="1646"/>
                </a:lnTo>
                <a:lnTo>
                  <a:pt x="2311" y="1620"/>
                </a:lnTo>
                <a:lnTo>
                  <a:pt x="2301" y="1595"/>
                </a:lnTo>
                <a:lnTo>
                  <a:pt x="2292" y="1567"/>
                </a:lnTo>
                <a:lnTo>
                  <a:pt x="2285" y="1541"/>
                </a:lnTo>
                <a:lnTo>
                  <a:pt x="2278" y="1512"/>
                </a:lnTo>
                <a:lnTo>
                  <a:pt x="2274" y="1485"/>
                </a:lnTo>
                <a:lnTo>
                  <a:pt x="2270" y="1456"/>
                </a:lnTo>
                <a:lnTo>
                  <a:pt x="2268" y="1427"/>
                </a:lnTo>
                <a:lnTo>
                  <a:pt x="2267" y="1397"/>
                </a:lnTo>
                <a:lnTo>
                  <a:pt x="2268" y="1368"/>
                </a:lnTo>
                <a:lnTo>
                  <a:pt x="2270" y="1339"/>
                </a:lnTo>
                <a:lnTo>
                  <a:pt x="2274" y="1310"/>
                </a:lnTo>
                <a:lnTo>
                  <a:pt x="2278" y="1283"/>
                </a:lnTo>
                <a:lnTo>
                  <a:pt x="2285" y="1255"/>
                </a:lnTo>
                <a:lnTo>
                  <a:pt x="2292" y="1228"/>
                </a:lnTo>
                <a:lnTo>
                  <a:pt x="2301" y="1201"/>
                </a:lnTo>
                <a:lnTo>
                  <a:pt x="2311" y="1175"/>
                </a:lnTo>
                <a:lnTo>
                  <a:pt x="2323" y="1150"/>
                </a:lnTo>
                <a:lnTo>
                  <a:pt x="2335" y="1125"/>
                </a:lnTo>
                <a:lnTo>
                  <a:pt x="2349" y="1101"/>
                </a:lnTo>
                <a:lnTo>
                  <a:pt x="2364" y="1078"/>
                </a:lnTo>
                <a:lnTo>
                  <a:pt x="2380" y="1055"/>
                </a:lnTo>
                <a:lnTo>
                  <a:pt x="2397" y="1033"/>
                </a:lnTo>
                <a:lnTo>
                  <a:pt x="2415" y="1013"/>
                </a:lnTo>
                <a:lnTo>
                  <a:pt x="2434" y="993"/>
                </a:lnTo>
                <a:lnTo>
                  <a:pt x="2454" y="974"/>
                </a:lnTo>
                <a:lnTo>
                  <a:pt x="2475" y="957"/>
                </a:lnTo>
                <a:lnTo>
                  <a:pt x="2496" y="940"/>
                </a:lnTo>
                <a:lnTo>
                  <a:pt x="2518" y="924"/>
                </a:lnTo>
                <a:lnTo>
                  <a:pt x="2542" y="909"/>
                </a:lnTo>
                <a:lnTo>
                  <a:pt x="2566" y="895"/>
                </a:lnTo>
                <a:lnTo>
                  <a:pt x="2590" y="883"/>
                </a:lnTo>
                <a:lnTo>
                  <a:pt x="2615" y="871"/>
                </a:lnTo>
                <a:lnTo>
                  <a:pt x="2642" y="861"/>
                </a:lnTo>
                <a:lnTo>
                  <a:pt x="2668" y="852"/>
                </a:lnTo>
                <a:lnTo>
                  <a:pt x="2695" y="844"/>
                </a:lnTo>
                <a:lnTo>
                  <a:pt x="2723" y="838"/>
                </a:lnTo>
                <a:lnTo>
                  <a:pt x="2751" y="832"/>
                </a:lnTo>
                <a:lnTo>
                  <a:pt x="2780" y="829"/>
                </a:lnTo>
                <a:lnTo>
                  <a:pt x="2810" y="827"/>
                </a:lnTo>
                <a:lnTo>
                  <a:pt x="2838" y="825"/>
                </a:lnTo>
                <a:lnTo>
                  <a:pt x="2868" y="827"/>
                </a:lnTo>
                <a:lnTo>
                  <a:pt x="2897" y="829"/>
                </a:lnTo>
                <a:lnTo>
                  <a:pt x="2926" y="832"/>
                </a:lnTo>
                <a:lnTo>
                  <a:pt x="2953" y="838"/>
                </a:lnTo>
                <a:lnTo>
                  <a:pt x="2981" y="844"/>
                </a:lnTo>
                <a:lnTo>
                  <a:pt x="3008" y="852"/>
                </a:lnTo>
                <a:lnTo>
                  <a:pt x="3035" y="861"/>
                </a:lnTo>
                <a:lnTo>
                  <a:pt x="3061" y="871"/>
                </a:lnTo>
                <a:lnTo>
                  <a:pt x="3086" y="883"/>
                </a:lnTo>
                <a:lnTo>
                  <a:pt x="3111" y="895"/>
                </a:lnTo>
                <a:lnTo>
                  <a:pt x="3135" y="909"/>
                </a:lnTo>
                <a:lnTo>
                  <a:pt x="3158" y="924"/>
                </a:lnTo>
                <a:lnTo>
                  <a:pt x="3181" y="940"/>
                </a:lnTo>
                <a:lnTo>
                  <a:pt x="3201" y="957"/>
                </a:lnTo>
                <a:lnTo>
                  <a:pt x="3223" y="974"/>
                </a:lnTo>
                <a:lnTo>
                  <a:pt x="3243" y="993"/>
                </a:lnTo>
                <a:lnTo>
                  <a:pt x="3262" y="1013"/>
                </a:lnTo>
                <a:lnTo>
                  <a:pt x="3279" y="1033"/>
                </a:lnTo>
                <a:lnTo>
                  <a:pt x="3296" y="1055"/>
                </a:lnTo>
                <a:lnTo>
                  <a:pt x="3312" y="1078"/>
                </a:lnTo>
                <a:lnTo>
                  <a:pt x="3327" y="1101"/>
                </a:lnTo>
                <a:lnTo>
                  <a:pt x="3341" y="1125"/>
                </a:lnTo>
                <a:lnTo>
                  <a:pt x="3353" y="1150"/>
                </a:lnTo>
                <a:lnTo>
                  <a:pt x="3365" y="1175"/>
                </a:lnTo>
                <a:lnTo>
                  <a:pt x="3375" y="1201"/>
                </a:lnTo>
                <a:lnTo>
                  <a:pt x="3384" y="1228"/>
                </a:lnTo>
                <a:lnTo>
                  <a:pt x="3392" y="1255"/>
                </a:lnTo>
                <a:lnTo>
                  <a:pt x="3398" y="1283"/>
                </a:lnTo>
                <a:lnTo>
                  <a:pt x="3404" y="1310"/>
                </a:lnTo>
                <a:lnTo>
                  <a:pt x="3407" y="1339"/>
                </a:lnTo>
                <a:lnTo>
                  <a:pt x="3409" y="1368"/>
                </a:lnTo>
                <a:lnTo>
                  <a:pt x="3409" y="1397"/>
                </a:lnTo>
                <a:lnTo>
                  <a:pt x="3409" y="1427"/>
                </a:lnTo>
                <a:lnTo>
                  <a:pt x="3407" y="1456"/>
                </a:lnTo>
                <a:lnTo>
                  <a:pt x="3404" y="1485"/>
                </a:lnTo>
                <a:lnTo>
                  <a:pt x="3398" y="1512"/>
                </a:lnTo>
                <a:lnTo>
                  <a:pt x="3392" y="1541"/>
                </a:lnTo>
                <a:lnTo>
                  <a:pt x="3384" y="1567"/>
                </a:lnTo>
                <a:lnTo>
                  <a:pt x="3375" y="1595"/>
                </a:lnTo>
                <a:lnTo>
                  <a:pt x="3365" y="1620"/>
                </a:lnTo>
                <a:lnTo>
                  <a:pt x="3353" y="1646"/>
                </a:lnTo>
                <a:lnTo>
                  <a:pt x="3341" y="1670"/>
                </a:lnTo>
                <a:lnTo>
                  <a:pt x="3327" y="1694"/>
                </a:lnTo>
                <a:lnTo>
                  <a:pt x="3312" y="1717"/>
                </a:lnTo>
                <a:lnTo>
                  <a:pt x="3296" y="1740"/>
                </a:lnTo>
                <a:lnTo>
                  <a:pt x="3279" y="1761"/>
                </a:lnTo>
                <a:lnTo>
                  <a:pt x="3262" y="1782"/>
                </a:lnTo>
                <a:lnTo>
                  <a:pt x="3243" y="1802"/>
                </a:lnTo>
                <a:lnTo>
                  <a:pt x="3223" y="1821"/>
                </a:lnTo>
                <a:lnTo>
                  <a:pt x="3201" y="1839"/>
                </a:lnTo>
                <a:lnTo>
                  <a:pt x="3181" y="1856"/>
                </a:lnTo>
                <a:lnTo>
                  <a:pt x="3158" y="1872"/>
                </a:lnTo>
                <a:lnTo>
                  <a:pt x="3135" y="1887"/>
                </a:lnTo>
                <a:lnTo>
                  <a:pt x="3111" y="1901"/>
                </a:lnTo>
                <a:lnTo>
                  <a:pt x="3086" y="1913"/>
                </a:lnTo>
                <a:lnTo>
                  <a:pt x="3061" y="1925"/>
                </a:lnTo>
                <a:lnTo>
                  <a:pt x="3035" y="1935"/>
                </a:lnTo>
                <a:lnTo>
                  <a:pt x="3008" y="1944"/>
                </a:lnTo>
                <a:lnTo>
                  <a:pt x="2981" y="1951"/>
                </a:lnTo>
                <a:lnTo>
                  <a:pt x="2953" y="1958"/>
                </a:lnTo>
                <a:lnTo>
                  <a:pt x="2926" y="1962"/>
                </a:lnTo>
                <a:lnTo>
                  <a:pt x="2897" y="1967"/>
                </a:lnTo>
                <a:lnTo>
                  <a:pt x="2868" y="1969"/>
                </a:lnTo>
                <a:lnTo>
                  <a:pt x="2838" y="19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卡带"/>
          <p:cNvSpPr/>
          <p:nvPr/>
        </p:nvSpPr>
        <p:spPr bwMode="auto">
          <a:xfrm rot="1800000">
            <a:off x="5910580" y="1683385"/>
            <a:ext cx="594360" cy="594360"/>
          </a:xfrm>
          <a:custGeom>
            <a:avLst/>
            <a:gdLst>
              <a:gd name="T0" fmla="*/ 2147483646 w 4425"/>
              <a:gd name="T1" fmla="*/ 2147483646 h 4238"/>
              <a:gd name="T2" fmla="*/ 2147483646 w 4425"/>
              <a:gd name="T3" fmla="*/ 2147483646 h 4238"/>
              <a:gd name="T4" fmla="*/ 2147483646 w 4425"/>
              <a:gd name="T5" fmla="*/ 2147483646 h 4238"/>
              <a:gd name="T6" fmla="*/ 2147483646 w 4425"/>
              <a:gd name="T7" fmla="*/ 2147483646 h 4238"/>
              <a:gd name="T8" fmla="*/ 2147483646 w 4425"/>
              <a:gd name="T9" fmla="*/ 2147483646 h 4238"/>
              <a:gd name="T10" fmla="*/ 2147483646 w 4425"/>
              <a:gd name="T11" fmla="*/ 2147483646 h 4238"/>
              <a:gd name="T12" fmla="*/ 2147483646 w 4425"/>
              <a:gd name="T13" fmla="*/ 2147483646 h 4238"/>
              <a:gd name="T14" fmla="*/ 2147483646 w 4425"/>
              <a:gd name="T15" fmla="*/ 2147483646 h 4238"/>
              <a:gd name="T16" fmla="*/ 2147483646 w 4425"/>
              <a:gd name="T17" fmla="*/ 2147483646 h 4238"/>
              <a:gd name="T18" fmla="*/ 2147483646 w 4425"/>
              <a:gd name="T19" fmla="*/ 2147483646 h 4238"/>
              <a:gd name="T20" fmla="*/ 0 w 4425"/>
              <a:gd name="T21" fmla="*/ 2147483646 h 4238"/>
              <a:gd name="T22" fmla="*/ 2147483646 w 4425"/>
              <a:gd name="T23" fmla="*/ 2147483646 h 4238"/>
              <a:gd name="T24" fmla="*/ 2147483646 w 4425"/>
              <a:gd name="T25" fmla="*/ 2147483646 h 4238"/>
              <a:gd name="T26" fmla="*/ 2147483646 w 4425"/>
              <a:gd name="T27" fmla="*/ 2147483646 h 4238"/>
              <a:gd name="T28" fmla="*/ 2147483646 w 4425"/>
              <a:gd name="T29" fmla="*/ 2147483646 h 4238"/>
              <a:gd name="T30" fmla="*/ 2147483646 w 4425"/>
              <a:gd name="T31" fmla="*/ 2147483646 h 4238"/>
              <a:gd name="T32" fmla="*/ 2147483646 w 4425"/>
              <a:gd name="T33" fmla="*/ 2147483646 h 4238"/>
              <a:gd name="T34" fmla="*/ 2147483646 w 4425"/>
              <a:gd name="T35" fmla="*/ 2147483646 h 4238"/>
              <a:gd name="T36" fmla="*/ 2147483646 w 4425"/>
              <a:gd name="T37" fmla="*/ 2147483646 h 4238"/>
              <a:gd name="T38" fmla="*/ 2147483646 w 4425"/>
              <a:gd name="T39" fmla="*/ 2147483646 h 4238"/>
              <a:gd name="T40" fmla="*/ 2147483646 w 4425"/>
              <a:gd name="T41" fmla="*/ 2147483646 h 4238"/>
              <a:gd name="T42" fmla="*/ 2147483646 w 4425"/>
              <a:gd name="T43" fmla="*/ 2147483646 h 4238"/>
              <a:gd name="T44" fmla="*/ 2147483646 w 4425"/>
              <a:gd name="T45" fmla="*/ 2147483646 h 4238"/>
              <a:gd name="T46" fmla="*/ 2147483646 w 4425"/>
              <a:gd name="T47" fmla="*/ 2147483646 h 4238"/>
              <a:gd name="T48" fmla="*/ 2147483646 w 4425"/>
              <a:gd name="T49" fmla="*/ 2147483646 h 4238"/>
              <a:gd name="T50" fmla="*/ 2147483646 w 4425"/>
              <a:gd name="T51" fmla="*/ 2147483646 h 4238"/>
              <a:gd name="T52" fmla="*/ 2147483646 w 4425"/>
              <a:gd name="T53" fmla="*/ 2147483646 h 4238"/>
              <a:gd name="T54" fmla="*/ 2147483646 w 4425"/>
              <a:gd name="T55" fmla="*/ 2147483646 h 4238"/>
              <a:gd name="T56" fmla="*/ 2147483646 w 4425"/>
              <a:gd name="T57" fmla="*/ 2147483646 h 4238"/>
              <a:gd name="T58" fmla="*/ 2147483646 w 4425"/>
              <a:gd name="T59" fmla="*/ 2147483646 h 4238"/>
              <a:gd name="T60" fmla="*/ 2147483646 w 4425"/>
              <a:gd name="T61" fmla="*/ 2147483646 h 4238"/>
              <a:gd name="T62" fmla="*/ 2147483646 w 4425"/>
              <a:gd name="T63" fmla="*/ 2147483646 h 4238"/>
              <a:gd name="T64" fmla="*/ 2147483646 w 4425"/>
              <a:gd name="T65" fmla="*/ 2147483646 h 4238"/>
              <a:gd name="T66" fmla="*/ 2147483646 w 4425"/>
              <a:gd name="T67" fmla="*/ 2147483646 h 4238"/>
              <a:gd name="T68" fmla="*/ 2147483646 w 4425"/>
              <a:gd name="T69" fmla="*/ 2147483646 h 4238"/>
              <a:gd name="T70" fmla="*/ 2147483646 w 4425"/>
              <a:gd name="T71" fmla="*/ 2147483646 h 4238"/>
              <a:gd name="T72" fmla="*/ 2147483646 w 4425"/>
              <a:gd name="T73" fmla="*/ 2147483646 h 4238"/>
              <a:gd name="T74" fmla="*/ 2147483646 w 4425"/>
              <a:gd name="T75" fmla="*/ 2147483646 h 4238"/>
              <a:gd name="T76" fmla="*/ 2147483646 w 4425"/>
              <a:gd name="T77" fmla="*/ 2147483646 h 4238"/>
              <a:gd name="T78" fmla="*/ 2147483646 w 4425"/>
              <a:gd name="T79" fmla="*/ 2147483646 h 4238"/>
              <a:gd name="T80" fmla="*/ 2147483646 w 4425"/>
              <a:gd name="T81" fmla="*/ 2147483646 h 4238"/>
              <a:gd name="T82" fmla="*/ 2147483646 w 4425"/>
              <a:gd name="T83" fmla="*/ 2147483646 h 4238"/>
              <a:gd name="T84" fmla="*/ 2147483646 w 4425"/>
              <a:gd name="T85" fmla="*/ 2147483646 h 4238"/>
              <a:gd name="T86" fmla="*/ 2147483646 w 4425"/>
              <a:gd name="T87" fmla="*/ 2147483646 h 4238"/>
              <a:gd name="T88" fmla="*/ 2147483646 w 4425"/>
              <a:gd name="T89" fmla="*/ 2147483646 h 4238"/>
              <a:gd name="T90" fmla="*/ 2147483646 w 4425"/>
              <a:gd name="T91" fmla="*/ 2147483646 h 4238"/>
              <a:gd name="T92" fmla="*/ 2147483646 w 4425"/>
              <a:gd name="T93" fmla="*/ 2147483646 h 4238"/>
              <a:gd name="T94" fmla="*/ 2147483646 w 4425"/>
              <a:gd name="T95" fmla="*/ 2147483646 h 4238"/>
              <a:gd name="T96" fmla="*/ 2147483646 w 4425"/>
              <a:gd name="T97" fmla="*/ 2147483646 h 4238"/>
              <a:gd name="T98" fmla="*/ 2147483646 w 4425"/>
              <a:gd name="T99" fmla="*/ 2147483646 h 4238"/>
              <a:gd name="T100" fmla="*/ 2147483646 w 4425"/>
              <a:gd name="T101" fmla="*/ 2147483646 h 4238"/>
              <a:gd name="T102" fmla="*/ 2147483646 w 4425"/>
              <a:gd name="T103" fmla="*/ 2147483646 h 4238"/>
              <a:gd name="T104" fmla="*/ 2147483646 w 4425"/>
              <a:gd name="T105" fmla="*/ 2147483646 h 4238"/>
              <a:gd name="T106" fmla="*/ 2147483646 w 4425"/>
              <a:gd name="T107" fmla="*/ 2147483646 h 4238"/>
              <a:gd name="T108" fmla="*/ 2147483646 w 4425"/>
              <a:gd name="T109" fmla="*/ 2147483646 h 4238"/>
              <a:gd name="T110" fmla="*/ 2147483646 w 4425"/>
              <a:gd name="T111" fmla="*/ 2147483646 h 4238"/>
              <a:gd name="T112" fmla="*/ 2147483646 w 4425"/>
              <a:gd name="T113" fmla="*/ 2147483646 h 4238"/>
              <a:gd name="T114" fmla="*/ 2147483646 w 4425"/>
              <a:gd name="T115" fmla="*/ 2147483646 h 4238"/>
              <a:gd name="T116" fmla="*/ 2147483646 w 4425"/>
              <a:gd name="T117" fmla="*/ 2147483646 h 42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25" h="4238">
                <a:moveTo>
                  <a:pt x="2805" y="188"/>
                </a:moveTo>
                <a:lnTo>
                  <a:pt x="2805" y="188"/>
                </a:lnTo>
                <a:lnTo>
                  <a:pt x="2865" y="192"/>
                </a:lnTo>
                <a:lnTo>
                  <a:pt x="2926" y="198"/>
                </a:lnTo>
                <a:lnTo>
                  <a:pt x="2984" y="205"/>
                </a:lnTo>
                <a:lnTo>
                  <a:pt x="3040" y="213"/>
                </a:lnTo>
                <a:lnTo>
                  <a:pt x="3096" y="222"/>
                </a:lnTo>
                <a:lnTo>
                  <a:pt x="3150" y="231"/>
                </a:lnTo>
                <a:lnTo>
                  <a:pt x="3203" y="242"/>
                </a:lnTo>
                <a:lnTo>
                  <a:pt x="3254" y="253"/>
                </a:lnTo>
                <a:lnTo>
                  <a:pt x="3303" y="266"/>
                </a:lnTo>
                <a:lnTo>
                  <a:pt x="3352" y="278"/>
                </a:lnTo>
                <a:lnTo>
                  <a:pt x="3399" y="292"/>
                </a:lnTo>
                <a:lnTo>
                  <a:pt x="3445" y="306"/>
                </a:lnTo>
                <a:lnTo>
                  <a:pt x="3489" y="320"/>
                </a:lnTo>
                <a:lnTo>
                  <a:pt x="3533" y="336"/>
                </a:lnTo>
                <a:lnTo>
                  <a:pt x="3575" y="352"/>
                </a:lnTo>
                <a:lnTo>
                  <a:pt x="3615" y="370"/>
                </a:lnTo>
                <a:lnTo>
                  <a:pt x="3655" y="387"/>
                </a:lnTo>
                <a:lnTo>
                  <a:pt x="3693" y="404"/>
                </a:lnTo>
                <a:lnTo>
                  <a:pt x="3730" y="422"/>
                </a:lnTo>
                <a:lnTo>
                  <a:pt x="3766" y="440"/>
                </a:lnTo>
                <a:lnTo>
                  <a:pt x="3801" y="459"/>
                </a:lnTo>
                <a:lnTo>
                  <a:pt x="3834" y="478"/>
                </a:lnTo>
                <a:lnTo>
                  <a:pt x="3866" y="498"/>
                </a:lnTo>
                <a:lnTo>
                  <a:pt x="3898" y="517"/>
                </a:lnTo>
                <a:lnTo>
                  <a:pt x="3928" y="538"/>
                </a:lnTo>
                <a:lnTo>
                  <a:pt x="3958" y="557"/>
                </a:lnTo>
                <a:lnTo>
                  <a:pt x="3985" y="578"/>
                </a:lnTo>
                <a:lnTo>
                  <a:pt x="4013" y="598"/>
                </a:lnTo>
                <a:lnTo>
                  <a:pt x="4063" y="639"/>
                </a:lnTo>
                <a:lnTo>
                  <a:pt x="4111" y="680"/>
                </a:lnTo>
                <a:lnTo>
                  <a:pt x="4153" y="720"/>
                </a:lnTo>
                <a:lnTo>
                  <a:pt x="4193" y="760"/>
                </a:lnTo>
                <a:lnTo>
                  <a:pt x="4229" y="800"/>
                </a:lnTo>
                <a:lnTo>
                  <a:pt x="4261" y="838"/>
                </a:lnTo>
                <a:lnTo>
                  <a:pt x="4289" y="875"/>
                </a:lnTo>
                <a:lnTo>
                  <a:pt x="4315" y="910"/>
                </a:lnTo>
                <a:lnTo>
                  <a:pt x="4338" y="943"/>
                </a:lnTo>
                <a:lnTo>
                  <a:pt x="4358" y="974"/>
                </a:lnTo>
                <a:lnTo>
                  <a:pt x="4375" y="1001"/>
                </a:lnTo>
                <a:lnTo>
                  <a:pt x="4388" y="1027"/>
                </a:lnTo>
                <a:lnTo>
                  <a:pt x="4400" y="1049"/>
                </a:lnTo>
                <a:lnTo>
                  <a:pt x="4409" y="1068"/>
                </a:lnTo>
                <a:lnTo>
                  <a:pt x="4422" y="1095"/>
                </a:lnTo>
                <a:lnTo>
                  <a:pt x="4425" y="1104"/>
                </a:lnTo>
                <a:lnTo>
                  <a:pt x="4375" y="557"/>
                </a:lnTo>
                <a:lnTo>
                  <a:pt x="4353" y="526"/>
                </a:lnTo>
                <a:lnTo>
                  <a:pt x="4330" y="498"/>
                </a:lnTo>
                <a:lnTo>
                  <a:pt x="4306" y="469"/>
                </a:lnTo>
                <a:lnTo>
                  <a:pt x="4282" y="442"/>
                </a:lnTo>
                <a:lnTo>
                  <a:pt x="4257" y="415"/>
                </a:lnTo>
                <a:lnTo>
                  <a:pt x="4232" y="390"/>
                </a:lnTo>
                <a:lnTo>
                  <a:pt x="4206" y="366"/>
                </a:lnTo>
                <a:lnTo>
                  <a:pt x="4179" y="342"/>
                </a:lnTo>
                <a:lnTo>
                  <a:pt x="4153" y="319"/>
                </a:lnTo>
                <a:lnTo>
                  <a:pt x="4126" y="299"/>
                </a:lnTo>
                <a:lnTo>
                  <a:pt x="4097" y="277"/>
                </a:lnTo>
                <a:lnTo>
                  <a:pt x="4069" y="258"/>
                </a:lnTo>
                <a:lnTo>
                  <a:pt x="4040" y="239"/>
                </a:lnTo>
                <a:lnTo>
                  <a:pt x="4010" y="221"/>
                </a:lnTo>
                <a:lnTo>
                  <a:pt x="3981" y="204"/>
                </a:lnTo>
                <a:lnTo>
                  <a:pt x="3951" y="187"/>
                </a:lnTo>
                <a:lnTo>
                  <a:pt x="3920" y="172"/>
                </a:lnTo>
                <a:lnTo>
                  <a:pt x="3889" y="157"/>
                </a:lnTo>
                <a:lnTo>
                  <a:pt x="3858" y="142"/>
                </a:lnTo>
                <a:lnTo>
                  <a:pt x="3826" y="130"/>
                </a:lnTo>
                <a:lnTo>
                  <a:pt x="3794" y="117"/>
                </a:lnTo>
                <a:lnTo>
                  <a:pt x="3762" y="104"/>
                </a:lnTo>
                <a:lnTo>
                  <a:pt x="3729" y="94"/>
                </a:lnTo>
                <a:lnTo>
                  <a:pt x="3697" y="83"/>
                </a:lnTo>
                <a:lnTo>
                  <a:pt x="3664" y="74"/>
                </a:lnTo>
                <a:lnTo>
                  <a:pt x="3630" y="64"/>
                </a:lnTo>
                <a:lnTo>
                  <a:pt x="3564" y="48"/>
                </a:lnTo>
                <a:lnTo>
                  <a:pt x="3495" y="35"/>
                </a:lnTo>
                <a:lnTo>
                  <a:pt x="3426" y="23"/>
                </a:lnTo>
                <a:lnTo>
                  <a:pt x="3358" y="15"/>
                </a:lnTo>
                <a:lnTo>
                  <a:pt x="3289" y="8"/>
                </a:lnTo>
                <a:lnTo>
                  <a:pt x="3220" y="4"/>
                </a:lnTo>
                <a:lnTo>
                  <a:pt x="3150" y="2"/>
                </a:lnTo>
                <a:lnTo>
                  <a:pt x="3081" y="0"/>
                </a:lnTo>
                <a:lnTo>
                  <a:pt x="3012" y="2"/>
                </a:lnTo>
                <a:lnTo>
                  <a:pt x="2943" y="4"/>
                </a:lnTo>
                <a:lnTo>
                  <a:pt x="2875" y="8"/>
                </a:lnTo>
                <a:lnTo>
                  <a:pt x="2807" y="13"/>
                </a:lnTo>
                <a:lnTo>
                  <a:pt x="2741" y="20"/>
                </a:lnTo>
                <a:lnTo>
                  <a:pt x="2676" y="28"/>
                </a:lnTo>
                <a:lnTo>
                  <a:pt x="2611" y="37"/>
                </a:lnTo>
                <a:lnTo>
                  <a:pt x="2548" y="46"/>
                </a:lnTo>
                <a:lnTo>
                  <a:pt x="2485" y="58"/>
                </a:lnTo>
                <a:lnTo>
                  <a:pt x="2424" y="68"/>
                </a:lnTo>
                <a:lnTo>
                  <a:pt x="2366" y="80"/>
                </a:lnTo>
                <a:lnTo>
                  <a:pt x="2298" y="71"/>
                </a:lnTo>
                <a:lnTo>
                  <a:pt x="2228" y="66"/>
                </a:lnTo>
                <a:lnTo>
                  <a:pt x="2158" y="61"/>
                </a:lnTo>
                <a:lnTo>
                  <a:pt x="2123" y="60"/>
                </a:lnTo>
                <a:lnTo>
                  <a:pt x="2087" y="60"/>
                </a:lnTo>
                <a:lnTo>
                  <a:pt x="2034" y="60"/>
                </a:lnTo>
                <a:lnTo>
                  <a:pt x="1980" y="62"/>
                </a:lnTo>
                <a:lnTo>
                  <a:pt x="1927" y="66"/>
                </a:lnTo>
                <a:lnTo>
                  <a:pt x="1874" y="70"/>
                </a:lnTo>
                <a:lnTo>
                  <a:pt x="1821" y="76"/>
                </a:lnTo>
                <a:lnTo>
                  <a:pt x="1770" y="84"/>
                </a:lnTo>
                <a:lnTo>
                  <a:pt x="1718" y="92"/>
                </a:lnTo>
                <a:lnTo>
                  <a:pt x="1667" y="102"/>
                </a:lnTo>
                <a:lnTo>
                  <a:pt x="1616" y="112"/>
                </a:lnTo>
                <a:lnTo>
                  <a:pt x="1565" y="125"/>
                </a:lnTo>
                <a:lnTo>
                  <a:pt x="1516" y="139"/>
                </a:lnTo>
                <a:lnTo>
                  <a:pt x="1467" y="154"/>
                </a:lnTo>
                <a:lnTo>
                  <a:pt x="1418" y="170"/>
                </a:lnTo>
                <a:lnTo>
                  <a:pt x="1370" y="187"/>
                </a:lnTo>
                <a:lnTo>
                  <a:pt x="1322" y="204"/>
                </a:lnTo>
                <a:lnTo>
                  <a:pt x="1275" y="223"/>
                </a:lnTo>
                <a:lnTo>
                  <a:pt x="1228" y="244"/>
                </a:lnTo>
                <a:lnTo>
                  <a:pt x="1183" y="266"/>
                </a:lnTo>
                <a:lnTo>
                  <a:pt x="1137" y="288"/>
                </a:lnTo>
                <a:lnTo>
                  <a:pt x="1092" y="311"/>
                </a:lnTo>
                <a:lnTo>
                  <a:pt x="1048" y="336"/>
                </a:lnTo>
                <a:lnTo>
                  <a:pt x="1004" y="362"/>
                </a:lnTo>
                <a:lnTo>
                  <a:pt x="962" y="389"/>
                </a:lnTo>
                <a:lnTo>
                  <a:pt x="920" y="416"/>
                </a:lnTo>
                <a:lnTo>
                  <a:pt x="879" y="445"/>
                </a:lnTo>
                <a:lnTo>
                  <a:pt x="839" y="475"/>
                </a:lnTo>
                <a:lnTo>
                  <a:pt x="799" y="504"/>
                </a:lnTo>
                <a:lnTo>
                  <a:pt x="760" y="536"/>
                </a:lnTo>
                <a:lnTo>
                  <a:pt x="721" y="568"/>
                </a:lnTo>
                <a:lnTo>
                  <a:pt x="683" y="602"/>
                </a:lnTo>
                <a:lnTo>
                  <a:pt x="647" y="636"/>
                </a:lnTo>
                <a:lnTo>
                  <a:pt x="611" y="671"/>
                </a:lnTo>
                <a:lnTo>
                  <a:pt x="576" y="707"/>
                </a:lnTo>
                <a:lnTo>
                  <a:pt x="542" y="743"/>
                </a:lnTo>
                <a:lnTo>
                  <a:pt x="508" y="781"/>
                </a:lnTo>
                <a:lnTo>
                  <a:pt x="476" y="820"/>
                </a:lnTo>
                <a:lnTo>
                  <a:pt x="444" y="859"/>
                </a:lnTo>
                <a:lnTo>
                  <a:pt x="415" y="899"/>
                </a:lnTo>
                <a:lnTo>
                  <a:pt x="385" y="939"/>
                </a:lnTo>
                <a:lnTo>
                  <a:pt x="356" y="981"/>
                </a:lnTo>
                <a:lnTo>
                  <a:pt x="328" y="1022"/>
                </a:lnTo>
                <a:lnTo>
                  <a:pt x="302" y="1065"/>
                </a:lnTo>
                <a:lnTo>
                  <a:pt x="277" y="1109"/>
                </a:lnTo>
                <a:lnTo>
                  <a:pt x="251" y="1152"/>
                </a:lnTo>
                <a:lnTo>
                  <a:pt x="227" y="1197"/>
                </a:lnTo>
                <a:lnTo>
                  <a:pt x="206" y="1243"/>
                </a:lnTo>
                <a:lnTo>
                  <a:pt x="184" y="1288"/>
                </a:lnTo>
                <a:lnTo>
                  <a:pt x="163" y="1335"/>
                </a:lnTo>
                <a:lnTo>
                  <a:pt x="144" y="1382"/>
                </a:lnTo>
                <a:lnTo>
                  <a:pt x="126" y="1430"/>
                </a:lnTo>
                <a:lnTo>
                  <a:pt x="110" y="1478"/>
                </a:lnTo>
                <a:lnTo>
                  <a:pt x="94" y="1527"/>
                </a:lnTo>
                <a:lnTo>
                  <a:pt x="79" y="1576"/>
                </a:lnTo>
                <a:lnTo>
                  <a:pt x="65" y="1627"/>
                </a:lnTo>
                <a:lnTo>
                  <a:pt x="53" y="1677"/>
                </a:lnTo>
                <a:lnTo>
                  <a:pt x="42" y="1727"/>
                </a:lnTo>
                <a:lnTo>
                  <a:pt x="32" y="1778"/>
                </a:lnTo>
                <a:lnTo>
                  <a:pt x="24" y="1830"/>
                </a:lnTo>
                <a:lnTo>
                  <a:pt x="16" y="1882"/>
                </a:lnTo>
                <a:lnTo>
                  <a:pt x="10" y="1935"/>
                </a:lnTo>
                <a:lnTo>
                  <a:pt x="6" y="1988"/>
                </a:lnTo>
                <a:lnTo>
                  <a:pt x="2" y="2041"/>
                </a:lnTo>
                <a:lnTo>
                  <a:pt x="0" y="2094"/>
                </a:lnTo>
                <a:lnTo>
                  <a:pt x="0" y="2149"/>
                </a:lnTo>
                <a:lnTo>
                  <a:pt x="0" y="2202"/>
                </a:lnTo>
                <a:lnTo>
                  <a:pt x="2" y="2256"/>
                </a:lnTo>
                <a:lnTo>
                  <a:pt x="6" y="2309"/>
                </a:lnTo>
                <a:lnTo>
                  <a:pt x="10" y="2362"/>
                </a:lnTo>
                <a:lnTo>
                  <a:pt x="16" y="2414"/>
                </a:lnTo>
                <a:lnTo>
                  <a:pt x="24" y="2466"/>
                </a:lnTo>
                <a:lnTo>
                  <a:pt x="32" y="2518"/>
                </a:lnTo>
                <a:lnTo>
                  <a:pt x="42" y="2569"/>
                </a:lnTo>
                <a:lnTo>
                  <a:pt x="53" y="2619"/>
                </a:lnTo>
                <a:lnTo>
                  <a:pt x="65" y="2670"/>
                </a:lnTo>
                <a:lnTo>
                  <a:pt x="79" y="2720"/>
                </a:lnTo>
                <a:lnTo>
                  <a:pt x="94" y="2769"/>
                </a:lnTo>
                <a:lnTo>
                  <a:pt x="110" y="2818"/>
                </a:lnTo>
                <a:lnTo>
                  <a:pt x="126" y="2866"/>
                </a:lnTo>
                <a:lnTo>
                  <a:pt x="144" y="2914"/>
                </a:lnTo>
                <a:lnTo>
                  <a:pt x="163" y="2961"/>
                </a:lnTo>
                <a:lnTo>
                  <a:pt x="184" y="3008"/>
                </a:lnTo>
                <a:lnTo>
                  <a:pt x="206" y="3054"/>
                </a:lnTo>
                <a:lnTo>
                  <a:pt x="227" y="3099"/>
                </a:lnTo>
                <a:lnTo>
                  <a:pt x="251" y="3144"/>
                </a:lnTo>
                <a:lnTo>
                  <a:pt x="277" y="3187"/>
                </a:lnTo>
                <a:lnTo>
                  <a:pt x="302" y="3231"/>
                </a:lnTo>
                <a:lnTo>
                  <a:pt x="328" y="3274"/>
                </a:lnTo>
                <a:lnTo>
                  <a:pt x="356" y="3317"/>
                </a:lnTo>
                <a:lnTo>
                  <a:pt x="385" y="3358"/>
                </a:lnTo>
                <a:lnTo>
                  <a:pt x="415" y="3398"/>
                </a:lnTo>
                <a:lnTo>
                  <a:pt x="444" y="3438"/>
                </a:lnTo>
                <a:lnTo>
                  <a:pt x="476" y="3476"/>
                </a:lnTo>
                <a:lnTo>
                  <a:pt x="508" y="3515"/>
                </a:lnTo>
                <a:lnTo>
                  <a:pt x="542" y="3553"/>
                </a:lnTo>
                <a:lnTo>
                  <a:pt x="576" y="3590"/>
                </a:lnTo>
                <a:lnTo>
                  <a:pt x="611" y="3625"/>
                </a:lnTo>
                <a:lnTo>
                  <a:pt x="647" y="3660"/>
                </a:lnTo>
                <a:lnTo>
                  <a:pt x="683" y="3695"/>
                </a:lnTo>
                <a:lnTo>
                  <a:pt x="721" y="3728"/>
                </a:lnTo>
                <a:lnTo>
                  <a:pt x="760" y="3760"/>
                </a:lnTo>
                <a:lnTo>
                  <a:pt x="799" y="3792"/>
                </a:lnTo>
                <a:lnTo>
                  <a:pt x="839" y="3822"/>
                </a:lnTo>
                <a:lnTo>
                  <a:pt x="879" y="3851"/>
                </a:lnTo>
                <a:lnTo>
                  <a:pt x="920" y="3880"/>
                </a:lnTo>
                <a:lnTo>
                  <a:pt x="962" y="3908"/>
                </a:lnTo>
                <a:lnTo>
                  <a:pt x="1004" y="3935"/>
                </a:lnTo>
                <a:lnTo>
                  <a:pt x="1048" y="3960"/>
                </a:lnTo>
                <a:lnTo>
                  <a:pt x="1092" y="3985"/>
                </a:lnTo>
                <a:lnTo>
                  <a:pt x="1137" y="4009"/>
                </a:lnTo>
                <a:lnTo>
                  <a:pt x="1183" y="4031"/>
                </a:lnTo>
                <a:lnTo>
                  <a:pt x="1228" y="4052"/>
                </a:lnTo>
                <a:lnTo>
                  <a:pt x="1275" y="4073"/>
                </a:lnTo>
                <a:lnTo>
                  <a:pt x="1322" y="4092"/>
                </a:lnTo>
                <a:lnTo>
                  <a:pt x="1370" y="4111"/>
                </a:lnTo>
                <a:lnTo>
                  <a:pt x="1418" y="4128"/>
                </a:lnTo>
                <a:lnTo>
                  <a:pt x="1467" y="4143"/>
                </a:lnTo>
                <a:lnTo>
                  <a:pt x="1516" y="4158"/>
                </a:lnTo>
                <a:lnTo>
                  <a:pt x="1565" y="4171"/>
                </a:lnTo>
                <a:lnTo>
                  <a:pt x="1616" y="4184"/>
                </a:lnTo>
                <a:lnTo>
                  <a:pt x="1667" y="4195"/>
                </a:lnTo>
                <a:lnTo>
                  <a:pt x="1718" y="4204"/>
                </a:lnTo>
                <a:lnTo>
                  <a:pt x="1770" y="4214"/>
                </a:lnTo>
                <a:lnTo>
                  <a:pt x="1821" y="4220"/>
                </a:lnTo>
                <a:lnTo>
                  <a:pt x="1874" y="4226"/>
                </a:lnTo>
                <a:lnTo>
                  <a:pt x="1927" y="4231"/>
                </a:lnTo>
                <a:lnTo>
                  <a:pt x="1980" y="4234"/>
                </a:lnTo>
                <a:lnTo>
                  <a:pt x="2034" y="4236"/>
                </a:lnTo>
                <a:lnTo>
                  <a:pt x="2087" y="4238"/>
                </a:lnTo>
                <a:lnTo>
                  <a:pt x="2141" y="4236"/>
                </a:lnTo>
                <a:lnTo>
                  <a:pt x="2195" y="4234"/>
                </a:lnTo>
                <a:lnTo>
                  <a:pt x="2249" y="4231"/>
                </a:lnTo>
                <a:lnTo>
                  <a:pt x="2301" y="4226"/>
                </a:lnTo>
                <a:lnTo>
                  <a:pt x="2354" y="4220"/>
                </a:lnTo>
                <a:lnTo>
                  <a:pt x="2406" y="4214"/>
                </a:lnTo>
                <a:lnTo>
                  <a:pt x="2458" y="4204"/>
                </a:lnTo>
                <a:lnTo>
                  <a:pt x="2509" y="4195"/>
                </a:lnTo>
                <a:lnTo>
                  <a:pt x="2559" y="4184"/>
                </a:lnTo>
                <a:lnTo>
                  <a:pt x="2610" y="4171"/>
                </a:lnTo>
                <a:lnTo>
                  <a:pt x="2660" y="4158"/>
                </a:lnTo>
                <a:lnTo>
                  <a:pt x="2709" y="4143"/>
                </a:lnTo>
                <a:lnTo>
                  <a:pt x="2758" y="4128"/>
                </a:lnTo>
                <a:lnTo>
                  <a:pt x="2806" y="4111"/>
                </a:lnTo>
                <a:lnTo>
                  <a:pt x="2854" y="4092"/>
                </a:lnTo>
                <a:lnTo>
                  <a:pt x="2901" y="4073"/>
                </a:lnTo>
                <a:lnTo>
                  <a:pt x="2948" y="4052"/>
                </a:lnTo>
                <a:lnTo>
                  <a:pt x="2993" y="4031"/>
                </a:lnTo>
                <a:lnTo>
                  <a:pt x="3039" y="4009"/>
                </a:lnTo>
                <a:lnTo>
                  <a:pt x="3084" y="3985"/>
                </a:lnTo>
                <a:lnTo>
                  <a:pt x="3127" y="3960"/>
                </a:lnTo>
                <a:lnTo>
                  <a:pt x="3171" y="3935"/>
                </a:lnTo>
                <a:lnTo>
                  <a:pt x="3214" y="3908"/>
                </a:lnTo>
                <a:lnTo>
                  <a:pt x="3255" y="3880"/>
                </a:lnTo>
                <a:lnTo>
                  <a:pt x="3297" y="3851"/>
                </a:lnTo>
                <a:lnTo>
                  <a:pt x="3337" y="3822"/>
                </a:lnTo>
                <a:lnTo>
                  <a:pt x="3377" y="3792"/>
                </a:lnTo>
                <a:lnTo>
                  <a:pt x="3416" y="3760"/>
                </a:lnTo>
                <a:lnTo>
                  <a:pt x="3455" y="3728"/>
                </a:lnTo>
                <a:lnTo>
                  <a:pt x="3493" y="3695"/>
                </a:lnTo>
                <a:lnTo>
                  <a:pt x="3529" y="3660"/>
                </a:lnTo>
                <a:lnTo>
                  <a:pt x="3565" y="3625"/>
                </a:lnTo>
                <a:lnTo>
                  <a:pt x="3600" y="3590"/>
                </a:lnTo>
                <a:lnTo>
                  <a:pt x="3634" y="3553"/>
                </a:lnTo>
                <a:lnTo>
                  <a:pt x="3668" y="3515"/>
                </a:lnTo>
                <a:lnTo>
                  <a:pt x="3700" y="3476"/>
                </a:lnTo>
                <a:lnTo>
                  <a:pt x="3732" y="3438"/>
                </a:lnTo>
                <a:lnTo>
                  <a:pt x="3761" y="3398"/>
                </a:lnTo>
                <a:lnTo>
                  <a:pt x="3791" y="3358"/>
                </a:lnTo>
                <a:lnTo>
                  <a:pt x="3820" y="3317"/>
                </a:lnTo>
                <a:lnTo>
                  <a:pt x="3847" y="3274"/>
                </a:lnTo>
                <a:lnTo>
                  <a:pt x="3874" y="3231"/>
                </a:lnTo>
                <a:lnTo>
                  <a:pt x="3899" y="3187"/>
                </a:lnTo>
                <a:lnTo>
                  <a:pt x="3925" y="3144"/>
                </a:lnTo>
                <a:lnTo>
                  <a:pt x="3949" y="3099"/>
                </a:lnTo>
                <a:lnTo>
                  <a:pt x="3970" y="3054"/>
                </a:lnTo>
                <a:lnTo>
                  <a:pt x="3992" y="3008"/>
                </a:lnTo>
                <a:lnTo>
                  <a:pt x="4013" y="2961"/>
                </a:lnTo>
                <a:lnTo>
                  <a:pt x="4032" y="2914"/>
                </a:lnTo>
                <a:lnTo>
                  <a:pt x="4050" y="2866"/>
                </a:lnTo>
                <a:lnTo>
                  <a:pt x="4066" y="2818"/>
                </a:lnTo>
                <a:lnTo>
                  <a:pt x="4082" y="2769"/>
                </a:lnTo>
                <a:lnTo>
                  <a:pt x="4097" y="2720"/>
                </a:lnTo>
                <a:lnTo>
                  <a:pt x="4111" y="2670"/>
                </a:lnTo>
                <a:lnTo>
                  <a:pt x="4123" y="2619"/>
                </a:lnTo>
                <a:lnTo>
                  <a:pt x="4134" y="2569"/>
                </a:lnTo>
                <a:lnTo>
                  <a:pt x="4144" y="2518"/>
                </a:lnTo>
                <a:lnTo>
                  <a:pt x="4152" y="2466"/>
                </a:lnTo>
                <a:lnTo>
                  <a:pt x="4160" y="2414"/>
                </a:lnTo>
                <a:lnTo>
                  <a:pt x="4166" y="2362"/>
                </a:lnTo>
                <a:lnTo>
                  <a:pt x="4170" y="2309"/>
                </a:lnTo>
                <a:lnTo>
                  <a:pt x="4174" y="2256"/>
                </a:lnTo>
                <a:lnTo>
                  <a:pt x="4176" y="2202"/>
                </a:lnTo>
                <a:lnTo>
                  <a:pt x="4177" y="2149"/>
                </a:lnTo>
                <a:lnTo>
                  <a:pt x="4176" y="2106"/>
                </a:lnTo>
                <a:lnTo>
                  <a:pt x="4175" y="2064"/>
                </a:lnTo>
                <a:lnTo>
                  <a:pt x="4173" y="2023"/>
                </a:lnTo>
                <a:lnTo>
                  <a:pt x="4170" y="1981"/>
                </a:lnTo>
                <a:lnTo>
                  <a:pt x="4166" y="1940"/>
                </a:lnTo>
                <a:lnTo>
                  <a:pt x="4162" y="1898"/>
                </a:lnTo>
                <a:lnTo>
                  <a:pt x="4157" y="1857"/>
                </a:lnTo>
                <a:lnTo>
                  <a:pt x="4151" y="1817"/>
                </a:lnTo>
                <a:lnTo>
                  <a:pt x="4144" y="1777"/>
                </a:lnTo>
                <a:lnTo>
                  <a:pt x="4136" y="1737"/>
                </a:lnTo>
                <a:lnTo>
                  <a:pt x="4128" y="1697"/>
                </a:lnTo>
                <a:lnTo>
                  <a:pt x="4119" y="1657"/>
                </a:lnTo>
                <a:lnTo>
                  <a:pt x="4109" y="1619"/>
                </a:lnTo>
                <a:lnTo>
                  <a:pt x="4098" y="1580"/>
                </a:lnTo>
                <a:lnTo>
                  <a:pt x="4087" y="1541"/>
                </a:lnTo>
                <a:lnTo>
                  <a:pt x="4074" y="1503"/>
                </a:lnTo>
                <a:lnTo>
                  <a:pt x="4062" y="1465"/>
                </a:lnTo>
                <a:lnTo>
                  <a:pt x="4048" y="1428"/>
                </a:lnTo>
                <a:lnTo>
                  <a:pt x="4034" y="1390"/>
                </a:lnTo>
                <a:lnTo>
                  <a:pt x="4019" y="1353"/>
                </a:lnTo>
                <a:lnTo>
                  <a:pt x="4003" y="1317"/>
                </a:lnTo>
                <a:lnTo>
                  <a:pt x="3987" y="1280"/>
                </a:lnTo>
                <a:lnTo>
                  <a:pt x="3971" y="1245"/>
                </a:lnTo>
                <a:lnTo>
                  <a:pt x="3953" y="1209"/>
                </a:lnTo>
                <a:lnTo>
                  <a:pt x="3935" y="1174"/>
                </a:lnTo>
                <a:lnTo>
                  <a:pt x="3917" y="1140"/>
                </a:lnTo>
                <a:lnTo>
                  <a:pt x="3897" y="1105"/>
                </a:lnTo>
                <a:lnTo>
                  <a:pt x="3877" y="1071"/>
                </a:lnTo>
                <a:lnTo>
                  <a:pt x="3856" y="1038"/>
                </a:lnTo>
                <a:lnTo>
                  <a:pt x="3836" y="1005"/>
                </a:lnTo>
                <a:lnTo>
                  <a:pt x="3813" y="972"/>
                </a:lnTo>
                <a:lnTo>
                  <a:pt x="3791" y="940"/>
                </a:lnTo>
                <a:lnTo>
                  <a:pt x="3767" y="908"/>
                </a:lnTo>
                <a:lnTo>
                  <a:pt x="3744" y="877"/>
                </a:lnTo>
                <a:lnTo>
                  <a:pt x="3720" y="846"/>
                </a:lnTo>
                <a:lnTo>
                  <a:pt x="3695" y="816"/>
                </a:lnTo>
                <a:lnTo>
                  <a:pt x="3670" y="785"/>
                </a:lnTo>
                <a:lnTo>
                  <a:pt x="3644" y="757"/>
                </a:lnTo>
                <a:lnTo>
                  <a:pt x="3617" y="727"/>
                </a:lnTo>
                <a:lnTo>
                  <a:pt x="3590" y="700"/>
                </a:lnTo>
                <a:lnTo>
                  <a:pt x="3562" y="671"/>
                </a:lnTo>
                <a:lnTo>
                  <a:pt x="3535" y="644"/>
                </a:lnTo>
                <a:lnTo>
                  <a:pt x="3506" y="618"/>
                </a:lnTo>
                <a:lnTo>
                  <a:pt x="3477" y="591"/>
                </a:lnTo>
                <a:lnTo>
                  <a:pt x="3448" y="565"/>
                </a:lnTo>
                <a:lnTo>
                  <a:pt x="3417" y="540"/>
                </a:lnTo>
                <a:lnTo>
                  <a:pt x="3388" y="515"/>
                </a:lnTo>
                <a:lnTo>
                  <a:pt x="3357" y="491"/>
                </a:lnTo>
                <a:lnTo>
                  <a:pt x="3325" y="468"/>
                </a:lnTo>
                <a:lnTo>
                  <a:pt x="3293" y="445"/>
                </a:lnTo>
                <a:lnTo>
                  <a:pt x="3261" y="422"/>
                </a:lnTo>
                <a:lnTo>
                  <a:pt x="3228" y="400"/>
                </a:lnTo>
                <a:lnTo>
                  <a:pt x="3195" y="379"/>
                </a:lnTo>
                <a:lnTo>
                  <a:pt x="3161" y="358"/>
                </a:lnTo>
                <a:lnTo>
                  <a:pt x="3127" y="339"/>
                </a:lnTo>
                <a:lnTo>
                  <a:pt x="3093" y="319"/>
                </a:lnTo>
                <a:lnTo>
                  <a:pt x="3059" y="301"/>
                </a:lnTo>
                <a:lnTo>
                  <a:pt x="3023" y="283"/>
                </a:lnTo>
                <a:lnTo>
                  <a:pt x="2988" y="266"/>
                </a:lnTo>
                <a:lnTo>
                  <a:pt x="2952" y="248"/>
                </a:lnTo>
                <a:lnTo>
                  <a:pt x="2916" y="232"/>
                </a:lnTo>
                <a:lnTo>
                  <a:pt x="2879" y="216"/>
                </a:lnTo>
                <a:lnTo>
                  <a:pt x="2842" y="202"/>
                </a:lnTo>
                <a:lnTo>
                  <a:pt x="2805" y="188"/>
                </a:lnTo>
                <a:close/>
                <a:moveTo>
                  <a:pt x="1338" y="3471"/>
                </a:moveTo>
                <a:lnTo>
                  <a:pt x="1338" y="3471"/>
                </a:lnTo>
                <a:lnTo>
                  <a:pt x="1308" y="3470"/>
                </a:lnTo>
                <a:lnTo>
                  <a:pt x="1279" y="3467"/>
                </a:lnTo>
                <a:lnTo>
                  <a:pt x="1250" y="3464"/>
                </a:lnTo>
                <a:lnTo>
                  <a:pt x="1223" y="3459"/>
                </a:lnTo>
                <a:lnTo>
                  <a:pt x="1195" y="3453"/>
                </a:lnTo>
                <a:lnTo>
                  <a:pt x="1168" y="3445"/>
                </a:lnTo>
                <a:lnTo>
                  <a:pt x="1141" y="3435"/>
                </a:lnTo>
                <a:lnTo>
                  <a:pt x="1115" y="3426"/>
                </a:lnTo>
                <a:lnTo>
                  <a:pt x="1090" y="3414"/>
                </a:lnTo>
                <a:lnTo>
                  <a:pt x="1065" y="3401"/>
                </a:lnTo>
                <a:lnTo>
                  <a:pt x="1041" y="3387"/>
                </a:lnTo>
                <a:lnTo>
                  <a:pt x="1018" y="3373"/>
                </a:lnTo>
                <a:lnTo>
                  <a:pt x="995" y="3357"/>
                </a:lnTo>
                <a:lnTo>
                  <a:pt x="973" y="3341"/>
                </a:lnTo>
                <a:lnTo>
                  <a:pt x="953" y="3322"/>
                </a:lnTo>
                <a:lnTo>
                  <a:pt x="933" y="3303"/>
                </a:lnTo>
                <a:lnTo>
                  <a:pt x="914" y="3283"/>
                </a:lnTo>
                <a:lnTo>
                  <a:pt x="896" y="3263"/>
                </a:lnTo>
                <a:lnTo>
                  <a:pt x="880" y="3241"/>
                </a:lnTo>
                <a:lnTo>
                  <a:pt x="864" y="3218"/>
                </a:lnTo>
                <a:lnTo>
                  <a:pt x="849" y="3195"/>
                </a:lnTo>
                <a:lnTo>
                  <a:pt x="835" y="3171"/>
                </a:lnTo>
                <a:lnTo>
                  <a:pt x="823" y="3146"/>
                </a:lnTo>
                <a:lnTo>
                  <a:pt x="811" y="3121"/>
                </a:lnTo>
                <a:lnTo>
                  <a:pt x="801" y="3095"/>
                </a:lnTo>
                <a:lnTo>
                  <a:pt x="792" y="3069"/>
                </a:lnTo>
                <a:lnTo>
                  <a:pt x="784" y="3041"/>
                </a:lnTo>
                <a:lnTo>
                  <a:pt x="777" y="3014"/>
                </a:lnTo>
                <a:lnTo>
                  <a:pt x="772" y="2985"/>
                </a:lnTo>
                <a:lnTo>
                  <a:pt x="769" y="2957"/>
                </a:lnTo>
                <a:lnTo>
                  <a:pt x="767" y="2928"/>
                </a:lnTo>
                <a:lnTo>
                  <a:pt x="766" y="2898"/>
                </a:lnTo>
                <a:lnTo>
                  <a:pt x="767" y="2869"/>
                </a:lnTo>
                <a:lnTo>
                  <a:pt x="769" y="2840"/>
                </a:lnTo>
                <a:lnTo>
                  <a:pt x="772" y="2811"/>
                </a:lnTo>
                <a:lnTo>
                  <a:pt x="777" y="2783"/>
                </a:lnTo>
                <a:lnTo>
                  <a:pt x="784" y="2755"/>
                </a:lnTo>
                <a:lnTo>
                  <a:pt x="792" y="2728"/>
                </a:lnTo>
                <a:lnTo>
                  <a:pt x="801" y="2702"/>
                </a:lnTo>
                <a:lnTo>
                  <a:pt x="811" y="2675"/>
                </a:lnTo>
                <a:lnTo>
                  <a:pt x="823" y="2650"/>
                </a:lnTo>
                <a:lnTo>
                  <a:pt x="835" y="2625"/>
                </a:lnTo>
                <a:lnTo>
                  <a:pt x="849" y="2602"/>
                </a:lnTo>
                <a:lnTo>
                  <a:pt x="864" y="2578"/>
                </a:lnTo>
                <a:lnTo>
                  <a:pt x="880" y="2557"/>
                </a:lnTo>
                <a:lnTo>
                  <a:pt x="896" y="2535"/>
                </a:lnTo>
                <a:lnTo>
                  <a:pt x="914" y="2514"/>
                </a:lnTo>
                <a:lnTo>
                  <a:pt x="933" y="2494"/>
                </a:lnTo>
                <a:lnTo>
                  <a:pt x="953" y="2476"/>
                </a:lnTo>
                <a:lnTo>
                  <a:pt x="973" y="2457"/>
                </a:lnTo>
                <a:lnTo>
                  <a:pt x="995" y="2440"/>
                </a:lnTo>
                <a:lnTo>
                  <a:pt x="1018" y="2424"/>
                </a:lnTo>
                <a:lnTo>
                  <a:pt x="1041" y="2409"/>
                </a:lnTo>
                <a:lnTo>
                  <a:pt x="1065" y="2396"/>
                </a:lnTo>
                <a:lnTo>
                  <a:pt x="1090" y="2383"/>
                </a:lnTo>
                <a:lnTo>
                  <a:pt x="1115" y="2372"/>
                </a:lnTo>
                <a:lnTo>
                  <a:pt x="1141" y="2361"/>
                </a:lnTo>
                <a:lnTo>
                  <a:pt x="1168" y="2352"/>
                </a:lnTo>
                <a:lnTo>
                  <a:pt x="1195" y="2344"/>
                </a:lnTo>
                <a:lnTo>
                  <a:pt x="1223" y="2338"/>
                </a:lnTo>
                <a:lnTo>
                  <a:pt x="1250" y="2333"/>
                </a:lnTo>
                <a:lnTo>
                  <a:pt x="1279" y="2329"/>
                </a:lnTo>
                <a:lnTo>
                  <a:pt x="1308" y="2327"/>
                </a:lnTo>
                <a:lnTo>
                  <a:pt x="1338" y="2327"/>
                </a:lnTo>
                <a:lnTo>
                  <a:pt x="1366" y="2327"/>
                </a:lnTo>
                <a:lnTo>
                  <a:pt x="1396" y="2329"/>
                </a:lnTo>
                <a:lnTo>
                  <a:pt x="1425" y="2333"/>
                </a:lnTo>
                <a:lnTo>
                  <a:pt x="1453" y="2338"/>
                </a:lnTo>
                <a:lnTo>
                  <a:pt x="1481" y="2344"/>
                </a:lnTo>
                <a:lnTo>
                  <a:pt x="1508" y="2352"/>
                </a:lnTo>
                <a:lnTo>
                  <a:pt x="1534" y="2361"/>
                </a:lnTo>
                <a:lnTo>
                  <a:pt x="1561" y="2372"/>
                </a:lnTo>
                <a:lnTo>
                  <a:pt x="1586" y="2383"/>
                </a:lnTo>
                <a:lnTo>
                  <a:pt x="1610" y="2396"/>
                </a:lnTo>
                <a:lnTo>
                  <a:pt x="1634" y="2409"/>
                </a:lnTo>
                <a:lnTo>
                  <a:pt x="1658" y="2424"/>
                </a:lnTo>
                <a:lnTo>
                  <a:pt x="1680" y="2440"/>
                </a:lnTo>
                <a:lnTo>
                  <a:pt x="1701" y="2457"/>
                </a:lnTo>
                <a:lnTo>
                  <a:pt x="1722" y="2476"/>
                </a:lnTo>
                <a:lnTo>
                  <a:pt x="1742" y="2494"/>
                </a:lnTo>
                <a:lnTo>
                  <a:pt x="1761" y="2514"/>
                </a:lnTo>
                <a:lnTo>
                  <a:pt x="1779" y="2535"/>
                </a:lnTo>
                <a:lnTo>
                  <a:pt x="1796" y="2557"/>
                </a:lnTo>
                <a:lnTo>
                  <a:pt x="1812" y="2578"/>
                </a:lnTo>
                <a:lnTo>
                  <a:pt x="1827" y="2602"/>
                </a:lnTo>
                <a:lnTo>
                  <a:pt x="1841" y="2625"/>
                </a:lnTo>
                <a:lnTo>
                  <a:pt x="1853" y="2650"/>
                </a:lnTo>
                <a:lnTo>
                  <a:pt x="1865" y="2675"/>
                </a:lnTo>
                <a:lnTo>
                  <a:pt x="1875" y="2702"/>
                </a:lnTo>
                <a:lnTo>
                  <a:pt x="1884" y="2728"/>
                </a:lnTo>
                <a:lnTo>
                  <a:pt x="1892" y="2755"/>
                </a:lnTo>
                <a:lnTo>
                  <a:pt x="1898" y="2783"/>
                </a:lnTo>
                <a:lnTo>
                  <a:pt x="1903" y="2811"/>
                </a:lnTo>
                <a:lnTo>
                  <a:pt x="1907" y="2840"/>
                </a:lnTo>
                <a:lnTo>
                  <a:pt x="1909" y="2869"/>
                </a:lnTo>
                <a:lnTo>
                  <a:pt x="1909" y="2898"/>
                </a:lnTo>
                <a:lnTo>
                  <a:pt x="1909" y="2928"/>
                </a:lnTo>
                <a:lnTo>
                  <a:pt x="1907" y="2957"/>
                </a:lnTo>
                <a:lnTo>
                  <a:pt x="1903" y="2985"/>
                </a:lnTo>
                <a:lnTo>
                  <a:pt x="1898" y="3014"/>
                </a:lnTo>
                <a:lnTo>
                  <a:pt x="1892" y="3041"/>
                </a:lnTo>
                <a:lnTo>
                  <a:pt x="1884" y="3069"/>
                </a:lnTo>
                <a:lnTo>
                  <a:pt x="1875" y="3095"/>
                </a:lnTo>
                <a:lnTo>
                  <a:pt x="1865" y="3121"/>
                </a:lnTo>
                <a:lnTo>
                  <a:pt x="1853" y="3146"/>
                </a:lnTo>
                <a:lnTo>
                  <a:pt x="1841" y="3171"/>
                </a:lnTo>
                <a:lnTo>
                  <a:pt x="1827" y="3195"/>
                </a:lnTo>
                <a:lnTo>
                  <a:pt x="1812" y="3218"/>
                </a:lnTo>
                <a:lnTo>
                  <a:pt x="1796" y="3241"/>
                </a:lnTo>
                <a:lnTo>
                  <a:pt x="1779" y="3263"/>
                </a:lnTo>
                <a:lnTo>
                  <a:pt x="1761" y="3283"/>
                </a:lnTo>
                <a:lnTo>
                  <a:pt x="1742" y="3303"/>
                </a:lnTo>
                <a:lnTo>
                  <a:pt x="1722" y="3322"/>
                </a:lnTo>
                <a:lnTo>
                  <a:pt x="1701" y="3341"/>
                </a:lnTo>
                <a:lnTo>
                  <a:pt x="1680" y="3357"/>
                </a:lnTo>
                <a:lnTo>
                  <a:pt x="1658" y="3373"/>
                </a:lnTo>
                <a:lnTo>
                  <a:pt x="1634" y="3387"/>
                </a:lnTo>
                <a:lnTo>
                  <a:pt x="1610" y="3401"/>
                </a:lnTo>
                <a:lnTo>
                  <a:pt x="1586" y="3414"/>
                </a:lnTo>
                <a:lnTo>
                  <a:pt x="1561" y="3426"/>
                </a:lnTo>
                <a:lnTo>
                  <a:pt x="1534" y="3435"/>
                </a:lnTo>
                <a:lnTo>
                  <a:pt x="1508" y="3445"/>
                </a:lnTo>
                <a:lnTo>
                  <a:pt x="1481" y="3453"/>
                </a:lnTo>
                <a:lnTo>
                  <a:pt x="1453" y="3459"/>
                </a:lnTo>
                <a:lnTo>
                  <a:pt x="1425" y="3464"/>
                </a:lnTo>
                <a:lnTo>
                  <a:pt x="1396" y="3467"/>
                </a:lnTo>
                <a:lnTo>
                  <a:pt x="1366" y="3470"/>
                </a:lnTo>
                <a:lnTo>
                  <a:pt x="1338" y="3471"/>
                </a:lnTo>
                <a:close/>
                <a:moveTo>
                  <a:pt x="1338" y="1969"/>
                </a:moveTo>
                <a:lnTo>
                  <a:pt x="1338" y="1969"/>
                </a:lnTo>
                <a:lnTo>
                  <a:pt x="1308" y="1969"/>
                </a:lnTo>
                <a:lnTo>
                  <a:pt x="1279" y="1967"/>
                </a:lnTo>
                <a:lnTo>
                  <a:pt x="1250" y="1962"/>
                </a:lnTo>
                <a:lnTo>
                  <a:pt x="1223" y="1958"/>
                </a:lnTo>
                <a:lnTo>
                  <a:pt x="1195" y="1951"/>
                </a:lnTo>
                <a:lnTo>
                  <a:pt x="1168" y="1944"/>
                </a:lnTo>
                <a:lnTo>
                  <a:pt x="1141" y="1935"/>
                </a:lnTo>
                <a:lnTo>
                  <a:pt x="1115" y="1925"/>
                </a:lnTo>
                <a:lnTo>
                  <a:pt x="1090" y="1913"/>
                </a:lnTo>
                <a:lnTo>
                  <a:pt x="1065" y="1901"/>
                </a:lnTo>
                <a:lnTo>
                  <a:pt x="1041" y="1887"/>
                </a:lnTo>
                <a:lnTo>
                  <a:pt x="1018" y="1872"/>
                </a:lnTo>
                <a:lnTo>
                  <a:pt x="995" y="1856"/>
                </a:lnTo>
                <a:lnTo>
                  <a:pt x="973" y="1839"/>
                </a:lnTo>
                <a:lnTo>
                  <a:pt x="953" y="1821"/>
                </a:lnTo>
                <a:lnTo>
                  <a:pt x="933" y="1802"/>
                </a:lnTo>
                <a:lnTo>
                  <a:pt x="914" y="1782"/>
                </a:lnTo>
                <a:lnTo>
                  <a:pt x="896" y="1761"/>
                </a:lnTo>
                <a:lnTo>
                  <a:pt x="880" y="1740"/>
                </a:lnTo>
                <a:lnTo>
                  <a:pt x="864" y="1717"/>
                </a:lnTo>
                <a:lnTo>
                  <a:pt x="849" y="1694"/>
                </a:lnTo>
                <a:lnTo>
                  <a:pt x="835" y="1670"/>
                </a:lnTo>
                <a:lnTo>
                  <a:pt x="823" y="1646"/>
                </a:lnTo>
                <a:lnTo>
                  <a:pt x="811" y="1620"/>
                </a:lnTo>
                <a:lnTo>
                  <a:pt x="801" y="1595"/>
                </a:lnTo>
                <a:lnTo>
                  <a:pt x="792" y="1567"/>
                </a:lnTo>
                <a:lnTo>
                  <a:pt x="784" y="1541"/>
                </a:lnTo>
                <a:lnTo>
                  <a:pt x="777" y="1512"/>
                </a:lnTo>
                <a:lnTo>
                  <a:pt x="772" y="1485"/>
                </a:lnTo>
                <a:lnTo>
                  <a:pt x="769" y="1456"/>
                </a:lnTo>
                <a:lnTo>
                  <a:pt x="767" y="1427"/>
                </a:lnTo>
                <a:lnTo>
                  <a:pt x="766" y="1397"/>
                </a:lnTo>
                <a:lnTo>
                  <a:pt x="767" y="1368"/>
                </a:lnTo>
                <a:lnTo>
                  <a:pt x="769" y="1339"/>
                </a:lnTo>
                <a:lnTo>
                  <a:pt x="772" y="1310"/>
                </a:lnTo>
                <a:lnTo>
                  <a:pt x="777" y="1283"/>
                </a:lnTo>
                <a:lnTo>
                  <a:pt x="784" y="1255"/>
                </a:lnTo>
                <a:lnTo>
                  <a:pt x="792" y="1228"/>
                </a:lnTo>
                <a:lnTo>
                  <a:pt x="801" y="1201"/>
                </a:lnTo>
                <a:lnTo>
                  <a:pt x="811" y="1175"/>
                </a:lnTo>
                <a:lnTo>
                  <a:pt x="823" y="1150"/>
                </a:lnTo>
                <a:lnTo>
                  <a:pt x="835" y="1125"/>
                </a:lnTo>
                <a:lnTo>
                  <a:pt x="849" y="1101"/>
                </a:lnTo>
                <a:lnTo>
                  <a:pt x="864" y="1078"/>
                </a:lnTo>
                <a:lnTo>
                  <a:pt x="880" y="1055"/>
                </a:lnTo>
                <a:lnTo>
                  <a:pt x="896" y="1033"/>
                </a:lnTo>
                <a:lnTo>
                  <a:pt x="914" y="1013"/>
                </a:lnTo>
                <a:lnTo>
                  <a:pt x="933" y="993"/>
                </a:lnTo>
                <a:lnTo>
                  <a:pt x="953" y="974"/>
                </a:lnTo>
                <a:lnTo>
                  <a:pt x="973" y="957"/>
                </a:lnTo>
                <a:lnTo>
                  <a:pt x="995" y="940"/>
                </a:lnTo>
                <a:lnTo>
                  <a:pt x="1018" y="924"/>
                </a:lnTo>
                <a:lnTo>
                  <a:pt x="1041" y="909"/>
                </a:lnTo>
                <a:lnTo>
                  <a:pt x="1065" y="895"/>
                </a:lnTo>
                <a:lnTo>
                  <a:pt x="1090" y="883"/>
                </a:lnTo>
                <a:lnTo>
                  <a:pt x="1115" y="871"/>
                </a:lnTo>
                <a:lnTo>
                  <a:pt x="1141" y="861"/>
                </a:lnTo>
                <a:lnTo>
                  <a:pt x="1168" y="852"/>
                </a:lnTo>
                <a:lnTo>
                  <a:pt x="1195" y="844"/>
                </a:lnTo>
                <a:lnTo>
                  <a:pt x="1223" y="838"/>
                </a:lnTo>
                <a:lnTo>
                  <a:pt x="1250" y="832"/>
                </a:lnTo>
                <a:lnTo>
                  <a:pt x="1279" y="829"/>
                </a:lnTo>
                <a:lnTo>
                  <a:pt x="1308" y="827"/>
                </a:lnTo>
                <a:lnTo>
                  <a:pt x="1338" y="825"/>
                </a:lnTo>
                <a:lnTo>
                  <a:pt x="1366" y="827"/>
                </a:lnTo>
                <a:lnTo>
                  <a:pt x="1396" y="829"/>
                </a:lnTo>
                <a:lnTo>
                  <a:pt x="1425" y="832"/>
                </a:lnTo>
                <a:lnTo>
                  <a:pt x="1453" y="838"/>
                </a:lnTo>
                <a:lnTo>
                  <a:pt x="1481" y="844"/>
                </a:lnTo>
                <a:lnTo>
                  <a:pt x="1508" y="852"/>
                </a:lnTo>
                <a:lnTo>
                  <a:pt x="1534" y="861"/>
                </a:lnTo>
                <a:lnTo>
                  <a:pt x="1561" y="871"/>
                </a:lnTo>
                <a:lnTo>
                  <a:pt x="1586" y="883"/>
                </a:lnTo>
                <a:lnTo>
                  <a:pt x="1610" y="895"/>
                </a:lnTo>
                <a:lnTo>
                  <a:pt x="1634" y="909"/>
                </a:lnTo>
                <a:lnTo>
                  <a:pt x="1658" y="924"/>
                </a:lnTo>
                <a:lnTo>
                  <a:pt x="1680" y="940"/>
                </a:lnTo>
                <a:lnTo>
                  <a:pt x="1701" y="957"/>
                </a:lnTo>
                <a:lnTo>
                  <a:pt x="1722" y="974"/>
                </a:lnTo>
                <a:lnTo>
                  <a:pt x="1742" y="993"/>
                </a:lnTo>
                <a:lnTo>
                  <a:pt x="1761" y="1013"/>
                </a:lnTo>
                <a:lnTo>
                  <a:pt x="1779" y="1033"/>
                </a:lnTo>
                <a:lnTo>
                  <a:pt x="1796" y="1055"/>
                </a:lnTo>
                <a:lnTo>
                  <a:pt x="1812" y="1078"/>
                </a:lnTo>
                <a:lnTo>
                  <a:pt x="1827" y="1101"/>
                </a:lnTo>
                <a:lnTo>
                  <a:pt x="1841" y="1125"/>
                </a:lnTo>
                <a:lnTo>
                  <a:pt x="1853" y="1150"/>
                </a:lnTo>
                <a:lnTo>
                  <a:pt x="1865" y="1175"/>
                </a:lnTo>
                <a:lnTo>
                  <a:pt x="1875" y="1201"/>
                </a:lnTo>
                <a:lnTo>
                  <a:pt x="1884" y="1228"/>
                </a:lnTo>
                <a:lnTo>
                  <a:pt x="1892" y="1255"/>
                </a:lnTo>
                <a:lnTo>
                  <a:pt x="1898" y="1283"/>
                </a:lnTo>
                <a:lnTo>
                  <a:pt x="1903" y="1310"/>
                </a:lnTo>
                <a:lnTo>
                  <a:pt x="1907" y="1339"/>
                </a:lnTo>
                <a:lnTo>
                  <a:pt x="1909" y="1368"/>
                </a:lnTo>
                <a:lnTo>
                  <a:pt x="1909" y="1397"/>
                </a:lnTo>
                <a:lnTo>
                  <a:pt x="1909" y="1427"/>
                </a:lnTo>
                <a:lnTo>
                  <a:pt x="1907" y="1456"/>
                </a:lnTo>
                <a:lnTo>
                  <a:pt x="1903" y="1485"/>
                </a:lnTo>
                <a:lnTo>
                  <a:pt x="1898" y="1512"/>
                </a:lnTo>
                <a:lnTo>
                  <a:pt x="1892" y="1541"/>
                </a:lnTo>
                <a:lnTo>
                  <a:pt x="1884" y="1567"/>
                </a:lnTo>
                <a:lnTo>
                  <a:pt x="1875" y="1595"/>
                </a:lnTo>
                <a:lnTo>
                  <a:pt x="1865" y="1620"/>
                </a:lnTo>
                <a:lnTo>
                  <a:pt x="1853" y="1646"/>
                </a:lnTo>
                <a:lnTo>
                  <a:pt x="1841" y="1670"/>
                </a:lnTo>
                <a:lnTo>
                  <a:pt x="1827" y="1694"/>
                </a:lnTo>
                <a:lnTo>
                  <a:pt x="1812" y="1717"/>
                </a:lnTo>
                <a:lnTo>
                  <a:pt x="1796" y="1740"/>
                </a:lnTo>
                <a:lnTo>
                  <a:pt x="1779" y="1761"/>
                </a:lnTo>
                <a:lnTo>
                  <a:pt x="1761" y="1782"/>
                </a:lnTo>
                <a:lnTo>
                  <a:pt x="1742" y="1802"/>
                </a:lnTo>
                <a:lnTo>
                  <a:pt x="1722" y="1821"/>
                </a:lnTo>
                <a:lnTo>
                  <a:pt x="1701" y="1839"/>
                </a:lnTo>
                <a:lnTo>
                  <a:pt x="1680" y="1856"/>
                </a:lnTo>
                <a:lnTo>
                  <a:pt x="1658" y="1872"/>
                </a:lnTo>
                <a:lnTo>
                  <a:pt x="1634" y="1887"/>
                </a:lnTo>
                <a:lnTo>
                  <a:pt x="1610" y="1901"/>
                </a:lnTo>
                <a:lnTo>
                  <a:pt x="1586" y="1913"/>
                </a:lnTo>
                <a:lnTo>
                  <a:pt x="1561" y="1925"/>
                </a:lnTo>
                <a:lnTo>
                  <a:pt x="1534" y="1935"/>
                </a:lnTo>
                <a:lnTo>
                  <a:pt x="1508" y="1944"/>
                </a:lnTo>
                <a:lnTo>
                  <a:pt x="1481" y="1951"/>
                </a:lnTo>
                <a:lnTo>
                  <a:pt x="1453" y="1958"/>
                </a:lnTo>
                <a:lnTo>
                  <a:pt x="1425" y="1962"/>
                </a:lnTo>
                <a:lnTo>
                  <a:pt x="1396" y="1967"/>
                </a:lnTo>
                <a:lnTo>
                  <a:pt x="1366" y="1969"/>
                </a:lnTo>
                <a:lnTo>
                  <a:pt x="1338" y="1969"/>
                </a:lnTo>
                <a:close/>
                <a:moveTo>
                  <a:pt x="2838" y="3471"/>
                </a:moveTo>
                <a:lnTo>
                  <a:pt x="2838" y="3471"/>
                </a:lnTo>
                <a:lnTo>
                  <a:pt x="2810" y="3470"/>
                </a:lnTo>
                <a:lnTo>
                  <a:pt x="2780" y="3467"/>
                </a:lnTo>
                <a:lnTo>
                  <a:pt x="2751" y="3464"/>
                </a:lnTo>
                <a:lnTo>
                  <a:pt x="2723" y="3459"/>
                </a:lnTo>
                <a:lnTo>
                  <a:pt x="2695" y="3453"/>
                </a:lnTo>
                <a:lnTo>
                  <a:pt x="2668" y="3445"/>
                </a:lnTo>
                <a:lnTo>
                  <a:pt x="2642" y="3435"/>
                </a:lnTo>
                <a:lnTo>
                  <a:pt x="2615" y="3426"/>
                </a:lnTo>
                <a:lnTo>
                  <a:pt x="2590" y="3414"/>
                </a:lnTo>
                <a:lnTo>
                  <a:pt x="2566" y="3401"/>
                </a:lnTo>
                <a:lnTo>
                  <a:pt x="2542" y="3387"/>
                </a:lnTo>
                <a:lnTo>
                  <a:pt x="2518" y="3373"/>
                </a:lnTo>
                <a:lnTo>
                  <a:pt x="2496" y="3357"/>
                </a:lnTo>
                <a:lnTo>
                  <a:pt x="2475" y="3341"/>
                </a:lnTo>
                <a:lnTo>
                  <a:pt x="2454" y="3322"/>
                </a:lnTo>
                <a:lnTo>
                  <a:pt x="2434" y="3303"/>
                </a:lnTo>
                <a:lnTo>
                  <a:pt x="2415" y="3283"/>
                </a:lnTo>
                <a:lnTo>
                  <a:pt x="2397" y="3263"/>
                </a:lnTo>
                <a:lnTo>
                  <a:pt x="2380" y="3241"/>
                </a:lnTo>
                <a:lnTo>
                  <a:pt x="2364" y="3218"/>
                </a:lnTo>
                <a:lnTo>
                  <a:pt x="2349" y="3195"/>
                </a:lnTo>
                <a:lnTo>
                  <a:pt x="2335" y="3171"/>
                </a:lnTo>
                <a:lnTo>
                  <a:pt x="2323" y="3146"/>
                </a:lnTo>
                <a:lnTo>
                  <a:pt x="2311" y="3121"/>
                </a:lnTo>
                <a:lnTo>
                  <a:pt x="2301" y="3095"/>
                </a:lnTo>
                <a:lnTo>
                  <a:pt x="2292" y="3069"/>
                </a:lnTo>
                <a:lnTo>
                  <a:pt x="2285" y="3041"/>
                </a:lnTo>
                <a:lnTo>
                  <a:pt x="2278" y="3014"/>
                </a:lnTo>
                <a:lnTo>
                  <a:pt x="2274" y="2985"/>
                </a:lnTo>
                <a:lnTo>
                  <a:pt x="2270" y="2957"/>
                </a:lnTo>
                <a:lnTo>
                  <a:pt x="2268" y="2928"/>
                </a:lnTo>
                <a:lnTo>
                  <a:pt x="2267" y="2898"/>
                </a:lnTo>
                <a:lnTo>
                  <a:pt x="2268" y="2869"/>
                </a:lnTo>
                <a:lnTo>
                  <a:pt x="2270" y="2840"/>
                </a:lnTo>
                <a:lnTo>
                  <a:pt x="2274" y="2811"/>
                </a:lnTo>
                <a:lnTo>
                  <a:pt x="2278" y="2783"/>
                </a:lnTo>
                <a:lnTo>
                  <a:pt x="2285" y="2755"/>
                </a:lnTo>
                <a:lnTo>
                  <a:pt x="2292" y="2728"/>
                </a:lnTo>
                <a:lnTo>
                  <a:pt x="2301" y="2702"/>
                </a:lnTo>
                <a:lnTo>
                  <a:pt x="2311" y="2675"/>
                </a:lnTo>
                <a:lnTo>
                  <a:pt x="2323" y="2650"/>
                </a:lnTo>
                <a:lnTo>
                  <a:pt x="2335" y="2625"/>
                </a:lnTo>
                <a:lnTo>
                  <a:pt x="2349" y="2602"/>
                </a:lnTo>
                <a:lnTo>
                  <a:pt x="2364" y="2578"/>
                </a:lnTo>
                <a:lnTo>
                  <a:pt x="2380" y="2557"/>
                </a:lnTo>
                <a:lnTo>
                  <a:pt x="2397" y="2535"/>
                </a:lnTo>
                <a:lnTo>
                  <a:pt x="2415" y="2514"/>
                </a:lnTo>
                <a:lnTo>
                  <a:pt x="2434" y="2494"/>
                </a:lnTo>
                <a:lnTo>
                  <a:pt x="2454" y="2476"/>
                </a:lnTo>
                <a:lnTo>
                  <a:pt x="2475" y="2457"/>
                </a:lnTo>
                <a:lnTo>
                  <a:pt x="2496" y="2440"/>
                </a:lnTo>
                <a:lnTo>
                  <a:pt x="2518" y="2424"/>
                </a:lnTo>
                <a:lnTo>
                  <a:pt x="2542" y="2409"/>
                </a:lnTo>
                <a:lnTo>
                  <a:pt x="2566" y="2396"/>
                </a:lnTo>
                <a:lnTo>
                  <a:pt x="2590" y="2383"/>
                </a:lnTo>
                <a:lnTo>
                  <a:pt x="2615" y="2372"/>
                </a:lnTo>
                <a:lnTo>
                  <a:pt x="2642" y="2361"/>
                </a:lnTo>
                <a:lnTo>
                  <a:pt x="2668" y="2352"/>
                </a:lnTo>
                <a:lnTo>
                  <a:pt x="2695" y="2344"/>
                </a:lnTo>
                <a:lnTo>
                  <a:pt x="2723" y="2338"/>
                </a:lnTo>
                <a:lnTo>
                  <a:pt x="2751" y="2333"/>
                </a:lnTo>
                <a:lnTo>
                  <a:pt x="2780" y="2329"/>
                </a:lnTo>
                <a:lnTo>
                  <a:pt x="2810" y="2327"/>
                </a:lnTo>
                <a:lnTo>
                  <a:pt x="2838" y="2327"/>
                </a:lnTo>
                <a:lnTo>
                  <a:pt x="2868" y="2327"/>
                </a:lnTo>
                <a:lnTo>
                  <a:pt x="2897" y="2329"/>
                </a:lnTo>
                <a:lnTo>
                  <a:pt x="2926" y="2333"/>
                </a:lnTo>
                <a:lnTo>
                  <a:pt x="2953" y="2338"/>
                </a:lnTo>
                <a:lnTo>
                  <a:pt x="2981" y="2344"/>
                </a:lnTo>
                <a:lnTo>
                  <a:pt x="3008" y="2352"/>
                </a:lnTo>
                <a:lnTo>
                  <a:pt x="3035" y="2361"/>
                </a:lnTo>
                <a:lnTo>
                  <a:pt x="3061" y="2372"/>
                </a:lnTo>
                <a:lnTo>
                  <a:pt x="3086" y="2383"/>
                </a:lnTo>
                <a:lnTo>
                  <a:pt x="3111" y="2396"/>
                </a:lnTo>
                <a:lnTo>
                  <a:pt x="3135" y="2409"/>
                </a:lnTo>
                <a:lnTo>
                  <a:pt x="3158" y="2424"/>
                </a:lnTo>
                <a:lnTo>
                  <a:pt x="3181" y="2440"/>
                </a:lnTo>
                <a:lnTo>
                  <a:pt x="3201" y="2457"/>
                </a:lnTo>
                <a:lnTo>
                  <a:pt x="3223" y="2476"/>
                </a:lnTo>
                <a:lnTo>
                  <a:pt x="3243" y="2494"/>
                </a:lnTo>
                <a:lnTo>
                  <a:pt x="3262" y="2514"/>
                </a:lnTo>
                <a:lnTo>
                  <a:pt x="3279" y="2535"/>
                </a:lnTo>
                <a:lnTo>
                  <a:pt x="3296" y="2557"/>
                </a:lnTo>
                <a:lnTo>
                  <a:pt x="3312" y="2578"/>
                </a:lnTo>
                <a:lnTo>
                  <a:pt x="3327" y="2602"/>
                </a:lnTo>
                <a:lnTo>
                  <a:pt x="3341" y="2625"/>
                </a:lnTo>
                <a:lnTo>
                  <a:pt x="3353" y="2650"/>
                </a:lnTo>
                <a:lnTo>
                  <a:pt x="3365" y="2675"/>
                </a:lnTo>
                <a:lnTo>
                  <a:pt x="3375" y="2702"/>
                </a:lnTo>
                <a:lnTo>
                  <a:pt x="3384" y="2728"/>
                </a:lnTo>
                <a:lnTo>
                  <a:pt x="3392" y="2755"/>
                </a:lnTo>
                <a:lnTo>
                  <a:pt x="3398" y="2783"/>
                </a:lnTo>
                <a:lnTo>
                  <a:pt x="3404" y="2811"/>
                </a:lnTo>
                <a:lnTo>
                  <a:pt x="3407" y="2840"/>
                </a:lnTo>
                <a:lnTo>
                  <a:pt x="3409" y="2869"/>
                </a:lnTo>
                <a:lnTo>
                  <a:pt x="3409" y="2898"/>
                </a:lnTo>
                <a:lnTo>
                  <a:pt x="3409" y="2928"/>
                </a:lnTo>
                <a:lnTo>
                  <a:pt x="3407" y="2957"/>
                </a:lnTo>
                <a:lnTo>
                  <a:pt x="3404" y="2985"/>
                </a:lnTo>
                <a:lnTo>
                  <a:pt x="3398" y="3014"/>
                </a:lnTo>
                <a:lnTo>
                  <a:pt x="3392" y="3041"/>
                </a:lnTo>
                <a:lnTo>
                  <a:pt x="3384" y="3069"/>
                </a:lnTo>
                <a:lnTo>
                  <a:pt x="3375" y="3095"/>
                </a:lnTo>
                <a:lnTo>
                  <a:pt x="3365" y="3121"/>
                </a:lnTo>
                <a:lnTo>
                  <a:pt x="3353" y="3146"/>
                </a:lnTo>
                <a:lnTo>
                  <a:pt x="3341" y="3171"/>
                </a:lnTo>
                <a:lnTo>
                  <a:pt x="3327" y="3195"/>
                </a:lnTo>
                <a:lnTo>
                  <a:pt x="3312" y="3218"/>
                </a:lnTo>
                <a:lnTo>
                  <a:pt x="3296" y="3241"/>
                </a:lnTo>
                <a:lnTo>
                  <a:pt x="3279" y="3263"/>
                </a:lnTo>
                <a:lnTo>
                  <a:pt x="3262" y="3283"/>
                </a:lnTo>
                <a:lnTo>
                  <a:pt x="3243" y="3303"/>
                </a:lnTo>
                <a:lnTo>
                  <a:pt x="3223" y="3322"/>
                </a:lnTo>
                <a:lnTo>
                  <a:pt x="3201" y="3341"/>
                </a:lnTo>
                <a:lnTo>
                  <a:pt x="3181" y="3357"/>
                </a:lnTo>
                <a:lnTo>
                  <a:pt x="3158" y="3373"/>
                </a:lnTo>
                <a:lnTo>
                  <a:pt x="3135" y="3387"/>
                </a:lnTo>
                <a:lnTo>
                  <a:pt x="3111" y="3401"/>
                </a:lnTo>
                <a:lnTo>
                  <a:pt x="3086" y="3414"/>
                </a:lnTo>
                <a:lnTo>
                  <a:pt x="3061" y="3426"/>
                </a:lnTo>
                <a:lnTo>
                  <a:pt x="3035" y="3435"/>
                </a:lnTo>
                <a:lnTo>
                  <a:pt x="3008" y="3445"/>
                </a:lnTo>
                <a:lnTo>
                  <a:pt x="2981" y="3453"/>
                </a:lnTo>
                <a:lnTo>
                  <a:pt x="2953" y="3459"/>
                </a:lnTo>
                <a:lnTo>
                  <a:pt x="2926" y="3464"/>
                </a:lnTo>
                <a:lnTo>
                  <a:pt x="2897" y="3467"/>
                </a:lnTo>
                <a:lnTo>
                  <a:pt x="2868" y="3470"/>
                </a:lnTo>
                <a:lnTo>
                  <a:pt x="2838" y="3471"/>
                </a:lnTo>
                <a:close/>
                <a:moveTo>
                  <a:pt x="2838" y="1969"/>
                </a:moveTo>
                <a:lnTo>
                  <a:pt x="2838" y="1969"/>
                </a:lnTo>
                <a:lnTo>
                  <a:pt x="2810" y="1969"/>
                </a:lnTo>
                <a:lnTo>
                  <a:pt x="2780" y="1967"/>
                </a:lnTo>
                <a:lnTo>
                  <a:pt x="2751" y="1962"/>
                </a:lnTo>
                <a:lnTo>
                  <a:pt x="2723" y="1958"/>
                </a:lnTo>
                <a:lnTo>
                  <a:pt x="2695" y="1951"/>
                </a:lnTo>
                <a:lnTo>
                  <a:pt x="2668" y="1944"/>
                </a:lnTo>
                <a:lnTo>
                  <a:pt x="2642" y="1935"/>
                </a:lnTo>
                <a:lnTo>
                  <a:pt x="2615" y="1925"/>
                </a:lnTo>
                <a:lnTo>
                  <a:pt x="2590" y="1913"/>
                </a:lnTo>
                <a:lnTo>
                  <a:pt x="2566" y="1901"/>
                </a:lnTo>
                <a:lnTo>
                  <a:pt x="2542" y="1887"/>
                </a:lnTo>
                <a:lnTo>
                  <a:pt x="2518" y="1872"/>
                </a:lnTo>
                <a:lnTo>
                  <a:pt x="2496" y="1856"/>
                </a:lnTo>
                <a:lnTo>
                  <a:pt x="2475" y="1839"/>
                </a:lnTo>
                <a:lnTo>
                  <a:pt x="2454" y="1821"/>
                </a:lnTo>
                <a:lnTo>
                  <a:pt x="2434" y="1802"/>
                </a:lnTo>
                <a:lnTo>
                  <a:pt x="2415" y="1782"/>
                </a:lnTo>
                <a:lnTo>
                  <a:pt x="2397" y="1761"/>
                </a:lnTo>
                <a:lnTo>
                  <a:pt x="2380" y="1740"/>
                </a:lnTo>
                <a:lnTo>
                  <a:pt x="2364" y="1717"/>
                </a:lnTo>
                <a:lnTo>
                  <a:pt x="2349" y="1694"/>
                </a:lnTo>
                <a:lnTo>
                  <a:pt x="2335" y="1670"/>
                </a:lnTo>
                <a:lnTo>
                  <a:pt x="2323" y="1646"/>
                </a:lnTo>
                <a:lnTo>
                  <a:pt x="2311" y="1620"/>
                </a:lnTo>
                <a:lnTo>
                  <a:pt x="2301" y="1595"/>
                </a:lnTo>
                <a:lnTo>
                  <a:pt x="2292" y="1567"/>
                </a:lnTo>
                <a:lnTo>
                  <a:pt x="2285" y="1541"/>
                </a:lnTo>
                <a:lnTo>
                  <a:pt x="2278" y="1512"/>
                </a:lnTo>
                <a:lnTo>
                  <a:pt x="2274" y="1485"/>
                </a:lnTo>
                <a:lnTo>
                  <a:pt x="2270" y="1456"/>
                </a:lnTo>
                <a:lnTo>
                  <a:pt x="2268" y="1427"/>
                </a:lnTo>
                <a:lnTo>
                  <a:pt x="2267" y="1397"/>
                </a:lnTo>
                <a:lnTo>
                  <a:pt x="2268" y="1368"/>
                </a:lnTo>
                <a:lnTo>
                  <a:pt x="2270" y="1339"/>
                </a:lnTo>
                <a:lnTo>
                  <a:pt x="2274" y="1310"/>
                </a:lnTo>
                <a:lnTo>
                  <a:pt x="2278" y="1283"/>
                </a:lnTo>
                <a:lnTo>
                  <a:pt x="2285" y="1255"/>
                </a:lnTo>
                <a:lnTo>
                  <a:pt x="2292" y="1228"/>
                </a:lnTo>
                <a:lnTo>
                  <a:pt x="2301" y="1201"/>
                </a:lnTo>
                <a:lnTo>
                  <a:pt x="2311" y="1175"/>
                </a:lnTo>
                <a:lnTo>
                  <a:pt x="2323" y="1150"/>
                </a:lnTo>
                <a:lnTo>
                  <a:pt x="2335" y="1125"/>
                </a:lnTo>
                <a:lnTo>
                  <a:pt x="2349" y="1101"/>
                </a:lnTo>
                <a:lnTo>
                  <a:pt x="2364" y="1078"/>
                </a:lnTo>
                <a:lnTo>
                  <a:pt x="2380" y="1055"/>
                </a:lnTo>
                <a:lnTo>
                  <a:pt x="2397" y="1033"/>
                </a:lnTo>
                <a:lnTo>
                  <a:pt x="2415" y="1013"/>
                </a:lnTo>
                <a:lnTo>
                  <a:pt x="2434" y="993"/>
                </a:lnTo>
                <a:lnTo>
                  <a:pt x="2454" y="974"/>
                </a:lnTo>
                <a:lnTo>
                  <a:pt x="2475" y="957"/>
                </a:lnTo>
                <a:lnTo>
                  <a:pt x="2496" y="940"/>
                </a:lnTo>
                <a:lnTo>
                  <a:pt x="2518" y="924"/>
                </a:lnTo>
                <a:lnTo>
                  <a:pt x="2542" y="909"/>
                </a:lnTo>
                <a:lnTo>
                  <a:pt x="2566" y="895"/>
                </a:lnTo>
                <a:lnTo>
                  <a:pt x="2590" y="883"/>
                </a:lnTo>
                <a:lnTo>
                  <a:pt x="2615" y="871"/>
                </a:lnTo>
                <a:lnTo>
                  <a:pt x="2642" y="861"/>
                </a:lnTo>
                <a:lnTo>
                  <a:pt x="2668" y="852"/>
                </a:lnTo>
                <a:lnTo>
                  <a:pt x="2695" y="844"/>
                </a:lnTo>
                <a:lnTo>
                  <a:pt x="2723" y="838"/>
                </a:lnTo>
                <a:lnTo>
                  <a:pt x="2751" y="832"/>
                </a:lnTo>
                <a:lnTo>
                  <a:pt x="2780" y="829"/>
                </a:lnTo>
                <a:lnTo>
                  <a:pt x="2810" y="827"/>
                </a:lnTo>
                <a:lnTo>
                  <a:pt x="2838" y="825"/>
                </a:lnTo>
                <a:lnTo>
                  <a:pt x="2868" y="827"/>
                </a:lnTo>
                <a:lnTo>
                  <a:pt x="2897" y="829"/>
                </a:lnTo>
                <a:lnTo>
                  <a:pt x="2926" y="832"/>
                </a:lnTo>
                <a:lnTo>
                  <a:pt x="2953" y="838"/>
                </a:lnTo>
                <a:lnTo>
                  <a:pt x="2981" y="844"/>
                </a:lnTo>
                <a:lnTo>
                  <a:pt x="3008" y="852"/>
                </a:lnTo>
                <a:lnTo>
                  <a:pt x="3035" y="861"/>
                </a:lnTo>
                <a:lnTo>
                  <a:pt x="3061" y="871"/>
                </a:lnTo>
                <a:lnTo>
                  <a:pt x="3086" y="883"/>
                </a:lnTo>
                <a:lnTo>
                  <a:pt x="3111" y="895"/>
                </a:lnTo>
                <a:lnTo>
                  <a:pt x="3135" y="909"/>
                </a:lnTo>
                <a:lnTo>
                  <a:pt x="3158" y="924"/>
                </a:lnTo>
                <a:lnTo>
                  <a:pt x="3181" y="940"/>
                </a:lnTo>
                <a:lnTo>
                  <a:pt x="3201" y="957"/>
                </a:lnTo>
                <a:lnTo>
                  <a:pt x="3223" y="974"/>
                </a:lnTo>
                <a:lnTo>
                  <a:pt x="3243" y="993"/>
                </a:lnTo>
                <a:lnTo>
                  <a:pt x="3262" y="1013"/>
                </a:lnTo>
                <a:lnTo>
                  <a:pt x="3279" y="1033"/>
                </a:lnTo>
                <a:lnTo>
                  <a:pt x="3296" y="1055"/>
                </a:lnTo>
                <a:lnTo>
                  <a:pt x="3312" y="1078"/>
                </a:lnTo>
                <a:lnTo>
                  <a:pt x="3327" y="1101"/>
                </a:lnTo>
                <a:lnTo>
                  <a:pt x="3341" y="1125"/>
                </a:lnTo>
                <a:lnTo>
                  <a:pt x="3353" y="1150"/>
                </a:lnTo>
                <a:lnTo>
                  <a:pt x="3365" y="1175"/>
                </a:lnTo>
                <a:lnTo>
                  <a:pt x="3375" y="1201"/>
                </a:lnTo>
                <a:lnTo>
                  <a:pt x="3384" y="1228"/>
                </a:lnTo>
                <a:lnTo>
                  <a:pt x="3392" y="1255"/>
                </a:lnTo>
                <a:lnTo>
                  <a:pt x="3398" y="1283"/>
                </a:lnTo>
                <a:lnTo>
                  <a:pt x="3404" y="1310"/>
                </a:lnTo>
                <a:lnTo>
                  <a:pt x="3407" y="1339"/>
                </a:lnTo>
                <a:lnTo>
                  <a:pt x="3409" y="1368"/>
                </a:lnTo>
                <a:lnTo>
                  <a:pt x="3409" y="1397"/>
                </a:lnTo>
                <a:lnTo>
                  <a:pt x="3409" y="1427"/>
                </a:lnTo>
                <a:lnTo>
                  <a:pt x="3407" y="1456"/>
                </a:lnTo>
                <a:lnTo>
                  <a:pt x="3404" y="1485"/>
                </a:lnTo>
                <a:lnTo>
                  <a:pt x="3398" y="1512"/>
                </a:lnTo>
                <a:lnTo>
                  <a:pt x="3392" y="1541"/>
                </a:lnTo>
                <a:lnTo>
                  <a:pt x="3384" y="1567"/>
                </a:lnTo>
                <a:lnTo>
                  <a:pt x="3375" y="1595"/>
                </a:lnTo>
                <a:lnTo>
                  <a:pt x="3365" y="1620"/>
                </a:lnTo>
                <a:lnTo>
                  <a:pt x="3353" y="1646"/>
                </a:lnTo>
                <a:lnTo>
                  <a:pt x="3341" y="1670"/>
                </a:lnTo>
                <a:lnTo>
                  <a:pt x="3327" y="1694"/>
                </a:lnTo>
                <a:lnTo>
                  <a:pt x="3312" y="1717"/>
                </a:lnTo>
                <a:lnTo>
                  <a:pt x="3296" y="1740"/>
                </a:lnTo>
                <a:lnTo>
                  <a:pt x="3279" y="1761"/>
                </a:lnTo>
                <a:lnTo>
                  <a:pt x="3262" y="1782"/>
                </a:lnTo>
                <a:lnTo>
                  <a:pt x="3243" y="1802"/>
                </a:lnTo>
                <a:lnTo>
                  <a:pt x="3223" y="1821"/>
                </a:lnTo>
                <a:lnTo>
                  <a:pt x="3201" y="1839"/>
                </a:lnTo>
                <a:lnTo>
                  <a:pt x="3181" y="1856"/>
                </a:lnTo>
                <a:lnTo>
                  <a:pt x="3158" y="1872"/>
                </a:lnTo>
                <a:lnTo>
                  <a:pt x="3135" y="1887"/>
                </a:lnTo>
                <a:lnTo>
                  <a:pt x="3111" y="1901"/>
                </a:lnTo>
                <a:lnTo>
                  <a:pt x="3086" y="1913"/>
                </a:lnTo>
                <a:lnTo>
                  <a:pt x="3061" y="1925"/>
                </a:lnTo>
                <a:lnTo>
                  <a:pt x="3035" y="1935"/>
                </a:lnTo>
                <a:lnTo>
                  <a:pt x="3008" y="1944"/>
                </a:lnTo>
                <a:lnTo>
                  <a:pt x="2981" y="1951"/>
                </a:lnTo>
                <a:lnTo>
                  <a:pt x="2953" y="1958"/>
                </a:lnTo>
                <a:lnTo>
                  <a:pt x="2926" y="1962"/>
                </a:lnTo>
                <a:lnTo>
                  <a:pt x="2897" y="1967"/>
                </a:lnTo>
                <a:lnTo>
                  <a:pt x="2868" y="1969"/>
                </a:lnTo>
                <a:lnTo>
                  <a:pt x="2838" y="19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卡带"/>
          <p:cNvSpPr/>
          <p:nvPr/>
        </p:nvSpPr>
        <p:spPr bwMode="auto">
          <a:xfrm rot="20940000" flipV="1">
            <a:off x="7825105" y="3462020"/>
            <a:ext cx="594360" cy="573405"/>
          </a:xfrm>
          <a:custGeom>
            <a:avLst/>
            <a:gdLst>
              <a:gd name="T0" fmla="*/ 2147483646 w 4425"/>
              <a:gd name="T1" fmla="*/ 2147483646 h 4238"/>
              <a:gd name="T2" fmla="*/ 2147483646 w 4425"/>
              <a:gd name="T3" fmla="*/ 2147483646 h 4238"/>
              <a:gd name="T4" fmla="*/ 2147483646 w 4425"/>
              <a:gd name="T5" fmla="*/ 2147483646 h 4238"/>
              <a:gd name="T6" fmla="*/ 2147483646 w 4425"/>
              <a:gd name="T7" fmla="*/ 2147483646 h 4238"/>
              <a:gd name="T8" fmla="*/ 2147483646 w 4425"/>
              <a:gd name="T9" fmla="*/ 2147483646 h 4238"/>
              <a:gd name="T10" fmla="*/ 2147483646 w 4425"/>
              <a:gd name="T11" fmla="*/ 2147483646 h 4238"/>
              <a:gd name="T12" fmla="*/ 2147483646 w 4425"/>
              <a:gd name="T13" fmla="*/ 2147483646 h 4238"/>
              <a:gd name="T14" fmla="*/ 2147483646 w 4425"/>
              <a:gd name="T15" fmla="*/ 2147483646 h 4238"/>
              <a:gd name="T16" fmla="*/ 2147483646 w 4425"/>
              <a:gd name="T17" fmla="*/ 2147483646 h 4238"/>
              <a:gd name="T18" fmla="*/ 2147483646 w 4425"/>
              <a:gd name="T19" fmla="*/ 2147483646 h 4238"/>
              <a:gd name="T20" fmla="*/ 0 w 4425"/>
              <a:gd name="T21" fmla="*/ 2147483646 h 4238"/>
              <a:gd name="T22" fmla="*/ 2147483646 w 4425"/>
              <a:gd name="T23" fmla="*/ 2147483646 h 4238"/>
              <a:gd name="T24" fmla="*/ 2147483646 w 4425"/>
              <a:gd name="T25" fmla="*/ 2147483646 h 4238"/>
              <a:gd name="T26" fmla="*/ 2147483646 w 4425"/>
              <a:gd name="T27" fmla="*/ 2147483646 h 4238"/>
              <a:gd name="T28" fmla="*/ 2147483646 w 4425"/>
              <a:gd name="T29" fmla="*/ 2147483646 h 4238"/>
              <a:gd name="T30" fmla="*/ 2147483646 w 4425"/>
              <a:gd name="T31" fmla="*/ 2147483646 h 4238"/>
              <a:gd name="T32" fmla="*/ 2147483646 w 4425"/>
              <a:gd name="T33" fmla="*/ 2147483646 h 4238"/>
              <a:gd name="T34" fmla="*/ 2147483646 w 4425"/>
              <a:gd name="T35" fmla="*/ 2147483646 h 4238"/>
              <a:gd name="T36" fmla="*/ 2147483646 w 4425"/>
              <a:gd name="T37" fmla="*/ 2147483646 h 4238"/>
              <a:gd name="T38" fmla="*/ 2147483646 w 4425"/>
              <a:gd name="T39" fmla="*/ 2147483646 h 4238"/>
              <a:gd name="T40" fmla="*/ 2147483646 w 4425"/>
              <a:gd name="T41" fmla="*/ 2147483646 h 4238"/>
              <a:gd name="T42" fmla="*/ 2147483646 w 4425"/>
              <a:gd name="T43" fmla="*/ 2147483646 h 4238"/>
              <a:gd name="T44" fmla="*/ 2147483646 w 4425"/>
              <a:gd name="T45" fmla="*/ 2147483646 h 4238"/>
              <a:gd name="T46" fmla="*/ 2147483646 w 4425"/>
              <a:gd name="T47" fmla="*/ 2147483646 h 4238"/>
              <a:gd name="T48" fmla="*/ 2147483646 w 4425"/>
              <a:gd name="T49" fmla="*/ 2147483646 h 4238"/>
              <a:gd name="T50" fmla="*/ 2147483646 w 4425"/>
              <a:gd name="T51" fmla="*/ 2147483646 h 4238"/>
              <a:gd name="T52" fmla="*/ 2147483646 w 4425"/>
              <a:gd name="T53" fmla="*/ 2147483646 h 4238"/>
              <a:gd name="T54" fmla="*/ 2147483646 w 4425"/>
              <a:gd name="T55" fmla="*/ 2147483646 h 4238"/>
              <a:gd name="T56" fmla="*/ 2147483646 w 4425"/>
              <a:gd name="T57" fmla="*/ 2147483646 h 4238"/>
              <a:gd name="T58" fmla="*/ 2147483646 w 4425"/>
              <a:gd name="T59" fmla="*/ 2147483646 h 4238"/>
              <a:gd name="T60" fmla="*/ 2147483646 w 4425"/>
              <a:gd name="T61" fmla="*/ 2147483646 h 4238"/>
              <a:gd name="T62" fmla="*/ 2147483646 w 4425"/>
              <a:gd name="T63" fmla="*/ 2147483646 h 4238"/>
              <a:gd name="T64" fmla="*/ 2147483646 w 4425"/>
              <a:gd name="T65" fmla="*/ 2147483646 h 4238"/>
              <a:gd name="T66" fmla="*/ 2147483646 w 4425"/>
              <a:gd name="T67" fmla="*/ 2147483646 h 4238"/>
              <a:gd name="T68" fmla="*/ 2147483646 w 4425"/>
              <a:gd name="T69" fmla="*/ 2147483646 h 4238"/>
              <a:gd name="T70" fmla="*/ 2147483646 w 4425"/>
              <a:gd name="T71" fmla="*/ 2147483646 h 4238"/>
              <a:gd name="T72" fmla="*/ 2147483646 w 4425"/>
              <a:gd name="T73" fmla="*/ 2147483646 h 4238"/>
              <a:gd name="T74" fmla="*/ 2147483646 w 4425"/>
              <a:gd name="T75" fmla="*/ 2147483646 h 4238"/>
              <a:gd name="T76" fmla="*/ 2147483646 w 4425"/>
              <a:gd name="T77" fmla="*/ 2147483646 h 4238"/>
              <a:gd name="T78" fmla="*/ 2147483646 w 4425"/>
              <a:gd name="T79" fmla="*/ 2147483646 h 4238"/>
              <a:gd name="T80" fmla="*/ 2147483646 w 4425"/>
              <a:gd name="T81" fmla="*/ 2147483646 h 4238"/>
              <a:gd name="T82" fmla="*/ 2147483646 w 4425"/>
              <a:gd name="T83" fmla="*/ 2147483646 h 4238"/>
              <a:gd name="T84" fmla="*/ 2147483646 w 4425"/>
              <a:gd name="T85" fmla="*/ 2147483646 h 4238"/>
              <a:gd name="T86" fmla="*/ 2147483646 w 4425"/>
              <a:gd name="T87" fmla="*/ 2147483646 h 4238"/>
              <a:gd name="T88" fmla="*/ 2147483646 w 4425"/>
              <a:gd name="T89" fmla="*/ 2147483646 h 4238"/>
              <a:gd name="T90" fmla="*/ 2147483646 w 4425"/>
              <a:gd name="T91" fmla="*/ 2147483646 h 4238"/>
              <a:gd name="T92" fmla="*/ 2147483646 w 4425"/>
              <a:gd name="T93" fmla="*/ 2147483646 h 4238"/>
              <a:gd name="T94" fmla="*/ 2147483646 w 4425"/>
              <a:gd name="T95" fmla="*/ 2147483646 h 4238"/>
              <a:gd name="T96" fmla="*/ 2147483646 w 4425"/>
              <a:gd name="T97" fmla="*/ 2147483646 h 4238"/>
              <a:gd name="T98" fmla="*/ 2147483646 w 4425"/>
              <a:gd name="T99" fmla="*/ 2147483646 h 4238"/>
              <a:gd name="T100" fmla="*/ 2147483646 w 4425"/>
              <a:gd name="T101" fmla="*/ 2147483646 h 4238"/>
              <a:gd name="T102" fmla="*/ 2147483646 w 4425"/>
              <a:gd name="T103" fmla="*/ 2147483646 h 4238"/>
              <a:gd name="T104" fmla="*/ 2147483646 w 4425"/>
              <a:gd name="T105" fmla="*/ 2147483646 h 4238"/>
              <a:gd name="T106" fmla="*/ 2147483646 w 4425"/>
              <a:gd name="T107" fmla="*/ 2147483646 h 4238"/>
              <a:gd name="T108" fmla="*/ 2147483646 w 4425"/>
              <a:gd name="T109" fmla="*/ 2147483646 h 4238"/>
              <a:gd name="T110" fmla="*/ 2147483646 w 4425"/>
              <a:gd name="T111" fmla="*/ 2147483646 h 4238"/>
              <a:gd name="T112" fmla="*/ 2147483646 w 4425"/>
              <a:gd name="T113" fmla="*/ 2147483646 h 4238"/>
              <a:gd name="T114" fmla="*/ 2147483646 w 4425"/>
              <a:gd name="T115" fmla="*/ 2147483646 h 4238"/>
              <a:gd name="T116" fmla="*/ 2147483646 w 4425"/>
              <a:gd name="T117" fmla="*/ 2147483646 h 42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25" h="4238">
                <a:moveTo>
                  <a:pt x="2805" y="188"/>
                </a:moveTo>
                <a:lnTo>
                  <a:pt x="2805" y="188"/>
                </a:lnTo>
                <a:lnTo>
                  <a:pt x="2865" y="192"/>
                </a:lnTo>
                <a:lnTo>
                  <a:pt x="2926" y="198"/>
                </a:lnTo>
                <a:lnTo>
                  <a:pt x="2984" y="205"/>
                </a:lnTo>
                <a:lnTo>
                  <a:pt x="3040" y="213"/>
                </a:lnTo>
                <a:lnTo>
                  <a:pt x="3096" y="222"/>
                </a:lnTo>
                <a:lnTo>
                  <a:pt x="3150" y="231"/>
                </a:lnTo>
                <a:lnTo>
                  <a:pt x="3203" y="242"/>
                </a:lnTo>
                <a:lnTo>
                  <a:pt x="3254" y="253"/>
                </a:lnTo>
                <a:lnTo>
                  <a:pt x="3303" y="266"/>
                </a:lnTo>
                <a:lnTo>
                  <a:pt x="3352" y="278"/>
                </a:lnTo>
                <a:lnTo>
                  <a:pt x="3399" y="292"/>
                </a:lnTo>
                <a:lnTo>
                  <a:pt x="3445" y="306"/>
                </a:lnTo>
                <a:lnTo>
                  <a:pt x="3489" y="320"/>
                </a:lnTo>
                <a:lnTo>
                  <a:pt x="3533" y="336"/>
                </a:lnTo>
                <a:lnTo>
                  <a:pt x="3575" y="352"/>
                </a:lnTo>
                <a:lnTo>
                  <a:pt x="3615" y="370"/>
                </a:lnTo>
                <a:lnTo>
                  <a:pt x="3655" y="387"/>
                </a:lnTo>
                <a:lnTo>
                  <a:pt x="3693" y="404"/>
                </a:lnTo>
                <a:lnTo>
                  <a:pt x="3730" y="422"/>
                </a:lnTo>
                <a:lnTo>
                  <a:pt x="3766" y="440"/>
                </a:lnTo>
                <a:lnTo>
                  <a:pt x="3801" y="459"/>
                </a:lnTo>
                <a:lnTo>
                  <a:pt x="3834" y="478"/>
                </a:lnTo>
                <a:lnTo>
                  <a:pt x="3866" y="498"/>
                </a:lnTo>
                <a:lnTo>
                  <a:pt x="3898" y="517"/>
                </a:lnTo>
                <a:lnTo>
                  <a:pt x="3928" y="538"/>
                </a:lnTo>
                <a:lnTo>
                  <a:pt x="3958" y="557"/>
                </a:lnTo>
                <a:lnTo>
                  <a:pt x="3985" y="578"/>
                </a:lnTo>
                <a:lnTo>
                  <a:pt x="4013" y="598"/>
                </a:lnTo>
                <a:lnTo>
                  <a:pt x="4063" y="639"/>
                </a:lnTo>
                <a:lnTo>
                  <a:pt x="4111" y="680"/>
                </a:lnTo>
                <a:lnTo>
                  <a:pt x="4153" y="720"/>
                </a:lnTo>
                <a:lnTo>
                  <a:pt x="4193" y="760"/>
                </a:lnTo>
                <a:lnTo>
                  <a:pt x="4229" y="800"/>
                </a:lnTo>
                <a:lnTo>
                  <a:pt x="4261" y="838"/>
                </a:lnTo>
                <a:lnTo>
                  <a:pt x="4289" y="875"/>
                </a:lnTo>
                <a:lnTo>
                  <a:pt x="4315" y="910"/>
                </a:lnTo>
                <a:lnTo>
                  <a:pt x="4338" y="943"/>
                </a:lnTo>
                <a:lnTo>
                  <a:pt x="4358" y="974"/>
                </a:lnTo>
                <a:lnTo>
                  <a:pt x="4375" y="1001"/>
                </a:lnTo>
                <a:lnTo>
                  <a:pt x="4388" y="1027"/>
                </a:lnTo>
                <a:lnTo>
                  <a:pt x="4400" y="1049"/>
                </a:lnTo>
                <a:lnTo>
                  <a:pt x="4409" y="1068"/>
                </a:lnTo>
                <a:lnTo>
                  <a:pt x="4422" y="1095"/>
                </a:lnTo>
                <a:lnTo>
                  <a:pt x="4425" y="1104"/>
                </a:lnTo>
                <a:lnTo>
                  <a:pt x="4375" y="557"/>
                </a:lnTo>
                <a:lnTo>
                  <a:pt x="4353" y="526"/>
                </a:lnTo>
                <a:lnTo>
                  <a:pt x="4330" y="498"/>
                </a:lnTo>
                <a:lnTo>
                  <a:pt x="4306" y="469"/>
                </a:lnTo>
                <a:lnTo>
                  <a:pt x="4282" y="442"/>
                </a:lnTo>
                <a:lnTo>
                  <a:pt x="4257" y="415"/>
                </a:lnTo>
                <a:lnTo>
                  <a:pt x="4232" y="390"/>
                </a:lnTo>
                <a:lnTo>
                  <a:pt x="4206" y="366"/>
                </a:lnTo>
                <a:lnTo>
                  <a:pt x="4179" y="342"/>
                </a:lnTo>
                <a:lnTo>
                  <a:pt x="4153" y="319"/>
                </a:lnTo>
                <a:lnTo>
                  <a:pt x="4126" y="299"/>
                </a:lnTo>
                <a:lnTo>
                  <a:pt x="4097" y="277"/>
                </a:lnTo>
                <a:lnTo>
                  <a:pt x="4069" y="258"/>
                </a:lnTo>
                <a:lnTo>
                  <a:pt x="4040" y="239"/>
                </a:lnTo>
                <a:lnTo>
                  <a:pt x="4010" y="221"/>
                </a:lnTo>
                <a:lnTo>
                  <a:pt x="3981" y="204"/>
                </a:lnTo>
                <a:lnTo>
                  <a:pt x="3951" y="187"/>
                </a:lnTo>
                <a:lnTo>
                  <a:pt x="3920" y="172"/>
                </a:lnTo>
                <a:lnTo>
                  <a:pt x="3889" y="157"/>
                </a:lnTo>
                <a:lnTo>
                  <a:pt x="3858" y="142"/>
                </a:lnTo>
                <a:lnTo>
                  <a:pt x="3826" y="130"/>
                </a:lnTo>
                <a:lnTo>
                  <a:pt x="3794" y="117"/>
                </a:lnTo>
                <a:lnTo>
                  <a:pt x="3762" y="104"/>
                </a:lnTo>
                <a:lnTo>
                  <a:pt x="3729" y="94"/>
                </a:lnTo>
                <a:lnTo>
                  <a:pt x="3697" y="83"/>
                </a:lnTo>
                <a:lnTo>
                  <a:pt x="3664" y="74"/>
                </a:lnTo>
                <a:lnTo>
                  <a:pt x="3630" y="64"/>
                </a:lnTo>
                <a:lnTo>
                  <a:pt x="3564" y="48"/>
                </a:lnTo>
                <a:lnTo>
                  <a:pt x="3495" y="35"/>
                </a:lnTo>
                <a:lnTo>
                  <a:pt x="3426" y="23"/>
                </a:lnTo>
                <a:lnTo>
                  <a:pt x="3358" y="15"/>
                </a:lnTo>
                <a:lnTo>
                  <a:pt x="3289" y="8"/>
                </a:lnTo>
                <a:lnTo>
                  <a:pt x="3220" y="4"/>
                </a:lnTo>
                <a:lnTo>
                  <a:pt x="3150" y="2"/>
                </a:lnTo>
                <a:lnTo>
                  <a:pt x="3081" y="0"/>
                </a:lnTo>
                <a:lnTo>
                  <a:pt x="3012" y="2"/>
                </a:lnTo>
                <a:lnTo>
                  <a:pt x="2943" y="4"/>
                </a:lnTo>
                <a:lnTo>
                  <a:pt x="2875" y="8"/>
                </a:lnTo>
                <a:lnTo>
                  <a:pt x="2807" y="13"/>
                </a:lnTo>
                <a:lnTo>
                  <a:pt x="2741" y="20"/>
                </a:lnTo>
                <a:lnTo>
                  <a:pt x="2676" y="28"/>
                </a:lnTo>
                <a:lnTo>
                  <a:pt x="2611" y="37"/>
                </a:lnTo>
                <a:lnTo>
                  <a:pt x="2548" y="46"/>
                </a:lnTo>
                <a:lnTo>
                  <a:pt x="2485" y="58"/>
                </a:lnTo>
                <a:lnTo>
                  <a:pt x="2424" y="68"/>
                </a:lnTo>
                <a:lnTo>
                  <a:pt x="2366" y="80"/>
                </a:lnTo>
                <a:lnTo>
                  <a:pt x="2298" y="71"/>
                </a:lnTo>
                <a:lnTo>
                  <a:pt x="2228" y="66"/>
                </a:lnTo>
                <a:lnTo>
                  <a:pt x="2158" y="61"/>
                </a:lnTo>
                <a:lnTo>
                  <a:pt x="2123" y="60"/>
                </a:lnTo>
                <a:lnTo>
                  <a:pt x="2087" y="60"/>
                </a:lnTo>
                <a:lnTo>
                  <a:pt x="2034" y="60"/>
                </a:lnTo>
                <a:lnTo>
                  <a:pt x="1980" y="62"/>
                </a:lnTo>
                <a:lnTo>
                  <a:pt x="1927" y="66"/>
                </a:lnTo>
                <a:lnTo>
                  <a:pt x="1874" y="70"/>
                </a:lnTo>
                <a:lnTo>
                  <a:pt x="1821" y="76"/>
                </a:lnTo>
                <a:lnTo>
                  <a:pt x="1770" y="84"/>
                </a:lnTo>
                <a:lnTo>
                  <a:pt x="1718" y="92"/>
                </a:lnTo>
                <a:lnTo>
                  <a:pt x="1667" y="102"/>
                </a:lnTo>
                <a:lnTo>
                  <a:pt x="1616" y="112"/>
                </a:lnTo>
                <a:lnTo>
                  <a:pt x="1565" y="125"/>
                </a:lnTo>
                <a:lnTo>
                  <a:pt x="1516" y="139"/>
                </a:lnTo>
                <a:lnTo>
                  <a:pt x="1467" y="154"/>
                </a:lnTo>
                <a:lnTo>
                  <a:pt x="1418" y="170"/>
                </a:lnTo>
                <a:lnTo>
                  <a:pt x="1370" y="187"/>
                </a:lnTo>
                <a:lnTo>
                  <a:pt x="1322" y="204"/>
                </a:lnTo>
                <a:lnTo>
                  <a:pt x="1275" y="223"/>
                </a:lnTo>
                <a:lnTo>
                  <a:pt x="1228" y="244"/>
                </a:lnTo>
                <a:lnTo>
                  <a:pt x="1183" y="266"/>
                </a:lnTo>
                <a:lnTo>
                  <a:pt x="1137" y="288"/>
                </a:lnTo>
                <a:lnTo>
                  <a:pt x="1092" y="311"/>
                </a:lnTo>
                <a:lnTo>
                  <a:pt x="1048" y="336"/>
                </a:lnTo>
                <a:lnTo>
                  <a:pt x="1004" y="362"/>
                </a:lnTo>
                <a:lnTo>
                  <a:pt x="962" y="389"/>
                </a:lnTo>
                <a:lnTo>
                  <a:pt x="920" y="416"/>
                </a:lnTo>
                <a:lnTo>
                  <a:pt x="879" y="445"/>
                </a:lnTo>
                <a:lnTo>
                  <a:pt x="839" y="475"/>
                </a:lnTo>
                <a:lnTo>
                  <a:pt x="799" y="504"/>
                </a:lnTo>
                <a:lnTo>
                  <a:pt x="760" y="536"/>
                </a:lnTo>
                <a:lnTo>
                  <a:pt x="721" y="568"/>
                </a:lnTo>
                <a:lnTo>
                  <a:pt x="683" y="602"/>
                </a:lnTo>
                <a:lnTo>
                  <a:pt x="647" y="636"/>
                </a:lnTo>
                <a:lnTo>
                  <a:pt x="611" y="671"/>
                </a:lnTo>
                <a:lnTo>
                  <a:pt x="576" y="707"/>
                </a:lnTo>
                <a:lnTo>
                  <a:pt x="542" y="743"/>
                </a:lnTo>
                <a:lnTo>
                  <a:pt x="508" y="781"/>
                </a:lnTo>
                <a:lnTo>
                  <a:pt x="476" y="820"/>
                </a:lnTo>
                <a:lnTo>
                  <a:pt x="444" y="859"/>
                </a:lnTo>
                <a:lnTo>
                  <a:pt x="415" y="899"/>
                </a:lnTo>
                <a:lnTo>
                  <a:pt x="385" y="939"/>
                </a:lnTo>
                <a:lnTo>
                  <a:pt x="356" y="981"/>
                </a:lnTo>
                <a:lnTo>
                  <a:pt x="328" y="1022"/>
                </a:lnTo>
                <a:lnTo>
                  <a:pt x="302" y="1065"/>
                </a:lnTo>
                <a:lnTo>
                  <a:pt x="277" y="1109"/>
                </a:lnTo>
                <a:lnTo>
                  <a:pt x="251" y="1152"/>
                </a:lnTo>
                <a:lnTo>
                  <a:pt x="227" y="1197"/>
                </a:lnTo>
                <a:lnTo>
                  <a:pt x="206" y="1243"/>
                </a:lnTo>
                <a:lnTo>
                  <a:pt x="184" y="1288"/>
                </a:lnTo>
                <a:lnTo>
                  <a:pt x="163" y="1335"/>
                </a:lnTo>
                <a:lnTo>
                  <a:pt x="144" y="1382"/>
                </a:lnTo>
                <a:lnTo>
                  <a:pt x="126" y="1430"/>
                </a:lnTo>
                <a:lnTo>
                  <a:pt x="110" y="1478"/>
                </a:lnTo>
                <a:lnTo>
                  <a:pt x="94" y="1527"/>
                </a:lnTo>
                <a:lnTo>
                  <a:pt x="79" y="1576"/>
                </a:lnTo>
                <a:lnTo>
                  <a:pt x="65" y="1627"/>
                </a:lnTo>
                <a:lnTo>
                  <a:pt x="53" y="1677"/>
                </a:lnTo>
                <a:lnTo>
                  <a:pt x="42" y="1727"/>
                </a:lnTo>
                <a:lnTo>
                  <a:pt x="32" y="1778"/>
                </a:lnTo>
                <a:lnTo>
                  <a:pt x="24" y="1830"/>
                </a:lnTo>
                <a:lnTo>
                  <a:pt x="16" y="1882"/>
                </a:lnTo>
                <a:lnTo>
                  <a:pt x="10" y="1935"/>
                </a:lnTo>
                <a:lnTo>
                  <a:pt x="6" y="1988"/>
                </a:lnTo>
                <a:lnTo>
                  <a:pt x="2" y="2041"/>
                </a:lnTo>
                <a:lnTo>
                  <a:pt x="0" y="2094"/>
                </a:lnTo>
                <a:lnTo>
                  <a:pt x="0" y="2149"/>
                </a:lnTo>
                <a:lnTo>
                  <a:pt x="0" y="2202"/>
                </a:lnTo>
                <a:lnTo>
                  <a:pt x="2" y="2256"/>
                </a:lnTo>
                <a:lnTo>
                  <a:pt x="6" y="2309"/>
                </a:lnTo>
                <a:lnTo>
                  <a:pt x="10" y="2362"/>
                </a:lnTo>
                <a:lnTo>
                  <a:pt x="16" y="2414"/>
                </a:lnTo>
                <a:lnTo>
                  <a:pt x="24" y="2466"/>
                </a:lnTo>
                <a:lnTo>
                  <a:pt x="32" y="2518"/>
                </a:lnTo>
                <a:lnTo>
                  <a:pt x="42" y="2569"/>
                </a:lnTo>
                <a:lnTo>
                  <a:pt x="53" y="2619"/>
                </a:lnTo>
                <a:lnTo>
                  <a:pt x="65" y="2670"/>
                </a:lnTo>
                <a:lnTo>
                  <a:pt x="79" y="2720"/>
                </a:lnTo>
                <a:lnTo>
                  <a:pt x="94" y="2769"/>
                </a:lnTo>
                <a:lnTo>
                  <a:pt x="110" y="2818"/>
                </a:lnTo>
                <a:lnTo>
                  <a:pt x="126" y="2866"/>
                </a:lnTo>
                <a:lnTo>
                  <a:pt x="144" y="2914"/>
                </a:lnTo>
                <a:lnTo>
                  <a:pt x="163" y="2961"/>
                </a:lnTo>
                <a:lnTo>
                  <a:pt x="184" y="3008"/>
                </a:lnTo>
                <a:lnTo>
                  <a:pt x="206" y="3054"/>
                </a:lnTo>
                <a:lnTo>
                  <a:pt x="227" y="3099"/>
                </a:lnTo>
                <a:lnTo>
                  <a:pt x="251" y="3144"/>
                </a:lnTo>
                <a:lnTo>
                  <a:pt x="277" y="3187"/>
                </a:lnTo>
                <a:lnTo>
                  <a:pt x="302" y="3231"/>
                </a:lnTo>
                <a:lnTo>
                  <a:pt x="328" y="3274"/>
                </a:lnTo>
                <a:lnTo>
                  <a:pt x="356" y="3317"/>
                </a:lnTo>
                <a:lnTo>
                  <a:pt x="385" y="3358"/>
                </a:lnTo>
                <a:lnTo>
                  <a:pt x="415" y="3398"/>
                </a:lnTo>
                <a:lnTo>
                  <a:pt x="444" y="3438"/>
                </a:lnTo>
                <a:lnTo>
                  <a:pt x="476" y="3476"/>
                </a:lnTo>
                <a:lnTo>
                  <a:pt x="508" y="3515"/>
                </a:lnTo>
                <a:lnTo>
                  <a:pt x="542" y="3553"/>
                </a:lnTo>
                <a:lnTo>
                  <a:pt x="576" y="3590"/>
                </a:lnTo>
                <a:lnTo>
                  <a:pt x="611" y="3625"/>
                </a:lnTo>
                <a:lnTo>
                  <a:pt x="647" y="3660"/>
                </a:lnTo>
                <a:lnTo>
                  <a:pt x="683" y="3695"/>
                </a:lnTo>
                <a:lnTo>
                  <a:pt x="721" y="3728"/>
                </a:lnTo>
                <a:lnTo>
                  <a:pt x="760" y="3760"/>
                </a:lnTo>
                <a:lnTo>
                  <a:pt x="799" y="3792"/>
                </a:lnTo>
                <a:lnTo>
                  <a:pt x="839" y="3822"/>
                </a:lnTo>
                <a:lnTo>
                  <a:pt x="879" y="3851"/>
                </a:lnTo>
                <a:lnTo>
                  <a:pt x="920" y="3880"/>
                </a:lnTo>
                <a:lnTo>
                  <a:pt x="962" y="3908"/>
                </a:lnTo>
                <a:lnTo>
                  <a:pt x="1004" y="3935"/>
                </a:lnTo>
                <a:lnTo>
                  <a:pt x="1048" y="3960"/>
                </a:lnTo>
                <a:lnTo>
                  <a:pt x="1092" y="3985"/>
                </a:lnTo>
                <a:lnTo>
                  <a:pt x="1137" y="4009"/>
                </a:lnTo>
                <a:lnTo>
                  <a:pt x="1183" y="4031"/>
                </a:lnTo>
                <a:lnTo>
                  <a:pt x="1228" y="4052"/>
                </a:lnTo>
                <a:lnTo>
                  <a:pt x="1275" y="4073"/>
                </a:lnTo>
                <a:lnTo>
                  <a:pt x="1322" y="4092"/>
                </a:lnTo>
                <a:lnTo>
                  <a:pt x="1370" y="4111"/>
                </a:lnTo>
                <a:lnTo>
                  <a:pt x="1418" y="4128"/>
                </a:lnTo>
                <a:lnTo>
                  <a:pt x="1467" y="4143"/>
                </a:lnTo>
                <a:lnTo>
                  <a:pt x="1516" y="4158"/>
                </a:lnTo>
                <a:lnTo>
                  <a:pt x="1565" y="4171"/>
                </a:lnTo>
                <a:lnTo>
                  <a:pt x="1616" y="4184"/>
                </a:lnTo>
                <a:lnTo>
                  <a:pt x="1667" y="4195"/>
                </a:lnTo>
                <a:lnTo>
                  <a:pt x="1718" y="4204"/>
                </a:lnTo>
                <a:lnTo>
                  <a:pt x="1770" y="4214"/>
                </a:lnTo>
                <a:lnTo>
                  <a:pt x="1821" y="4220"/>
                </a:lnTo>
                <a:lnTo>
                  <a:pt x="1874" y="4226"/>
                </a:lnTo>
                <a:lnTo>
                  <a:pt x="1927" y="4231"/>
                </a:lnTo>
                <a:lnTo>
                  <a:pt x="1980" y="4234"/>
                </a:lnTo>
                <a:lnTo>
                  <a:pt x="2034" y="4236"/>
                </a:lnTo>
                <a:lnTo>
                  <a:pt x="2087" y="4238"/>
                </a:lnTo>
                <a:lnTo>
                  <a:pt x="2141" y="4236"/>
                </a:lnTo>
                <a:lnTo>
                  <a:pt x="2195" y="4234"/>
                </a:lnTo>
                <a:lnTo>
                  <a:pt x="2249" y="4231"/>
                </a:lnTo>
                <a:lnTo>
                  <a:pt x="2301" y="4226"/>
                </a:lnTo>
                <a:lnTo>
                  <a:pt x="2354" y="4220"/>
                </a:lnTo>
                <a:lnTo>
                  <a:pt x="2406" y="4214"/>
                </a:lnTo>
                <a:lnTo>
                  <a:pt x="2458" y="4204"/>
                </a:lnTo>
                <a:lnTo>
                  <a:pt x="2509" y="4195"/>
                </a:lnTo>
                <a:lnTo>
                  <a:pt x="2559" y="4184"/>
                </a:lnTo>
                <a:lnTo>
                  <a:pt x="2610" y="4171"/>
                </a:lnTo>
                <a:lnTo>
                  <a:pt x="2660" y="4158"/>
                </a:lnTo>
                <a:lnTo>
                  <a:pt x="2709" y="4143"/>
                </a:lnTo>
                <a:lnTo>
                  <a:pt x="2758" y="4128"/>
                </a:lnTo>
                <a:lnTo>
                  <a:pt x="2806" y="4111"/>
                </a:lnTo>
                <a:lnTo>
                  <a:pt x="2854" y="4092"/>
                </a:lnTo>
                <a:lnTo>
                  <a:pt x="2901" y="4073"/>
                </a:lnTo>
                <a:lnTo>
                  <a:pt x="2948" y="4052"/>
                </a:lnTo>
                <a:lnTo>
                  <a:pt x="2993" y="4031"/>
                </a:lnTo>
                <a:lnTo>
                  <a:pt x="3039" y="4009"/>
                </a:lnTo>
                <a:lnTo>
                  <a:pt x="3084" y="3985"/>
                </a:lnTo>
                <a:lnTo>
                  <a:pt x="3127" y="3960"/>
                </a:lnTo>
                <a:lnTo>
                  <a:pt x="3171" y="3935"/>
                </a:lnTo>
                <a:lnTo>
                  <a:pt x="3214" y="3908"/>
                </a:lnTo>
                <a:lnTo>
                  <a:pt x="3255" y="3880"/>
                </a:lnTo>
                <a:lnTo>
                  <a:pt x="3297" y="3851"/>
                </a:lnTo>
                <a:lnTo>
                  <a:pt x="3337" y="3822"/>
                </a:lnTo>
                <a:lnTo>
                  <a:pt x="3377" y="3792"/>
                </a:lnTo>
                <a:lnTo>
                  <a:pt x="3416" y="3760"/>
                </a:lnTo>
                <a:lnTo>
                  <a:pt x="3455" y="3728"/>
                </a:lnTo>
                <a:lnTo>
                  <a:pt x="3493" y="3695"/>
                </a:lnTo>
                <a:lnTo>
                  <a:pt x="3529" y="3660"/>
                </a:lnTo>
                <a:lnTo>
                  <a:pt x="3565" y="3625"/>
                </a:lnTo>
                <a:lnTo>
                  <a:pt x="3600" y="3590"/>
                </a:lnTo>
                <a:lnTo>
                  <a:pt x="3634" y="3553"/>
                </a:lnTo>
                <a:lnTo>
                  <a:pt x="3668" y="3515"/>
                </a:lnTo>
                <a:lnTo>
                  <a:pt x="3700" y="3476"/>
                </a:lnTo>
                <a:lnTo>
                  <a:pt x="3732" y="3438"/>
                </a:lnTo>
                <a:lnTo>
                  <a:pt x="3761" y="3398"/>
                </a:lnTo>
                <a:lnTo>
                  <a:pt x="3791" y="3358"/>
                </a:lnTo>
                <a:lnTo>
                  <a:pt x="3820" y="3317"/>
                </a:lnTo>
                <a:lnTo>
                  <a:pt x="3847" y="3274"/>
                </a:lnTo>
                <a:lnTo>
                  <a:pt x="3874" y="3231"/>
                </a:lnTo>
                <a:lnTo>
                  <a:pt x="3899" y="3187"/>
                </a:lnTo>
                <a:lnTo>
                  <a:pt x="3925" y="3144"/>
                </a:lnTo>
                <a:lnTo>
                  <a:pt x="3949" y="3099"/>
                </a:lnTo>
                <a:lnTo>
                  <a:pt x="3970" y="3054"/>
                </a:lnTo>
                <a:lnTo>
                  <a:pt x="3992" y="3008"/>
                </a:lnTo>
                <a:lnTo>
                  <a:pt x="4013" y="2961"/>
                </a:lnTo>
                <a:lnTo>
                  <a:pt x="4032" y="2914"/>
                </a:lnTo>
                <a:lnTo>
                  <a:pt x="4050" y="2866"/>
                </a:lnTo>
                <a:lnTo>
                  <a:pt x="4066" y="2818"/>
                </a:lnTo>
                <a:lnTo>
                  <a:pt x="4082" y="2769"/>
                </a:lnTo>
                <a:lnTo>
                  <a:pt x="4097" y="2720"/>
                </a:lnTo>
                <a:lnTo>
                  <a:pt x="4111" y="2670"/>
                </a:lnTo>
                <a:lnTo>
                  <a:pt x="4123" y="2619"/>
                </a:lnTo>
                <a:lnTo>
                  <a:pt x="4134" y="2569"/>
                </a:lnTo>
                <a:lnTo>
                  <a:pt x="4144" y="2518"/>
                </a:lnTo>
                <a:lnTo>
                  <a:pt x="4152" y="2466"/>
                </a:lnTo>
                <a:lnTo>
                  <a:pt x="4160" y="2414"/>
                </a:lnTo>
                <a:lnTo>
                  <a:pt x="4166" y="2362"/>
                </a:lnTo>
                <a:lnTo>
                  <a:pt x="4170" y="2309"/>
                </a:lnTo>
                <a:lnTo>
                  <a:pt x="4174" y="2256"/>
                </a:lnTo>
                <a:lnTo>
                  <a:pt x="4176" y="2202"/>
                </a:lnTo>
                <a:lnTo>
                  <a:pt x="4177" y="2149"/>
                </a:lnTo>
                <a:lnTo>
                  <a:pt x="4176" y="2106"/>
                </a:lnTo>
                <a:lnTo>
                  <a:pt x="4175" y="2064"/>
                </a:lnTo>
                <a:lnTo>
                  <a:pt x="4173" y="2023"/>
                </a:lnTo>
                <a:lnTo>
                  <a:pt x="4170" y="1981"/>
                </a:lnTo>
                <a:lnTo>
                  <a:pt x="4166" y="1940"/>
                </a:lnTo>
                <a:lnTo>
                  <a:pt x="4162" y="1898"/>
                </a:lnTo>
                <a:lnTo>
                  <a:pt x="4157" y="1857"/>
                </a:lnTo>
                <a:lnTo>
                  <a:pt x="4151" y="1817"/>
                </a:lnTo>
                <a:lnTo>
                  <a:pt x="4144" y="1777"/>
                </a:lnTo>
                <a:lnTo>
                  <a:pt x="4136" y="1737"/>
                </a:lnTo>
                <a:lnTo>
                  <a:pt x="4128" y="1697"/>
                </a:lnTo>
                <a:lnTo>
                  <a:pt x="4119" y="1657"/>
                </a:lnTo>
                <a:lnTo>
                  <a:pt x="4109" y="1619"/>
                </a:lnTo>
                <a:lnTo>
                  <a:pt x="4098" y="1580"/>
                </a:lnTo>
                <a:lnTo>
                  <a:pt x="4087" y="1541"/>
                </a:lnTo>
                <a:lnTo>
                  <a:pt x="4074" y="1503"/>
                </a:lnTo>
                <a:lnTo>
                  <a:pt x="4062" y="1465"/>
                </a:lnTo>
                <a:lnTo>
                  <a:pt x="4048" y="1428"/>
                </a:lnTo>
                <a:lnTo>
                  <a:pt x="4034" y="1390"/>
                </a:lnTo>
                <a:lnTo>
                  <a:pt x="4019" y="1353"/>
                </a:lnTo>
                <a:lnTo>
                  <a:pt x="4003" y="1317"/>
                </a:lnTo>
                <a:lnTo>
                  <a:pt x="3987" y="1280"/>
                </a:lnTo>
                <a:lnTo>
                  <a:pt x="3971" y="1245"/>
                </a:lnTo>
                <a:lnTo>
                  <a:pt x="3953" y="1209"/>
                </a:lnTo>
                <a:lnTo>
                  <a:pt x="3935" y="1174"/>
                </a:lnTo>
                <a:lnTo>
                  <a:pt x="3917" y="1140"/>
                </a:lnTo>
                <a:lnTo>
                  <a:pt x="3897" y="1105"/>
                </a:lnTo>
                <a:lnTo>
                  <a:pt x="3877" y="1071"/>
                </a:lnTo>
                <a:lnTo>
                  <a:pt x="3856" y="1038"/>
                </a:lnTo>
                <a:lnTo>
                  <a:pt x="3836" y="1005"/>
                </a:lnTo>
                <a:lnTo>
                  <a:pt x="3813" y="972"/>
                </a:lnTo>
                <a:lnTo>
                  <a:pt x="3791" y="940"/>
                </a:lnTo>
                <a:lnTo>
                  <a:pt x="3767" y="908"/>
                </a:lnTo>
                <a:lnTo>
                  <a:pt x="3744" y="877"/>
                </a:lnTo>
                <a:lnTo>
                  <a:pt x="3720" y="846"/>
                </a:lnTo>
                <a:lnTo>
                  <a:pt x="3695" y="816"/>
                </a:lnTo>
                <a:lnTo>
                  <a:pt x="3670" y="785"/>
                </a:lnTo>
                <a:lnTo>
                  <a:pt x="3644" y="757"/>
                </a:lnTo>
                <a:lnTo>
                  <a:pt x="3617" y="727"/>
                </a:lnTo>
                <a:lnTo>
                  <a:pt x="3590" y="700"/>
                </a:lnTo>
                <a:lnTo>
                  <a:pt x="3562" y="671"/>
                </a:lnTo>
                <a:lnTo>
                  <a:pt x="3535" y="644"/>
                </a:lnTo>
                <a:lnTo>
                  <a:pt x="3506" y="618"/>
                </a:lnTo>
                <a:lnTo>
                  <a:pt x="3477" y="591"/>
                </a:lnTo>
                <a:lnTo>
                  <a:pt x="3448" y="565"/>
                </a:lnTo>
                <a:lnTo>
                  <a:pt x="3417" y="540"/>
                </a:lnTo>
                <a:lnTo>
                  <a:pt x="3388" y="515"/>
                </a:lnTo>
                <a:lnTo>
                  <a:pt x="3357" y="491"/>
                </a:lnTo>
                <a:lnTo>
                  <a:pt x="3325" y="468"/>
                </a:lnTo>
                <a:lnTo>
                  <a:pt x="3293" y="445"/>
                </a:lnTo>
                <a:lnTo>
                  <a:pt x="3261" y="422"/>
                </a:lnTo>
                <a:lnTo>
                  <a:pt x="3228" y="400"/>
                </a:lnTo>
                <a:lnTo>
                  <a:pt x="3195" y="379"/>
                </a:lnTo>
                <a:lnTo>
                  <a:pt x="3161" y="358"/>
                </a:lnTo>
                <a:lnTo>
                  <a:pt x="3127" y="339"/>
                </a:lnTo>
                <a:lnTo>
                  <a:pt x="3093" y="319"/>
                </a:lnTo>
                <a:lnTo>
                  <a:pt x="3059" y="301"/>
                </a:lnTo>
                <a:lnTo>
                  <a:pt x="3023" y="283"/>
                </a:lnTo>
                <a:lnTo>
                  <a:pt x="2988" y="266"/>
                </a:lnTo>
                <a:lnTo>
                  <a:pt x="2952" y="248"/>
                </a:lnTo>
                <a:lnTo>
                  <a:pt x="2916" y="232"/>
                </a:lnTo>
                <a:lnTo>
                  <a:pt x="2879" y="216"/>
                </a:lnTo>
                <a:lnTo>
                  <a:pt x="2842" y="202"/>
                </a:lnTo>
                <a:lnTo>
                  <a:pt x="2805" y="188"/>
                </a:lnTo>
                <a:close/>
                <a:moveTo>
                  <a:pt x="1338" y="3471"/>
                </a:moveTo>
                <a:lnTo>
                  <a:pt x="1338" y="3471"/>
                </a:lnTo>
                <a:lnTo>
                  <a:pt x="1308" y="3470"/>
                </a:lnTo>
                <a:lnTo>
                  <a:pt x="1279" y="3467"/>
                </a:lnTo>
                <a:lnTo>
                  <a:pt x="1250" y="3464"/>
                </a:lnTo>
                <a:lnTo>
                  <a:pt x="1223" y="3459"/>
                </a:lnTo>
                <a:lnTo>
                  <a:pt x="1195" y="3453"/>
                </a:lnTo>
                <a:lnTo>
                  <a:pt x="1168" y="3445"/>
                </a:lnTo>
                <a:lnTo>
                  <a:pt x="1141" y="3435"/>
                </a:lnTo>
                <a:lnTo>
                  <a:pt x="1115" y="3426"/>
                </a:lnTo>
                <a:lnTo>
                  <a:pt x="1090" y="3414"/>
                </a:lnTo>
                <a:lnTo>
                  <a:pt x="1065" y="3401"/>
                </a:lnTo>
                <a:lnTo>
                  <a:pt x="1041" y="3387"/>
                </a:lnTo>
                <a:lnTo>
                  <a:pt x="1018" y="3373"/>
                </a:lnTo>
                <a:lnTo>
                  <a:pt x="995" y="3357"/>
                </a:lnTo>
                <a:lnTo>
                  <a:pt x="973" y="3341"/>
                </a:lnTo>
                <a:lnTo>
                  <a:pt x="953" y="3322"/>
                </a:lnTo>
                <a:lnTo>
                  <a:pt x="933" y="3303"/>
                </a:lnTo>
                <a:lnTo>
                  <a:pt x="914" y="3283"/>
                </a:lnTo>
                <a:lnTo>
                  <a:pt x="896" y="3263"/>
                </a:lnTo>
                <a:lnTo>
                  <a:pt x="880" y="3241"/>
                </a:lnTo>
                <a:lnTo>
                  <a:pt x="864" y="3218"/>
                </a:lnTo>
                <a:lnTo>
                  <a:pt x="849" y="3195"/>
                </a:lnTo>
                <a:lnTo>
                  <a:pt x="835" y="3171"/>
                </a:lnTo>
                <a:lnTo>
                  <a:pt x="823" y="3146"/>
                </a:lnTo>
                <a:lnTo>
                  <a:pt x="811" y="3121"/>
                </a:lnTo>
                <a:lnTo>
                  <a:pt x="801" y="3095"/>
                </a:lnTo>
                <a:lnTo>
                  <a:pt x="792" y="3069"/>
                </a:lnTo>
                <a:lnTo>
                  <a:pt x="784" y="3041"/>
                </a:lnTo>
                <a:lnTo>
                  <a:pt x="777" y="3014"/>
                </a:lnTo>
                <a:lnTo>
                  <a:pt x="772" y="2985"/>
                </a:lnTo>
                <a:lnTo>
                  <a:pt x="769" y="2957"/>
                </a:lnTo>
                <a:lnTo>
                  <a:pt x="767" y="2928"/>
                </a:lnTo>
                <a:lnTo>
                  <a:pt x="766" y="2898"/>
                </a:lnTo>
                <a:lnTo>
                  <a:pt x="767" y="2869"/>
                </a:lnTo>
                <a:lnTo>
                  <a:pt x="769" y="2840"/>
                </a:lnTo>
                <a:lnTo>
                  <a:pt x="772" y="2811"/>
                </a:lnTo>
                <a:lnTo>
                  <a:pt x="777" y="2783"/>
                </a:lnTo>
                <a:lnTo>
                  <a:pt x="784" y="2755"/>
                </a:lnTo>
                <a:lnTo>
                  <a:pt x="792" y="2728"/>
                </a:lnTo>
                <a:lnTo>
                  <a:pt x="801" y="2702"/>
                </a:lnTo>
                <a:lnTo>
                  <a:pt x="811" y="2675"/>
                </a:lnTo>
                <a:lnTo>
                  <a:pt x="823" y="2650"/>
                </a:lnTo>
                <a:lnTo>
                  <a:pt x="835" y="2625"/>
                </a:lnTo>
                <a:lnTo>
                  <a:pt x="849" y="2602"/>
                </a:lnTo>
                <a:lnTo>
                  <a:pt x="864" y="2578"/>
                </a:lnTo>
                <a:lnTo>
                  <a:pt x="880" y="2557"/>
                </a:lnTo>
                <a:lnTo>
                  <a:pt x="896" y="2535"/>
                </a:lnTo>
                <a:lnTo>
                  <a:pt x="914" y="2514"/>
                </a:lnTo>
                <a:lnTo>
                  <a:pt x="933" y="2494"/>
                </a:lnTo>
                <a:lnTo>
                  <a:pt x="953" y="2476"/>
                </a:lnTo>
                <a:lnTo>
                  <a:pt x="973" y="2457"/>
                </a:lnTo>
                <a:lnTo>
                  <a:pt x="995" y="2440"/>
                </a:lnTo>
                <a:lnTo>
                  <a:pt x="1018" y="2424"/>
                </a:lnTo>
                <a:lnTo>
                  <a:pt x="1041" y="2409"/>
                </a:lnTo>
                <a:lnTo>
                  <a:pt x="1065" y="2396"/>
                </a:lnTo>
                <a:lnTo>
                  <a:pt x="1090" y="2383"/>
                </a:lnTo>
                <a:lnTo>
                  <a:pt x="1115" y="2372"/>
                </a:lnTo>
                <a:lnTo>
                  <a:pt x="1141" y="2361"/>
                </a:lnTo>
                <a:lnTo>
                  <a:pt x="1168" y="2352"/>
                </a:lnTo>
                <a:lnTo>
                  <a:pt x="1195" y="2344"/>
                </a:lnTo>
                <a:lnTo>
                  <a:pt x="1223" y="2338"/>
                </a:lnTo>
                <a:lnTo>
                  <a:pt x="1250" y="2333"/>
                </a:lnTo>
                <a:lnTo>
                  <a:pt x="1279" y="2329"/>
                </a:lnTo>
                <a:lnTo>
                  <a:pt x="1308" y="2327"/>
                </a:lnTo>
                <a:lnTo>
                  <a:pt x="1338" y="2327"/>
                </a:lnTo>
                <a:lnTo>
                  <a:pt x="1366" y="2327"/>
                </a:lnTo>
                <a:lnTo>
                  <a:pt x="1396" y="2329"/>
                </a:lnTo>
                <a:lnTo>
                  <a:pt x="1425" y="2333"/>
                </a:lnTo>
                <a:lnTo>
                  <a:pt x="1453" y="2338"/>
                </a:lnTo>
                <a:lnTo>
                  <a:pt x="1481" y="2344"/>
                </a:lnTo>
                <a:lnTo>
                  <a:pt x="1508" y="2352"/>
                </a:lnTo>
                <a:lnTo>
                  <a:pt x="1534" y="2361"/>
                </a:lnTo>
                <a:lnTo>
                  <a:pt x="1561" y="2372"/>
                </a:lnTo>
                <a:lnTo>
                  <a:pt x="1586" y="2383"/>
                </a:lnTo>
                <a:lnTo>
                  <a:pt x="1610" y="2396"/>
                </a:lnTo>
                <a:lnTo>
                  <a:pt x="1634" y="2409"/>
                </a:lnTo>
                <a:lnTo>
                  <a:pt x="1658" y="2424"/>
                </a:lnTo>
                <a:lnTo>
                  <a:pt x="1680" y="2440"/>
                </a:lnTo>
                <a:lnTo>
                  <a:pt x="1701" y="2457"/>
                </a:lnTo>
                <a:lnTo>
                  <a:pt x="1722" y="2476"/>
                </a:lnTo>
                <a:lnTo>
                  <a:pt x="1742" y="2494"/>
                </a:lnTo>
                <a:lnTo>
                  <a:pt x="1761" y="2514"/>
                </a:lnTo>
                <a:lnTo>
                  <a:pt x="1779" y="2535"/>
                </a:lnTo>
                <a:lnTo>
                  <a:pt x="1796" y="2557"/>
                </a:lnTo>
                <a:lnTo>
                  <a:pt x="1812" y="2578"/>
                </a:lnTo>
                <a:lnTo>
                  <a:pt x="1827" y="2602"/>
                </a:lnTo>
                <a:lnTo>
                  <a:pt x="1841" y="2625"/>
                </a:lnTo>
                <a:lnTo>
                  <a:pt x="1853" y="2650"/>
                </a:lnTo>
                <a:lnTo>
                  <a:pt x="1865" y="2675"/>
                </a:lnTo>
                <a:lnTo>
                  <a:pt x="1875" y="2702"/>
                </a:lnTo>
                <a:lnTo>
                  <a:pt x="1884" y="2728"/>
                </a:lnTo>
                <a:lnTo>
                  <a:pt x="1892" y="2755"/>
                </a:lnTo>
                <a:lnTo>
                  <a:pt x="1898" y="2783"/>
                </a:lnTo>
                <a:lnTo>
                  <a:pt x="1903" y="2811"/>
                </a:lnTo>
                <a:lnTo>
                  <a:pt x="1907" y="2840"/>
                </a:lnTo>
                <a:lnTo>
                  <a:pt x="1909" y="2869"/>
                </a:lnTo>
                <a:lnTo>
                  <a:pt x="1909" y="2898"/>
                </a:lnTo>
                <a:lnTo>
                  <a:pt x="1909" y="2928"/>
                </a:lnTo>
                <a:lnTo>
                  <a:pt x="1907" y="2957"/>
                </a:lnTo>
                <a:lnTo>
                  <a:pt x="1903" y="2985"/>
                </a:lnTo>
                <a:lnTo>
                  <a:pt x="1898" y="3014"/>
                </a:lnTo>
                <a:lnTo>
                  <a:pt x="1892" y="3041"/>
                </a:lnTo>
                <a:lnTo>
                  <a:pt x="1884" y="3069"/>
                </a:lnTo>
                <a:lnTo>
                  <a:pt x="1875" y="3095"/>
                </a:lnTo>
                <a:lnTo>
                  <a:pt x="1865" y="3121"/>
                </a:lnTo>
                <a:lnTo>
                  <a:pt x="1853" y="3146"/>
                </a:lnTo>
                <a:lnTo>
                  <a:pt x="1841" y="3171"/>
                </a:lnTo>
                <a:lnTo>
                  <a:pt x="1827" y="3195"/>
                </a:lnTo>
                <a:lnTo>
                  <a:pt x="1812" y="3218"/>
                </a:lnTo>
                <a:lnTo>
                  <a:pt x="1796" y="3241"/>
                </a:lnTo>
                <a:lnTo>
                  <a:pt x="1779" y="3263"/>
                </a:lnTo>
                <a:lnTo>
                  <a:pt x="1761" y="3283"/>
                </a:lnTo>
                <a:lnTo>
                  <a:pt x="1742" y="3303"/>
                </a:lnTo>
                <a:lnTo>
                  <a:pt x="1722" y="3322"/>
                </a:lnTo>
                <a:lnTo>
                  <a:pt x="1701" y="3341"/>
                </a:lnTo>
                <a:lnTo>
                  <a:pt x="1680" y="3357"/>
                </a:lnTo>
                <a:lnTo>
                  <a:pt x="1658" y="3373"/>
                </a:lnTo>
                <a:lnTo>
                  <a:pt x="1634" y="3387"/>
                </a:lnTo>
                <a:lnTo>
                  <a:pt x="1610" y="3401"/>
                </a:lnTo>
                <a:lnTo>
                  <a:pt x="1586" y="3414"/>
                </a:lnTo>
                <a:lnTo>
                  <a:pt x="1561" y="3426"/>
                </a:lnTo>
                <a:lnTo>
                  <a:pt x="1534" y="3435"/>
                </a:lnTo>
                <a:lnTo>
                  <a:pt x="1508" y="3445"/>
                </a:lnTo>
                <a:lnTo>
                  <a:pt x="1481" y="3453"/>
                </a:lnTo>
                <a:lnTo>
                  <a:pt x="1453" y="3459"/>
                </a:lnTo>
                <a:lnTo>
                  <a:pt x="1425" y="3464"/>
                </a:lnTo>
                <a:lnTo>
                  <a:pt x="1396" y="3467"/>
                </a:lnTo>
                <a:lnTo>
                  <a:pt x="1366" y="3470"/>
                </a:lnTo>
                <a:lnTo>
                  <a:pt x="1338" y="3471"/>
                </a:lnTo>
                <a:close/>
                <a:moveTo>
                  <a:pt x="1338" y="1969"/>
                </a:moveTo>
                <a:lnTo>
                  <a:pt x="1338" y="1969"/>
                </a:lnTo>
                <a:lnTo>
                  <a:pt x="1308" y="1969"/>
                </a:lnTo>
                <a:lnTo>
                  <a:pt x="1279" y="1967"/>
                </a:lnTo>
                <a:lnTo>
                  <a:pt x="1250" y="1962"/>
                </a:lnTo>
                <a:lnTo>
                  <a:pt x="1223" y="1958"/>
                </a:lnTo>
                <a:lnTo>
                  <a:pt x="1195" y="1951"/>
                </a:lnTo>
                <a:lnTo>
                  <a:pt x="1168" y="1944"/>
                </a:lnTo>
                <a:lnTo>
                  <a:pt x="1141" y="1935"/>
                </a:lnTo>
                <a:lnTo>
                  <a:pt x="1115" y="1925"/>
                </a:lnTo>
                <a:lnTo>
                  <a:pt x="1090" y="1913"/>
                </a:lnTo>
                <a:lnTo>
                  <a:pt x="1065" y="1901"/>
                </a:lnTo>
                <a:lnTo>
                  <a:pt x="1041" y="1887"/>
                </a:lnTo>
                <a:lnTo>
                  <a:pt x="1018" y="1872"/>
                </a:lnTo>
                <a:lnTo>
                  <a:pt x="995" y="1856"/>
                </a:lnTo>
                <a:lnTo>
                  <a:pt x="973" y="1839"/>
                </a:lnTo>
                <a:lnTo>
                  <a:pt x="953" y="1821"/>
                </a:lnTo>
                <a:lnTo>
                  <a:pt x="933" y="1802"/>
                </a:lnTo>
                <a:lnTo>
                  <a:pt x="914" y="1782"/>
                </a:lnTo>
                <a:lnTo>
                  <a:pt x="896" y="1761"/>
                </a:lnTo>
                <a:lnTo>
                  <a:pt x="880" y="1740"/>
                </a:lnTo>
                <a:lnTo>
                  <a:pt x="864" y="1717"/>
                </a:lnTo>
                <a:lnTo>
                  <a:pt x="849" y="1694"/>
                </a:lnTo>
                <a:lnTo>
                  <a:pt x="835" y="1670"/>
                </a:lnTo>
                <a:lnTo>
                  <a:pt x="823" y="1646"/>
                </a:lnTo>
                <a:lnTo>
                  <a:pt x="811" y="1620"/>
                </a:lnTo>
                <a:lnTo>
                  <a:pt x="801" y="1595"/>
                </a:lnTo>
                <a:lnTo>
                  <a:pt x="792" y="1567"/>
                </a:lnTo>
                <a:lnTo>
                  <a:pt x="784" y="1541"/>
                </a:lnTo>
                <a:lnTo>
                  <a:pt x="777" y="1512"/>
                </a:lnTo>
                <a:lnTo>
                  <a:pt x="772" y="1485"/>
                </a:lnTo>
                <a:lnTo>
                  <a:pt x="769" y="1456"/>
                </a:lnTo>
                <a:lnTo>
                  <a:pt x="767" y="1427"/>
                </a:lnTo>
                <a:lnTo>
                  <a:pt x="766" y="1397"/>
                </a:lnTo>
                <a:lnTo>
                  <a:pt x="767" y="1368"/>
                </a:lnTo>
                <a:lnTo>
                  <a:pt x="769" y="1339"/>
                </a:lnTo>
                <a:lnTo>
                  <a:pt x="772" y="1310"/>
                </a:lnTo>
                <a:lnTo>
                  <a:pt x="777" y="1283"/>
                </a:lnTo>
                <a:lnTo>
                  <a:pt x="784" y="1255"/>
                </a:lnTo>
                <a:lnTo>
                  <a:pt x="792" y="1228"/>
                </a:lnTo>
                <a:lnTo>
                  <a:pt x="801" y="1201"/>
                </a:lnTo>
                <a:lnTo>
                  <a:pt x="811" y="1175"/>
                </a:lnTo>
                <a:lnTo>
                  <a:pt x="823" y="1150"/>
                </a:lnTo>
                <a:lnTo>
                  <a:pt x="835" y="1125"/>
                </a:lnTo>
                <a:lnTo>
                  <a:pt x="849" y="1101"/>
                </a:lnTo>
                <a:lnTo>
                  <a:pt x="864" y="1078"/>
                </a:lnTo>
                <a:lnTo>
                  <a:pt x="880" y="1055"/>
                </a:lnTo>
                <a:lnTo>
                  <a:pt x="896" y="1033"/>
                </a:lnTo>
                <a:lnTo>
                  <a:pt x="914" y="1013"/>
                </a:lnTo>
                <a:lnTo>
                  <a:pt x="933" y="993"/>
                </a:lnTo>
                <a:lnTo>
                  <a:pt x="953" y="974"/>
                </a:lnTo>
                <a:lnTo>
                  <a:pt x="973" y="957"/>
                </a:lnTo>
                <a:lnTo>
                  <a:pt x="995" y="940"/>
                </a:lnTo>
                <a:lnTo>
                  <a:pt x="1018" y="924"/>
                </a:lnTo>
                <a:lnTo>
                  <a:pt x="1041" y="909"/>
                </a:lnTo>
                <a:lnTo>
                  <a:pt x="1065" y="895"/>
                </a:lnTo>
                <a:lnTo>
                  <a:pt x="1090" y="883"/>
                </a:lnTo>
                <a:lnTo>
                  <a:pt x="1115" y="871"/>
                </a:lnTo>
                <a:lnTo>
                  <a:pt x="1141" y="861"/>
                </a:lnTo>
                <a:lnTo>
                  <a:pt x="1168" y="852"/>
                </a:lnTo>
                <a:lnTo>
                  <a:pt x="1195" y="844"/>
                </a:lnTo>
                <a:lnTo>
                  <a:pt x="1223" y="838"/>
                </a:lnTo>
                <a:lnTo>
                  <a:pt x="1250" y="832"/>
                </a:lnTo>
                <a:lnTo>
                  <a:pt x="1279" y="829"/>
                </a:lnTo>
                <a:lnTo>
                  <a:pt x="1308" y="827"/>
                </a:lnTo>
                <a:lnTo>
                  <a:pt x="1338" y="825"/>
                </a:lnTo>
                <a:lnTo>
                  <a:pt x="1366" y="827"/>
                </a:lnTo>
                <a:lnTo>
                  <a:pt x="1396" y="829"/>
                </a:lnTo>
                <a:lnTo>
                  <a:pt x="1425" y="832"/>
                </a:lnTo>
                <a:lnTo>
                  <a:pt x="1453" y="838"/>
                </a:lnTo>
                <a:lnTo>
                  <a:pt x="1481" y="844"/>
                </a:lnTo>
                <a:lnTo>
                  <a:pt x="1508" y="852"/>
                </a:lnTo>
                <a:lnTo>
                  <a:pt x="1534" y="861"/>
                </a:lnTo>
                <a:lnTo>
                  <a:pt x="1561" y="871"/>
                </a:lnTo>
                <a:lnTo>
                  <a:pt x="1586" y="883"/>
                </a:lnTo>
                <a:lnTo>
                  <a:pt x="1610" y="895"/>
                </a:lnTo>
                <a:lnTo>
                  <a:pt x="1634" y="909"/>
                </a:lnTo>
                <a:lnTo>
                  <a:pt x="1658" y="924"/>
                </a:lnTo>
                <a:lnTo>
                  <a:pt x="1680" y="940"/>
                </a:lnTo>
                <a:lnTo>
                  <a:pt x="1701" y="957"/>
                </a:lnTo>
                <a:lnTo>
                  <a:pt x="1722" y="974"/>
                </a:lnTo>
                <a:lnTo>
                  <a:pt x="1742" y="993"/>
                </a:lnTo>
                <a:lnTo>
                  <a:pt x="1761" y="1013"/>
                </a:lnTo>
                <a:lnTo>
                  <a:pt x="1779" y="1033"/>
                </a:lnTo>
                <a:lnTo>
                  <a:pt x="1796" y="1055"/>
                </a:lnTo>
                <a:lnTo>
                  <a:pt x="1812" y="1078"/>
                </a:lnTo>
                <a:lnTo>
                  <a:pt x="1827" y="1101"/>
                </a:lnTo>
                <a:lnTo>
                  <a:pt x="1841" y="1125"/>
                </a:lnTo>
                <a:lnTo>
                  <a:pt x="1853" y="1150"/>
                </a:lnTo>
                <a:lnTo>
                  <a:pt x="1865" y="1175"/>
                </a:lnTo>
                <a:lnTo>
                  <a:pt x="1875" y="1201"/>
                </a:lnTo>
                <a:lnTo>
                  <a:pt x="1884" y="1228"/>
                </a:lnTo>
                <a:lnTo>
                  <a:pt x="1892" y="1255"/>
                </a:lnTo>
                <a:lnTo>
                  <a:pt x="1898" y="1283"/>
                </a:lnTo>
                <a:lnTo>
                  <a:pt x="1903" y="1310"/>
                </a:lnTo>
                <a:lnTo>
                  <a:pt x="1907" y="1339"/>
                </a:lnTo>
                <a:lnTo>
                  <a:pt x="1909" y="1368"/>
                </a:lnTo>
                <a:lnTo>
                  <a:pt x="1909" y="1397"/>
                </a:lnTo>
                <a:lnTo>
                  <a:pt x="1909" y="1427"/>
                </a:lnTo>
                <a:lnTo>
                  <a:pt x="1907" y="1456"/>
                </a:lnTo>
                <a:lnTo>
                  <a:pt x="1903" y="1485"/>
                </a:lnTo>
                <a:lnTo>
                  <a:pt x="1898" y="1512"/>
                </a:lnTo>
                <a:lnTo>
                  <a:pt x="1892" y="1541"/>
                </a:lnTo>
                <a:lnTo>
                  <a:pt x="1884" y="1567"/>
                </a:lnTo>
                <a:lnTo>
                  <a:pt x="1875" y="1595"/>
                </a:lnTo>
                <a:lnTo>
                  <a:pt x="1865" y="1620"/>
                </a:lnTo>
                <a:lnTo>
                  <a:pt x="1853" y="1646"/>
                </a:lnTo>
                <a:lnTo>
                  <a:pt x="1841" y="1670"/>
                </a:lnTo>
                <a:lnTo>
                  <a:pt x="1827" y="1694"/>
                </a:lnTo>
                <a:lnTo>
                  <a:pt x="1812" y="1717"/>
                </a:lnTo>
                <a:lnTo>
                  <a:pt x="1796" y="1740"/>
                </a:lnTo>
                <a:lnTo>
                  <a:pt x="1779" y="1761"/>
                </a:lnTo>
                <a:lnTo>
                  <a:pt x="1761" y="1782"/>
                </a:lnTo>
                <a:lnTo>
                  <a:pt x="1742" y="1802"/>
                </a:lnTo>
                <a:lnTo>
                  <a:pt x="1722" y="1821"/>
                </a:lnTo>
                <a:lnTo>
                  <a:pt x="1701" y="1839"/>
                </a:lnTo>
                <a:lnTo>
                  <a:pt x="1680" y="1856"/>
                </a:lnTo>
                <a:lnTo>
                  <a:pt x="1658" y="1872"/>
                </a:lnTo>
                <a:lnTo>
                  <a:pt x="1634" y="1887"/>
                </a:lnTo>
                <a:lnTo>
                  <a:pt x="1610" y="1901"/>
                </a:lnTo>
                <a:lnTo>
                  <a:pt x="1586" y="1913"/>
                </a:lnTo>
                <a:lnTo>
                  <a:pt x="1561" y="1925"/>
                </a:lnTo>
                <a:lnTo>
                  <a:pt x="1534" y="1935"/>
                </a:lnTo>
                <a:lnTo>
                  <a:pt x="1508" y="1944"/>
                </a:lnTo>
                <a:lnTo>
                  <a:pt x="1481" y="1951"/>
                </a:lnTo>
                <a:lnTo>
                  <a:pt x="1453" y="1958"/>
                </a:lnTo>
                <a:lnTo>
                  <a:pt x="1425" y="1962"/>
                </a:lnTo>
                <a:lnTo>
                  <a:pt x="1396" y="1967"/>
                </a:lnTo>
                <a:lnTo>
                  <a:pt x="1366" y="1969"/>
                </a:lnTo>
                <a:lnTo>
                  <a:pt x="1338" y="1969"/>
                </a:lnTo>
                <a:close/>
                <a:moveTo>
                  <a:pt x="2838" y="3471"/>
                </a:moveTo>
                <a:lnTo>
                  <a:pt x="2838" y="3471"/>
                </a:lnTo>
                <a:lnTo>
                  <a:pt x="2810" y="3470"/>
                </a:lnTo>
                <a:lnTo>
                  <a:pt x="2780" y="3467"/>
                </a:lnTo>
                <a:lnTo>
                  <a:pt x="2751" y="3464"/>
                </a:lnTo>
                <a:lnTo>
                  <a:pt x="2723" y="3459"/>
                </a:lnTo>
                <a:lnTo>
                  <a:pt x="2695" y="3453"/>
                </a:lnTo>
                <a:lnTo>
                  <a:pt x="2668" y="3445"/>
                </a:lnTo>
                <a:lnTo>
                  <a:pt x="2642" y="3435"/>
                </a:lnTo>
                <a:lnTo>
                  <a:pt x="2615" y="3426"/>
                </a:lnTo>
                <a:lnTo>
                  <a:pt x="2590" y="3414"/>
                </a:lnTo>
                <a:lnTo>
                  <a:pt x="2566" y="3401"/>
                </a:lnTo>
                <a:lnTo>
                  <a:pt x="2542" y="3387"/>
                </a:lnTo>
                <a:lnTo>
                  <a:pt x="2518" y="3373"/>
                </a:lnTo>
                <a:lnTo>
                  <a:pt x="2496" y="3357"/>
                </a:lnTo>
                <a:lnTo>
                  <a:pt x="2475" y="3341"/>
                </a:lnTo>
                <a:lnTo>
                  <a:pt x="2454" y="3322"/>
                </a:lnTo>
                <a:lnTo>
                  <a:pt x="2434" y="3303"/>
                </a:lnTo>
                <a:lnTo>
                  <a:pt x="2415" y="3283"/>
                </a:lnTo>
                <a:lnTo>
                  <a:pt x="2397" y="3263"/>
                </a:lnTo>
                <a:lnTo>
                  <a:pt x="2380" y="3241"/>
                </a:lnTo>
                <a:lnTo>
                  <a:pt x="2364" y="3218"/>
                </a:lnTo>
                <a:lnTo>
                  <a:pt x="2349" y="3195"/>
                </a:lnTo>
                <a:lnTo>
                  <a:pt x="2335" y="3171"/>
                </a:lnTo>
                <a:lnTo>
                  <a:pt x="2323" y="3146"/>
                </a:lnTo>
                <a:lnTo>
                  <a:pt x="2311" y="3121"/>
                </a:lnTo>
                <a:lnTo>
                  <a:pt x="2301" y="3095"/>
                </a:lnTo>
                <a:lnTo>
                  <a:pt x="2292" y="3069"/>
                </a:lnTo>
                <a:lnTo>
                  <a:pt x="2285" y="3041"/>
                </a:lnTo>
                <a:lnTo>
                  <a:pt x="2278" y="3014"/>
                </a:lnTo>
                <a:lnTo>
                  <a:pt x="2274" y="2985"/>
                </a:lnTo>
                <a:lnTo>
                  <a:pt x="2270" y="2957"/>
                </a:lnTo>
                <a:lnTo>
                  <a:pt x="2268" y="2928"/>
                </a:lnTo>
                <a:lnTo>
                  <a:pt x="2267" y="2898"/>
                </a:lnTo>
                <a:lnTo>
                  <a:pt x="2268" y="2869"/>
                </a:lnTo>
                <a:lnTo>
                  <a:pt x="2270" y="2840"/>
                </a:lnTo>
                <a:lnTo>
                  <a:pt x="2274" y="2811"/>
                </a:lnTo>
                <a:lnTo>
                  <a:pt x="2278" y="2783"/>
                </a:lnTo>
                <a:lnTo>
                  <a:pt x="2285" y="2755"/>
                </a:lnTo>
                <a:lnTo>
                  <a:pt x="2292" y="2728"/>
                </a:lnTo>
                <a:lnTo>
                  <a:pt x="2301" y="2702"/>
                </a:lnTo>
                <a:lnTo>
                  <a:pt x="2311" y="2675"/>
                </a:lnTo>
                <a:lnTo>
                  <a:pt x="2323" y="2650"/>
                </a:lnTo>
                <a:lnTo>
                  <a:pt x="2335" y="2625"/>
                </a:lnTo>
                <a:lnTo>
                  <a:pt x="2349" y="2602"/>
                </a:lnTo>
                <a:lnTo>
                  <a:pt x="2364" y="2578"/>
                </a:lnTo>
                <a:lnTo>
                  <a:pt x="2380" y="2557"/>
                </a:lnTo>
                <a:lnTo>
                  <a:pt x="2397" y="2535"/>
                </a:lnTo>
                <a:lnTo>
                  <a:pt x="2415" y="2514"/>
                </a:lnTo>
                <a:lnTo>
                  <a:pt x="2434" y="2494"/>
                </a:lnTo>
                <a:lnTo>
                  <a:pt x="2454" y="2476"/>
                </a:lnTo>
                <a:lnTo>
                  <a:pt x="2475" y="2457"/>
                </a:lnTo>
                <a:lnTo>
                  <a:pt x="2496" y="2440"/>
                </a:lnTo>
                <a:lnTo>
                  <a:pt x="2518" y="2424"/>
                </a:lnTo>
                <a:lnTo>
                  <a:pt x="2542" y="2409"/>
                </a:lnTo>
                <a:lnTo>
                  <a:pt x="2566" y="2396"/>
                </a:lnTo>
                <a:lnTo>
                  <a:pt x="2590" y="2383"/>
                </a:lnTo>
                <a:lnTo>
                  <a:pt x="2615" y="2372"/>
                </a:lnTo>
                <a:lnTo>
                  <a:pt x="2642" y="2361"/>
                </a:lnTo>
                <a:lnTo>
                  <a:pt x="2668" y="2352"/>
                </a:lnTo>
                <a:lnTo>
                  <a:pt x="2695" y="2344"/>
                </a:lnTo>
                <a:lnTo>
                  <a:pt x="2723" y="2338"/>
                </a:lnTo>
                <a:lnTo>
                  <a:pt x="2751" y="2333"/>
                </a:lnTo>
                <a:lnTo>
                  <a:pt x="2780" y="2329"/>
                </a:lnTo>
                <a:lnTo>
                  <a:pt x="2810" y="2327"/>
                </a:lnTo>
                <a:lnTo>
                  <a:pt x="2838" y="2327"/>
                </a:lnTo>
                <a:lnTo>
                  <a:pt x="2868" y="2327"/>
                </a:lnTo>
                <a:lnTo>
                  <a:pt x="2897" y="2329"/>
                </a:lnTo>
                <a:lnTo>
                  <a:pt x="2926" y="2333"/>
                </a:lnTo>
                <a:lnTo>
                  <a:pt x="2953" y="2338"/>
                </a:lnTo>
                <a:lnTo>
                  <a:pt x="2981" y="2344"/>
                </a:lnTo>
                <a:lnTo>
                  <a:pt x="3008" y="2352"/>
                </a:lnTo>
                <a:lnTo>
                  <a:pt x="3035" y="2361"/>
                </a:lnTo>
                <a:lnTo>
                  <a:pt x="3061" y="2372"/>
                </a:lnTo>
                <a:lnTo>
                  <a:pt x="3086" y="2383"/>
                </a:lnTo>
                <a:lnTo>
                  <a:pt x="3111" y="2396"/>
                </a:lnTo>
                <a:lnTo>
                  <a:pt x="3135" y="2409"/>
                </a:lnTo>
                <a:lnTo>
                  <a:pt x="3158" y="2424"/>
                </a:lnTo>
                <a:lnTo>
                  <a:pt x="3181" y="2440"/>
                </a:lnTo>
                <a:lnTo>
                  <a:pt x="3201" y="2457"/>
                </a:lnTo>
                <a:lnTo>
                  <a:pt x="3223" y="2476"/>
                </a:lnTo>
                <a:lnTo>
                  <a:pt x="3243" y="2494"/>
                </a:lnTo>
                <a:lnTo>
                  <a:pt x="3262" y="2514"/>
                </a:lnTo>
                <a:lnTo>
                  <a:pt x="3279" y="2535"/>
                </a:lnTo>
                <a:lnTo>
                  <a:pt x="3296" y="2557"/>
                </a:lnTo>
                <a:lnTo>
                  <a:pt x="3312" y="2578"/>
                </a:lnTo>
                <a:lnTo>
                  <a:pt x="3327" y="2602"/>
                </a:lnTo>
                <a:lnTo>
                  <a:pt x="3341" y="2625"/>
                </a:lnTo>
                <a:lnTo>
                  <a:pt x="3353" y="2650"/>
                </a:lnTo>
                <a:lnTo>
                  <a:pt x="3365" y="2675"/>
                </a:lnTo>
                <a:lnTo>
                  <a:pt x="3375" y="2702"/>
                </a:lnTo>
                <a:lnTo>
                  <a:pt x="3384" y="2728"/>
                </a:lnTo>
                <a:lnTo>
                  <a:pt x="3392" y="2755"/>
                </a:lnTo>
                <a:lnTo>
                  <a:pt x="3398" y="2783"/>
                </a:lnTo>
                <a:lnTo>
                  <a:pt x="3404" y="2811"/>
                </a:lnTo>
                <a:lnTo>
                  <a:pt x="3407" y="2840"/>
                </a:lnTo>
                <a:lnTo>
                  <a:pt x="3409" y="2869"/>
                </a:lnTo>
                <a:lnTo>
                  <a:pt x="3409" y="2898"/>
                </a:lnTo>
                <a:lnTo>
                  <a:pt x="3409" y="2928"/>
                </a:lnTo>
                <a:lnTo>
                  <a:pt x="3407" y="2957"/>
                </a:lnTo>
                <a:lnTo>
                  <a:pt x="3404" y="2985"/>
                </a:lnTo>
                <a:lnTo>
                  <a:pt x="3398" y="3014"/>
                </a:lnTo>
                <a:lnTo>
                  <a:pt x="3392" y="3041"/>
                </a:lnTo>
                <a:lnTo>
                  <a:pt x="3384" y="3069"/>
                </a:lnTo>
                <a:lnTo>
                  <a:pt x="3375" y="3095"/>
                </a:lnTo>
                <a:lnTo>
                  <a:pt x="3365" y="3121"/>
                </a:lnTo>
                <a:lnTo>
                  <a:pt x="3353" y="3146"/>
                </a:lnTo>
                <a:lnTo>
                  <a:pt x="3341" y="3171"/>
                </a:lnTo>
                <a:lnTo>
                  <a:pt x="3327" y="3195"/>
                </a:lnTo>
                <a:lnTo>
                  <a:pt x="3312" y="3218"/>
                </a:lnTo>
                <a:lnTo>
                  <a:pt x="3296" y="3241"/>
                </a:lnTo>
                <a:lnTo>
                  <a:pt x="3279" y="3263"/>
                </a:lnTo>
                <a:lnTo>
                  <a:pt x="3262" y="3283"/>
                </a:lnTo>
                <a:lnTo>
                  <a:pt x="3243" y="3303"/>
                </a:lnTo>
                <a:lnTo>
                  <a:pt x="3223" y="3322"/>
                </a:lnTo>
                <a:lnTo>
                  <a:pt x="3201" y="3341"/>
                </a:lnTo>
                <a:lnTo>
                  <a:pt x="3181" y="3357"/>
                </a:lnTo>
                <a:lnTo>
                  <a:pt x="3158" y="3373"/>
                </a:lnTo>
                <a:lnTo>
                  <a:pt x="3135" y="3387"/>
                </a:lnTo>
                <a:lnTo>
                  <a:pt x="3111" y="3401"/>
                </a:lnTo>
                <a:lnTo>
                  <a:pt x="3086" y="3414"/>
                </a:lnTo>
                <a:lnTo>
                  <a:pt x="3061" y="3426"/>
                </a:lnTo>
                <a:lnTo>
                  <a:pt x="3035" y="3435"/>
                </a:lnTo>
                <a:lnTo>
                  <a:pt x="3008" y="3445"/>
                </a:lnTo>
                <a:lnTo>
                  <a:pt x="2981" y="3453"/>
                </a:lnTo>
                <a:lnTo>
                  <a:pt x="2953" y="3459"/>
                </a:lnTo>
                <a:lnTo>
                  <a:pt x="2926" y="3464"/>
                </a:lnTo>
                <a:lnTo>
                  <a:pt x="2897" y="3467"/>
                </a:lnTo>
                <a:lnTo>
                  <a:pt x="2868" y="3470"/>
                </a:lnTo>
                <a:lnTo>
                  <a:pt x="2838" y="3471"/>
                </a:lnTo>
                <a:close/>
                <a:moveTo>
                  <a:pt x="2838" y="1969"/>
                </a:moveTo>
                <a:lnTo>
                  <a:pt x="2838" y="1969"/>
                </a:lnTo>
                <a:lnTo>
                  <a:pt x="2810" y="1969"/>
                </a:lnTo>
                <a:lnTo>
                  <a:pt x="2780" y="1967"/>
                </a:lnTo>
                <a:lnTo>
                  <a:pt x="2751" y="1962"/>
                </a:lnTo>
                <a:lnTo>
                  <a:pt x="2723" y="1958"/>
                </a:lnTo>
                <a:lnTo>
                  <a:pt x="2695" y="1951"/>
                </a:lnTo>
                <a:lnTo>
                  <a:pt x="2668" y="1944"/>
                </a:lnTo>
                <a:lnTo>
                  <a:pt x="2642" y="1935"/>
                </a:lnTo>
                <a:lnTo>
                  <a:pt x="2615" y="1925"/>
                </a:lnTo>
                <a:lnTo>
                  <a:pt x="2590" y="1913"/>
                </a:lnTo>
                <a:lnTo>
                  <a:pt x="2566" y="1901"/>
                </a:lnTo>
                <a:lnTo>
                  <a:pt x="2542" y="1887"/>
                </a:lnTo>
                <a:lnTo>
                  <a:pt x="2518" y="1872"/>
                </a:lnTo>
                <a:lnTo>
                  <a:pt x="2496" y="1856"/>
                </a:lnTo>
                <a:lnTo>
                  <a:pt x="2475" y="1839"/>
                </a:lnTo>
                <a:lnTo>
                  <a:pt x="2454" y="1821"/>
                </a:lnTo>
                <a:lnTo>
                  <a:pt x="2434" y="1802"/>
                </a:lnTo>
                <a:lnTo>
                  <a:pt x="2415" y="1782"/>
                </a:lnTo>
                <a:lnTo>
                  <a:pt x="2397" y="1761"/>
                </a:lnTo>
                <a:lnTo>
                  <a:pt x="2380" y="1740"/>
                </a:lnTo>
                <a:lnTo>
                  <a:pt x="2364" y="1717"/>
                </a:lnTo>
                <a:lnTo>
                  <a:pt x="2349" y="1694"/>
                </a:lnTo>
                <a:lnTo>
                  <a:pt x="2335" y="1670"/>
                </a:lnTo>
                <a:lnTo>
                  <a:pt x="2323" y="1646"/>
                </a:lnTo>
                <a:lnTo>
                  <a:pt x="2311" y="1620"/>
                </a:lnTo>
                <a:lnTo>
                  <a:pt x="2301" y="1595"/>
                </a:lnTo>
                <a:lnTo>
                  <a:pt x="2292" y="1567"/>
                </a:lnTo>
                <a:lnTo>
                  <a:pt x="2285" y="1541"/>
                </a:lnTo>
                <a:lnTo>
                  <a:pt x="2278" y="1512"/>
                </a:lnTo>
                <a:lnTo>
                  <a:pt x="2274" y="1485"/>
                </a:lnTo>
                <a:lnTo>
                  <a:pt x="2270" y="1456"/>
                </a:lnTo>
                <a:lnTo>
                  <a:pt x="2268" y="1427"/>
                </a:lnTo>
                <a:lnTo>
                  <a:pt x="2267" y="1397"/>
                </a:lnTo>
                <a:lnTo>
                  <a:pt x="2268" y="1368"/>
                </a:lnTo>
                <a:lnTo>
                  <a:pt x="2270" y="1339"/>
                </a:lnTo>
                <a:lnTo>
                  <a:pt x="2274" y="1310"/>
                </a:lnTo>
                <a:lnTo>
                  <a:pt x="2278" y="1283"/>
                </a:lnTo>
                <a:lnTo>
                  <a:pt x="2285" y="1255"/>
                </a:lnTo>
                <a:lnTo>
                  <a:pt x="2292" y="1228"/>
                </a:lnTo>
                <a:lnTo>
                  <a:pt x="2301" y="1201"/>
                </a:lnTo>
                <a:lnTo>
                  <a:pt x="2311" y="1175"/>
                </a:lnTo>
                <a:lnTo>
                  <a:pt x="2323" y="1150"/>
                </a:lnTo>
                <a:lnTo>
                  <a:pt x="2335" y="1125"/>
                </a:lnTo>
                <a:lnTo>
                  <a:pt x="2349" y="1101"/>
                </a:lnTo>
                <a:lnTo>
                  <a:pt x="2364" y="1078"/>
                </a:lnTo>
                <a:lnTo>
                  <a:pt x="2380" y="1055"/>
                </a:lnTo>
                <a:lnTo>
                  <a:pt x="2397" y="1033"/>
                </a:lnTo>
                <a:lnTo>
                  <a:pt x="2415" y="1013"/>
                </a:lnTo>
                <a:lnTo>
                  <a:pt x="2434" y="993"/>
                </a:lnTo>
                <a:lnTo>
                  <a:pt x="2454" y="974"/>
                </a:lnTo>
                <a:lnTo>
                  <a:pt x="2475" y="957"/>
                </a:lnTo>
                <a:lnTo>
                  <a:pt x="2496" y="940"/>
                </a:lnTo>
                <a:lnTo>
                  <a:pt x="2518" y="924"/>
                </a:lnTo>
                <a:lnTo>
                  <a:pt x="2542" y="909"/>
                </a:lnTo>
                <a:lnTo>
                  <a:pt x="2566" y="895"/>
                </a:lnTo>
                <a:lnTo>
                  <a:pt x="2590" y="883"/>
                </a:lnTo>
                <a:lnTo>
                  <a:pt x="2615" y="871"/>
                </a:lnTo>
                <a:lnTo>
                  <a:pt x="2642" y="861"/>
                </a:lnTo>
                <a:lnTo>
                  <a:pt x="2668" y="852"/>
                </a:lnTo>
                <a:lnTo>
                  <a:pt x="2695" y="844"/>
                </a:lnTo>
                <a:lnTo>
                  <a:pt x="2723" y="838"/>
                </a:lnTo>
                <a:lnTo>
                  <a:pt x="2751" y="832"/>
                </a:lnTo>
                <a:lnTo>
                  <a:pt x="2780" y="829"/>
                </a:lnTo>
                <a:lnTo>
                  <a:pt x="2810" y="827"/>
                </a:lnTo>
                <a:lnTo>
                  <a:pt x="2838" y="825"/>
                </a:lnTo>
                <a:lnTo>
                  <a:pt x="2868" y="827"/>
                </a:lnTo>
                <a:lnTo>
                  <a:pt x="2897" y="829"/>
                </a:lnTo>
                <a:lnTo>
                  <a:pt x="2926" y="832"/>
                </a:lnTo>
                <a:lnTo>
                  <a:pt x="2953" y="838"/>
                </a:lnTo>
                <a:lnTo>
                  <a:pt x="2981" y="844"/>
                </a:lnTo>
                <a:lnTo>
                  <a:pt x="3008" y="852"/>
                </a:lnTo>
                <a:lnTo>
                  <a:pt x="3035" y="861"/>
                </a:lnTo>
                <a:lnTo>
                  <a:pt x="3061" y="871"/>
                </a:lnTo>
                <a:lnTo>
                  <a:pt x="3086" y="883"/>
                </a:lnTo>
                <a:lnTo>
                  <a:pt x="3111" y="895"/>
                </a:lnTo>
                <a:lnTo>
                  <a:pt x="3135" y="909"/>
                </a:lnTo>
                <a:lnTo>
                  <a:pt x="3158" y="924"/>
                </a:lnTo>
                <a:lnTo>
                  <a:pt x="3181" y="940"/>
                </a:lnTo>
                <a:lnTo>
                  <a:pt x="3201" y="957"/>
                </a:lnTo>
                <a:lnTo>
                  <a:pt x="3223" y="974"/>
                </a:lnTo>
                <a:lnTo>
                  <a:pt x="3243" y="993"/>
                </a:lnTo>
                <a:lnTo>
                  <a:pt x="3262" y="1013"/>
                </a:lnTo>
                <a:lnTo>
                  <a:pt x="3279" y="1033"/>
                </a:lnTo>
                <a:lnTo>
                  <a:pt x="3296" y="1055"/>
                </a:lnTo>
                <a:lnTo>
                  <a:pt x="3312" y="1078"/>
                </a:lnTo>
                <a:lnTo>
                  <a:pt x="3327" y="1101"/>
                </a:lnTo>
                <a:lnTo>
                  <a:pt x="3341" y="1125"/>
                </a:lnTo>
                <a:lnTo>
                  <a:pt x="3353" y="1150"/>
                </a:lnTo>
                <a:lnTo>
                  <a:pt x="3365" y="1175"/>
                </a:lnTo>
                <a:lnTo>
                  <a:pt x="3375" y="1201"/>
                </a:lnTo>
                <a:lnTo>
                  <a:pt x="3384" y="1228"/>
                </a:lnTo>
                <a:lnTo>
                  <a:pt x="3392" y="1255"/>
                </a:lnTo>
                <a:lnTo>
                  <a:pt x="3398" y="1283"/>
                </a:lnTo>
                <a:lnTo>
                  <a:pt x="3404" y="1310"/>
                </a:lnTo>
                <a:lnTo>
                  <a:pt x="3407" y="1339"/>
                </a:lnTo>
                <a:lnTo>
                  <a:pt x="3409" y="1368"/>
                </a:lnTo>
                <a:lnTo>
                  <a:pt x="3409" y="1397"/>
                </a:lnTo>
                <a:lnTo>
                  <a:pt x="3409" y="1427"/>
                </a:lnTo>
                <a:lnTo>
                  <a:pt x="3407" y="1456"/>
                </a:lnTo>
                <a:lnTo>
                  <a:pt x="3404" y="1485"/>
                </a:lnTo>
                <a:lnTo>
                  <a:pt x="3398" y="1512"/>
                </a:lnTo>
                <a:lnTo>
                  <a:pt x="3392" y="1541"/>
                </a:lnTo>
                <a:lnTo>
                  <a:pt x="3384" y="1567"/>
                </a:lnTo>
                <a:lnTo>
                  <a:pt x="3375" y="1595"/>
                </a:lnTo>
                <a:lnTo>
                  <a:pt x="3365" y="1620"/>
                </a:lnTo>
                <a:lnTo>
                  <a:pt x="3353" y="1646"/>
                </a:lnTo>
                <a:lnTo>
                  <a:pt x="3341" y="1670"/>
                </a:lnTo>
                <a:lnTo>
                  <a:pt x="3327" y="1694"/>
                </a:lnTo>
                <a:lnTo>
                  <a:pt x="3312" y="1717"/>
                </a:lnTo>
                <a:lnTo>
                  <a:pt x="3296" y="1740"/>
                </a:lnTo>
                <a:lnTo>
                  <a:pt x="3279" y="1761"/>
                </a:lnTo>
                <a:lnTo>
                  <a:pt x="3262" y="1782"/>
                </a:lnTo>
                <a:lnTo>
                  <a:pt x="3243" y="1802"/>
                </a:lnTo>
                <a:lnTo>
                  <a:pt x="3223" y="1821"/>
                </a:lnTo>
                <a:lnTo>
                  <a:pt x="3201" y="1839"/>
                </a:lnTo>
                <a:lnTo>
                  <a:pt x="3181" y="1856"/>
                </a:lnTo>
                <a:lnTo>
                  <a:pt x="3158" y="1872"/>
                </a:lnTo>
                <a:lnTo>
                  <a:pt x="3135" y="1887"/>
                </a:lnTo>
                <a:lnTo>
                  <a:pt x="3111" y="1901"/>
                </a:lnTo>
                <a:lnTo>
                  <a:pt x="3086" y="1913"/>
                </a:lnTo>
                <a:lnTo>
                  <a:pt x="3061" y="1925"/>
                </a:lnTo>
                <a:lnTo>
                  <a:pt x="3035" y="1935"/>
                </a:lnTo>
                <a:lnTo>
                  <a:pt x="3008" y="1944"/>
                </a:lnTo>
                <a:lnTo>
                  <a:pt x="2981" y="1951"/>
                </a:lnTo>
                <a:lnTo>
                  <a:pt x="2953" y="1958"/>
                </a:lnTo>
                <a:lnTo>
                  <a:pt x="2926" y="1962"/>
                </a:lnTo>
                <a:lnTo>
                  <a:pt x="2897" y="1967"/>
                </a:lnTo>
                <a:lnTo>
                  <a:pt x="2868" y="1969"/>
                </a:lnTo>
                <a:lnTo>
                  <a:pt x="2838" y="19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卡带"/>
          <p:cNvSpPr/>
          <p:nvPr/>
        </p:nvSpPr>
        <p:spPr bwMode="auto">
          <a:xfrm rot="7740000" flipV="1">
            <a:off x="5915660" y="5161280"/>
            <a:ext cx="594360" cy="573405"/>
          </a:xfrm>
          <a:custGeom>
            <a:avLst/>
            <a:gdLst>
              <a:gd name="T0" fmla="*/ 2147483646 w 4425"/>
              <a:gd name="T1" fmla="*/ 2147483646 h 4238"/>
              <a:gd name="T2" fmla="*/ 2147483646 w 4425"/>
              <a:gd name="T3" fmla="*/ 2147483646 h 4238"/>
              <a:gd name="T4" fmla="*/ 2147483646 w 4425"/>
              <a:gd name="T5" fmla="*/ 2147483646 h 4238"/>
              <a:gd name="T6" fmla="*/ 2147483646 w 4425"/>
              <a:gd name="T7" fmla="*/ 2147483646 h 4238"/>
              <a:gd name="T8" fmla="*/ 2147483646 w 4425"/>
              <a:gd name="T9" fmla="*/ 2147483646 h 4238"/>
              <a:gd name="T10" fmla="*/ 2147483646 w 4425"/>
              <a:gd name="T11" fmla="*/ 2147483646 h 4238"/>
              <a:gd name="T12" fmla="*/ 2147483646 w 4425"/>
              <a:gd name="T13" fmla="*/ 2147483646 h 4238"/>
              <a:gd name="T14" fmla="*/ 2147483646 w 4425"/>
              <a:gd name="T15" fmla="*/ 2147483646 h 4238"/>
              <a:gd name="T16" fmla="*/ 2147483646 w 4425"/>
              <a:gd name="T17" fmla="*/ 2147483646 h 4238"/>
              <a:gd name="T18" fmla="*/ 2147483646 w 4425"/>
              <a:gd name="T19" fmla="*/ 2147483646 h 4238"/>
              <a:gd name="T20" fmla="*/ 0 w 4425"/>
              <a:gd name="T21" fmla="*/ 2147483646 h 4238"/>
              <a:gd name="T22" fmla="*/ 2147483646 w 4425"/>
              <a:gd name="T23" fmla="*/ 2147483646 h 4238"/>
              <a:gd name="T24" fmla="*/ 2147483646 w 4425"/>
              <a:gd name="T25" fmla="*/ 2147483646 h 4238"/>
              <a:gd name="T26" fmla="*/ 2147483646 w 4425"/>
              <a:gd name="T27" fmla="*/ 2147483646 h 4238"/>
              <a:gd name="T28" fmla="*/ 2147483646 w 4425"/>
              <a:gd name="T29" fmla="*/ 2147483646 h 4238"/>
              <a:gd name="T30" fmla="*/ 2147483646 w 4425"/>
              <a:gd name="T31" fmla="*/ 2147483646 h 4238"/>
              <a:gd name="T32" fmla="*/ 2147483646 w 4425"/>
              <a:gd name="T33" fmla="*/ 2147483646 h 4238"/>
              <a:gd name="T34" fmla="*/ 2147483646 w 4425"/>
              <a:gd name="T35" fmla="*/ 2147483646 h 4238"/>
              <a:gd name="T36" fmla="*/ 2147483646 w 4425"/>
              <a:gd name="T37" fmla="*/ 2147483646 h 4238"/>
              <a:gd name="T38" fmla="*/ 2147483646 w 4425"/>
              <a:gd name="T39" fmla="*/ 2147483646 h 4238"/>
              <a:gd name="T40" fmla="*/ 2147483646 w 4425"/>
              <a:gd name="T41" fmla="*/ 2147483646 h 4238"/>
              <a:gd name="T42" fmla="*/ 2147483646 w 4425"/>
              <a:gd name="T43" fmla="*/ 2147483646 h 4238"/>
              <a:gd name="T44" fmla="*/ 2147483646 w 4425"/>
              <a:gd name="T45" fmla="*/ 2147483646 h 4238"/>
              <a:gd name="T46" fmla="*/ 2147483646 w 4425"/>
              <a:gd name="T47" fmla="*/ 2147483646 h 4238"/>
              <a:gd name="T48" fmla="*/ 2147483646 w 4425"/>
              <a:gd name="T49" fmla="*/ 2147483646 h 4238"/>
              <a:gd name="T50" fmla="*/ 2147483646 w 4425"/>
              <a:gd name="T51" fmla="*/ 2147483646 h 4238"/>
              <a:gd name="T52" fmla="*/ 2147483646 w 4425"/>
              <a:gd name="T53" fmla="*/ 2147483646 h 4238"/>
              <a:gd name="T54" fmla="*/ 2147483646 w 4425"/>
              <a:gd name="T55" fmla="*/ 2147483646 h 4238"/>
              <a:gd name="T56" fmla="*/ 2147483646 w 4425"/>
              <a:gd name="T57" fmla="*/ 2147483646 h 4238"/>
              <a:gd name="T58" fmla="*/ 2147483646 w 4425"/>
              <a:gd name="T59" fmla="*/ 2147483646 h 4238"/>
              <a:gd name="T60" fmla="*/ 2147483646 w 4425"/>
              <a:gd name="T61" fmla="*/ 2147483646 h 4238"/>
              <a:gd name="T62" fmla="*/ 2147483646 w 4425"/>
              <a:gd name="T63" fmla="*/ 2147483646 h 4238"/>
              <a:gd name="T64" fmla="*/ 2147483646 w 4425"/>
              <a:gd name="T65" fmla="*/ 2147483646 h 4238"/>
              <a:gd name="T66" fmla="*/ 2147483646 w 4425"/>
              <a:gd name="T67" fmla="*/ 2147483646 h 4238"/>
              <a:gd name="T68" fmla="*/ 2147483646 w 4425"/>
              <a:gd name="T69" fmla="*/ 2147483646 h 4238"/>
              <a:gd name="T70" fmla="*/ 2147483646 w 4425"/>
              <a:gd name="T71" fmla="*/ 2147483646 h 4238"/>
              <a:gd name="T72" fmla="*/ 2147483646 w 4425"/>
              <a:gd name="T73" fmla="*/ 2147483646 h 4238"/>
              <a:gd name="T74" fmla="*/ 2147483646 w 4425"/>
              <a:gd name="T75" fmla="*/ 2147483646 h 4238"/>
              <a:gd name="T76" fmla="*/ 2147483646 w 4425"/>
              <a:gd name="T77" fmla="*/ 2147483646 h 4238"/>
              <a:gd name="T78" fmla="*/ 2147483646 w 4425"/>
              <a:gd name="T79" fmla="*/ 2147483646 h 4238"/>
              <a:gd name="T80" fmla="*/ 2147483646 w 4425"/>
              <a:gd name="T81" fmla="*/ 2147483646 h 4238"/>
              <a:gd name="T82" fmla="*/ 2147483646 w 4425"/>
              <a:gd name="T83" fmla="*/ 2147483646 h 4238"/>
              <a:gd name="T84" fmla="*/ 2147483646 w 4425"/>
              <a:gd name="T85" fmla="*/ 2147483646 h 4238"/>
              <a:gd name="T86" fmla="*/ 2147483646 w 4425"/>
              <a:gd name="T87" fmla="*/ 2147483646 h 4238"/>
              <a:gd name="T88" fmla="*/ 2147483646 w 4425"/>
              <a:gd name="T89" fmla="*/ 2147483646 h 4238"/>
              <a:gd name="T90" fmla="*/ 2147483646 w 4425"/>
              <a:gd name="T91" fmla="*/ 2147483646 h 4238"/>
              <a:gd name="T92" fmla="*/ 2147483646 w 4425"/>
              <a:gd name="T93" fmla="*/ 2147483646 h 4238"/>
              <a:gd name="T94" fmla="*/ 2147483646 w 4425"/>
              <a:gd name="T95" fmla="*/ 2147483646 h 4238"/>
              <a:gd name="T96" fmla="*/ 2147483646 w 4425"/>
              <a:gd name="T97" fmla="*/ 2147483646 h 4238"/>
              <a:gd name="T98" fmla="*/ 2147483646 w 4425"/>
              <a:gd name="T99" fmla="*/ 2147483646 h 4238"/>
              <a:gd name="T100" fmla="*/ 2147483646 w 4425"/>
              <a:gd name="T101" fmla="*/ 2147483646 h 4238"/>
              <a:gd name="T102" fmla="*/ 2147483646 w 4425"/>
              <a:gd name="T103" fmla="*/ 2147483646 h 4238"/>
              <a:gd name="T104" fmla="*/ 2147483646 w 4425"/>
              <a:gd name="T105" fmla="*/ 2147483646 h 4238"/>
              <a:gd name="T106" fmla="*/ 2147483646 w 4425"/>
              <a:gd name="T107" fmla="*/ 2147483646 h 4238"/>
              <a:gd name="T108" fmla="*/ 2147483646 w 4425"/>
              <a:gd name="T109" fmla="*/ 2147483646 h 4238"/>
              <a:gd name="T110" fmla="*/ 2147483646 w 4425"/>
              <a:gd name="T111" fmla="*/ 2147483646 h 4238"/>
              <a:gd name="T112" fmla="*/ 2147483646 w 4425"/>
              <a:gd name="T113" fmla="*/ 2147483646 h 4238"/>
              <a:gd name="T114" fmla="*/ 2147483646 w 4425"/>
              <a:gd name="T115" fmla="*/ 2147483646 h 4238"/>
              <a:gd name="T116" fmla="*/ 2147483646 w 4425"/>
              <a:gd name="T117" fmla="*/ 2147483646 h 42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25" h="4238">
                <a:moveTo>
                  <a:pt x="2805" y="188"/>
                </a:moveTo>
                <a:lnTo>
                  <a:pt x="2805" y="188"/>
                </a:lnTo>
                <a:lnTo>
                  <a:pt x="2865" y="192"/>
                </a:lnTo>
                <a:lnTo>
                  <a:pt x="2926" y="198"/>
                </a:lnTo>
                <a:lnTo>
                  <a:pt x="2984" y="205"/>
                </a:lnTo>
                <a:lnTo>
                  <a:pt x="3040" y="213"/>
                </a:lnTo>
                <a:lnTo>
                  <a:pt x="3096" y="222"/>
                </a:lnTo>
                <a:lnTo>
                  <a:pt x="3150" y="231"/>
                </a:lnTo>
                <a:lnTo>
                  <a:pt x="3203" y="242"/>
                </a:lnTo>
                <a:lnTo>
                  <a:pt x="3254" y="253"/>
                </a:lnTo>
                <a:lnTo>
                  <a:pt x="3303" y="266"/>
                </a:lnTo>
                <a:lnTo>
                  <a:pt x="3352" y="278"/>
                </a:lnTo>
                <a:lnTo>
                  <a:pt x="3399" y="292"/>
                </a:lnTo>
                <a:lnTo>
                  <a:pt x="3445" y="306"/>
                </a:lnTo>
                <a:lnTo>
                  <a:pt x="3489" y="320"/>
                </a:lnTo>
                <a:lnTo>
                  <a:pt x="3533" y="336"/>
                </a:lnTo>
                <a:lnTo>
                  <a:pt x="3575" y="352"/>
                </a:lnTo>
                <a:lnTo>
                  <a:pt x="3615" y="370"/>
                </a:lnTo>
                <a:lnTo>
                  <a:pt x="3655" y="387"/>
                </a:lnTo>
                <a:lnTo>
                  <a:pt x="3693" y="404"/>
                </a:lnTo>
                <a:lnTo>
                  <a:pt x="3730" y="422"/>
                </a:lnTo>
                <a:lnTo>
                  <a:pt x="3766" y="440"/>
                </a:lnTo>
                <a:lnTo>
                  <a:pt x="3801" y="459"/>
                </a:lnTo>
                <a:lnTo>
                  <a:pt x="3834" y="478"/>
                </a:lnTo>
                <a:lnTo>
                  <a:pt x="3866" y="498"/>
                </a:lnTo>
                <a:lnTo>
                  <a:pt x="3898" y="517"/>
                </a:lnTo>
                <a:lnTo>
                  <a:pt x="3928" y="538"/>
                </a:lnTo>
                <a:lnTo>
                  <a:pt x="3958" y="557"/>
                </a:lnTo>
                <a:lnTo>
                  <a:pt x="3985" y="578"/>
                </a:lnTo>
                <a:lnTo>
                  <a:pt x="4013" y="598"/>
                </a:lnTo>
                <a:lnTo>
                  <a:pt x="4063" y="639"/>
                </a:lnTo>
                <a:lnTo>
                  <a:pt x="4111" y="680"/>
                </a:lnTo>
                <a:lnTo>
                  <a:pt x="4153" y="720"/>
                </a:lnTo>
                <a:lnTo>
                  <a:pt x="4193" y="760"/>
                </a:lnTo>
                <a:lnTo>
                  <a:pt x="4229" y="800"/>
                </a:lnTo>
                <a:lnTo>
                  <a:pt x="4261" y="838"/>
                </a:lnTo>
                <a:lnTo>
                  <a:pt x="4289" y="875"/>
                </a:lnTo>
                <a:lnTo>
                  <a:pt x="4315" y="910"/>
                </a:lnTo>
                <a:lnTo>
                  <a:pt x="4338" y="943"/>
                </a:lnTo>
                <a:lnTo>
                  <a:pt x="4358" y="974"/>
                </a:lnTo>
                <a:lnTo>
                  <a:pt x="4375" y="1001"/>
                </a:lnTo>
                <a:lnTo>
                  <a:pt x="4388" y="1027"/>
                </a:lnTo>
                <a:lnTo>
                  <a:pt x="4400" y="1049"/>
                </a:lnTo>
                <a:lnTo>
                  <a:pt x="4409" y="1068"/>
                </a:lnTo>
                <a:lnTo>
                  <a:pt x="4422" y="1095"/>
                </a:lnTo>
                <a:lnTo>
                  <a:pt x="4425" y="1104"/>
                </a:lnTo>
                <a:lnTo>
                  <a:pt x="4375" y="557"/>
                </a:lnTo>
                <a:lnTo>
                  <a:pt x="4353" y="526"/>
                </a:lnTo>
                <a:lnTo>
                  <a:pt x="4330" y="498"/>
                </a:lnTo>
                <a:lnTo>
                  <a:pt x="4306" y="469"/>
                </a:lnTo>
                <a:lnTo>
                  <a:pt x="4282" y="442"/>
                </a:lnTo>
                <a:lnTo>
                  <a:pt x="4257" y="415"/>
                </a:lnTo>
                <a:lnTo>
                  <a:pt x="4232" y="390"/>
                </a:lnTo>
                <a:lnTo>
                  <a:pt x="4206" y="366"/>
                </a:lnTo>
                <a:lnTo>
                  <a:pt x="4179" y="342"/>
                </a:lnTo>
                <a:lnTo>
                  <a:pt x="4153" y="319"/>
                </a:lnTo>
                <a:lnTo>
                  <a:pt x="4126" y="299"/>
                </a:lnTo>
                <a:lnTo>
                  <a:pt x="4097" y="277"/>
                </a:lnTo>
                <a:lnTo>
                  <a:pt x="4069" y="258"/>
                </a:lnTo>
                <a:lnTo>
                  <a:pt x="4040" y="239"/>
                </a:lnTo>
                <a:lnTo>
                  <a:pt x="4010" y="221"/>
                </a:lnTo>
                <a:lnTo>
                  <a:pt x="3981" y="204"/>
                </a:lnTo>
                <a:lnTo>
                  <a:pt x="3951" y="187"/>
                </a:lnTo>
                <a:lnTo>
                  <a:pt x="3920" y="172"/>
                </a:lnTo>
                <a:lnTo>
                  <a:pt x="3889" y="157"/>
                </a:lnTo>
                <a:lnTo>
                  <a:pt x="3858" y="142"/>
                </a:lnTo>
                <a:lnTo>
                  <a:pt x="3826" y="130"/>
                </a:lnTo>
                <a:lnTo>
                  <a:pt x="3794" y="117"/>
                </a:lnTo>
                <a:lnTo>
                  <a:pt x="3762" y="104"/>
                </a:lnTo>
                <a:lnTo>
                  <a:pt x="3729" y="94"/>
                </a:lnTo>
                <a:lnTo>
                  <a:pt x="3697" y="83"/>
                </a:lnTo>
                <a:lnTo>
                  <a:pt x="3664" y="74"/>
                </a:lnTo>
                <a:lnTo>
                  <a:pt x="3630" y="64"/>
                </a:lnTo>
                <a:lnTo>
                  <a:pt x="3564" y="48"/>
                </a:lnTo>
                <a:lnTo>
                  <a:pt x="3495" y="35"/>
                </a:lnTo>
                <a:lnTo>
                  <a:pt x="3426" y="23"/>
                </a:lnTo>
                <a:lnTo>
                  <a:pt x="3358" y="15"/>
                </a:lnTo>
                <a:lnTo>
                  <a:pt x="3289" y="8"/>
                </a:lnTo>
                <a:lnTo>
                  <a:pt x="3220" y="4"/>
                </a:lnTo>
                <a:lnTo>
                  <a:pt x="3150" y="2"/>
                </a:lnTo>
                <a:lnTo>
                  <a:pt x="3081" y="0"/>
                </a:lnTo>
                <a:lnTo>
                  <a:pt x="3012" y="2"/>
                </a:lnTo>
                <a:lnTo>
                  <a:pt x="2943" y="4"/>
                </a:lnTo>
                <a:lnTo>
                  <a:pt x="2875" y="8"/>
                </a:lnTo>
                <a:lnTo>
                  <a:pt x="2807" y="13"/>
                </a:lnTo>
                <a:lnTo>
                  <a:pt x="2741" y="20"/>
                </a:lnTo>
                <a:lnTo>
                  <a:pt x="2676" y="28"/>
                </a:lnTo>
                <a:lnTo>
                  <a:pt x="2611" y="37"/>
                </a:lnTo>
                <a:lnTo>
                  <a:pt x="2548" y="46"/>
                </a:lnTo>
                <a:lnTo>
                  <a:pt x="2485" y="58"/>
                </a:lnTo>
                <a:lnTo>
                  <a:pt x="2424" y="68"/>
                </a:lnTo>
                <a:lnTo>
                  <a:pt x="2366" y="80"/>
                </a:lnTo>
                <a:lnTo>
                  <a:pt x="2298" y="71"/>
                </a:lnTo>
                <a:lnTo>
                  <a:pt x="2228" y="66"/>
                </a:lnTo>
                <a:lnTo>
                  <a:pt x="2158" y="61"/>
                </a:lnTo>
                <a:lnTo>
                  <a:pt x="2123" y="60"/>
                </a:lnTo>
                <a:lnTo>
                  <a:pt x="2087" y="60"/>
                </a:lnTo>
                <a:lnTo>
                  <a:pt x="2034" y="60"/>
                </a:lnTo>
                <a:lnTo>
                  <a:pt x="1980" y="62"/>
                </a:lnTo>
                <a:lnTo>
                  <a:pt x="1927" y="66"/>
                </a:lnTo>
                <a:lnTo>
                  <a:pt x="1874" y="70"/>
                </a:lnTo>
                <a:lnTo>
                  <a:pt x="1821" y="76"/>
                </a:lnTo>
                <a:lnTo>
                  <a:pt x="1770" y="84"/>
                </a:lnTo>
                <a:lnTo>
                  <a:pt x="1718" y="92"/>
                </a:lnTo>
                <a:lnTo>
                  <a:pt x="1667" y="102"/>
                </a:lnTo>
                <a:lnTo>
                  <a:pt x="1616" y="112"/>
                </a:lnTo>
                <a:lnTo>
                  <a:pt x="1565" y="125"/>
                </a:lnTo>
                <a:lnTo>
                  <a:pt x="1516" y="139"/>
                </a:lnTo>
                <a:lnTo>
                  <a:pt x="1467" y="154"/>
                </a:lnTo>
                <a:lnTo>
                  <a:pt x="1418" y="170"/>
                </a:lnTo>
                <a:lnTo>
                  <a:pt x="1370" y="187"/>
                </a:lnTo>
                <a:lnTo>
                  <a:pt x="1322" y="204"/>
                </a:lnTo>
                <a:lnTo>
                  <a:pt x="1275" y="223"/>
                </a:lnTo>
                <a:lnTo>
                  <a:pt x="1228" y="244"/>
                </a:lnTo>
                <a:lnTo>
                  <a:pt x="1183" y="266"/>
                </a:lnTo>
                <a:lnTo>
                  <a:pt x="1137" y="288"/>
                </a:lnTo>
                <a:lnTo>
                  <a:pt x="1092" y="311"/>
                </a:lnTo>
                <a:lnTo>
                  <a:pt x="1048" y="336"/>
                </a:lnTo>
                <a:lnTo>
                  <a:pt x="1004" y="362"/>
                </a:lnTo>
                <a:lnTo>
                  <a:pt x="962" y="389"/>
                </a:lnTo>
                <a:lnTo>
                  <a:pt x="920" y="416"/>
                </a:lnTo>
                <a:lnTo>
                  <a:pt x="879" y="445"/>
                </a:lnTo>
                <a:lnTo>
                  <a:pt x="839" y="475"/>
                </a:lnTo>
                <a:lnTo>
                  <a:pt x="799" y="504"/>
                </a:lnTo>
                <a:lnTo>
                  <a:pt x="760" y="536"/>
                </a:lnTo>
                <a:lnTo>
                  <a:pt x="721" y="568"/>
                </a:lnTo>
                <a:lnTo>
                  <a:pt x="683" y="602"/>
                </a:lnTo>
                <a:lnTo>
                  <a:pt x="647" y="636"/>
                </a:lnTo>
                <a:lnTo>
                  <a:pt x="611" y="671"/>
                </a:lnTo>
                <a:lnTo>
                  <a:pt x="576" y="707"/>
                </a:lnTo>
                <a:lnTo>
                  <a:pt x="542" y="743"/>
                </a:lnTo>
                <a:lnTo>
                  <a:pt x="508" y="781"/>
                </a:lnTo>
                <a:lnTo>
                  <a:pt x="476" y="820"/>
                </a:lnTo>
                <a:lnTo>
                  <a:pt x="444" y="859"/>
                </a:lnTo>
                <a:lnTo>
                  <a:pt x="415" y="899"/>
                </a:lnTo>
                <a:lnTo>
                  <a:pt x="385" y="939"/>
                </a:lnTo>
                <a:lnTo>
                  <a:pt x="356" y="981"/>
                </a:lnTo>
                <a:lnTo>
                  <a:pt x="328" y="1022"/>
                </a:lnTo>
                <a:lnTo>
                  <a:pt x="302" y="1065"/>
                </a:lnTo>
                <a:lnTo>
                  <a:pt x="277" y="1109"/>
                </a:lnTo>
                <a:lnTo>
                  <a:pt x="251" y="1152"/>
                </a:lnTo>
                <a:lnTo>
                  <a:pt x="227" y="1197"/>
                </a:lnTo>
                <a:lnTo>
                  <a:pt x="206" y="1243"/>
                </a:lnTo>
                <a:lnTo>
                  <a:pt x="184" y="1288"/>
                </a:lnTo>
                <a:lnTo>
                  <a:pt x="163" y="1335"/>
                </a:lnTo>
                <a:lnTo>
                  <a:pt x="144" y="1382"/>
                </a:lnTo>
                <a:lnTo>
                  <a:pt x="126" y="1430"/>
                </a:lnTo>
                <a:lnTo>
                  <a:pt x="110" y="1478"/>
                </a:lnTo>
                <a:lnTo>
                  <a:pt x="94" y="1527"/>
                </a:lnTo>
                <a:lnTo>
                  <a:pt x="79" y="1576"/>
                </a:lnTo>
                <a:lnTo>
                  <a:pt x="65" y="1627"/>
                </a:lnTo>
                <a:lnTo>
                  <a:pt x="53" y="1677"/>
                </a:lnTo>
                <a:lnTo>
                  <a:pt x="42" y="1727"/>
                </a:lnTo>
                <a:lnTo>
                  <a:pt x="32" y="1778"/>
                </a:lnTo>
                <a:lnTo>
                  <a:pt x="24" y="1830"/>
                </a:lnTo>
                <a:lnTo>
                  <a:pt x="16" y="1882"/>
                </a:lnTo>
                <a:lnTo>
                  <a:pt x="10" y="1935"/>
                </a:lnTo>
                <a:lnTo>
                  <a:pt x="6" y="1988"/>
                </a:lnTo>
                <a:lnTo>
                  <a:pt x="2" y="2041"/>
                </a:lnTo>
                <a:lnTo>
                  <a:pt x="0" y="2094"/>
                </a:lnTo>
                <a:lnTo>
                  <a:pt x="0" y="2149"/>
                </a:lnTo>
                <a:lnTo>
                  <a:pt x="0" y="2202"/>
                </a:lnTo>
                <a:lnTo>
                  <a:pt x="2" y="2256"/>
                </a:lnTo>
                <a:lnTo>
                  <a:pt x="6" y="2309"/>
                </a:lnTo>
                <a:lnTo>
                  <a:pt x="10" y="2362"/>
                </a:lnTo>
                <a:lnTo>
                  <a:pt x="16" y="2414"/>
                </a:lnTo>
                <a:lnTo>
                  <a:pt x="24" y="2466"/>
                </a:lnTo>
                <a:lnTo>
                  <a:pt x="32" y="2518"/>
                </a:lnTo>
                <a:lnTo>
                  <a:pt x="42" y="2569"/>
                </a:lnTo>
                <a:lnTo>
                  <a:pt x="53" y="2619"/>
                </a:lnTo>
                <a:lnTo>
                  <a:pt x="65" y="2670"/>
                </a:lnTo>
                <a:lnTo>
                  <a:pt x="79" y="2720"/>
                </a:lnTo>
                <a:lnTo>
                  <a:pt x="94" y="2769"/>
                </a:lnTo>
                <a:lnTo>
                  <a:pt x="110" y="2818"/>
                </a:lnTo>
                <a:lnTo>
                  <a:pt x="126" y="2866"/>
                </a:lnTo>
                <a:lnTo>
                  <a:pt x="144" y="2914"/>
                </a:lnTo>
                <a:lnTo>
                  <a:pt x="163" y="2961"/>
                </a:lnTo>
                <a:lnTo>
                  <a:pt x="184" y="3008"/>
                </a:lnTo>
                <a:lnTo>
                  <a:pt x="206" y="3054"/>
                </a:lnTo>
                <a:lnTo>
                  <a:pt x="227" y="3099"/>
                </a:lnTo>
                <a:lnTo>
                  <a:pt x="251" y="3144"/>
                </a:lnTo>
                <a:lnTo>
                  <a:pt x="277" y="3187"/>
                </a:lnTo>
                <a:lnTo>
                  <a:pt x="302" y="3231"/>
                </a:lnTo>
                <a:lnTo>
                  <a:pt x="328" y="3274"/>
                </a:lnTo>
                <a:lnTo>
                  <a:pt x="356" y="3317"/>
                </a:lnTo>
                <a:lnTo>
                  <a:pt x="385" y="3358"/>
                </a:lnTo>
                <a:lnTo>
                  <a:pt x="415" y="3398"/>
                </a:lnTo>
                <a:lnTo>
                  <a:pt x="444" y="3438"/>
                </a:lnTo>
                <a:lnTo>
                  <a:pt x="476" y="3476"/>
                </a:lnTo>
                <a:lnTo>
                  <a:pt x="508" y="3515"/>
                </a:lnTo>
                <a:lnTo>
                  <a:pt x="542" y="3553"/>
                </a:lnTo>
                <a:lnTo>
                  <a:pt x="576" y="3590"/>
                </a:lnTo>
                <a:lnTo>
                  <a:pt x="611" y="3625"/>
                </a:lnTo>
                <a:lnTo>
                  <a:pt x="647" y="3660"/>
                </a:lnTo>
                <a:lnTo>
                  <a:pt x="683" y="3695"/>
                </a:lnTo>
                <a:lnTo>
                  <a:pt x="721" y="3728"/>
                </a:lnTo>
                <a:lnTo>
                  <a:pt x="760" y="3760"/>
                </a:lnTo>
                <a:lnTo>
                  <a:pt x="799" y="3792"/>
                </a:lnTo>
                <a:lnTo>
                  <a:pt x="839" y="3822"/>
                </a:lnTo>
                <a:lnTo>
                  <a:pt x="879" y="3851"/>
                </a:lnTo>
                <a:lnTo>
                  <a:pt x="920" y="3880"/>
                </a:lnTo>
                <a:lnTo>
                  <a:pt x="962" y="3908"/>
                </a:lnTo>
                <a:lnTo>
                  <a:pt x="1004" y="3935"/>
                </a:lnTo>
                <a:lnTo>
                  <a:pt x="1048" y="3960"/>
                </a:lnTo>
                <a:lnTo>
                  <a:pt x="1092" y="3985"/>
                </a:lnTo>
                <a:lnTo>
                  <a:pt x="1137" y="4009"/>
                </a:lnTo>
                <a:lnTo>
                  <a:pt x="1183" y="4031"/>
                </a:lnTo>
                <a:lnTo>
                  <a:pt x="1228" y="4052"/>
                </a:lnTo>
                <a:lnTo>
                  <a:pt x="1275" y="4073"/>
                </a:lnTo>
                <a:lnTo>
                  <a:pt x="1322" y="4092"/>
                </a:lnTo>
                <a:lnTo>
                  <a:pt x="1370" y="4111"/>
                </a:lnTo>
                <a:lnTo>
                  <a:pt x="1418" y="4128"/>
                </a:lnTo>
                <a:lnTo>
                  <a:pt x="1467" y="4143"/>
                </a:lnTo>
                <a:lnTo>
                  <a:pt x="1516" y="4158"/>
                </a:lnTo>
                <a:lnTo>
                  <a:pt x="1565" y="4171"/>
                </a:lnTo>
                <a:lnTo>
                  <a:pt x="1616" y="4184"/>
                </a:lnTo>
                <a:lnTo>
                  <a:pt x="1667" y="4195"/>
                </a:lnTo>
                <a:lnTo>
                  <a:pt x="1718" y="4204"/>
                </a:lnTo>
                <a:lnTo>
                  <a:pt x="1770" y="4214"/>
                </a:lnTo>
                <a:lnTo>
                  <a:pt x="1821" y="4220"/>
                </a:lnTo>
                <a:lnTo>
                  <a:pt x="1874" y="4226"/>
                </a:lnTo>
                <a:lnTo>
                  <a:pt x="1927" y="4231"/>
                </a:lnTo>
                <a:lnTo>
                  <a:pt x="1980" y="4234"/>
                </a:lnTo>
                <a:lnTo>
                  <a:pt x="2034" y="4236"/>
                </a:lnTo>
                <a:lnTo>
                  <a:pt x="2087" y="4238"/>
                </a:lnTo>
                <a:lnTo>
                  <a:pt x="2141" y="4236"/>
                </a:lnTo>
                <a:lnTo>
                  <a:pt x="2195" y="4234"/>
                </a:lnTo>
                <a:lnTo>
                  <a:pt x="2249" y="4231"/>
                </a:lnTo>
                <a:lnTo>
                  <a:pt x="2301" y="4226"/>
                </a:lnTo>
                <a:lnTo>
                  <a:pt x="2354" y="4220"/>
                </a:lnTo>
                <a:lnTo>
                  <a:pt x="2406" y="4214"/>
                </a:lnTo>
                <a:lnTo>
                  <a:pt x="2458" y="4204"/>
                </a:lnTo>
                <a:lnTo>
                  <a:pt x="2509" y="4195"/>
                </a:lnTo>
                <a:lnTo>
                  <a:pt x="2559" y="4184"/>
                </a:lnTo>
                <a:lnTo>
                  <a:pt x="2610" y="4171"/>
                </a:lnTo>
                <a:lnTo>
                  <a:pt x="2660" y="4158"/>
                </a:lnTo>
                <a:lnTo>
                  <a:pt x="2709" y="4143"/>
                </a:lnTo>
                <a:lnTo>
                  <a:pt x="2758" y="4128"/>
                </a:lnTo>
                <a:lnTo>
                  <a:pt x="2806" y="4111"/>
                </a:lnTo>
                <a:lnTo>
                  <a:pt x="2854" y="4092"/>
                </a:lnTo>
                <a:lnTo>
                  <a:pt x="2901" y="4073"/>
                </a:lnTo>
                <a:lnTo>
                  <a:pt x="2948" y="4052"/>
                </a:lnTo>
                <a:lnTo>
                  <a:pt x="2993" y="4031"/>
                </a:lnTo>
                <a:lnTo>
                  <a:pt x="3039" y="4009"/>
                </a:lnTo>
                <a:lnTo>
                  <a:pt x="3084" y="3985"/>
                </a:lnTo>
                <a:lnTo>
                  <a:pt x="3127" y="3960"/>
                </a:lnTo>
                <a:lnTo>
                  <a:pt x="3171" y="3935"/>
                </a:lnTo>
                <a:lnTo>
                  <a:pt x="3214" y="3908"/>
                </a:lnTo>
                <a:lnTo>
                  <a:pt x="3255" y="3880"/>
                </a:lnTo>
                <a:lnTo>
                  <a:pt x="3297" y="3851"/>
                </a:lnTo>
                <a:lnTo>
                  <a:pt x="3337" y="3822"/>
                </a:lnTo>
                <a:lnTo>
                  <a:pt x="3377" y="3792"/>
                </a:lnTo>
                <a:lnTo>
                  <a:pt x="3416" y="3760"/>
                </a:lnTo>
                <a:lnTo>
                  <a:pt x="3455" y="3728"/>
                </a:lnTo>
                <a:lnTo>
                  <a:pt x="3493" y="3695"/>
                </a:lnTo>
                <a:lnTo>
                  <a:pt x="3529" y="3660"/>
                </a:lnTo>
                <a:lnTo>
                  <a:pt x="3565" y="3625"/>
                </a:lnTo>
                <a:lnTo>
                  <a:pt x="3600" y="3590"/>
                </a:lnTo>
                <a:lnTo>
                  <a:pt x="3634" y="3553"/>
                </a:lnTo>
                <a:lnTo>
                  <a:pt x="3668" y="3515"/>
                </a:lnTo>
                <a:lnTo>
                  <a:pt x="3700" y="3476"/>
                </a:lnTo>
                <a:lnTo>
                  <a:pt x="3732" y="3438"/>
                </a:lnTo>
                <a:lnTo>
                  <a:pt x="3761" y="3398"/>
                </a:lnTo>
                <a:lnTo>
                  <a:pt x="3791" y="3358"/>
                </a:lnTo>
                <a:lnTo>
                  <a:pt x="3820" y="3317"/>
                </a:lnTo>
                <a:lnTo>
                  <a:pt x="3847" y="3274"/>
                </a:lnTo>
                <a:lnTo>
                  <a:pt x="3874" y="3231"/>
                </a:lnTo>
                <a:lnTo>
                  <a:pt x="3899" y="3187"/>
                </a:lnTo>
                <a:lnTo>
                  <a:pt x="3925" y="3144"/>
                </a:lnTo>
                <a:lnTo>
                  <a:pt x="3949" y="3099"/>
                </a:lnTo>
                <a:lnTo>
                  <a:pt x="3970" y="3054"/>
                </a:lnTo>
                <a:lnTo>
                  <a:pt x="3992" y="3008"/>
                </a:lnTo>
                <a:lnTo>
                  <a:pt x="4013" y="2961"/>
                </a:lnTo>
                <a:lnTo>
                  <a:pt x="4032" y="2914"/>
                </a:lnTo>
                <a:lnTo>
                  <a:pt x="4050" y="2866"/>
                </a:lnTo>
                <a:lnTo>
                  <a:pt x="4066" y="2818"/>
                </a:lnTo>
                <a:lnTo>
                  <a:pt x="4082" y="2769"/>
                </a:lnTo>
                <a:lnTo>
                  <a:pt x="4097" y="2720"/>
                </a:lnTo>
                <a:lnTo>
                  <a:pt x="4111" y="2670"/>
                </a:lnTo>
                <a:lnTo>
                  <a:pt x="4123" y="2619"/>
                </a:lnTo>
                <a:lnTo>
                  <a:pt x="4134" y="2569"/>
                </a:lnTo>
                <a:lnTo>
                  <a:pt x="4144" y="2518"/>
                </a:lnTo>
                <a:lnTo>
                  <a:pt x="4152" y="2466"/>
                </a:lnTo>
                <a:lnTo>
                  <a:pt x="4160" y="2414"/>
                </a:lnTo>
                <a:lnTo>
                  <a:pt x="4166" y="2362"/>
                </a:lnTo>
                <a:lnTo>
                  <a:pt x="4170" y="2309"/>
                </a:lnTo>
                <a:lnTo>
                  <a:pt x="4174" y="2256"/>
                </a:lnTo>
                <a:lnTo>
                  <a:pt x="4176" y="2202"/>
                </a:lnTo>
                <a:lnTo>
                  <a:pt x="4177" y="2149"/>
                </a:lnTo>
                <a:lnTo>
                  <a:pt x="4176" y="2106"/>
                </a:lnTo>
                <a:lnTo>
                  <a:pt x="4175" y="2064"/>
                </a:lnTo>
                <a:lnTo>
                  <a:pt x="4173" y="2023"/>
                </a:lnTo>
                <a:lnTo>
                  <a:pt x="4170" y="1981"/>
                </a:lnTo>
                <a:lnTo>
                  <a:pt x="4166" y="1940"/>
                </a:lnTo>
                <a:lnTo>
                  <a:pt x="4162" y="1898"/>
                </a:lnTo>
                <a:lnTo>
                  <a:pt x="4157" y="1857"/>
                </a:lnTo>
                <a:lnTo>
                  <a:pt x="4151" y="1817"/>
                </a:lnTo>
                <a:lnTo>
                  <a:pt x="4144" y="1777"/>
                </a:lnTo>
                <a:lnTo>
                  <a:pt x="4136" y="1737"/>
                </a:lnTo>
                <a:lnTo>
                  <a:pt x="4128" y="1697"/>
                </a:lnTo>
                <a:lnTo>
                  <a:pt x="4119" y="1657"/>
                </a:lnTo>
                <a:lnTo>
                  <a:pt x="4109" y="1619"/>
                </a:lnTo>
                <a:lnTo>
                  <a:pt x="4098" y="1580"/>
                </a:lnTo>
                <a:lnTo>
                  <a:pt x="4087" y="1541"/>
                </a:lnTo>
                <a:lnTo>
                  <a:pt x="4074" y="1503"/>
                </a:lnTo>
                <a:lnTo>
                  <a:pt x="4062" y="1465"/>
                </a:lnTo>
                <a:lnTo>
                  <a:pt x="4048" y="1428"/>
                </a:lnTo>
                <a:lnTo>
                  <a:pt x="4034" y="1390"/>
                </a:lnTo>
                <a:lnTo>
                  <a:pt x="4019" y="1353"/>
                </a:lnTo>
                <a:lnTo>
                  <a:pt x="4003" y="1317"/>
                </a:lnTo>
                <a:lnTo>
                  <a:pt x="3987" y="1280"/>
                </a:lnTo>
                <a:lnTo>
                  <a:pt x="3971" y="1245"/>
                </a:lnTo>
                <a:lnTo>
                  <a:pt x="3953" y="1209"/>
                </a:lnTo>
                <a:lnTo>
                  <a:pt x="3935" y="1174"/>
                </a:lnTo>
                <a:lnTo>
                  <a:pt x="3917" y="1140"/>
                </a:lnTo>
                <a:lnTo>
                  <a:pt x="3897" y="1105"/>
                </a:lnTo>
                <a:lnTo>
                  <a:pt x="3877" y="1071"/>
                </a:lnTo>
                <a:lnTo>
                  <a:pt x="3856" y="1038"/>
                </a:lnTo>
                <a:lnTo>
                  <a:pt x="3836" y="1005"/>
                </a:lnTo>
                <a:lnTo>
                  <a:pt x="3813" y="972"/>
                </a:lnTo>
                <a:lnTo>
                  <a:pt x="3791" y="940"/>
                </a:lnTo>
                <a:lnTo>
                  <a:pt x="3767" y="908"/>
                </a:lnTo>
                <a:lnTo>
                  <a:pt x="3744" y="877"/>
                </a:lnTo>
                <a:lnTo>
                  <a:pt x="3720" y="846"/>
                </a:lnTo>
                <a:lnTo>
                  <a:pt x="3695" y="816"/>
                </a:lnTo>
                <a:lnTo>
                  <a:pt x="3670" y="785"/>
                </a:lnTo>
                <a:lnTo>
                  <a:pt x="3644" y="757"/>
                </a:lnTo>
                <a:lnTo>
                  <a:pt x="3617" y="727"/>
                </a:lnTo>
                <a:lnTo>
                  <a:pt x="3590" y="700"/>
                </a:lnTo>
                <a:lnTo>
                  <a:pt x="3562" y="671"/>
                </a:lnTo>
                <a:lnTo>
                  <a:pt x="3535" y="644"/>
                </a:lnTo>
                <a:lnTo>
                  <a:pt x="3506" y="618"/>
                </a:lnTo>
                <a:lnTo>
                  <a:pt x="3477" y="591"/>
                </a:lnTo>
                <a:lnTo>
                  <a:pt x="3448" y="565"/>
                </a:lnTo>
                <a:lnTo>
                  <a:pt x="3417" y="540"/>
                </a:lnTo>
                <a:lnTo>
                  <a:pt x="3388" y="515"/>
                </a:lnTo>
                <a:lnTo>
                  <a:pt x="3357" y="491"/>
                </a:lnTo>
                <a:lnTo>
                  <a:pt x="3325" y="468"/>
                </a:lnTo>
                <a:lnTo>
                  <a:pt x="3293" y="445"/>
                </a:lnTo>
                <a:lnTo>
                  <a:pt x="3261" y="422"/>
                </a:lnTo>
                <a:lnTo>
                  <a:pt x="3228" y="400"/>
                </a:lnTo>
                <a:lnTo>
                  <a:pt x="3195" y="379"/>
                </a:lnTo>
                <a:lnTo>
                  <a:pt x="3161" y="358"/>
                </a:lnTo>
                <a:lnTo>
                  <a:pt x="3127" y="339"/>
                </a:lnTo>
                <a:lnTo>
                  <a:pt x="3093" y="319"/>
                </a:lnTo>
                <a:lnTo>
                  <a:pt x="3059" y="301"/>
                </a:lnTo>
                <a:lnTo>
                  <a:pt x="3023" y="283"/>
                </a:lnTo>
                <a:lnTo>
                  <a:pt x="2988" y="266"/>
                </a:lnTo>
                <a:lnTo>
                  <a:pt x="2952" y="248"/>
                </a:lnTo>
                <a:lnTo>
                  <a:pt x="2916" y="232"/>
                </a:lnTo>
                <a:lnTo>
                  <a:pt x="2879" y="216"/>
                </a:lnTo>
                <a:lnTo>
                  <a:pt x="2842" y="202"/>
                </a:lnTo>
                <a:lnTo>
                  <a:pt x="2805" y="188"/>
                </a:lnTo>
                <a:close/>
                <a:moveTo>
                  <a:pt x="1338" y="3471"/>
                </a:moveTo>
                <a:lnTo>
                  <a:pt x="1338" y="3471"/>
                </a:lnTo>
                <a:lnTo>
                  <a:pt x="1308" y="3470"/>
                </a:lnTo>
                <a:lnTo>
                  <a:pt x="1279" y="3467"/>
                </a:lnTo>
                <a:lnTo>
                  <a:pt x="1250" y="3464"/>
                </a:lnTo>
                <a:lnTo>
                  <a:pt x="1223" y="3459"/>
                </a:lnTo>
                <a:lnTo>
                  <a:pt x="1195" y="3453"/>
                </a:lnTo>
                <a:lnTo>
                  <a:pt x="1168" y="3445"/>
                </a:lnTo>
                <a:lnTo>
                  <a:pt x="1141" y="3435"/>
                </a:lnTo>
                <a:lnTo>
                  <a:pt x="1115" y="3426"/>
                </a:lnTo>
                <a:lnTo>
                  <a:pt x="1090" y="3414"/>
                </a:lnTo>
                <a:lnTo>
                  <a:pt x="1065" y="3401"/>
                </a:lnTo>
                <a:lnTo>
                  <a:pt x="1041" y="3387"/>
                </a:lnTo>
                <a:lnTo>
                  <a:pt x="1018" y="3373"/>
                </a:lnTo>
                <a:lnTo>
                  <a:pt x="995" y="3357"/>
                </a:lnTo>
                <a:lnTo>
                  <a:pt x="973" y="3341"/>
                </a:lnTo>
                <a:lnTo>
                  <a:pt x="953" y="3322"/>
                </a:lnTo>
                <a:lnTo>
                  <a:pt x="933" y="3303"/>
                </a:lnTo>
                <a:lnTo>
                  <a:pt x="914" y="3283"/>
                </a:lnTo>
                <a:lnTo>
                  <a:pt x="896" y="3263"/>
                </a:lnTo>
                <a:lnTo>
                  <a:pt x="880" y="3241"/>
                </a:lnTo>
                <a:lnTo>
                  <a:pt x="864" y="3218"/>
                </a:lnTo>
                <a:lnTo>
                  <a:pt x="849" y="3195"/>
                </a:lnTo>
                <a:lnTo>
                  <a:pt x="835" y="3171"/>
                </a:lnTo>
                <a:lnTo>
                  <a:pt x="823" y="3146"/>
                </a:lnTo>
                <a:lnTo>
                  <a:pt x="811" y="3121"/>
                </a:lnTo>
                <a:lnTo>
                  <a:pt x="801" y="3095"/>
                </a:lnTo>
                <a:lnTo>
                  <a:pt x="792" y="3069"/>
                </a:lnTo>
                <a:lnTo>
                  <a:pt x="784" y="3041"/>
                </a:lnTo>
                <a:lnTo>
                  <a:pt x="777" y="3014"/>
                </a:lnTo>
                <a:lnTo>
                  <a:pt x="772" y="2985"/>
                </a:lnTo>
                <a:lnTo>
                  <a:pt x="769" y="2957"/>
                </a:lnTo>
                <a:lnTo>
                  <a:pt x="767" y="2928"/>
                </a:lnTo>
                <a:lnTo>
                  <a:pt x="766" y="2898"/>
                </a:lnTo>
                <a:lnTo>
                  <a:pt x="767" y="2869"/>
                </a:lnTo>
                <a:lnTo>
                  <a:pt x="769" y="2840"/>
                </a:lnTo>
                <a:lnTo>
                  <a:pt x="772" y="2811"/>
                </a:lnTo>
                <a:lnTo>
                  <a:pt x="777" y="2783"/>
                </a:lnTo>
                <a:lnTo>
                  <a:pt x="784" y="2755"/>
                </a:lnTo>
                <a:lnTo>
                  <a:pt x="792" y="2728"/>
                </a:lnTo>
                <a:lnTo>
                  <a:pt x="801" y="2702"/>
                </a:lnTo>
                <a:lnTo>
                  <a:pt x="811" y="2675"/>
                </a:lnTo>
                <a:lnTo>
                  <a:pt x="823" y="2650"/>
                </a:lnTo>
                <a:lnTo>
                  <a:pt x="835" y="2625"/>
                </a:lnTo>
                <a:lnTo>
                  <a:pt x="849" y="2602"/>
                </a:lnTo>
                <a:lnTo>
                  <a:pt x="864" y="2578"/>
                </a:lnTo>
                <a:lnTo>
                  <a:pt x="880" y="2557"/>
                </a:lnTo>
                <a:lnTo>
                  <a:pt x="896" y="2535"/>
                </a:lnTo>
                <a:lnTo>
                  <a:pt x="914" y="2514"/>
                </a:lnTo>
                <a:lnTo>
                  <a:pt x="933" y="2494"/>
                </a:lnTo>
                <a:lnTo>
                  <a:pt x="953" y="2476"/>
                </a:lnTo>
                <a:lnTo>
                  <a:pt x="973" y="2457"/>
                </a:lnTo>
                <a:lnTo>
                  <a:pt x="995" y="2440"/>
                </a:lnTo>
                <a:lnTo>
                  <a:pt x="1018" y="2424"/>
                </a:lnTo>
                <a:lnTo>
                  <a:pt x="1041" y="2409"/>
                </a:lnTo>
                <a:lnTo>
                  <a:pt x="1065" y="2396"/>
                </a:lnTo>
                <a:lnTo>
                  <a:pt x="1090" y="2383"/>
                </a:lnTo>
                <a:lnTo>
                  <a:pt x="1115" y="2372"/>
                </a:lnTo>
                <a:lnTo>
                  <a:pt x="1141" y="2361"/>
                </a:lnTo>
                <a:lnTo>
                  <a:pt x="1168" y="2352"/>
                </a:lnTo>
                <a:lnTo>
                  <a:pt x="1195" y="2344"/>
                </a:lnTo>
                <a:lnTo>
                  <a:pt x="1223" y="2338"/>
                </a:lnTo>
                <a:lnTo>
                  <a:pt x="1250" y="2333"/>
                </a:lnTo>
                <a:lnTo>
                  <a:pt x="1279" y="2329"/>
                </a:lnTo>
                <a:lnTo>
                  <a:pt x="1308" y="2327"/>
                </a:lnTo>
                <a:lnTo>
                  <a:pt x="1338" y="2327"/>
                </a:lnTo>
                <a:lnTo>
                  <a:pt x="1366" y="2327"/>
                </a:lnTo>
                <a:lnTo>
                  <a:pt x="1396" y="2329"/>
                </a:lnTo>
                <a:lnTo>
                  <a:pt x="1425" y="2333"/>
                </a:lnTo>
                <a:lnTo>
                  <a:pt x="1453" y="2338"/>
                </a:lnTo>
                <a:lnTo>
                  <a:pt x="1481" y="2344"/>
                </a:lnTo>
                <a:lnTo>
                  <a:pt x="1508" y="2352"/>
                </a:lnTo>
                <a:lnTo>
                  <a:pt x="1534" y="2361"/>
                </a:lnTo>
                <a:lnTo>
                  <a:pt x="1561" y="2372"/>
                </a:lnTo>
                <a:lnTo>
                  <a:pt x="1586" y="2383"/>
                </a:lnTo>
                <a:lnTo>
                  <a:pt x="1610" y="2396"/>
                </a:lnTo>
                <a:lnTo>
                  <a:pt x="1634" y="2409"/>
                </a:lnTo>
                <a:lnTo>
                  <a:pt x="1658" y="2424"/>
                </a:lnTo>
                <a:lnTo>
                  <a:pt x="1680" y="2440"/>
                </a:lnTo>
                <a:lnTo>
                  <a:pt x="1701" y="2457"/>
                </a:lnTo>
                <a:lnTo>
                  <a:pt x="1722" y="2476"/>
                </a:lnTo>
                <a:lnTo>
                  <a:pt x="1742" y="2494"/>
                </a:lnTo>
                <a:lnTo>
                  <a:pt x="1761" y="2514"/>
                </a:lnTo>
                <a:lnTo>
                  <a:pt x="1779" y="2535"/>
                </a:lnTo>
                <a:lnTo>
                  <a:pt x="1796" y="2557"/>
                </a:lnTo>
                <a:lnTo>
                  <a:pt x="1812" y="2578"/>
                </a:lnTo>
                <a:lnTo>
                  <a:pt x="1827" y="2602"/>
                </a:lnTo>
                <a:lnTo>
                  <a:pt x="1841" y="2625"/>
                </a:lnTo>
                <a:lnTo>
                  <a:pt x="1853" y="2650"/>
                </a:lnTo>
                <a:lnTo>
                  <a:pt x="1865" y="2675"/>
                </a:lnTo>
                <a:lnTo>
                  <a:pt x="1875" y="2702"/>
                </a:lnTo>
                <a:lnTo>
                  <a:pt x="1884" y="2728"/>
                </a:lnTo>
                <a:lnTo>
                  <a:pt x="1892" y="2755"/>
                </a:lnTo>
                <a:lnTo>
                  <a:pt x="1898" y="2783"/>
                </a:lnTo>
                <a:lnTo>
                  <a:pt x="1903" y="2811"/>
                </a:lnTo>
                <a:lnTo>
                  <a:pt x="1907" y="2840"/>
                </a:lnTo>
                <a:lnTo>
                  <a:pt x="1909" y="2869"/>
                </a:lnTo>
                <a:lnTo>
                  <a:pt x="1909" y="2898"/>
                </a:lnTo>
                <a:lnTo>
                  <a:pt x="1909" y="2928"/>
                </a:lnTo>
                <a:lnTo>
                  <a:pt x="1907" y="2957"/>
                </a:lnTo>
                <a:lnTo>
                  <a:pt x="1903" y="2985"/>
                </a:lnTo>
                <a:lnTo>
                  <a:pt x="1898" y="3014"/>
                </a:lnTo>
                <a:lnTo>
                  <a:pt x="1892" y="3041"/>
                </a:lnTo>
                <a:lnTo>
                  <a:pt x="1884" y="3069"/>
                </a:lnTo>
                <a:lnTo>
                  <a:pt x="1875" y="3095"/>
                </a:lnTo>
                <a:lnTo>
                  <a:pt x="1865" y="3121"/>
                </a:lnTo>
                <a:lnTo>
                  <a:pt x="1853" y="3146"/>
                </a:lnTo>
                <a:lnTo>
                  <a:pt x="1841" y="3171"/>
                </a:lnTo>
                <a:lnTo>
                  <a:pt x="1827" y="3195"/>
                </a:lnTo>
                <a:lnTo>
                  <a:pt x="1812" y="3218"/>
                </a:lnTo>
                <a:lnTo>
                  <a:pt x="1796" y="3241"/>
                </a:lnTo>
                <a:lnTo>
                  <a:pt x="1779" y="3263"/>
                </a:lnTo>
                <a:lnTo>
                  <a:pt x="1761" y="3283"/>
                </a:lnTo>
                <a:lnTo>
                  <a:pt x="1742" y="3303"/>
                </a:lnTo>
                <a:lnTo>
                  <a:pt x="1722" y="3322"/>
                </a:lnTo>
                <a:lnTo>
                  <a:pt x="1701" y="3341"/>
                </a:lnTo>
                <a:lnTo>
                  <a:pt x="1680" y="3357"/>
                </a:lnTo>
                <a:lnTo>
                  <a:pt x="1658" y="3373"/>
                </a:lnTo>
                <a:lnTo>
                  <a:pt x="1634" y="3387"/>
                </a:lnTo>
                <a:lnTo>
                  <a:pt x="1610" y="3401"/>
                </a:lnTo>
                <a:lnTo>
                  <a:pt x="1586" y="3414"/>
                </a:lnTo>
                <a:lnTo>
                  <a:pt x="1561" y="3426"/>
                </a:lnTo>
                <a:lnTo>
                  <a:pt x="1534" y="3435"/>
                </a:lnTo>
                <a:lnTo>
                  <a:pt x="1508" y="3445"/>
                </a:lnTo>
                <a:lnTo>
                  <a:pt x="1481" y="3453"/>
                </a:lnTo>
                <a:lnTo>
                  <a:pt x="1453" y="3459"/>
                </a:lnTo>
                <a:lnTo>
                  <a:pt x="1425" y="3464"/>
                </a:lnTo>
                <a:lnTo>
                  <a:pt x="1396" y="3467"/>
                </a:lnTo>
                <a:lnTo>
                  <a:pt x="1366" y="3470"/>
                </a:lnTo>
                <a:lnTo>
                  <a:pt x="1338" y="3471"/>
                </a:lnTo>
                <a:close/>
                <a:moveTo>
                  <a:pt x="1338" y="1969"/>
                </a:moveTo>
                <a:lnTo>
                  <a:pt x="1338" y="1969"/>
                </a:lnTo>
                <a:lnTo>
                  <a:pt x="1308" y="1969"/>
                </a:lnTo>
                <a:lnTo>
                  <a:pt x="1279" y="1967"/>
                </a:lnTo>
                <a:lnTo>
                  <a:pt x="1250" y="1962"/>
                </a:lnTo>
                <a:lnTo>
                  <a:pt x="1223" y="1958"/>
                </a:lnTo>
                <a:lnTo>
                  <a:pt x="1195" y="1951"/>
                </a:lnTo>
                <a:lnTo>
                  <a:pt x="1168" y="1944"/>
                </a:lnTo>
                <a:lnTo>
                  <a:pt x="1141" y="1935"/>
                </a:lnTo>
                <a:lnTo>
                  <a:pt x="1115" y="1925"/>
                </a:lnTo>
                <a:lnTo>
                  <a:pt x="1090" y="1913"/>
                </a:lnTo>
                <a:lnTo>
                  <a:pt x="1065" y="1901"/>
                </a:lnTo>
                <a:lnTo>
                  <a:pt x="1041" y="1887"/>
                </a:lnTo>
                <a:lnTo>
                  <a:pt x="1018" y="1872"/>
                </a:lnTo>
                <a:lnTo>
                  <a:pt x="995" y="1856"/>
                </a:lnTo>
                <a:lnTo>
                  <a:pt x="973" y="1839"/>
                </a:lnTo>
                <a:lnTo>
                  <a:pt x="953" y="1821"/>
                </a:lnTo>
                <a:lnTo>
                  <a:pt x="933" y="1802"/>
                </a:lnTo>
                <a:lnTo>
                  <a:pt x="914" y="1782"/>
                </a:lnTo>
                <a:lnTo>
                  <a:pt x="896" y="1761"/>
                </a:lnTo>
                <a:lnTo>
                  <a:pt x="880" y="1740"/>
                </a:lnTo>
                <a:lnTo>
                  <a:pt x="864" y="1717"/>
                </a:lnTo>
                <a:lnTo>
                  <a:pt x="849" y="1694"/>
                </a:lnTo>
                <a:lnTo>
                  <a:pt x="835" y="1670"/>
                </a:lnTo>
                <a:lnTo>
                  <a:pt x="823" y="1646"/>
                </a:lnTo>
                <a:lnTo>
                  <a:pt x="811" y="1620"/>
                </a:lnTo>
                <a:lnTo>
                  <a:pt x="801" y="1595"/>
                </a:lnTo>
                <a:lnTo>
                  <a:pt x="792" y="1567"/>
                </a:lnTo>
                <a:lnTo>
                  <a:pt x="784" y="1541"/>
                </a:lnTo>
                <a:lnTo>
                  <a:pt x="777" y="1512"/>
                </a:lnTo>
                <a:lnTo>
                  <a:pt x="772" y="1485"/>
                </a:lnTo>
                <a:lnTo>
                  <a:pt x="769" y="1456"/>
                </a:lnTo>
                <a:lnTo>
                  <a:pt x="767" y="1427"/>
                </a:lnTo>
                <a:lnTo>
                  <a:pt x="766" y="1397"/>
                </a:lnTo>
                <a:lnTo>
                  <a:pt x="767" y="1368"/>
                </a:lnTo>
                <a:lnTo>
                  <a:pt x="769" y="1339"/>
                </a:lnTo>
                <a:lnTo>
                  <a:pt x="772" y="1310"/>
                </a:lnTo>
                <a:lnTo>
                  <a:pt x="777" y="1283"/>
                </a:lnTo>
                <a:lnTo>
                  <a:pt x="784" y="1255"/>
                </a:lnTo>
                <a:lnTo>
                  <a:pt x="792" y="1228"/>
                </a:lnTo>
                <a:lnTo>
                  <a:pt x="801" y="1201"/>
                </a:lnTo>
                <a:lnTo>
                  <a:pt x="811" y="1175"/>
                </a:lnTo>
                <a:lnTo>
                  <a:pt x="823" y="1150"/>
                </a:lnTo>
                <a:lnTo>
                  <a:pt x="835" y="1125"/>
                </a:lnTo>
                <a:lnTo>
                  <a:pt x="849" y="1101"/>
                </a:lnTo>
                <a:lnTo>
                  <a:pt x="864" y="1078"/>
                </a:lnTo>
                <a:lnTo>
                  <a:pt x="880" y="1055"/>
                </a:lnTo>
                <a:lnTo>
                  <a:pt x="896" y="1033"/>
                </a:lnTo>
                <a:lnTo>
                  <a:pt x="914" y="1013"/>
                </a:lnTo>
                <a:lnTo>
                  <a:pt x="933" y="993"/>
                </a:lnTo>
                <a:lnTo>
                  <a:pt x="953" y="974"/>
                </a:lnTo>
                <a:lnTo>
                  <a:pt x="973" y="957"/>
                </a:lnTo>
                <a:lnTo>
                  <a:pt x="995" y="940"/>
                </a:lnTo>
                <a:lnTo>
                  <a:pt x="1018" y="924"/>
                </a:lnTo>
                <a:lnTo>
                  <a:pt x="1041" y="909"/>
                </a:lnTo>
                <a:lnTo>
                  <a:pt x="1065" y="895"/>
                </a:lnTo>
                <a:lnTo>
                  <a:pt x="1090" y="883"/>
                </a:lnTo>
                <a:lnTo>
                  <a:pt x="1115" y="871"/>
                </a:lnTo>
                <a:lnTo>
                  <a:pt x="1141" y="861"/>
                </a:lnTo>
                <a:lnTo>
                  <a:pt x="1168" y="852"/>
                </a:lnTo>
                <a:lnTo>
                  <a:pt x="1195" y="844"/>
                </a:lnTo>
                <a:lnTo>
                  <a:pt x="1223" y="838"/>
                </a:lnTo>
                <a:lnTo>
                  <a:pt x="1250" y="832"/>
                </a:lnTo>
                <a:lnTo>
                  <a:pt x="1279" y="829"/>
                </a:lnTo>
                <a:lnTo>
                  <a:pt x="1308" y="827"/>
                </a:lnTo>
                <a:lnTo>
                  <a:pt x="1338" y="825"/>
                </a:lnTo>
                <a:lnTo>
                  <a:pt x="1366" y="827"/>
                </a:lnTo>
                <a:lnTo>
                  <a:pt x="1396" y="829"/>
                </a:lnTo>
                <a:lnTo>
                  <a:pt x="1425" y="832"/>
                </a:lnTo>
                <a:lnTo>
                  <a:pt x="1453" y="838"/>
                </a:lnTo>
                <a:lnTo>
                  <a:pt x="1481" y="844"/>
                </a:lnTo>
                <a:lnTo>
                  <a:pt x="1508" y="852"/>
                </a:lnTo>
                <a:lnTo>
                  <a:pt x="1534" y="861"/>
                </a:lnTo>
                <a:lnTo>
                  <a:pt x="1561" y="871"/>
                </a:lnTo>
                <a:lnTo>
                  <a:pt x="1586" y="883"/>
                </a:lnTo>
                <a:lnTo>
                  <a:pt x="1610" y="895"/>
                </a:lnTo>
                <a:lnTo>
                  <a:pt x="1634" y="909"/>
                </a:lnTo>
                <a:lnTo>
                  <a:pt x="1658" y="924"/>
                </a:lnTo>
                <a:lnTo>
                  <a:pt x="1680" y="940"/>
                </a:lnTo>
                <a:lnTo>
                  <a:pt x="1701" y="957"/>
                </a:lnTo>
                <a:lnTo>
                  <a:pt x="1722" y="974"/>
                </a:lnTo>
                <a:lnTo>
                  <a:pt x="1742" y="993"/>
                </a:lnTo>
                <a:lnTo>
                  <a:pt x="1761" y="1013"/>
                </a:lnTo>
                <a:lnTo>
                  <a:pt x="1779" y="1033"/>
                </a:lnTo>
                <a:lnTo>
                  <a:pt x="1796" y="1055"/>
                </a:lnTo>
                <a:lnTo>
                  <a:pt x="1812" y="1078"/>
                </a:lnTo>
                <a:lnTo>
                  <a:pt x="1827" y="1101"/>
                </a:lnTo>
                <a:lnTo>
                  <a:pt x="1841" y="1125"/>
                </a:lnTo>
                <a:lnTo>
                  <a:pt x="1853" y="1150"/>
                </a:lnTo>
                <a:lnTo>
                  <a:pt x="1865" y="1175"/>
                </a:lnTo>
                <a:lnTo>
                  <a:pt x="1875" y="1201"/>
                </a:lnTo>
                <a:lnTo>
                  <a:pt x="1884" y="1228"/>
                </a:lnTo>
                <a:lnTo>
                  <a:pt x="1892" y="1255"/>
                </a:lnTo>
                <a:lnTo>
                  <a:pt x="1898" y="1283"/>
                </a:lnTo>
                <a:lnTo>
                  <a:pt x="1903" y="1310"/>
                </a:lnTo>
                <a:lnTo>
                  <a:pt x="1907" y="1339"/>
                </a:lnTo>
                <a:lnTo>
                  <a:pt x="1909" y="1368"/>
                </a:lnTo>
                <a:lnTo>
                  <a:pt x="1909" y="1397"/>
                </a:lnTo>
                <a:lnTo>
                  <a:pt x="1909" y="1427"/>
                </a:lnTo>
                <a:lnTo>
                  <a:pt x="1907" y="1456"/>
                </a:lnTo>
                <a:lnTo>
                  <a:pt x="1903" y="1485"/>
                </a:lnTo>
                <a:lnTo>
                  <a:pt x="1898" y="1512"/>
                </a:lnTo>
                <a:lnTo>
                  <a:pt x="1892" y="1541"/>
                </a:lnTo>
                <a:lnTo>
                  <a:pt x="1884" y="1567"/>
                </a:lnTo>
                <a:lnTo>
                  <a:pt x="1875" y="1595"/>
                </a:lnTo>
                <a:lnTo>
                  <a:pt x="1865" y="1620"/>
                </a:lnTo>
                <a:lnTo>
                  <a:pt x="1853" y="1646"/>
                </a:lnTo>
                <a:lnTo>
                  <a:pt x="1841" y="1670"/>
                </a:lnTo>
                <a:lnTo>
                  <a:pt x="1827" y="1694"/>
                </a:lnTo>
                <a:lnTo>
                  <a:pt x="1812" y="1717"/>
                </a:lnTo>
                <a:lnTo>
                  <a:pt x="1796" y="1740"/>
                </a:lnTo>
                <a:lnTo>
                  <a:pt x="1779" y="1761"/>
                </a:lnTo>
                <a:lnTo>
                  <a:pt x="1761" y="1782"/>
                </a:lnTo>
                <a:lnTo>
                  <a:pt x="1742" y="1802"/>
                </a:lnTo>
                <a:lnTo>
                  <a:pt x="1722" y="1821"/>
                </a:lnTo>
                <a:lnTo>
                  <a:pt x="1701" y="1839"/>
                </a:lnTo>
                <a:lnTo>
                  <a:pt x="1680" y="1856"/>
                </a:lnTo>
                <a:lnTo>
                  <a:pt x="1658" y="1872"/>
                </a:lnTo>
                <a:lnTo>
                  <a:pt x="1634" y="1887"/>
                </a:lnTo>
                <a:lnTo>
                  <a:pt x="1610" y="1901"/>
                </a:lnTo>
                <a:lnTo>
                  <a:pt x="1586" y="1913"/>
                </a:lnTo>
                <a:lnTo>
                  <a:pt x="1561" y="1925"/>
                </a:lnTo>
                <a:lnTo>
                  <a:pt x="1534" y="1935"/>
                </a:lnTo>
                <a:lnTo>
                  <a:pt x="1508" y="1944"/>
                </a:lnTo>
                <a:lnTo>
                  <a:pt x="1481" y="1951"/>
                </a:lnTo>
                <a:lnTo>
                  <a:pt x="1453" y="1958"/>
                </a:lnTo>
                <a:lnTo>
                  <a:pt x="1425" y="1962"/>
                </a:lnTo>
                <a:lnTo>
                  <a:pt x="1396" y="1967"/>
                </a:lnTo>
                <a:lnTo>
                  <a:pt x="1366" y="1969"/>
                </a:lnTo>
                <a:lnTo>
                  <a:pt x="1338" y="1969"/>
                </a:lnTo>
                <a:close/>
                <a:moveTo>
                  <a:pt x="2838" y="3471"/>
                </a:moveTo>
                <a:lnTo>
                  <a:pt x="2838" y="3471"/>
                </a:lnTo>
                <a:lnTo>
                  <a:pt x="2810" y="3470"/>
                </a:lnTo>
                <a:lnTo>
                  <a:pt x="2780" y="3467"/>
                </a:lnTo>
                <a:lnTo>
                  <a:pt x="2751" y="3464"/>
                </a:lnTo>
                <a:lnTo>
                  <a:pt x="2723" y="3459"/>
                </a:lnTo>
                <a:lnTo>
                  <a:pt x="2695" y="3453"/>
                </a:lnTo>
                <a:lnTo>
                  <a:pt x="2668" y="3445"/>
                </a:lnTo>
                <a:lnTo>
                  <a:pt x="2642" y="3435"/>
                </a:lnTo>
                <a:lnTo>
                  <a:pt x="2615" y="3426"/>
                </a:lnTo>
                <a:lnTo>
                  <a:pt x="2590" y="3414"/>
                </a:lnTo>
                <a:lnTo>
                  <a:pt x="2566" y="3401"/>
                </a:lnTo>
                <a:lnTo>
                  <a:pt x="2542" y="3387"/>
                </a:lnTo>
                <a:lnTo>
                  <a:pt x="2518" y="3373"/>
                </a:lnTo>
                <a:lnTo>
                  <a:pt x="2496" y="3357"/>
                </a:lnTo>
                <a:lnTo>
                  <a:pt x="2475" y="3341"/>
                </a:lnTo>
                <a:lnTo>
                  <a:pt x="2454" y="3322"/>
                </a:lnTo>
                <a:lnTo>
                  <a:pt x="2434" y="3303"/>
                </a:lnTo>
                <a:lnTo>
                  <a:pt x="2415" y="3283"/>
                </a:lnTo>
                <a:lnTo>
                  <a:pt x="2397" y="3263"/>
                </a:lnTo>
                <a:lnTo>
                  <a:pt x="2380" y="3241"/>
                </a:lnTo>
                <a:lnTo>
                  <a:pt x="2364" y="3218"/>
                </a:lnTo>
                <a:lnTo>
                  <a:pt x="2349" y="3195"/>
                </a:lnTo>
                <a:lnTo>
                  <a:pt x="2335" y="3171"/>
                </a:lnTo>
                <a:lnTo>
                  <a:pt x="2323" y="3146"/>
                </a:lnTo>
                <a:lnTo>
                  <a:pt x="2311" y="3121"/>
                </a:lnTo>
                <a:lnTo>
                  <a:pt x="2301" y="3095"/>
                </a:lnTo>
                <a:lnTo>
                  <a:pt x="2292" y="3069"/>
                </a:lnTo>
                <a:lnTo>
                  <a:pt x="2285" y="3041"/>
                </a:lnTo>
                <a:lnTo>
                  <a:pt x="2278" y="3014"/>
                </a:lnTo>
                <a:lnTo>
                  <a:pt x="2274" y="2985"/>
                </a:lnTo>
                <a:lnTo>
                  <a:pt x="2270" y="2957"/>
                </a:lnTo>
                <a:lnTo>
                  <a:pt x="2268" y="2928"/>
                </a:lnTo>
                <a:lnTo>
                  <a:pt x="2267" y="2898"/>
                </a:lnTo>
                <a:lnTo>
                  <a:pt x="2268" y="2869"/>
                </a:lnTo>
                <a:lnTo>
                  <a:pt x="2270" y="2840"/>
                </a:lnTo>
                <a:lnTo>
                  <a:pt x="2274" y="2811"/>
                </a:lnTo>
                <a:lnTo>
                  <a:pt x="2278" y="2783"/>
                </a:lnTo>
                <a:lnTo>
                  <a:pt x="2285" y="2755"/>
                </a:lnTo>
                <a:lnTo>
                  <a:pt x="2292" y="2728"/>
                </a:lnTo>
                <a:lnTo>
                  <a:pt x="2301" y="2702"/>
                </a:lnTo>
                <a:lnTo>
                  <a:pt x="2311" y="2675"/>
                </a:lnTo>
                <a:lnTo>
                  <a:pt x="2323" y="2650"/>
                </a:lnTo>
                <a:lnTo>
                  <a:pt x="2335" y="2625"/>
                </a:lnTo>
                <a:lnTo>
                  <a:pt x="2349" y="2602"/>
                </a:lnTo>
                <a:lnTo>
                  <a:pt x="2364" y="2578"/>
                </a:lnTo>
                <a:lnTo>
                  <a:pt x="2380" y="2557"/>
                </a:lnTo>
                <a:lnTo>
                  <a:pt x="2397" y="2535"/>
                </a:lnTo>
                <a:lnTo>
                  <a:pt x="2415" y="2514"/>
                </a:lnTo>
                <a:lnTo>
                  <a:pt x="2434" y="2494"/>
                </a:lnTo>
                <a:lnTo>
                  <a:pt x="2454" y="2476"/>
                </a:lnTo>
                <a:lnTo>
                  <a:pt x="2475" y="2457"/>
                </a:lnTo>
                <a:lnTo>
                  <a:pt x="2496" y="2440"/>
                </a:lnTo>
                <a:lnTo>
                  <a:pt x="2518" y="2424"/>
                </a:lnTo>
                <a:lnTo>
                  <a:pt x="2542" y="2409"/>
                </a:lnTo>
                <a:lnTo>
                  <a:pt x="2566" y="2396"/>
                </a:lnTo>
                <a:lnTo>
                  <a:pt x="2590" y="2383"/>
                </a:lnTo>
                <a:lnTo>
                  <a:pt x="2615" y="2372"/>
                </a:lnTo>
                <a:lnTo>
                  <a:pt x="2642" y="2361"/>
                </a:lnTo>
                <a:lnTo>
                  <a:pt x="2668" y="2352"/>
                </a:lnTo>
                <a:lnTo>
                  <a:pt x="2695" y="2344"/>
                </a:lnTo>
                <a:lnTo>
                  <a:pt x="2723" y="2338"/>
                </a:lnTo>
                <a:lnTo>
                  <a:pt x="2751" y="2333"/>
                </a:lnTo>
                <a:lnTo>
                  <a:pt x="2780" y="2329"/>
                </a:lnTo>
                <a:lnTo>
                  <a:pt x="2810" y="2327"/>
                </a:lnTo>
                <a:lnTo>
                  <a:pt x="2838" y="2327"/>
                </a:lnTo>
                <a:lnTo>
                  <a:pt x="2868" y="2327"/>
                </a:lnTo>
                <a:lnTo>
                  <a:pt x="2897" y="2329"/>
                </a:lnTo>
                <a:lnTo>
                  <a:pt x="2926" y="2333"/>
                </a:lnTo>
                <a:lnTo>
                  <a:pt x="2953" y="2338"/>
                </a:lnTo>
                <a:lnTo>
                  <a:pt x="2981" y="2344"/>
                </a:lnTo>
                <a:lnTo>
                  <a:pt x="3008" y="2352"/>
                </a:lnTo>
                <a:lnTo>
                  <a:pt x="3035" y="2361"/>
                </a:lnTo>
                <a:lnTo>
                  <a:pt x="3061" y="2372"/>
                </a:lnTo>
                <a:lnTo>
                  <a:pt x="3086" y="2383"/>
                </a:lnTo>
                <a:lnTo>
                  <a:pt x="3111" y="2396"/>
                </a:lnTo>
                <a:lnTo>
                  <a:pt x="3135" y="2409"/>
                </a:lnTo>
                <a:lnTo>
                  <a:pt x="3158" y="2424"/>
                </a:lnTo>
                <a:lnTo>
                  <a:pt x="3181" y="2440"/>
                </a:lnTo>
                <a:lnTo>
                  <a:pt x="3201" y="2457"/>
                </a:lnTo>
                <a:lnTo>
                  <a:pt x="3223" y="2476"/>
                </a:lnTo>
                <a:lnTo>
                  <a:pt x="3243" y="2494"/>
                </a:lnTo>
                <a:lnTo>
                  <a:pt x="3262" y="2514"/>
                </a:lnTo>
                <a:lnTo>
                  <a:pt x="3279" y="2535"/>
                </a:lnTo>
                <a:lnTo>
                  <a:pt x="3296" y="2557"/>
                </a:lnTo>
                <a:lnTo>
                  <a:pt x="3312" y="2578"/>
                </a:lnTo>
                <a:lnTo>
                  <a:pt x="3327" y="2602"/>
                </a:lnTo>
                <a:lnTo>
                  <a:pt x="3341" y="2625"/>
                </a:lnTo>
                <a:lnTo>
                  <a:pt x="3353" y="2650"/>
                </a:lnTo>
                <a:lnTo>
                  <a:pt x="3365" y="2675"/>
                </a:lnTo>
                <a:lnTo>
                  <a:pt x="3375" y="2702"/>
                </a:lnTo>
                <a:lnTo>
                  <a:pt x="3384" y="2728"/>
                </a:lnTo>
                <a:lnTo>
                  <a:pt x="3392" y="2755"/>
                </a:lnTo>
                <a:lnTo>
                  <a:pt x="3398" y="2783"/>
                </a:lnTo>
                <a:lnTo>
                  <a:pt x="3404" y="2811"/>
                </a:lnTo>
                <a:lnTo>
                  <a:pt x="3407" y="2840"/>
                </a:lnTo>
                <a:lnTo>
                  <a:pt x="3409" y="2869"/>
                </a:lnTo>
                <a:lnTo>
                  <a:pt x="3409" y="2898"/>
                </a:lnTo>
                <a:lnTo>
                  <a:pt x="3409" y="2928"/>
                </a:lnTo>
                <a:lnTo>
                  <a:pt x="3407" y="2957"/>
                </a:lnTo>
                <a:lnTo>
                  <a:pt x="3404" y="2985"/>
                </a:lnTo>
                <a:lnTo>
                  <a:pt x="3398" y="3014"/>
                </a:lnTo>
                <a:lnTo>
                  <a:pt x="3392" y="3041"/>
                </a:lnTo>
                <a:lnTo>
                  <a:pt x="3384" y="3069"/>
                </a:lnTo>
                <a:lnTo>
                  <a:pt x="3375" y="3095"/>
                </a:lnTo>
                <a:lnTo>
                  <a:pt x="3365" y="3121"/>
                </a:lnTo>
                <a:lnTo>
                  <a:pt x="3353" y="3146"/>
                </a:lnTo>
                <a:lnTo>
                  <a:pt x="3341" y="3171"/>
                </a:lnTo>
                <a:lnTo>
                  <a:pt x="3327" y="3195"/>
                </a:lnTo>
                <a:lnTo>
                  <a:pt x="3312" y="3218"/>
                </a:lnTo>
                <a:lnTo>
                  <a:pt x="3296" y="3241"/>
                </a:lnTo>
                <a:lnTo>
                  <a:pt x="3279" y="3263"/>
                </a:lnTo>
                <a:lnTo>
                  <a:pt x="3262" y="3283"/>
                </a:lnTo>
                <a:lnTo>
                  <a:pt x="3243" y="3303"/>
                </a:lnTo>
                <a:lnTo>
                  <a:pt x="3223" y="3322"/>
                </a:lnTo>
                <a:lnTo>
                  <a:pt x="3201" y="3341"/>
                </a:lnTo>
                <a:lnTo>
                  <a:pt x="3181" y="3357"/>
                </a:lnTo>
                <a:lnTo>
                  <a:pt x="3158" y="3373"/>
                </a:lnTo>
                <a:lnTo>
                  <a:pt x="3135" y="3387"/>
                </a:lnTo>
                <a:lnTo>
                  <a:pt x="3111" y="3401"/>
                </a:lnTo>
                <a:lnTo>
                  <a:pt x="3086" y="3414"/>
                </a:lnTo>
                <a:lnTo>
                  <a:pt x="3061" y="3426"/>
                </a:lnTo>
                <a:lnTo>
                  <a:pt x="3035" y="3435"/>
                </a:lnTo>
                <a:lnTo>
                  <a:pt x="3008" y="3445"/>
                </a:lnTo>
                <a:lnTo>
                  <a:pt x="2981" y="3453"/>
                </a:lnTo>
                <a:lnTo>
                  <a:pt x="2953" y="3459"/>
                </a:lnTo>
                <a:lnTo>
                  <a:pt x="2926" y="3464"/>
                </a:lnTo>
                <a:lnTo>
                  <a:pt x="2897" y="3467"/>
                </a:lnTo>
                <a:lnTo>
                  <a:pt x="2868" y="3470"/>
                </a:lnTo>
                <a:lnTo>
                  <a:pt x="2838" y="3471"/>
                </a:lnTo>
                <a:close/>
                <a:moveTo>
                  <a:pt x="2838" y="1969"/>
                </a:moveTo>
                <a:lnTo>
                  <a:pt x="2838" y="1969"/>
                </a:lnTo>
                <a:lnTo>
                  <a:pt x="2810" y="1969"/>
                </a:lnTo>
                <a:lnTo>
                  <a:pt x="2780" y="1967"/>
                </a:lnTo>
                <a:lnTo>
                  <a:pt x="2751" y="1962"/>
                </a:lnTo>
                <a:lnTo>
                  <a:pt x="2723" y="1958"/>
                </a:lnTo>
                <a:lnTo>
                  <a:pt x="2695" y="1951"/>
                </a:lnTo>
                <a:lnTo>
                  <a:pt x="2668" y="1944"/>
                </a:lnTo>
                <a:lnTo>
                  <a:pt x="2642" y="1935"/>
                </a:lnTo>
                <a:lnTo>
                  <a:pt x="2615" y="1925"/>
                </a:lnTo>
                <a:lnTo>
                  <a:pt x="2590" y="1913"/>
                </a:lnTo>
                <a:lnTo>
                  <a:pt x="2566" y="1901"/>
                </a:lnTo>
                <a:lnTo>
                  <a:pt x="2542" y="1887"/>
                </a:lnTo>
                <a:lnTo>
                  <a:pt x="2518" y="1872"/>
                </a:lnTo>
                <a:lnTo>
                  <a:pt x="2496" y="1856"/>
                </a:lnTo>
                <a:lnTo>
                  <a:pt x="2475" y="1839"/>
                </a:lnTo>
                <a:lnTo>
                  <a:pt x="2454" y="1821"/>
                </a:lnTo>
                <a:lnTo>
                  <a:pt x="2434" y="1802"/>
                </a:lnTo>
                <a:lnTo>
                  <a:pt x="2415" y="1782"/>
                </a:lnTo>
                <a:lnTo>
                  <a:pt x="2397" y="1761"/>
                </a:lnTo>
                <a:lnTo>
                  <a:pt x="2380" y="1740"/>
                </a:lnTo>
                <a:lnTo>
                  <a:pt x="2364" y="1717"/>
                </a:lnTo>
                <a:lnTo>
                  <a:pt x="2349" y="1694"/>
                </a:lnTo>
                <a:lnTo>
                  <a:pt x="2335" y="1670"/>
                </a:lnTo>
                <a:lnTo>
                  <a:pt x="2323" y="1646"/>
                </a:lnTo>
                <a:lnTo>
                  <a:pt x="2311" y="1620"/>
                </a:lnTo>
                <a:lnTo>
                  <a:pt x="2301" y="1595"/>
                </a:lnTo>
                <a:lnTo>
                  <a:pt x="2292" y="1567"/>
                </a:lnTo>
                <a:lnTo>
                  <a:pt x="2285" y="1541"/>
                </a:lnTo>
                <a:lnTo>
                  <a:pt x="2278" y="1512"/>
                </a:lnTo>
                <a:lnTo>
                  <a:pt x="2274" y="1485"/>
                </a:lnTo>
                <a:lnTo>
                  <a:pt x="2270" y="1456"/>
                </a:lnTo>
                <a:lnTo>
                  <a:pt x="2268" y="1427"/>
                </a:lnTo>
                <a:lnTo>
                  <a:pt x="2267" y="1397"/>
                </a:lnTo>
                <a:lnTo>
                  <a:pt x="2268" y="1368"/>
                </a:lnTo>
                <a:lnTo>
                  <a:pt x="2270" y="1339"/>
                </a:lnTo>
                <a:lnTo>
                  <a:pt x="2274" y="1310"/>
                </a:lnTo>
                <a:lnTo>
                  <a:pt x="2278" y="1283"/>
                </a:lnTo>
                <a:lnTo>
                  <a:pt x="2285" y="1255"/>
                </a:lnTo>
                <a:lnTo>
                  <a:pt x="2292" y="1228"/>
                </a:lnTo>
                <a:lnTo>
                  <a:pt x="2301" y="1201"/>
                </a:lnTo>
                <a:lnTo>
                  <a:pt x="2311" y="1175"/>
                </a:lnTo>
                <a:lnTo>
                  <a:pt x="2323" y="1150"/>
                </a:lnTo>
                <a:lnTo>
                  <a:pt x="2335" y="1125"/>
                </a:lnTo>
                <a:lnTo>
                  <a:pt x="2349" y="1101"/>
                </a:lnTo>
                <a:lnTo>
                  <a:pt x="2364" y="1078"/>
                </a:lnTo>
                <a:lnTo>
                  <a:pt x="2380" y="1055"/>
                </a:lnTo>
                <a:lnTo>
                  <a:pt x="2397" y="1033"/>
                </a:lnTo>
                <a:lnTo>
                  <a:pt x="2415" y="1013"/>
                </a:lnTo>
                <a:lnTo>
                  <a:pt x="2434" y="993"/>
                </a:lnTo>
                <a:lnTo>
                  <a:pt x="2454" y="974"/>
                </a:lnTo>
                <a:lnTo>
                  <a:pt x="2475" y="957"/>
                </a:lnTo>
                <a:lnTo>
                  <a:pt x="2496" y="940"/>
                </a:lnTo>
                <a:lnTo>
                  <a:pt x="2518" y="924"/>
                </a:lnTo>
                <a:lnTo>
                  <a:pt x="2542" y="909"/>
                </a:lnTo>
                <a:lnTo>
                  <a:pt x="2566" y="895"/>
                </a:lnTo>
                <a:lnTo>
                  <a:pt x="2590" y="883"/>
                </a:lnTo>
                <a:lnTo>
                  <a:pt x="2615" y="871"/>
                </a:lnTo>
                <a:lnTo>
                  <a:pt x="2642" y="861"/>
                </a:lnTo>
                <a:lnTo>
                  <a:pt x="2668" y="852"/>
                </a:lnTo>
                <a:lnTo>
                  <a:pt x="2695" y="844"/>
                </a:lnTo>
                <a:lnTo>
                  <a:pt x="2723" y="838"/>
                </a:lnTo>
                <a:lnTo>
                  <a:pt x="2751" y="832"/>
                </a:lnTo>
                <a:lnTo>
                  <a:pt x="2780" y="829"/>
                </a:lnTo>
                <a:lnTo>
                  <a:pt x="2810" y="827"/>
                </a:lnTo>
                <a:lnTo>
                  <a:pt x="2838" y="825"/>
                </a:lnTo>
                <a:lnTo>
                  <a:pt x="2868" y="827"/>
                </a:lnTo>
                <a:lnTo>
                  <a:pt x="2897" y="829"/>
                </a:lnTo>
                <a:lnTo>
                  <a:pt x="2926" y="832"/>
                </a:lnTo>
                <a:lnTo>
                  <a:pt x="2953" y="838"/>
                </a:lnTo>
                <a:lnTo>
                  <a:pt x="2981" y="844"/>
                </a:lnTo>
                <a:lnTo>
                  <a:pt x="3008" y="852"/>
                </a:lnTo>
                <a:lnTo>
                  <a:pt x="3035" y="861"/>
                </a:lnTo>
                <a:lnTo>
                  <a:pt x="3061" y="871"/>
                </a:lnTo>
                <a:lnTo>
                  <a:pt x="3086" y="883"/>
                </a:lnTo>
                <a:lnTo>
                  <a:pt x="3111" y="895"/>
                </a:lnTo>
                <a:lnTo>
                  <a:pt x="3135" y="909"/>
                </a:lnTo>
                <a:lnTo>
                  <a:pt x="3158" y="924"/>
                </a:lnTo>
                <a:lnTo>
                  <a:pt x="3181" y="940"/>
                </a:lnTo>
                <a:lnTo>
                  <a:pt x="3201" y="957"/>
                </a:lnTo>
                <a:lnTo>
                  <a:pt x="3223" y="974"/>
                </a:lnTo>
                <a:lnTo>
                  <a:pt x="3243" y="993"/>
                </a:lnTo>
                <a:lnTo>
                  <a:pt x="3262" y="1013"/>
                </a:lnTo>
                <a:lnTo>
                  <a:pt x="3279" y="1033"/>
                </a:lnTo>
                <a:lnTo>
                  <a:pt x="3296" y="1055"/>
                </a:lnTo>
                <a:lnTo>
                  <a:pt x="3312" y="1078"/>
                </a:lnTo>
                <a:lnTo>
                  <a:pt x="3327" y="1101"/>
                </a:lnTo>
                <a:lnTo>
                  <a:pt x="3341" y="1125"/>
                </a:lnTo>
                <a:lnTo>
                  <a:pt x="3353" y="1150"/>
                </a:lnTo>
                <a:lnTo>
                  <a:pt x="3365" y="1175"/>
                </a:lnTo>
                <a:lnTo>
                  <a:pt x="3375" y="1201"/>
                </a:lnTo>
                <a:lnTo>
                  <a:pt x="3384" y="1228"/>
                </a:lnTo>
                <a:lnTo>
                  <a:pt x="3392" y="1255"/>
                </a:lnTo>
                <a:lnTo>
                  <a:pt x="3398" y="1283"/>
                </a:lnTo>
                <a:lnTo>
                  <a:pt x="3404" y="1310"/>
                </a:lnTo>
                <a:lnTo>
                  <a:pt x="3407" y="1339"/>
                </a:lnTo>
                <a:lnTo>
                  <a:pt x="3409" y="1368"/>
                </a:lnTo>
                <a:lnTo>
                  <a:pt x="3409" y="1397"/>
                </a:lnTo>
                <a:lnTo>
                  <a:pt x="3409" y="1427"/>
                </a:lnTo>
                <a:lnTo>
                  <a:pt x="3407" y="1456"/>
                </a:lnTo>
                <a:lnTo>
                  <a:pt x="3404" y="1485"/>
                </a:lnTo>
                <a:lnTo>
                  <a:pt x="3398" y="1512"/>
                </a:lnTo>
                <a:lnTo>
                  <a:pt x="3392" y="1541"/>
                </a:lnTo>
                <a:lnTo>
                  <a:pt x="3384" y="1567"/>
                </a:lnTo>
                <a:lnTo>
                  <a:pt x="3375" y="1595"/>
                </a:lnTo>
                <a:lnTo>
                  <a:pt x="3365" y="1620"/>
                </a:lnTo>
                <a:lnTo>
                  <a:pt x="3353" y="1646"/>
                </a:lnTo>
                <a:lnTo>
                  <a:pt x="3341" y="1670"/>
                </a:lnTo>
                <a:lnTo>
                  <a:pt x="3327" y="1694"/>
                </a:lnTo>
                <a:lnTo>
                  <a:pt x="3312" y="1717"/>
                </a:lnTo>
                <a:lnTo>
                  <a:pt x="3296" y="1740"/>
                </a:lnTo>
                <a:lnTo>
                  <a:pt x="3279" y="1761"/>
                </a:lnTo>
                <a:lnTo>
                  <a:pt x="3262" y="1782"/>
                </a:lnTo>
                <a:lnTo>
                  <a:pt x="3243" y="1802"/>
                </a:lnTo>
                <a:lnTo>
                  <a:pt x="3223" y="1821"/>
                </a:lnTo>
                <a:lnTo>
                  <a:pt x="3201" y="1839"/>
                </a:lnTo>
                <a:lnTo>
                  <a:pt x="3181" y="1856"/>
                </a:lnTo>
                <a:lnTo>
                  <a:pt x="3158" y="1872"/>
                </a:lnTo>
                <a:lnTo>
                  <a:pt x="3135" y="1887"/>
                </a:lnTo>
                <a:lnTo>
                  <a:pt x="3111" y="1901"/>
                </a:lnTo>
                <a:lnTo>
                  <a:pt x="3086" y="1913"/>
                </a:lnTo>
                <a:lnTo>
                  <a:pt x="3061" y="1925"/>
                </a:lnTo>
                <a:lnTo>
                  <a:pt x="3035" y="1935"/>
                </a:lnTo>
                <a:lnTo>
                  <a:pt x="3008" y="1944"/>
                </a:lnTo>
                <a:lnTo>
                  <a:pt x="2981" y="1951"/>
                </a:lnTo>
                <a:lnTo>
                  <a:pt x="2953" y="1958"/>
                </a:lnTo>
                <a:lnTo>
                  <a:pt x="2926" y="1962"/>
                </a:lnTo>
                <a:lnTo>
                  <a:pt x="2897" y="1967"/>
                </a:lnTo>
                <a:lnTo>
                  <a:pt x="2868" y="1969"/>
                </a:lnTo>
                <a:lnTo>
                  <a:pt x="2838" y="19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1014730" y="2825750"/>
            <a:ext cx="3881755" cy="76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7432675" y="2823845"/>
            <a:ext cx="3753485" cy="190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7432675" y="4604385"/>
            <a:ext cx="3753485" cy="190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1142365" y="4606290"/>
            <a:ext cx="3753485" cy="190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426845" y="1118870"/>
            <a:ext cx="1572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输入文本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543800" y="1118870"/>
            <a:ext cx="1572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输入文本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671435" y="4735195"/>
            <a:ext cx="1572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输入文本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426845" y="4787900"/>
            <a:ext cx="1572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输入文本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426845" y="1574609"/>
            <a:ext cx="2648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532851" y="1486505"/>
            <a:ext cx="2648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426844" y="5252803"/>
            <a:ext cx="2648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671435" y="5252803"/>
            <a:ext cx="2648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9" grpId="0" animBg="1"/>
      <p:bldP spid="18" grpId="0"/>
      <p:bldP spid="20" grpId="0"/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卡带"/>
          <p:cNvSpPr/>
          <p:nvPr/>
        </p:nvSpPr>
        <p:spPr bwMode="auto">
          <a:xfrm rot="2040000">
            <a:off x="1315085" y="392430"/>
            <a:ext cx="1189355" cy="1189355"/>
          </a:xfrm>
          <a:custGeom>
            <a:avLst/>
            <a:gdLst>
              <a:gd name="T0" fmla="*/ 2147483646 w 4425"/>
              <a:gd name="T1" fmla="*/ 2147483646 h 4238"/>
              <a:gd name="T2" fmla="*/ 2147483646 w 4425"/>
              <a:gd name="T3" fmla="*/ 2147483646 h 4238"/>
              <a:gd name="T4" fmla="*/ 2147483646 w 4425"/>
              <a:gd name="T5" fmla="*/ 2147483646 h 4238"/>
              <a:gd name="T6" fmla="*/ 2147483646 w 4425"/>
              <a:gd name="T7" fmla="*/ 2147483646 h 4238"/>
              <a:gd name="T8" fmla="*/ 2147483646 w 4425"/>
              <a:gd name="T9" fmla="*/ 2147483646 h 4238"/>
              <a:gd name="T10" fmla="*/ 2147483646 w 4425"/>
              <a:gd name="T11" fmla="*/ 2147483646 h 4238"/>
              <a:gd name="T12" fmla="*/ 2147483646 w 4425"/>
              <a:gd name="T13" fmla="*/ 2147483646 h 4238"/>
              <a:gd name="T14" fmla="*/ 2147483646 w 4425"/>
              <a:gd name="T15" fmla="*/ 2147483646 h 4238"/>
              <a:gd name="T16" fmla="*/ 2147483646 w 4425"/>
              <a:gd name="T17" fmla="*/ 2147483646 h 4238"/>
              <a:gd name="T18" fmla="*/ 2147483646 w 4425"/>
              <a:gd name="T19" fmla="*/ 2147483646 h 4238"/>
              <a:gd name="T20" fmla="*/ 0 w 4425"/>
              <a:gd name="T21" fmla="*/ 2147483646 h 4238"/>
              <a:gd name="T22" fmla="*/ 2147483646 w 4425"/>
              <a:gd name="T23" fmla="*/ 2147483646 h 4238"/>
              <a:gd name="T24" fmla="*/ 2147483646 w 4425"/>
              <a:gd name="T25" fmla="*/ 2147483646 h 4238"/>
              <a:gd name="T26" fmla="*/ 2147483646 w 4425"/>
              <a:gd name="T27" fmla="*/ 2147483646 h 4238"/>
              <a:gd name="T28" fmla="*/ 2147483646 w 4425"/>
              <a:gd name="T29" fmla="*/ 2147483646 h 4238"/>
              <a:gd name="T30" fmla="*/ 2147483646 w 4425"/>
              <a:gd name="T31" fmla="*/ 2147483646 h 4238"/>
              <a:gd name="T32" fmla="*/ 2147483646 w 4425"/>
              <a:gd name="T33" fmla="*/ 2147483646 h 4238"/>
              <a:gd name="T34" fmla="*/ 2147483646 w 4425"/>
              <a:gd name="T35" fmla="*/ 2147483646 h 4238"/>
              <a:gd name="T36" fmla="*/ 2147483646 w 4425"/>
              <a:gd name="T37" fmla="*/ 2147483646 h 4238"/>
              <a:gd name="T38" fmla="*/ 2147483646 w 4425"/>
              <a:gd name="T39" fmla="*/ 2147483646 h 4238"/>
              <a:gd name="T40" fmla="*/ 2147483646 w 4425"/>
              <a:gd name="T41" fmla="*/ 2147483646 h 4238"/>
              <a:gd name="T42" fmla="*/ 2147483646 w 4425"/>
              <a:gd name="T43" fmla="*/ 2147483646 h 4238"/>
              <a:gd name="T44" fmla="*/ 2147483646 w 4425"/>
              <a:gd name="T45" fmla="*/ 2147483646 h 4238"/>
              <a:gd name="T46" fmla="*/ 2147483646 w 4425"/>
              <a:gd name="T47" fmla="*/ 2147483646 h 4238"/>
              <a:gd name="T48" fmla="*/ 2147483646 w 4425"/>
              <a:gd name="T49" fmla="*/ 2147483646 h 4238"/>
              <a:gd name="T50" fmla="*/ 2147483646 w 4425"/>
              <a:gd name="T51" fmla="*/ 2147483646 h 4238"/>
              <a:gd name="T52" fmla="*/ 2147483646 w 4425"/>
              <a:gd name="T53" fmla="*/ 2147483646 h 4238"/>
              <a:gd name="T54" fmla="*/ 2147483646 w 4425"/>
              <a:gd name="T55" fmla="*/ 2147483646 h 4238"/>
              <a:gd name="T56" fmla="*/ 2147483646 w 4425"/>
              <a:gd name="T57" fmla="*/ 2147483646 h 4238"/>
              <a:gd name="T58" fmla="*/ 2147483646 w 4425"/>
              <a:gd name="T59" fmla="*/ 2147483646 h 4238"/>
              <a:gd name="T60" fmla="*/ 2147483646 w 4425"/>
              <a:gd name="T61" fmla="*/ 2147483646 h 4238"/>
              <a:gd name="T62" fmla="*/ 2147483646 w 4425"/>
              <a:gd name="T63" fmla="*/ 2147483646 h 4238"/>
              <a:gd name="T64" fmla="*/ 2147483646 w 4425"/>
              <a:gd name="T65" fmla="*/ 2147483646 h 4238"/>
              <a:gd name="T66" fmla="*/ 2147483646 w 4425"/>
              <a:gd name="T67" fmla="*/ 2147483646 h 4238"/>
              <a:gd name="T68" fmla="*/ 2147483646 w 4425"/>
              <a:gd name="T69" fmla="*/ 2147483646 h 4238"/>
              <a:gd name="T70" fmla="*/ 2147483646 w 4425"/>
              <a:gd name="T71" fmla="*/ 2147483646 h 4238"/>
              <a:gd name="T72" fmla="*/ 2147483646 w 4425"/>
              <a:gd name="T73" fmla="*/ 2147483646 h 4238"/>
              <a:gd name="T74" fmla="*/ 2147483646 w 4425"/>
              <a:gd name="T75" fmla="*/ 2147483646 h 4238"/>
              <a:gd name="T76" fmla="*/ 2147483646 w 4425"/>
              <a:gd name="T77" fmla="*/ 2147483646 h 4238"/>
              <a:gd name="T78" fmla="*/ 2147483646 w 4425"/>
              <a:gd name="T79" fmla="*/ 2147483646 h 4238"/>
              <a:gd name="T80" fmla="*/ 2147483646 w 4425"/>
              <a:gd name="T81" fmla="*/ 2147483646 h 4238"/>
              <a:gd name="T82" fmla="*/ 2147483646 w 4425"/>
              <a:gd name="T83" fmla="*/ 2147483646 h 4238"/>
              <a:gd name="T84" fmla="*/ 2147483646 w 4425"/>
              <a:gd name="T85" fmla="*/ 2147483646 h 4238"/>
              <a:gd name="T86" fmla="*/ 2147483646 w 4425"/>
              <a:gd name="T87" fmla="*/ 2147483646 h 4238"/>
              <a:gd name="T88" fmla="*/ 2147483646 w 4425"/>
              <a:gd name="T89" fmla="*/ 2147483646 h 4238"/>
              <a:gd name="T90" fmla="*/ 2147483646 w 4425"/>
              <a:gd name="T91" fmla="*/ 2147483646 h 4238"/>
              <a:gd name="T92" fmla="*/ 2147483646 w 4425"/>
              <a:gd name="T93" fmla="*/ 2147483646 h 4238"/>
              <a:gd name="T94" fmla="*/ 2147483646 w 4425"/>
              <a:gd name="T95" fmla="*/ 2147483646 h 4238"/>
              <a:gd name="T96" fmla="*/ 2147483646 w 4425"/>
              <a:gd name="T97" fmla="*/ 2147483646 h 4238"/>
              <a:gd name="T98" fmla="*/ 2147483646 w 4425"/>
              <a:gd name="T99" fmla="*/ 2147483646 h 4238"/>
              <a:gd name="T100" fmla="*/ 2147483646 w 4425"/>
              <a:gd name="T101" fmla="*/ 2147483646 h 4238"/>
              <a:gd name="T102" fmla="*/ 2147483646 w 4425"/>
              <a:gd name="T103" fmla="*/ 2147483646 h 4238"/>
              <a:gd name="T104" fmla="*/ 2147483646 w 4425"/>
              <a:gd name="T105" fmla="*/ 2147483646 h 4238"/>
              <a:gd name="T106" fmla="*/ 2147483646 w 4425"/>
              <a:gd name="T107" fmla="*/ 2147483646 h 4238"/>
              <a:gd name="T108" fmla="*/ 2147483646 w 4425"/>
              <a:gd name="T109" fmla="*/ 2147483646 h 4238"/>
              <a:gd name="T110" fmla="*/ 2147483646 w 4425"/>
              <a:gd name="T111" fmla="*/ 2147483646 h 4238"/>
              <a:gd name="T112" fmla="*/ 2147483646 w 4425"/>
              <a:gd name="T113" fmla="*/ 2147483646 h 4238"/>
              <a:gd name="T114" fmla="*/ 2147483646 w 4425"/>
              <a:gd name="T115" fmla="*/ 2147483646 h 4238"/>
              <a:gd name="T116" fmla="*/ 2147483646 w 4425"/>
              <a:gd name="T117" fmla="*/ 2147483646 h 42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25" h="4238">
                <a:moveTo>
                  <a:pt x="2805" y="188"/>
                </a:moveTo>
                <a:lnTo>
                  <a:pt x="2805" y="188"/>
                </a:lnTo>
                <a:lnTo>
                  <a:pt x="2865" y="192"/>
                </a:lnTo>
                <a:lnTo>
                  <a:pt x="2926" y="198"/>
                </a:lnTo>
                <a:lnTo>
                  <a:pt x="2984" y="205"/>
                </a:lnTo>
                <a:lnTo>
                  <a:pt x="3040" y="213"/>
                </a:lnTo>
                <a:lnTo>
                  <a:pt x="3096" y="222"/>
                </a:lnTo>
                <a:lnTo>
                  <a:pt x="3150" y="231"/>
                </a:lnTo>
                <a:lnTo>
                  <a:pt x="3203" y="242"/>
                </a:lnTo>
                <a:lnTo>
                  <a:pt x="3254" y="253"/>
                </a:lnTo>
                <a:lnTo>
                  <a:pt x="3303" y="266"/>
                </a:lnTo>
                <a:lnTo>
                  <a:pt x="3352" y="278"/>
                </a:lnTo>
                <a:lnTo>
                  <a:pt x="3399" y="292"/>
                </a:lnTo>
                <a:lnTo>
                  <a:pt x="3445" y="306"/>
                </a:lnTo>
                <a:lnTo>
                  <a:pt x="3489" y="320"/>
                </a:lnTo>
                <a:lnTo>
                  <a:pt x="3533" y="336"/>
                </a:lnTo>
                <a:lnTo>
                  <a:pt x="3575" y="352"/>
                </a:lnTo>
                <a:lnTo>
                  <a:pt x="3615" y="370"/>
                </a:lnTo>
                <a:lnTo>
                  <a:pt x="3655" y="387"/>
                </a:lnTo>
                <a:lnTo>
                  <a:pt x="3693" y="404"/>
                </a:lnTo>
                <a:lnTo>
                  <a:pt x="3730" y="422"/>
                </a:lnTo>
                <a:lnTo>
                  <a:pt x="3766" y="440"/>
                </a:lnTo>
                <a:lnTo>
                  <a:pt x="3801" y="459"/>
                </a:lnTo>
                <a:lnTo>
                  <a:pt x="3834" y="478"/>
                </a:lnTo>
                <a:lnTo>
                  <a:pt x="3866" y="498"/>
                </a:lnTo>
                <a:lnTo>
                  <a:pt x="3898" y="517"/>
                </a:lnTo>
                <a:lnTo>
                  <a:pt x="3928" y="538"/>
                </a:lnTo>
                <a:lnTo>
                  <a:pt x="3958" y="557"/>
                </a:lnTo>
                <a:lnTo>
                  <a:pt x="3985" y="578"/>
                </a:lnTo>
                <a:lnTo>
                  <a:pt x="4013" y="598"/>
                </a:lnTo>
                <a:lnTo>
                  <a:pt x="4063" y="639"/>
                </a:lnTo>
                <a:lnTo>
                  <a:pt x="4111" y="680"/>
                </a:lnTo>
                <a:lnTo>
                  <a:pt x="4153" y="720"/>
                </a:lnTo>
                <a:lnTo>
                  <a:pt x="4193" y="760"/>
                </a:lnTo>
                <a:lnTo>
                  <a:pt x="4229" y="800"/>
                </a:lnTo>
                <a:lnTo>
                  <a:pt x="4261" y="838"/>
                </a:lnTo>
                <a:lnTo>
                  <a:pt x="4289" y="875"/>
                </a:lnTo>
                <a:lnTo>
                  <a:pt x="4315" y="910"/>
                </a:lnTo>
                <a:lnTo>
                  <a:pt x="4338" y="943"/>
                </a:lnTo>
                <a:lnTo>
                  <a:pt x="4358" y="974"/>
                </a:lnTo>
                <a:lnTo>
                  <a:pt x="4375" y="1001"/>
                </a:lnTo>
                <a:lnTo>
                  <a:pt x="4388" y="1027"/>
                </a:lnTo>
                <a:lnTo>
                  <a:pt x="4400" y="1049"/>
                </a:lnTo>
                <a:lnTo>
                  <a:pt x="4409" y="1068"/>
                </a:lnTo>
                <a:lnTo>
                  <a:pt x="4422" y="1095"/>
                </a:lnTo>
                <a:lnTo>
                  <a:pt x="4425" y="1104"/>
                </a:lnTo>
                <a:lnTo>
                  <a:pt x="4375" y="557"/>
                </a:lnTo>
                <a:lnTo>
                  <a:pt x="4353" y="526"/>
                </a:lnTo>
                <a:lnTo>
                  <a:pt x="4330" y="498"/>
                </a:lnTo>
                <a:lnTo>
                  <a:pt x="4306" y="469"/>
                </a:lnTo>
                <a:lnTo>
                  <a:pt x="4282" y="442"/>
                </a:lnTo>
                <a:lnTo>
                  <a:pt x="4257" y="415"/>
                </a:lnTo>
                <a:lnTo>
                  <a:pt x="4232" y="390"/>
                </a:lnTo>
                <a:lnTo>
                  <a:pt x="4206" y="366"/>
                </a:lnTo>
                <a:lnTo>
                  <a:pt x="4179" y="342"/>
                </a:lnTo>
                <a:lnTo>
                  <a:pt x="4153" y="319"/>
                </a:lnTo>
                <a:lnTo>
                  <a:pt x="4126" y="299"/>
                </a:lnTo>
                <a:lnTo>
                  <a:pt x="4097" y="277"/>
                </a:lnTo>
                <a:lnTo>
                  <a:pt x="4069" y="258"/>
                </a:lnTo>
                <a:lnTo>
                  <a:pt x="4040" y="239"/>
                </a:lnTo>
                <a:lnTo>
                  <a:pt x="4010" y="221"/>
                </a:lnTo>
                <a:lnTo>
                  <a:pt x="3981" y="204"/>
                </a:lnTo>
                <a:lnTo>
                  <a:pt x="3951" y="187"/>
                </a:lnTo>
                <a:lnTo>
                  <a:pt x="3920" y="172"/>
                </a:lnTo>
                <a:lnTo>
                  <a:pt x="3889" y="157"/>
                </a:lnTo>
                <a:lnTo>
                  <a:pt x="3858" y="142"/>
                </a:lnTo>
                <a:lnTo>
                  <a:pt x="3826" y="130"/>
                </a:lnTo>
                <a:lnTo>
                  <a:pt x="3794" y="117"/>
                </a:lnTo>
                <a:lnTo>
                  <a:pt x="3762" y="104"/>
                </a:lnTo>
                <a:lnTo>
                  <a:pt x="3729" y="94"/>
                </a:lnTo>
                <a:lnTo>
                  <a:pt x="3697" y="83"/>
                </a:lnTo>
                <a:lnTo>
                  <a:pt x="3664" y="74"/>
                </a:lnTo>
                <a:lnTo>
                  <a:pt x="3630" y="64"/>
                </a:lnTo>
                <a:lnTo>
                  <a:pt x="3564" y="48"/>
                </a:lnTo>
                <a:lnTo>
                  <a:pt x="3495" y="35"/>
                </a:lnTo>
                <a:lnTo>
                  <a:pt x="3426" y="23"/>
                </a:lnTo>
                <a:lnTo>
                  <a:pt x="3358" y="15"/>
                </a:lnTo>
                <a:lnTo>
                  <a:pt x="3289" y="8"/>
                </a:lnTo>
                <a:lnTo>
                  <a:pt x="3220" y="4"/>
                </a:lnTo>
                <a:lnTo>
                  <a:pt x="3150" y="2"/>
                </a:lnTo>
                <a:lnTo>
                  <a:pt x="3081" y="0"/>
                </a:lnTo>
                <a:lnTo>
                  <a:pt x="3012" y="2"/>
                </a:lnTo>
                <a:lnTo>
                  <a:pt x="2943" y="4"/>
                </a:lnTo>
                <a:lnTo>
                  <a:pt x="2875" y="8"/>
                </a:lnTo>
                <a:lnTo>
                  <a:pt x="2807" y="13"/>
                </a:lnTo>
                <a:lnTo>
                  <a:pt x="2741" y="20"/>
                </a:lnTo>
                <a:lnTo>
                  <a:pt x="2676" y="28"/>
                </a:lnTo>
                <a:lnTo>
                  <a:pt x="2611" y="37"/>
                </a:lnTo>
                <a:lnTo>
                  <a:pt x="2548" y="46"/>
                </a:lnTo>
                <a:lnTo>
                  <a:pt x="2485" y="58"/>
                </a:lnTo>
                <a:lnTo>
                  <a:pt x="2424" y="68"/>
                </a:lnTo>
                <a:lnTo>
                  <a:pt x="2366" y="80"/>
                </a:lnTo>
                <a:lnTo>
                  <a:pt x="2298" y="71"/>
                </a:lnTo>
                <a:lnTo>
                  <a:pt x="2228" y="66"/>
                </a:lnTo>
                <a:lnTo>
                  <a:pt x="2158" y="61"/>
                </a:lnTo>
                <a:lnTo>
                  <a:pt x="2123" y="60"/>
                </a:lnTo>
                <a:lnTo>
                  <a:pt x="2087" y="60"/>
                </a:lnTo>
                <a:lnTo>
                  <a:pt x="2034" y="60"/>
                </a:lnTo>
                <a:lnTo>
                  <a:pt x="1980" y="62"/>
                </a:lnTo>
                <a:lnTo>
                  <a:pt x="1927" y="66"/>
                </a:lnTo>
                <a:lnTo>
                  <a:pt x="1874" y="70"/>
                </a:lnTo>
                <a:lnTo>
                  <a:pt x="1821" y="76"/>
                </a:lnTo>
                <a:lnTo>
                  <a:pt x="1770" y="84"/>
                </a:lnTo>
                <a:lnTo>
                  <a:pt x="1718" y="92"/>
                </a:lnTo>
                <a:lnTo>
                  <a:pt x="1667" y="102"/>
                </a:lnTo>
                <a:lnTo>
                  <a:pt x="1616" y="112"/>
                </a:lnTo>
                <a:lnTo>
                  <a:pt x="1565" y="125"/>
                </a:lnTo>
                <a:lnTo>
                  <a:pt x="1516" y="139"/>
                </a:lnTo>
                <a:lnTo>
                  <a:pt x="1467" y="154"/>
                </a:lnTo>
                <a:lnTo>
                  <a:pt x="1418" y="170"/>
                </a:lnTo>
                <a:lnTo>
                  <a:pt x="1370" y="187"/>
                </a:lnTo>
                <a:lnTo>
                  <a:pt x="1322" y="204"/>
                </a:lnTo>
                <a:lnTo>
                  <a:pt x="1275" y="223"/>
                </a:lnTo>
                <a:lnTo>
                  <a:pt x="1228" y="244"/>
                </a:lnTo>
                <a:lnTo>
                  <a:pt x="1183" y="266"/>
                </a:lnTo>
                <a:lnTo>
                  <a:pt x="1137" y="288"/>
                </a:lnTo>
                <a:lnTo>
                  <a:pt x="1092" y="311"/>
                </a:lnTo>
                <a:lnTo>
                  <a:pt x="1048" y="336"/>
                </a:lnTo>
                <a:lnTo>
                  <a:pt x="1004" y="362"/>
                </a:lnTo>
                <a:lnTo>
                  <a:pt x="962" y="389"/>
                </a:lnTo>
                <a:lnTo>
                  <a:pt x="920" y="416"/>
                </a:lnTo>
                <a:lnTo>
                  <a:pt x="879" y="445"/>
                </a:lnTo>
                <a:lnTo>
                  <a:pt x="839" y="475"/>
                </a:lnTo>
                <a:lnTo>
                  <a:pt x="799" y="504"/>
                </a:lnTo>
                <a:lnTo>
                  <a:pt x="760" y="536"/>
                </a:lnTo>
                <a:lnTo>
                  <a:pt x="721" y="568"/>
                </a:lnTo>
                <a:lnTo>
                  <a:pt x="683" y="602"/>
                </a:lnTo>
                <a:lnTo>
                  <a:pt x="647" y="636"/>
                </a:lnTo>
                <a:lnTo>
                  <a:pt x="611" y="671"/>
                </a:lnTo>
                <a:lnTo>
                  <a:pt x="576" y="707"/>
                </a:lnTo>
                <a:lnTo>
                  <a:pt x="542" y="743"/>
                </a:lnTo>
                <a:lnTo>
                  <a:pt x="508" y="781"/>
                </a:lnTo>
                <a:lnTo>
                  <a:pt x="476" y="820"/>
                </a:lnTo>
                <a:lnTo>
                  <a:pt x="444" y="859"/>
                </a:lnTo>
                <a:lnTo>
                  <a:pt x="415" y="899"/>
                </a:lnTo>
                <a:lnTo>
                  <a:pt x="385" y="939"/>
                </a:lnTo>
                <a:lnTo>
                  <a:pt x="356" y="981"/>
                </a:lnTo>
                <a:lnTo>
                  <a:pt x="328" y="1022"/>
                </a:lnTo>
                <a:lnTo>
                  <a:pt x="302" y="1065"/>
                </a:lnTo>
                <a:lnTo>
                  <a:pt x="277" y="1109"/>
                </a:lnTo>
                <a:lnTo>
                  <a:pt x="251" y="1152"/>
                </a:lnTo>
                <a:lnTo>
                  <a:pt x="227" y="1197"/>
                </a:lnTo>
                <a:lnTo>
                  <a:pt x="206" y="1243"/>
                </a:lnTo>
                <a:lnTo>
                  <a:pt x="184" y="1288"/>
                </a:lnTo>
                <a:lnTo>
                  <a:pt x="163" y="1335"/>
                </a:lnTo>
                <a:lnTo>
                  <a:pt x="144" y="1382"/>
                </a:lnTo>
                <a:lnTo>
                  <a:pt x="126" y="1430"/>
                </a:lnTo>
                <a:lnTo>
                  <a:pt x="110" y="1478"/>
                </a:lnTo>
                <a:lnTo>
                  <a:pt x="94" y="1527"/>
                </a:lnTo>
                <a:lnTo>
                  <a:pt x="79" y="1576"/>
                </a:lnTo>
                <a:lnTo>
                  <a:pt x="65" y="1627"/>
                </a:lnTo>
                <a:lnTo>
                  <a:pt x="53" y="1677"/>
                </a:lnTo>
                <a:lnTo>
                  <a:pt x="42" y="1727"/>
                </a:lnTo>
                <a:lnTo>
                  <a:pt x="32" y="1778"/>
                </a:lnTo>
                <a:lnTo>
                  <a:pt x="24" y="1830"/>
                </a:lnTo>
                <a:lnTo>
                  <a:pt x="16" y="1882"/>
                </a:lnTo>
                <a:lnTo>
                  <a:pt x="10" y="1935"/>
                </a:lnTo>
                <a:lnTo>
                  <a:pt x="6" y="1988"/>
                </a:lnTo>
                <a:lnTo>
                  <a:pt x="2" y="2041"/>
                </a:lnTo>
                <a:lnTo>
                  <a:pt x="0" y="2094"/>
                </a:lnTo>
                <a:lnTo>
                  <a:pt x="0" y="2149"/>
                </a:lnTo>
                <a:lnTo>
                  <a:pt x="0" y="2202"/>
                </a:lnTo>
                <a:lnTo>
                  <a:pt x="2" y="2256"/>
                </a:lnTo>
                <a:lnTo>
                  <a:pt x="6" y="2309"/>
                </a:lnTo>
                <a:lnTo>
                  <a:pt x="10" y="2362"/>
                </a:lnTo>
                <a:lnTo>
                  <a:pt x="16" y="2414"/>
                </a:lnTo>
                <a:lnTo>
                  <a:pt x="24" y="2466"/>
                </a:lnTo>
                <a:lnTo>
                  <a:pt x="32" y="2518"/>
                </a:lnTo>
                <a:lnTo>
                  <a:pt x="42" y="2569"/>
                </a:lnTo>
                <a:lnTo>
                  <a:pt x="53" y="2619"/>
                </a:lnTo>
                <a:lnTo>
                  <a:pt x="65" y="2670"/>
                </a:lnTo>
                <a:lnTo>
                  <a:pt x="79" y="2720"/>
                </a:lnTo>
                <a:lnTo>
                  <a:pt x="94" y="2769"/>
                </a:lnTo>
                <a:lnTo>
                  <a:pt x="110" y="2818"/>
                </a:lnTo>
                <a:lnTo>
                  <a:pt x="126" y="2866"/>
                </a:lnTo>
                <a:lnTo>
                  <a:pt x="144" y="2914"/>
                </a:lnTo>
                <a:lnTo>
                  <a:pt x="163" y="2961"/>
                </a:lnTo>
                <a:lnTo>
                  <a:pt x="184" y="3008"/>
                </a:lnTo>
                <a:lnTo>
                  <a:pt x="206" y="3054"/>
                </a:lnTo>
                <a:lnTo>
                  <a:pt x="227" y="3099"/>
                </a:lnTo>
                <a:lnTo>
                  <a:pt x="251" y="3144"/>
                </a:lnTo>
                <a:lnTo>
                  <a:pt x="277" y="3187"/>
                </a:lnTo>
                <a:lnTo>
                  <a:pt x="302" y="3231"/>
                </a:lnTo>
                <a:lnTo>
                  <a:pt x="328" y="3274"/>
                </a:lnTo>
                <a:lnTo>
                  <a:pt x="356" y="3317"/>
                </a:lnTo>
                <a:lnTo>
                  <a:pt x="385" y="3358"/>
                </a:lnTo>
                <a:lnTo>
                  <a:pt x="415" y="3398"/>
                </a:lnTo>
                <a:lnTo>
                  <a:pt x="444" y="3438"/>
                </a:lnTo>
                <a:lnTo>
                  <a:pt x="476" y="3476"/>
                </a:lnTo>
                <a:lnTo>
                  <a:pt x="508" y="3515"/>
                </a:lnTo>
                <a:lnTo>
                  <a:pt x="542" y="3553"/>
                </a:lnTo>
                <a:lnTo>
                  <a:pt x="576" y="3590"/>
                </a:lnTo>
                <a:lnTo>
                  <a:pt x="611" y="3625"/>
                </a:lnTo>
                <a:lnTo>
                  <a:pt x="647" y="3660"/>
                </a:lnTo>
                <a:lnTo>
                  <a:pt x="683" y="3695"/>
                </a:lnTo>
                <a:lnTo>
                  <a:pt x="721" y="3728"/>
                </a:lnTo>
                <a:lnTo>
                  <a:pt x="760" y="3760"/>
                </a:lnTo>
                <a:lnTo>
                  <a:pt x="799" y="3792"/>
                </a:lnTo>
                <a:lnTo>
                  <a:pt x="839" y="3822"/>
                </a:lnTo>
                <a:lnTo>
                  <a:pt x="879" y="3851"/>
                </a:lnTo>
                <a:lnTo>
                  <a:pt x="920" y="3880"/>
                </a:lnTo>
                <a:lnTo>
                  <a:pt x="962" y="3908"/>
                </a:lnTo>
                <a:lnTo>
                  <a:pt x="1004" y="3935"/>
                </a:lnTo>
                <a:lnTo>
                  <a:pt x="1048" y="3960"/>
                </a:lnTo>
                <a:lnTo>
                  <a:pt x="1092" y="3985"/>
                </a:lnTo>
                <a:lnTo>
                  <a:pt x="1137" y="4009"/>
                </a:lnTo>
                <a:lnTo>
                  <a:pt x="1183" y="4031"/>
                </a:lnTo>
                <a:lnTo>
                  <a:pt x="1228" y="4052"/>
                </a:lnTo>
                <a:lnTo>
                  <a:pt x="1275" y="4073"/>
                </a:lnTo>
                <a:lnTo>
                  <a:pt x="1322" y="4092"/>
                </a:lnTo>
                <a:lnTo>
                  <a:pt x="1370" y="4111"/>
                </a:lnTo>
                <a:lnTo>
                  <a:pt x="1418" y="4128"/>
                </a:lnTo>
                <a:lnTo>
                  <a:pt x="1467" y="4143"/>
                </a:lnTo>
                <a:lnTo>
                  <a:pt x="1516" y="4158"/>
                </a:lnTo>
                <a:lnTo>
                  <a:pt x="1565" y="4171"/>
                </a:lnTo>
                <a:lnTo>
                  <a:pt x="1616" y="4184"/>
                </a:lnTo>
                <a:lnTo>
                  <a:pt x="1667" y="4195"/>
                </a:lnTo>
                <a:lnTo>
                  <a:pt x="1718" y="4204"/>
                </a:lnTo>
                <a:lnTo>
                  <a:pt x="1770" y="4214"/>
                </a:lnTo>
                <a:lnTo>
                  <a:pt x="1821" y="4220"/>
                </a:lnTo>
                <a:lnTo>
                  <a:pt x="1874" y="4226"/>
                </a:lnTo>
                <a:lnTo>
                  <a:pt x="1927" y="4231"/>
                </a:lnTo>
                <a:lnTo>
                  <a:pt x="1980" y="4234"/>
                </a:lnTo>
                <a:lnTo>
                  <a:pt x="2034" y="4236"/>
                </a:lnTo>
                <a:lnTo>
                  <a:pt x="2087" y="4238"/>
                </a:lnTo>
                <a:lnTo>
                  <a:pt x="2141" y="4236"/>
                </a:lnTo>
                <a:lnTo>
                  <a:pt x="2195" y="4234"/>
                </a:lnTo>
                <a:lnTo>
                  <a:pt x="2249" y="4231"/>
                </a:lnTo>
                <a:lnTo>
                  <a:pt x="2301" y="4226"/>
                </a:lnTo>
                <a:lnTo>
                  <a:pt x="2354" y="4220"/>
                </a:lnTo>
                <a:lnTo>
                  <a:pt x="2406" y="4214"/>
                </a:lnTo>
                <a:lnTo>
                  <a:pt x="2458" y="4204"/>
                </a:lnTo>
                <a:lnTo>
                  <a:pt x="2509" y="4195"/>
                </a:lnTo>
                <a:lnTo>
                  <a:pt x="2559" y="4184"/>
                </a:lnTo>
                <a:lnTo>
                  <a:pt x="2610" y="4171"/>
                </a:lnTo>
                <a:lnTo>
                  <a:pt x="2660" y="4158"/>
                </a:lnTo>
                <a:lnTo>
                  <a:pt x="2709" y="4143"/>
                </a:lnTo>
                <a:lnTo>
                  <a:pt x="2758" y="4128"/>
                </a:lnTo>
                <a:lnTo>
                  <a:pt x="2806" y="4111"/>
                </a:lnTo>
                <a:lnTo>
                  <a:pt x="2854" y="4092"/>
                </a:lnTo>
                <a:lnTo>
                  <a:pt x="2901" y="4073"/>
                </a:lnTo>
                <a:lnTo>
                  <a:pt x="2948" y="4052"/>
                </a:lnTo>
                <a:lnTo>
                  <a:pt x="2993" y="4031"/>
                </a:lnTo>
                <a:lnTo>
                  <a:pt x="3039" y="4009"/>
                </a:lnTo>
                <a:lnTo>
                  <a:pt x="3084" y="3985"/>
                </a:lnTo>
                <a:lnTo>
                  <a:pt x="3127" y="3960"/>
                </a:lnTo>
                <a:lnTo>
                  <a:pt x="3171" y="3935"/>
                </a:lnTo>
                <a:lnTo>
                  <a:pt x="3214" y="3908"/>
                </a:lnTo>
                <a:lnTo>
                  <a:pt x="3255" y="3880"/>
                </a:lnTo>
                <a:lnTo>
                  <a:pt x="3297" y="3851"/>
                </a:lnTo>
                <a:lnTo>
                  <a:pt x="3337" y="3822"/>
                </a:lnTo>
                <a:lnTo>
                  <a:pt x="3377" y="3792"/>
                </a:lnTo>
                <a:lnTo>
                  <a:pt x="3416" y="3760"/>
                </a:lnTo>
                <a:lnTo>
                  <a:pt x="3455" y="3728"/>
                </a:lnTo>
                <a:lnTo>
                  <a:pt x="3493" y="3695"/>
                </a:lnTo>
                <a:lnTo>
                  <a:pt x="3529" y="3660"/>
                </a:lnTo>
                <a:lnTo>
                  <a:pt x="3565" y="3625"/>
                </a:lnTo>
                <a:lnTo>
                  <a:pt x="3600" y="3590"/>
                </a:lnTo>
                <a:lnTo>
                  <a:pt x="3634" y="3553"/>
                </a:lnTo>
                <a:lnTo>
                  <a:pt x="3668" y="3515"/>
                </a:lnTo>
                <a:lnTo>
                  <a:pt x="3700" y="3476"/>
                </a:lnTo>
                <a:lnTo>
                  <a:pt x="3732" y="3438"/>
                </a:lnTo>
                <a:lnTo>
                  <a:pt x="3761" y="3398"/>
                </a:lnTo>
                <a:lnTo>
                  <a:pt x="3791" y="3358"/>
                </a:lnTo>
                <a:lnTo>
                  <a:pt x="3820" y="3317"/>
                </a:lnTo>
                <a:lnTo>
                  <a:pt x="3847" y="3274"/>
                </a:lnTo>
                <a:lnTo>
                  <a:pt x="3874" y="3231"/>
                </a:lnTo>
                <a:lnTo>
                  <a:pt x="3899" y="3187"/>
                </a:lnTo>
                <a:lnTo>
                  <a:pt x="3925" y="3144"/>
                </a:lnTo>
                <a:lnTo>
                  <a:pt x="3949" y="3099"/>
                </a:lnTo>
                <a:lnTo>
                  <a:pt x="3970" y="3054"/>
                </a:lnTo>
                <a:lnTo>
                  <a:pt x="3992" y="3008"/>
                </a:lnTo>
                <a:lnTo>
                  <a:pt x="4013" y="2961"/>
                </a:lnTo>
                <a:lnTo>
                  <a:pt x="4032" y="2914"/>
                </a:lnTo>
                <a:lnTo>
                  <a:pt x="4050" y="2866"/>
                </a:lnTo>
                <a:lnTo>
                  <a:pt x="4066" y="2818"/>
                </a:lnTo>
                <a:lnTo>
                  <a:pt x="4082" y="2769"/>
                </a:lnTo>
                <a:lnTo>
                  <a:pt x="4097" y="2720"/>
                </a:lnTo>
                <a:lnTo>
                  <a:pt x="4111" y="2670"/>
                </a:lnTo>
                <a:lnTo>
                  <a:pt x="4123" y="2619"/>
                </a:lnTo>
                <a:lnTo>
                  <a:pt x="4134" y="2569"/>
                </a:lnTo>
                <a:lnTo>
                  <a:pt x="4144" y="2518"/>
                </a:lnTo>
                <a:lnTo>
                  <a:pt x="4152" y="2466"/>
                </a:lnTo>
                <a:lnTo>
                  <a:pt x="4160" y="2414"/>
                </a:lnTo>
                <a:lnTo>
                  <a:pt x="4166" y="2362"/>
                </a:lnTo>
                <a:lnTo>
                  <a:pt x="4170" y="2309"/>
                </a:lnTo>
                <a:lnTo>
                  <a:pt x="4174" y="2256"/>
                </a:lnTo>
                <a:lnTo>
                  <a:pt x="4176" y="2202"/>
                </a:lnTo>
                <a:lnTo>
                  <a:pt x="4177" y="2149"/>
                </a:lnTo>
                <a:lnTo>
                  <a:pt x="4176" y="2106"/>
                </a:lnTo>
                <a:lnTo>
                  <a:pt x="4175" y="2064"/>
                </a:lnTo>
                <a:lnTo>
                  <a:pt x="4173" y="2023"/>
                </a:lnTo>
                <a:lnTo>
                  <a:pt x="4170" y="1981"/>
                </a:lnTo>
                <a:lnTo>
                  <a:pt x="4166" y="1940"/>
                </a:lnTo>
                <a:lnTo>
                  <a:pt x="4162" y="1898"/>
                </a:lnTo>
                <a:lnTo>
                  <a:pt x="4157" y="1857"/>
                </a:lnTo>
                <a:lnTo>
                  <a:pt x="4151" y="1817"/>
                </a:lnTo>
                <a:lnTo>
                  <a:pt x="4144" y="1777"/>
                </a:lnTo>
                <a:lnTo>
                  <a:pt x="4136" y="1737"/>
                </a:lnTo>
                <a:lnTo>
                  <a:pt x="4128" y="1697"/>
                </a:lnTo>
                <a:lnTo>
                  <a:pt x="4119" y="1657"/>
                </a:lnTo>
                <a:lnTo>
                  <a:pt x="4109" y="1619"/>
                </a:lnTo>
                <a:lnTo>
                  <a:pt x="4098" y="1580"/>
                </a:lnTo>
                <a:lnTo>
                  <a:pt x="4087" y="1541"/>
                </a:lnTo>
                <a:lnTo>
                  <a:pt x="4074" y="1503"/>
                </a:lnTo>
                <a:lnTo>
                  <a:pt x="4062" y="1465"/>
                </a:lnTo>
                <a:lnTo>
                  <a:pt x="4048" y="1428"/>
                </a:lnTo>
                <a:lnTo>
                  <a:pt x="4034" y="1390"/>
                </a:lnTo>
                <a:lnTo>
                  <a:pt x="4019" y="1353"/>
                </a:lnTo>
                <a:lnTo>
                  <a:pt x="4003" y="1317"/>
                </a:lnTo>
                <a:lnTo>
                  <a:pt x="3987" y="1280"/>
                </a:lnTo>
                <a:lnTo>
                  <a:pt x="3971" y="1245"/>
                </a:lnTo>
                <a:lnTo>
                  <a:pt x="3953" y="1209"/>
                </a:lnTo>
                <a:lnTo>
                  <a:pt x="3935" y="1174"/>
                </a:lnTo>
                <a:lnTo>
                  <a:pt x="3917" y="1140"/>
                </a:lnTo>
                <a:lnTo>
                  <a:pt x="3897" y="1105"/>
                </a:lnTo>
                <a:lnTo>
                  <a:pt x="3877" y="1071"/>
                </a:lnTo>
                <a:lnTo>
                  <a:pt x="3856" y="1038"/>
                </a:lnTo>
                <a:lnTo>
                  <a:pt x="3836" y="1005"/>
                </a:lnTo>
                <a:lnTo>
                  <a:pt x="3813" y="972"/>
                </a:lnTo>
                <a:lnTo>
                  <a:pt x="3791" y="940"/>
                </a:lnTo>
                <a:lnTo>
                  <a:pt x="3767" y="908"/>
                </a:lnTo>
                <a:lnTo>
                  <a:pt x="3744" y="877"/>
                </a:lnTo>
                <a:lnTo>
                  <a:pt x="3720" y="846"/>
                </a:lnTo>
                <a:lnTo>
                  <a:pt x="3695" y="816"/>
                </a:lnTo>
                <a:lnTo>
                  <a:pt x="3670" y="785"/>
                </a:lnTo>
                <a:lnTo>
                  <a:pt x="3644" y="757"/>
                </a:lnTo>
                <a:lnTo>
                  <a:pt x="3617" y="727"/>
                </a:lnTo>
                <a:lnTo>
                  <a:pt x="3590" y="700"/>
                </a:lnTo>
                <a:lnTo>
                  <a:pt x="3562" y="671"/>
                </a:lnTo>
                <a:lnTo>
                  <a:pt x="3535" y="644"/>
                </a:lnTo>
                <a:lnTo>
                  <a:pt x="3506" y="618"/>
                </a:lnTo>
                <a:lnTo>
                  <a:pt x="3477" y="591"/>
                </a:lnTo>
                <a:lnTo>
                  <a:pt x="3448" y="565"/>
                </a:lnTo>
                <a:lnTo>
                  <a:pt x="3417" y="540"/>
                </a:lnTo>
                <a:lnTo>
                  <a:pt x="3388" y="515"/>
                </a:lnTo>
                <a:lnTo>
                  <a:pt x="3357" y="491"/>
                </a:lnTo>
                <a:lnTo>
                  <a:pt x="3325" y="468"/>
                </a:lnTo>
                <a:lnTo>
                  <a:pt x="3293" y="445"/>
                </a:lnTo>
                <a:lnTo>
                  <a:pt x="3261" y="422"/>
                </a:lnTo>
                <a:lnTo>
                  <a:pt x="3228" y="400"/>
                </a:lnTo>
                <a:lnTo>
                  <a:pt x="3195" y="379"/>
                </a:lnTo>
                <a:lnTo>
                  <a:pt x="3161" y="358"/>
                </a:lnTo>
                <a:lnTo>
                  <a:pt x="3127" y="339"/>
                </a:lnTo>
                <a:lnTo>
                  <a:pt x="3093" y="319"/>
                </a:lnTo>
                <a:lnTo>
                  <a:pt x="3059" y="301"/>
                </a:lnTo>
                <a:lnTo>
                  <a:pt x="3023" y="283"/>
                </a:lnTo>
                <a:lnTo>
                  <a:pt x="2988" y="266"/>
                </a:lnTo>
                <a:lnTo>
                  <a:pt x="2952" y="248"/>
                </a:lnTo>
                <a:lnTo>
                  <a:pt x="2916" y="232"/>
                </a:lnTo>
                <a:lnTo>
                  <a:pt x="2879" y="216"/>
                </a:lnTo>
                <a:lnTo>
                  <a:pt x="2842" y="202"/>
                </a:lnTo>
                <a:lnTo>
                  <a:pt x="2805" y="188"/>
                </a:lnTo>
                <a:close/>
                <a:moveTo>
                  <a:pt x="1338" y="3471"/>
                </a:moveTo>
                <a:lnTo>
                  <a:pt x="1338" y="3471"/>
                </a:lnTo>
                <a:lnTo>
                  <a:pt x="1308" y="3470"/>
                </a:lnTo>
                <a:lnTo>
                  <a:pt x="1279" y="3467"/>
                </a:lnTo>
                <a:lnTo>
                  <a:pt x="1250" y="3464"/>
                </a:lnTo>
                <a:lnTo>
                  <a:pt x="1223" y="3459"/>
                </a:lnTo>
                <a:lnTo>
                  <a:pt x="1195" y="3453"/>
                </a:lnTo>
                <a:lnTo>
                  <a:pt x="1168" y="3445"/>
                </a:lnTo>
                <a:lnTo>
                  <a:pt x="1141" y="3435"/>
                </a:lnTo>
                <a:lnTo>
                  <a:pt x="1115" y="3426"/>
                </a:lnTo>
                <a:lnTo>
                  <a:pt x="1090" y="3414"/>
                </a:lnTo>
                <a:lnTo>
                  <a:pt x="1065" y="3401"/>
                </a:lnTo>
                <a:lnTo>
                  <a:pt x="1041" y="3387"/>
                </a:lnTo>
                <a:lnTo>
                  <a:pt x="1018" y="3373"/>
                </a:lnTo>
                <a:lnTo>
                  <a:pt x="995" y="3357"/>
                </a:lnTo>
                <a:lnTo>
                  <a:pt x="973" y="3341"/>
                </a:lnTo>
                <a:lnTo>
                  <a:pt x="953" y="3322"/>
                </a:lnTo>
                <a:lnTo>
                  <a:pt x="933" y="3303"/>
                </a:lnTo>
                <a:lnTo>
                  <a:pt x="914" y="3283"/>
                </a:lnTo>
                <a:lnTo>
                  <a:pt x="896" y="3263"/>
                </a:lnTo>
                <a:lnTo>
                  <a:pt x="880" y="3241"/>
                </a:lnTo>
                <a:lnTo>
                  <a:pt x="864" y="3218"/>
                </a:lnTo>
                <a:lnTo>
                  <a:pt x="849" y="3195"/>
                </a:lnTo>
                <a:lnTo>
                  <a:pt x="835" y="3171"/>
                </a:lnTo>
                <a:lnTo>
                  <a:pt x="823" y="3146"/>
                </a:lnTo>
                <a:lnTo>
                  <a:pt x="811" y="3121"/>
                </a:lnTo>
                <a:lnTo>
                  <a:pt x="801" y="3095"/>
                </a:lnTo>
                <a:lnTo>
                  <a:pt x="792" y="3069"/>
                </a:lnTo>
                <a:lnTo>
                  <a:pt x="784" y="3041"/>
                </a:lnTo>
                <a:lnTo>
                  <a:pt x="777" y="3014"/>
                </a:lnTo>
                <a:lnTo>
                  <a:pt x="772" y="2985"/>
                </a:lnTo>
                <a:lnTo>
                  <a:pt x="769" y="2957"/>
                </a:lnTo>
                <a:lnTo>
                  <a:pt x="767" y="2928"/>
                </a:lnTo>
                <a:lnTo>
                  <a:pt x="766" y="2898"/>
                </a:lnTo>
                <a:lnTo>
                  <a:pt x="767" y="2869"/>
                </a:lnTo>
                <a:lnTo>
                  <a:pt x="769" y="2840"/>
                </a:lnTo>
                <a:lnTo>
                  <a:pt x="772" y="2811"/>
                </a:lnTo>
                <a:lnTo>
                  <a:pt x="777" y="2783"/>
                </a:lnTo>
                <a:lnTo>
                  <a:pt x="784" y="2755"/>
                </a:lnTo>
                <a:lnTo>
                  <a:pt x="792" y="2728"/>
                </a:lnTo>
                <a:lnTo>
                  <a:pt x="801" y="2702"/>
                </a:lnTo>
                <a:lnTo>
                  <a:pt x="811" y="2675"/>
                </a:lnTo>
                <a:lnTo>
                  <a:pt x="823" y="2650"/>
                </a:lnTo>
                <a:lnTo>
                  <a:pt x="835" y="2625"/>
                </a:lnTo>
                <a:lnTo>
                  <a:pt x="849" y="2602"/>
                </a:lnTo>
                <a:lnTo>
                  <a:pt x="864" y="2578"/>
                </a:lnTo>
                <a:lnTo>
                  <a:pt x="880" y="2557"/>
                </a:lnTo>
                <a:lnTo>
                  <a:pt x="896" y="2535"/>
                </a:lnTo>
                <a:lnTo>
                  <a:pt x="914" y="2514"/>
                </a:lnTo>
                <a:lnTo>
                  <a:pt x="933" y="2494"/>
                </a:lnTo>
                <a:lnTo>
                  <a:pt x="953" y="2476"/>
                </a:lnTo>
                <a:lnTo>
                  <a:pt x="973" y="2457"/>
                </a:lnTo>
                <a:lnTo>
                  <a:pt x="995" y="2440"/>
                </a:lnTo>
                <a:lnTo>
                  <a:pt x="1018" y="2424"/>
                </a:lnTo>
                <a:lnTo>
                  <a:pt x="1041" y="2409"/>
                </a:lnTo>
                <a:lnTo>
                  <a:pt x="1065" y="2396"/>
                </a:lnTo>
                <a:lnTo>
                  <a:pt x="1090" y="2383"/>
                </a:lnTo>
                <a:lnTo>
                  <a:pt x="1115" y="2372"/>
                </a:lnTo>
                <a:lnTo>
                  <a:pt x="1141" y="2361"/>
                </a:lnTo>
                <a:lnTo>
                  <a:pt x="1168" y="2352"/>
                </a:lnTo>
                <a:lnTo>
                  <a:pt x="1195" y="2344"/>
                </a:lnTo>
                <a:lnTo>
                  <a:pt x="1223" y="2338"/>
                </a:lnTo>
                <a:lnTo>
                  <a:pt x="1250" y="2333"/>
                </a:lnTo>
                <a:lnTo>
                  <a:pt x="1279" y="2329"/>
                </a:lnTo>
                <a:lnTo>
                  <a:pt x="1308" y="2327"/>
                </a:lnTo>
                <a:lnTo>
                  <a:pt x="1338" y="2327"/>
                </a:lnTo>
                <a:lnTo>
                  <a:pt x="1366" y="2327"/>
                </a:lnTo>
                <a:lnTo>
                  <a:pt x="1396" y="2329"/>
                </a:lnTo>
                <a:lnTo>
                  <a:pt x="1425" y="2333"/>
                </a:lnTo>
                <a:lnTo>
                  <a:pt x="1453" y="2338"/>
                </a:lnTo>
                <a:lnTo>
                  <a:pt x="1481" y="2344"/>
                </a:lnTo>
                <a:lnTo>
                  <a:pt x="1508" y="2352"/>
                </a:lnTo>
                <a:lnTo>
                  <a:pt x="1534" y="2361"/>
                </a:lnTo>
                <a:lnTo>
                  <a:pt x="1561" y="2372"/>
                </a:lnTo>
                <a:lnTo>
                  <a:pt x="1586" y="2383"/>
                </a:lnTo>
                <a:lnTo>
                  <a:pt x="1610" y="2396"/>
                </a:lnTo>
                <a:lnTo>
                  <a:pt x="1634" y="2409"/>
                </a:lnTo>
                <a:lnTo>
                  <a:pt x="1658" y="2424"/>
                </a:lnTo>
                <a:lnTo>
                  <a:pt x="1680" y="2440"/>
                </a:lnTo>
                <a:lnTo>
                  <a:pt x="1701" y="2457"/>
                </a:lnTo>
                <a:lnTo>
                  <a:pt x="1722" y="2476"/>
                </a:lnTo>
                <a:lnTo>
                  <a:pt x="1742" y="2494"/>
                </a:lnTo>
                <a:lnTo>
                  <a:pt x="1761" y="2514"/>
                </a:lnTo>
                <a:lnTo>
                  <a:pt x="1779" y="2535"/>
                </a:lnTo>
                <a:lnTo>
                  <a:pt x="1796" y="2557"/>
                </a:lnTo>
                <a:lnTo>
                  <a:pt x="1812" y="2578"/>
                </a:lnTo>
                <a:lnTo>
                  <a:pt x="1827" y="2602"/>
                </a:lnTo>
                <a:lnTo>
                  <a:pt x="1841" y="2625"/>
                </a:lnTo>
                <a:lnTo>
                  <a:pt x="1853" y="2650"/>
                </a:lnTo>
                <a:lnTo>
                  <a:pt x="1865" y="2675"/>
                </a:lnTo>
                <a:lnTo>
                  <a:pt x="1875" y="2702"/>
                </a:lnTo>
                <a:lnTo>
                  <a:pt x="1884" y="2728"/>
                </a:lnTo>
                <a:lnTo>
                  <a:pt x="1892" y="2755"/>
                </a:lnTo>
                <a:lnTo>
                  <a:pt x="1898" y="2783"/>
                </a:lnTo>
                <a:lnTo>
                  <a:pt x="1903" y="2811"/>
                </a:lnTo>
                <a:lnTo>
                  <a:pt x="1907" y="2840"/>
                </a:lnTo>
                <a:lnTo>
                  <a:pt x="1909" y="2869"/>
                </a:lnTo>
                <a:lnTo>
                  <a:pt x="1909" y="2898"/>
                </a:lnTo>
                <a:lnTo>
                  <a:pt x="1909" y="2928"/>
                </a:lnTo>
                <a:lnTo>
                  <a:pt x="1907" y="2957"/>
                </a:lnTo>
                <a:lnTo>
                  <a:pt x="1903" y="2985"/>
                </a:lnTo>
                <a:lnTo>
                  <a:pt x="1898" y="3014"/>
                </a:lnTo>
                <a:lnTo>
                  <a:pt x="1892" y="3041"/>
                </a:lnTo>
                <a:lnTo>
                  <a:pt x="1884" y="3069"/>
                </a:lnTo>
                <a:lnTo>
                  <a:pt x="1875" y="3095"/>
                </a:lnTo>
                <a:lnTo>
                  <a:pt x="1865" y="3121"/>
                </a:lnTo>
                <a:lnTo>
                  <a:pt x="1853" y="3146"/>
                </a:lnTo>
                <a:lnTo>
                  <a:pt x="1841" y="3171"/>
                </a:lnTo>
                <a:lnTo>
                  <a:pt x="1827" y="3195"/>
                </a:lnTo>
                <a:lnTo>
                  <a:pt x="1812" y="3218"/>
                </a:lnTo>
                <a:lnTo>
                  <a:pt x="1796" y="3241"/>
                </a:lnTo>
                <a:lnTo>
                  <a:pt x="1779" y="3263"/>
                </a:lnTo>
                <a:lnTo>
                  <a:pt x="1761" y="3283"/>
                </a:lnTo>
                <a:lnTo>
                  <a:pt x="1742" y="3303"/>
                </a:lnTo>
                <a:lnTo>
                  <a:pt x="1722" y="3322"/>
                </a:lnTo>
                <a:lnTo>
                  <a:pt x="1701" y="3341"/>
                </a:lnTo>
                <a:lnTo>
                  <a:pt x="1680" y="3357"/>
                </a:lnTo>
                <a:lnTo>
                  <a:pt x="1658" y="3373"/>
                </a:lnTo>
                <a:lnTo>
                  <a:pt x="1634" y="3387"/>
                </a:lnTo>
                <a:lnTo>
                  <a:pt x="1610" y="3401"/>
                </a:lnTo>
                <a:lnTo>
                  <a:pt x="1586" y="3414"/>
                </a:lnTo>
                <a:lnTo>
                  <a:pt x="1561" y="3426"/>
                </a:lnTo>
                <a:lnTo>
                  <a:pt x="1534" y="3435"/>
                </a:lnTo>
                <a:lnTo>
                  <a:pt x="1508" y="3445"/>
                </a:lnTo>
                <a:lnTo>
                  <a:pt x="1481" y="3453"/>
                </a:lnTo>
                <a:lnTo>
                  <a:pt x="1453" y="3459"/>
                </a:lnTo>
                <a:lnTo>
                  <a:pt x="1425" y="3464"/>
                </a:lnTo>
                <a:lnTo>
                  <a:pt x="1396" y="3467"/>
                </a:lnTo>
                <a:lnTo>
                  <a:pt x="1366" y="3470"/>
                </a:lnTo>
                <a:lnTo>
                  <a:pt x="1338" y="3471"/>
                </a:lnTo>
                <a:close/>
                <a:moveTo>
                  <a:pt x="1338" y="1969"/>
                </a:moveTo>
                <a:lnTo>
                  <a:pt x="1338" y="1969"/>
                </a:lnTo>
                <a:lnTo>
                  <a:pt x="1308" y="1969"/>
                </a:lnTo>
                <a:lnTo>
                  <a:pt x="1279" y="1967"/>
                </a:lnTo>
                <a:lnTo>
                  <a:pt x="1250" y="1962"/>
                </a:lnTo>
                <a:lnTo>
                  <a:pt x="1223" y="1958"/>
                </a:lnTo>
                <a:lnTo>
                  <a:pt x="1195" y="1951"/>
                </a:lnTo>
                <a:lnTo>
                  <a:pt x="1168" y="1944"/>
                </a:lnTo>
                <a:lnTo>
                  <a:pt x="1141" y="1935"/>
                </a:lnTo>
                <a:lnTo>
                  <a:pt x="1115" y="1925"/>
                </a:lnTo>
                <a:lnTo>
                  <a:pt x="1090" y="1913"/>
                </a:lnTo>
                <a:lnTo>
                  <a:pt x="1065" y="1901"/>
                </a:lnTo>
                <a:lnTo>
                  <a:pt x="1041" y="1887"/>
                </a:lnTo>
                <a:lnTo>
                  <a:pt x="1018" y="1872"/>
                </a:lnTo>
                <a:lnTo>
                  <a:pt x="995" y="1856"/>
                </a:lnTo>
                <a:lnTo>
                  <a:pt x="973" y="1839"/>
                </a:lnTo>
                <a:lnTo>
                  <a:pt x="953" y="1821"/>
                </a:lnTo>
                <a:lnTo>
                  <a:pt x="933" y="1802"/>
                </a:lnTo>
                <a:lnTo>
                  <a:pt x="914" y="1782"/>
                </a:lnTo>
                <a:lnTo>
                  <a:pt x="896" y="1761"/>
                </a:lnTo>
                <a:lnTo>
                  <a:pt x="880" y="1740"/>
                </a:lnTo>
                <a:lnTo>
                  <a:pt x="864" y="1717"/>
                </a:lnTo>
                <a:lnTo>
                  <a:pt x="849" y="1694"/>
                </a:lnTo>
                <a:lnTo>
                  <a:pt x="835" y="1670"/>
                </a:lnTo>
                <a:lnTo>
                  <a:pt x="823" y="1646"/>
                </a:lnTo>
                <a:lnTo>
                  <a:pt x="811" y="1620"/>
                </a:lnTo>
                <a:lnTo>
                  <a:pt x="801" y="1595"/>
                </a:lnTo>
                <a:lnTo>
                  <a:pt x="792" y="1567"/>
                </a:lnTo>
                <a:lnTo>
                  <a:pt x="784" y="1541"/>
                </a:lnTo>
                <a:lnTo>
                  <a:pt x="777" y="1512"/>
                </a:lnTo>
                <a:lnTo>
                  <a:pt x="772" y="1485"/>
                </a:lnTo>
                <a:lnTo>
                  <a:pt x="769" y="1456"/>
                </a:lnTo>
                <a:lnTo>
                  <a:pt x="767" y="1427"/>
                </a:lnTo>
                <a:lnTo>
                  <a:pt x="766" y="1397"/>
                </a:lnTo>
                <a:lnTo>
                  <a:pt x="767" y="1368"/>
                </a:lnTo>
                <a:lnTo>
                  <a:pt x="769" y="1339"/>
                </a:lnTo>
                <a:lnTo>
                  <a:pt x="772" y="1310"/>
                </a:lnTo>
                <a:lnTo>
                  <a:pt x="777" y="1283"/>
                </a:lnTo>
                <a:lnTo>
                  <a:pt x="784" y="1255"/>
                </a:lnTo>
                <a:lnTo>
                  <a:pt x="792" y="1228"/>
                </a:lnTo>
                <a:lnTo>
                  <a:pt x="801" y="1201"/>
                </a:lnTo>
                <a:lnTo>
                  <a:pt x="811" y="1175"/>
                </a:lnTo>
                <a:lnTo>
                  <a:pt x="823" y="1150"/>
                </a:lnTo>
                <a:lnTo>
                  <a:pt x="835" y="1125"/>
                </a:lnTo>
                <a:lnTo>
                  <a:pt x="849" y="1101"/>
                </a:lnTo>
                <a:lnTo>
                  <a:pt x="864" y="1078"/>
                </a:lnTo>
                <a:lnTo>
                  <a:pt x="880" y="1055"/>
                </a:lnTo>
                <a:lnTo>
                  <a:pt x="896" y="1033"/>
                </a:lnTo>
                <a:lnTo>
                  <a:pt x="914" y="1013"/>
                </a:lnTo>
                <a:lnTo>
                  <a:pt x="933" y="993"/>
                </a:lnTo>
                <a:lnTo>
                  <a:pt x="953" y="974"/>
                </a:lnTo>
                <a:lnTo>
                  <a:pt x="973" y="957"/>
                </a:lnTo>
                <a:lnTo>
                  <a:pt x="995" y="940"/>
                </a:lnTo>
                <a:lnTo>
                  <a:pt x="1018" y="924"/>
                </a:lnTo>
                <a:lnTo>
                  <a:pt x="1041" y="909"/>
                </a:lnTo>
                <a:lnTo>
                  <a:pt x="1065" y="895"/>
                </a:lnTo>
                <a:lnTo>
                  <a:pt x="1090" y="883"/>
                </a:lnTo>
                <a:lnTo>
                  <a:pt x="1115" y="871"/>
                </a:lnTo>
                <a:lnTo>
                  <a:pt x="1141" y="861"/>
                </a:lnTo>
                <a:lnTo>
                  <a:pt x="1168" y="852"/>
                </a:lnTo>
                <a:lnTo>
                  <a:pt x="1195" y="844"/>
                </a:lnTo>
                <a:lnTo>
                  <a:pt x="1223" y="838"/>
                </a:lnTo>
                <a:lnTo>
                  <a:pt x="1250" y="832"/>
                </a:lnTo>
                <a:lnTo>
                  <a:pt x="1279" y="829"/>
                </a:lnTo>
                <a:lnTo>
                  <a:pt x="1308" y="827"/>
                </a:lnTo>
                <a:lnTo>
                  <a:pt x="1338" y="825"/>
                </a:lnTo>
                <a:lnTo>
                  <a:pt x="1366" y="827"/>
                </a:lnTo>
                <a:lnTo>
                  <a:pt x="1396" y="829"/>
                </a:lnTo>
                <a:lnTo>
                  <a:pt x="1425" y="832"/>
                </a:lnTo>
                <a:lnTo>
                  <a:pt x="1453" y="838"/>
                </a:lnTo>
                <a:lnTo>
                  <a:pt x="1481" y="844"/>
                </a:lnTo>
                <a:lnTo>
                  <a:pt x="1508" y="852"/>
                </a:lnTo>
                <a:lnTo>
                  <a:pt x="1534" y="861"/>
                </a:lnTo>
                <a:lnTo>
                  <a:pt x="1561" y="871"/>
                </a:lnTo>
                <a:lnTo>
                  <a:pt x="1586" y="883"/>
                </a:lnTo>
                <a:lnTo>
                  <a:pt x="1610" y="895"/>
                </a:lnTo>
                <a:lnTo>
                  <a:pt x="1634" y="909"/>
                </a:lnTo>
                <a:lnTo>
                  <a:pt x="1658" y="924"/>
                </a:lnTo>
                <a:lnTo>
                  <a:pt x="1680" y="940"/>
                </a:lnTo>
                <a:lnTo>
                  <a:pt x="1701" y="957"/>
                </a:lnTo>
                <a:lnTo>
                  <a:pt x="1722" y="974"/>
                </a:lnTo>
                <a:lnTo>
                  <a:pt x="1742" y="993"/>
                </a:lnTo>
                <a:lnTo>
                  <a:pt x="1761" y="1013"/>
                </a:lnTo>
                <a:lnTo>
                  <a:pt x="1779" y="1033"/>
                </a:lnTo>
                <a:lnTo>
                  <a:pt x="1796" y="1055"/>
                </a:lnTo>
                <a:lnTo>
                  <a:pt x="1812" y="1078"/>
                </a:lnTo>
                <a:lnTo>
                  <a:pt x="1827" y="1101"/>
                </a:lnTo>
                <a:lnTo>
                  <a:pt x="1841" y="1125"/>
                </a:lnTo>
                <a:lnTo>
                  <a:pt x="1853" y="1150"/>
                </a:lnTo>
                <a:lnTo>
                  <a:pt x="1865" y="1175"/>
                </a:lnTo>
                <a:lnTo>
                  <a:pt x="1875" y="1201"/>
                </a:lnTo>
                <a:lnTo>
                  <a:pt x="1884" y="1228"/>
                </a:lnTo>
                <a:lnTo>
                  <a:pt x="1892" y="1255"/>
                </a:lnTo>
                <a:lnTo>
                  <a:pt x="1898" y="1283"/>
                </a:lnTo>
                <a:lnTo>
                  <a:pt x="1903" y="1310"/>
                </a:lnTo>
                <a:lnTo>
                  <a:pt x="1907" y="1339"/>
                </a:lnTo>
                <a:lnTo>
                  <a:pt x="1909" y="1368"/>
                </a:lnTo>
                <a:lnTo>
                  <a:pt x="1909" y="1397"/>
                </a:lnTo>
                <a:lnTo>
                  <a:pt x="1909" y="1427"/>
                </a:lnTo>
                <a:lnTo>
                  <a:pt x="1907" y="1456"/>
                </a:lnTo>
                <a:lnTo>
                  <a:pt x="1903" y="1485"/>
                </a:lnTo>
                <a:lnTo>
                  <a:pt x="1898" y="1512"/>
                </a:lnTo>
                <a:lnTo>
                  <a:pt x="1892" y="1541"/>
                </a:lnTo>
                <a:lnTo>
                  <a:pt x="1884" y="1567"/>
                </a:lnTo>
                <a:lnTo>
                  <a:pt x="1875" y="1595"/>
                </a:lnTo>
                <a:lnTo>
                  <a:pt x="1865" y="1620"/>
                </a:lnTo>
                <a:lnTo>
                  <a:pt x="1853" y="1646"/>
                </a:lnTo>
                <a:lnTo>
                  <a:pt x="1841" y="1670"/>
                </a:lnTo>
                <a:lnTo>
                  <a:pt x="1827" y="1694"/>
                </a:lnTo>
                <a:lnTo>
                  <a:pt x="1812" y="1717"/>
                </a:lnTo>
                <a:lnTo>
                  <a:pt x="1796" y="1740"/>
                </a:lnTo>
                <a:lnTo>
                  <a:pt x="1779" y="1761"/>
                </a:lnTo>
                <a:lnTo>
                  <a:pt x="1761" y="1782"/>
                </a:lnTo>
                <a:lnTo>
                  <a:pt x="1742" y="1802"/>
                </a:lnTo>
                <a:lnTo>
                  <a:pt x="1722" y="1821"/>
                </a:lnTo>
                <a:lnTo>
                  <a:pt x="1701" y="1839"/>
                </a:lnTo>
                <a:lnTo>
                  <a:pt x="1680" y="1856"/>
                </a:lnTo>
                <a:lnTo>
                  <a:pt x="1658" y="1872"/>
                </a:lnTo>
                <a:lnTo>
                  <a:pt x="1634" y="1887"/>
                </a:lnTo>
                <a:lnTo>
                  <a:pt x="1610" y="1901"/>
                </a:lnTo>
                <a:lnTo>
                  <a:pt x="1586" y="1913"/>
                </a:lnTo>
                <a:lnTo>
                  <a:pt x="1561" y="1925"/>
                </a:lnTo>
                <a:lnTo>
                  <a:pt x="1534" y="1935"/>
                </a:lnTo>
                <a:lnTo>
                  <a:pt x="1508" y="1944"/>
                </a:lnTo>
                <a:lnTo>
                  <a:pt x="1481" y="1951"/>
                </a:lnTo>
                <a:lnTo>
                  <a:pt x="1453" y="1958"/>
                </a:lnTo>
                <a:lnTo>
                  <a:pt x="1425" y="1962"/>
                </a:lnTo>
                <a:lnTo>
                  <a:pt x="1396" y="1967"/>
                </a:lnTo>
                <a:lnTo>
                  <a:pt x="1366" y="1969"/>
                </a:lnTo>
                <a:lnTo>
                  <a:pt x="1338" y="1969"/>
                </a:lnTo>
                <a:close/>
                <a:moveTo>
                  <a:pt x="2838" y="3471"/>
                </a:moveTo>
                <a:lnTo>
                  <a:pt x="2838" y="3471"/>
                </a:lnTo>
                <a:lnTo>
                  <a:pt x="2810" y="3470"/>
                </a:lnTo>
                <a:lnTo>
                  <a:pt x="2780" y="3467"/>
                </a:lnTo>
                <a:lnTo>
                  <a:pt x="2751" y="3464"/>
                </a:lnTo>
                <a:lnTo>
                  <a:pt x="2723" y="3459"/>
                </a:lnTo>
                <a:lnTo>
                  <a:pt x="2695" y="3453"/>
                </a:lnTo>
                <a:lnTo>
                  <a:pt x="2668" y="3445"/>
                </a:lnTo>
                <a:lnTo>
                  <a:pt x="2642" y="3435"/>
                </a:lnTo>
                <a:lnTo>
                  <a:pt x="2615" y="3426"/>
                </a:lnTo>
                <a:lnTo>
                  <a:pt x="2590" y="3414"/>
                </a:lnTo>
                <a:lnTo>
                  <a:pt x="2566" y="3401"/>
                </a:lnTo>
                <a:lnTo>
                  <a:pt x="2542" y="3387"/>
                </a:lnTo>
                <a:lnTo>
                  <a:pt x="2518" y="3373"/>
                </a:lnTo>
                <a:lnTo>
                  <a:pt x="2496" y="3357"/>
                </a:lnTo>
                <a:lnTo>
                  <a:pt x="2475" y="3341"/>
                </a:lnTo>
                <a:lnTo>
                  <a:pt x="2454" y="3322"/>
                </a:lnTo>
                <a:lnTo>
                  <a:pt x="2434" y="3303"/>
                </a:lnTo>
                <a:lnTo>
                  <a:pt x="2415" y="3283"/>
                </a:lnTo>
                <a:lnTo>
                  <a:pt x="2397" y="3263"/>
                </a:lnTo>
                <a:lnTo>
                  <a:pt x="2380" y="3241"/>
                </a:lnTo>
                <a:lnTo>
                  <a:pt x="2364" y="3218"/>
                </a:lnTo>
                <a:lnTo>
                  <a:pt x="2349" y="3195"/>
                </a:lnTo>
                <a:lnTo>
                  <a:pt x="2335" y="3171"/>
                </a:lnTo>
                <a:lnTo>
                  <a:pt x="2323" y="3146"/>
                </a:lnTo>
                <a:lnTo>
                  <a:pt x="2311" y="3121"/>
                </a:lnTo>
                <a:lnTo>
                  <a:pt x="2301" y="3095"/>
                </a:lnTo>
                <a:lnTo>
                  <a:pt x="2292" y="3069"/>
                </a:lnTo>
                <a:lnTo>
                  <a:pt x="2285" y="3041"/>
                </a:lnTo>
                <a:lnTo>
                  <a:pt x="2278" y="3014"/>
                </a:lnTo>
                <a:lnTo>
                  <a:pt x="2274" y="2985"/>
                </a:lnTo>
                <a:lnTo>
                  <a:pt x="2270" y="2957"/>
                </a:lnTo>
                <a:lnTo>
                  <a:pt x="2268" y="2928"/>
                </a:lnTo>
                <a:lnTo>
                  <a:pt x="2267" y="2898"/>
                </a:lnTo>
                <a:lnTo>
                  <a:pt x="2268" y="2869"/>
                </a:lnTo>
                <a:lnTo>
                  <a:pt x="2270" y="2840"/>
                </a:lnTo>
                <a:lnTo>
                  <a:pt x="2274" y="2811"/>
                </a:lnTo>
                <a:lnTo>
                  <a:pt x="2278" y="2783"/>
                </a:lnTo>
                <a:lnTo>
                  <a:pt x="2285" y="2755"/>
                </a:lnTo>
                <a:lnTo>
                  <a:pt x="2292" y="2728"/>
                </a:lnTo>
                <a:lnTo>
                  <a:pt x="2301" y="2702"/>
                </a:lnTo>
                <a:lnTo>
                  <a:pt x="2311" y="2675"/>
                </a:lnTo>
                <a:lnTo>
                  <a:pt x="2323" y="2650"/>
                </a:lnTo>
                <a:lnTo>
                  <a:pt x="2335" y="2625"/>
                </a:lnTo>
                <a:lnTo>
                  <a:pt x="2349" y="2602"/>
                </a:lnTo>
                <a:lnTo>
                  <a:pt x="2364" y="2578"/>
                </a:lnTo>
                <a:lnTo>
                  <a:pt x="2380" y="2557"/>
                </a:lnTo>
                <a:lnTo>
                  <a:pt x="2397" y="2535"/>
                </a:lnTo>
                <a:lnTo>
                  <a:pt x="2415" y="2514"/>
                </a:lnTo>
                <a:lnTo>
                  <a:pt x="2434" y="2494"/>
                </a:lnTo>
                <a:lnTo>
                  <a:pt x="2454" y="2476"/>
                </a:lnTo>
                <a:lnTo>
                  <a:pt x="2475" y="2457"/>
                </a:lnTo>
                <a:lnTo>
                  <a:pt x="2496" y="2440"/>
                </a:lnTo>
                <a:lnTo>
                  <a:pt x="2518" y="2424"/>
                </a:lnTo>
                <a:lnTo>
                  <a:pt x="2542" y="2409"/>
                </a:lnTo>
                <a:lnTo>
                  <a:pt x="2566" y="2396"/>
                </a:lnTo>
                <a:lnTo>
                  <a:pt x="2590" y="2383"/>
                </a:lnTo>
                <a:lnTo>
                  <a:pt x="2615" y="2372"/>
                </a:lnTo>
                <a:lnTo>
                  <a:pt x="2642" y="2361"/>
                </a:lnTo>
                <a:lnTo>
                  <a:pt x="2668" y="2352"/>
                </a:lnTo>
                <a:lnTo>
                  <a:pt x="2695" y="2344"/>
                </a:lnTo>
                <a:lnTo>
                  <a:pt x="2723" y="2338"/>
                </a:lnTo>
                <a:lnTo>
                  <a:pt x="2751" y="2333"/>
                </a:lnTo>
                <a:lnTo>
                  <a:pt x="2780" y="2329"/>
                </a:lnTo>
                <a:lnTo>
                  <a:pt x="2810" y="2327"/>
                </a:lnTo>
                <a:lnTo>
                  <a:pt x="2838" y="2327"/>
                </a:lnTo>
                <a:lnTo>
                  <a:pt x="2868" y="2327"/>
                </a:lnTo>
                <a:lnTo>
                  <a:pt x="2897" y="2329"/>
                </a:lnTo>
                <a:lnTo>
                  <a:pt x="2926" y="2333"/>
                </a:lnTo>
                <a:lnTo>
                  <a:pt x="2953" y="2338"/>
                </a:lnTo>
                <a:lnTo>
                  <a:pt x="2981" y="2344"/>
                </a:lnTo>
                <a:lnTo>
                  <a:pt x="3008" y="2352"/>
                </a:lnTo>
                <a:lnTo>
                  <a:pt x="3035" y="2361"/>
                </a:lnTo>
                <a:lnTo>
                  <a:pt x="3061" y="2372"/>
                </a:lnTo>
                <a:lnTo>
                  <a:pt x="3086" y="2383"/>
                </a:lnTo>
                <a:lnTo>
                  <a:pt x="3111" y="2396"/>
                </a:lnTo>
                <a:lnTo>
                  <a:pt x="3135" y="2409"/>
                </a:lnTo>
                <a:lnTo>
                  <a:pt x="3158" y="2424"/>
                </a:lnTo>
                <a:lnTo>
                  <a:pt x="3181" y="2440"/>
                </a:lnTo>
                <a:lnTo>
                  <a:pt x="3201" y="2457"/>
                </a:lnTo>
                <a:lnTo>
                  <a:pt x="3223" y="2476"/>
                </a:lnTo>
                <a:lnTo>
                  <a:pt x="3243" y="2494"/>
                </a:lnTo>
                <a:lnTo>
                  <a:pt x="3262" y="2514"/>
                </a:lnTo>
                <a:lnTo>
                  <a:pt x="3279" y="2535"/>
                </a:lnTo>
                <a:lnTo>
                  <a:pt x="3296" y="2557"/>
                </a:lnTo>
                <a:lnTo>
                  <a:pt x="3312" y="2578"/>
                </a:lnTo>
                <a:lnTo>
                  <a:pt x="3327" y="2602"/>
                </a:lnTo>
                <a:lnTo>
                  <a:pt x="3341" y="2625"/>
                </a:lnTo>
                <a:lnTo>
                  <a:pt x="3353" y="2650"/>
                </a:lnTo>
                <a:lnTo>
                  <a:pt x="3365" y="2675"/>
                </a:lnTo>
                <a:lnTo>
                  <a:pt x="3375" y="2702"/>
                </a:lnTo>
                <a:lnTo>
                  <a:pt x="3384" y="2728"/>
                </a:lnTo>
                <a:lnTo>
                  <a:pt x="3392" y="2755"/>
                </a:lnTo>
                <a:lnTo>
                  <a:pt x="3398" y="2783"/>
                </a:lnTo>
                <a:lnTo>
                  <a:pt x="3404" y="2811"/>
                </a:lnTo>
                <a:lnTo>
                  <a:pt x="3407" y="2840"/>
                </a:lnTo>
                <a:lnTo>
                  <a:pt x="3409" y="2869"/>
                </a:lnTo>
                <a:lnTo>
                  <a:pt x="3409" y="2898"/>
                </a:lnTo>
                <a:lnTo>
                  <a:pt x="3409" y="2928"/>
                </a:lnTo>
                <a:lnTo>
                  <a:pt x="3407" y="2957"/>
                </a:lnTo>
                <a:lnTo>
                  <a:pt x="3404" y="2985"/>
                </a:lnTo>
                <a:lnTo>
                  <a:pt x="3398" y="3014"/>
                </a:lnTo>
                <a:lnTo>
                  <a:pt x="3392" y="3041"/>
                </a:lnTo>
                <a:lnTo>
                  <a:pt x="3384" y="3069"/>
                </a:lnTo>
                <a:lnTo>
                  <a:pt x="3375" y="3095"/>
                </a:lnTo>
                <a:lnTo>
                  <a:pt x="3365" y="3121"/>
                </a:lnTo>
                <a:lnTo>
                  <a:pt x="3353" y="3146"/>
                </a:lnTo>
                <a:lnTo>
                  <a:pt x="3341" y="3171"/>
                </a:lnTo>
                <a:lnTo>
                  <a:pt x="3327" y="3195"/>
                </a:lnTo>
                <a:lnTo>
                  <a:pt x="3312" y="3218"/>
                </a:lnTo>
                <a:lnTo>
                  <a:pt x="3296" y="3241"/>
                </a:lnTo>
                <a:lnTo>
                  <a:pt x="3279" y="3263"/>
                </a:lnTo>
                <a:lnTo>
                  <a:pt x="3262" y="3283"/>
                </a:lnTo>
                <a:lnTo>
                  <a:pt x="3243" y="3303"/>
                </a:lnTo>
                <a:lnTo>
                  <a:pt x="3223" y="3322"/>
                </a:lnTo>
                <a:lnTo>
                  <a:pt x="3201" y="3341"/>
                </a:lnTo>
                <a:lnTo>
                  <a:pt x="3181" y="3357"/>
                </a:lnTo>
                <a:lnTo>
                  <a:pt x="3158" y="3373"/>
                </a:lnTo>
                <a:lnTo>
                  <a:pt x="3135" y="3387"/>
                </a:lnTo>
                <a:lnTo>
                  <a:pt x="3111" y="3401"/>
                </a:lnTo>
                <a:lnTo>
                  <a:pt x="3086" y="3414"/>
                </a:lnTo>
                <a:lnTo>
                  <a:pt x="3061" y="3426"/>
                </a:lnTo>
                <a:lnTo>
                  <a:pt x="3035" y="3435"/>
                </a:lnTo>
                <a:lnTo>
                  <a:pt x="3008" y="3445"/>
                </a:lnTo>
                <a:lnTo>
                  <a:pt x="2981" y="3453"/>
                </a:lnTo>
                <a:lnTo>
                  <a:pt x="2953" y="3459"/>
                </a:lnTo>
                <a:lnTo>
                  <a:pt x="2926" y="3464"/>
                </a:lnTo>
                <a:lnTo>
                  <a:pt x="2897" y="3467"/>
                </a:lnTo>
                <a:lnTo>
                  <a:pt x="2868" y="3470"/>
                </a:lnTo>
                <a:lnTo>
                  <a:pt x="2838" y="3471"/>
                </a:lnTo>
                <a:close/>
                <a:moveTo>
                  <a:pt x="2838" y="1969"/>
                </a:moveTo>
                <a:lnTo>
                  <a:pt x="2838" y="1969"/>
                </a:lnTo>
                <a:lnTo>
                  <a:pt x="2810" y="1969"/>
                </a:lnTo>
                <a:lnTo>
                  <a:pt x="2780" y="1967"/>
                </a:lnTo>
                <a:lnTo>
                  <a:pt x="2751" y="1962"/>
                </a:lnTo>
                <a:lnTo>
                  <a:pt x="2723" y="1958"/>
                </a:lnTo>
                <a:lnTo>
                  <a:pt x="2695" y="1951"/>
                </a:lnTo>
                <a:lnTo>
                  <a:pt x="2668" y="1944"/>
                </a:lnTo>
                <a:lnTo>
                  <a:pt x="2642" y="1935"/>
                </a:lnTo>
                <a:lnTo>
                  <a:pt x="2615" y="1925"/>
                </a:lnTo>
                <a:lnTo>
                  <a:pt x="2590" y="1913"/>
                </a:lnTo>
                <a:lnTo>
                  <a:pt x="2566" y="1901"/>
                </a:lnTo>
                <a:lnTo>
                  <a:pt x="2542" y="1887"/>
                </a:lnTo>
                <a:lnTo>
                  <a:pt x="2518" y="1872"/>
                </a:lnTo>
                <a:lnTo>
                  <a:pt x="2496" y="1856"/>
                </a:lnTo>
                <a:lnTo>
                  <a:pt x="2475" y="1839"/>
                </a:lnTo>
                <a:lnTo>
                  <a:pt x="2454" y="1821"/>
                </a:lnTo>
                <a:lnTo>
                  <a:pt x="2434" y="1802"/>
                </a:lnTo>
                <a:lnTo>
                  <a:pt x="2415" y="1782"/>
                </a:lnTo>
                <a:lnTo>
                  <a:pt x="2397" y="1761"/>
                </a:lnTo>
                <a:lnTo>
                  <a:pt x="2380" y="1740"/>
                </a:lnTo>
                <a:lnTo>
                  <a:pt x="2364" y="1717"/>
                </a:lnTo>
                <a:lnTo>
                  <a:pt x="2349" y="1694"/>
                </a:lnTo>
                <a:lnTo>
                  <a:pt x="2335" y="1670"/>
                </a:lnTo>
                <a:lnTo>
                  <a:pt x="2323" y="1646"/>
                </a:lnTo>
                <a:lnTo>
                  <a:pt x="2311" y="1620"/>
                </a:lnTo>
                <a:lnTo>
                  <a:pt x="2301" y="1595"/>
                </a:lnTo>
                <a:lnTo>
                  <a:pt x="2292" y="1567"/>
                </a:lnTo>
                <a:lnTo>
                  <a:pt x="2285" y="1541"/>
                </a:lnTo>
                <a:lnTo>
                  <a:pt x="2278" y="1512"/>
                </a:lnTo>
                <a:lnTo>
                  <a:pt x="2274" y="1485"/>
                </a:lnTo>
                <a:lnTo>
                  <a:pt x="2270" y="1456"/>
                </a:lnTo>
                <a:lnTo>
                  <a:pt x="2268" y="1427"/>
                </a:lnTo>
                <a:lnTo>
                  <a:pt x="2267" y="1397"/>
                </a:lnTo>
                <a:lnTo>
                  <a:pt x="2268" y="1368"/>
                </a:lnTo>
                <a:lnTo>
                  <a:pt x="2270" y="1339"/>
                </a:lnTo>
                <a:lnTo>
                  <a:pt x="2274" y="1310"/>
                </a:lnTo>
                <a:lnTo>
                  <a:pt x="2278" y="1283"/>
                </a:lnTo>
                <a:lnTo>
                  <a:pt x="2285" y="1255"/>
                </a:lnTo>
                <a:lnTo>
                  <a:pt x="2292" y="1228"/>
                </a:lnTo>
                <a:lnTo>
                  <a:pt x="2301" y="1201"/>
                </a:lnTo>
                <a:lnTo>
                  <a:pt x="2311" y="1175"/>
                </a:lnTo>
                <a:lnTo>
                  <a:pt x="2323" y="1150"/>
                </a:lnTo>
                <a:lnTo>
                  <a:pt x="2335" y="1125"/>
                </a:lnTo>
                <a:lnTo>
                  <a:pt x="2349" y="1101"/>
                </a:lnTo>
                <a:lnTo>
                  <a:pt x="2364" y="1078"/>
                </a:lnTo>
                <a:lnTo>
                  <a:pt x="2380" y="1055"/>
                </a:lnTo>
                <a:lnTo>
                  <a:pt x="2397" y="1033"/>
                </a:lnTo>
                <a:lnTo>
                  <a:pt x="2415" y="1013"/>
                </a:lnTo>
                <a:lnTo>
                  <a:pt x="2434" y="993"/>
                </a:lnTo>
                <a:lnTo>
                  <a:pt x="2454" y="974"/>
                </a:lnTo>
                <a:lnTo>
                  <a:pt x="2475" y="957"/>
                </a:lnTo>
                <a:lnTo>
                  <a:pt x="2496" y="940"/>
                </a:lnTo>
                <a:lnTo>
                  <a:pt x="2518" y="924"/>
                </a:lnTo>
                <a:lnTo>
                  <a:pt x="2542" y="909"/>
                </a:lnTo>
                <a:lnTo>
                  <a:pt x="2566" y="895"/>
                </a:lnTo>
                <a:lnTo>
                  <a:pt x="2590" y="883"/>
                </a:lnTo>
                <a:lnTo>
                  <a:pt x="2615" y="871"/>
                </a:lnTo>
                <a:lnTo>
                  <a:pt x="2642" y="861"/>
                </a:lnTo>
                <a:lnTo>
                  <a:pt x="2668" y="852"/>
                </a:lnTo>
                <a:lnTo>
                  <a:pt x="2695" y="844"/>
                </a:lnTo>
                <a:lnTo>
                  <a:pt x="2723" y="838"/>
                </a:lnTo>
                <a:lnTo>
                  <a:pt x="2751" y="832"/>
                </a:lnTo>
                <a:lnTo>
                  <a:pt x="2780" y="829"/>
                </a:lnTo>
                <a:lnTo>
                  <a:pt x="2810" y="827"/>
                </a:lnTo>
                <a:lnTo>
                  <a:pt x="2838" y="825"/>
                </a:lnTo>
                <a:lnTo>
                  <a:pt x="2868" y="827"/>
                </a:lnTo>
                <a:lnTo>
                  <a:pt x="2897" y="829"/>
                </a:lnTo>
                <a:lnTo>
                  <a:pt x="2926" y="832"/>
                </a:lnTo>
                <a:lnTo>
                  <a:pt x="2953" y="838"/>
                </a:lnTo>
                <a:lnTo>
                  <a:pt x="2981" y="844"/>
                </a:lnTo>
                <a:lnTo>
                  <a:pt x="3008" y="852"/>
                </a:lnTo>
                <a:lnTo>
                  <a:pt x="3035" y="861"/>
                </a:lnTo>
                <a:lnTo>
                  <a:pt x="3061" y="871"/>
                </a:lnTo>
                <a:lnTo>
                  <a:pt x="3086" y="883"/>
                </a:lnTo>
                <a:lnTo>
                  <a:pt x="3111" y="895"/>
                </a:lnTo>
                <a:lnTo>
                  <a:pt x="3135" y="909"/>
                </a:lnTo>
                <a:lnTo>
                  <a:pt x="3158" y="924"/>
                </a:lnTo>
                <a:lnTo>
                  <a:pt x="3181" y="940"/>
                </a:lnTo>
                <a:lnTo>
                  <a:pt x="3201" y="957"/>
                </a:lnTo>
                <a:lnTo>
                  <a:pt x="3223" y="974"/>
                </a:lnTo>
                <a:lnTo>
                  <a:pt x="3243" y="993"/>
                </a:lnTo>
                <a:lnTo>
                  <a:pt x="3262" y="1013"/>
                </a:lnTo>
                <a:lnTo>
                  <a:pt x="3279" y="1033"/>
                </a:lnTo>
                <a:lnTo>
                  <a:pt x="3296" y="1055"/>
                </a:lnTo>
                <a:lnTo>
                  <a:pt x="3312" y="1078"/>
                </a:lnTo>
                <a:lnTo>
                  <a:pt x="3327" y="1101"/>
                </a:lnTo>
                <a:lnTo>
                  <a:pt x="3341" y="1125"/>
                </a:lnTo>
                <a:lnTo>
                  <a:pt x="3353" y="1150"/>
                </a:lnTo>
                <a:lnTo>
                  <a:pt x="3365" y="1175"/>
                </a:lnTo>
                <a:lnTo>
                  <a:pt x="3375" y="1201"/>
                </a:lnTo>
                <a:lnTo>
                  <a:pt x="3384" y="1228"/>
                </a:lnTo>
                <a:lnTo>
                  <a:pt x="3392" y="1255"/>
                </a:lnTo>
                <a:lnTo>
                  <a:pt x="3398" y="1283"/>
                </a:lnTo>
                <a:lnTo>
                  <a:pt x="3404" y="1310"/>
                </a:lnTo>
                <a:lnTo>
                  <a:pt x="3407" y="1339"/>
                </a:lnTo>
                <a:lnTo>
                  <a:pt x="3409" y="1368"/>
                </a:lnTo>
                <a:lnTo>
                  <a:pt x="3409" y="1397"/>
                </a:lnTo>
                <a:lnTo>
                  <a:pt x="3409" y="1427"/>
                </a:lnTo>
                <a:lnTo>
                  <a:pt x="3407" y="1456"/>
                </a:lnTo>
                <a:lnTo>
                  <a:pt x="3404" y="1485"/>
                </a:lnTo>
                <a:lnTo>
                  <a:pt x="3398" y="1512"/>
                </a:lnTo>
                <a:lnTo>
                  <a:pt x="3392" y="1541"/>
                </a:lnTo>
                <a:lnTo>
                  <a:pt x="3384" y="1567"/>
                </a:lnTo>
                <a:lnTo>
                  <a:pt x="3375" y="1595"/>
                </a:lnTo>
                <a:lnTo>
                  <a:pt x="3365" y="1620"/>
                </a:lnTo>
                <a:lnTo>
                  <a:pt x="3353" y="1646"/>
                </a:lnTo>
                <a:lnTo>
                  <a:pt x="3341" y="1670"/>
                </a:lnTo>
                <a:lnTo>
                  <a:pt x="3327" y="1694"/>
                </a:lnTo>
                <a:lnTo>
                  <a:pt x="3312" y="1717"/>
                </a:lnTo>
                <a:lnTo>
                  <a:pt x="3296" y="1740"/>
                </a:lnTo>
                <a:lnTo>
                  <a:pt x="3279" y="1761"/>
                </a:lnTo>
                <a:lnTo>
                  <a:pt x="3262" y="1782"/>
                </a:lnTo>
                <a:lnTo>
                  <a:pt x="3243" y="1802"/>
                </a:lnTo>
                <a:lnTo>
                  <a:pt x="3223" y="1821"/>
                </a:lnTo>
                <a:lnTo>
                  <a:pt x="3201" y="1839"/>
                </a:lnTo>
                <a:lnTo>
                  <a:pt x="3181" y="1856"/>
                </a:lnTo>
                <a:lnTo>
                  <a:pt x="3158" y="1872"/>
                </a:lnTo>
                <a:lnTo>
                  <a:pt x="3135" y="1887"/>
                </a:lnTo>
                <a:lnTo>
                  <a:pt x="3111" y="1901"/>
                </a:lnTo>
                <a:lnTo>
                  <a:pt x="3086" y="1913"/>
                </a:lnTo>
                <a:lnTo>
                  <a:pt x="3061" y="1925"/>
                </a:lnTo>
                <a:lnTo>
                  <a:pt x="3035" y="1935"/>
                </a:lnTo>
                <a:lnTo>
                  <a:pt x="3008" y="1944"/>
                </a:lnTo>
                <a:lnTo>
                  <a:pt x="2981" y="1951"/>
                </a:lnTo>
                <a:lnTo>
                  <a:pt x="2953" y="1958"/>
                </a:lnTo>
                <a:lnTo>
                  <a:pt x="2926" y="1962"/>
                </a:lnTo>
                <a:lnTo>
                  <a:pt x="2897" y="1967"/>
                </a:lnTo>
                <a:lnTo>
                  <a:pt x="2868" y="1969"/>
                </a:lnTo>
                <a:lnTo>
                  <a:pt x="2838" y="19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卡带"/>
          <p:cNvSpPr/>
          <p:nvPr/>
        </p:nvSpPr>
        <p:spPr bwMode="auto">
          <a:xfrm rot="17520000">
            <a:off x="1359535" y="1418590"/>
            <a:ext cx="782320" cy="940435"/>
          </a:xfrm>
          <a:custGeom>
            <a:avLst/>
            <a:gdLst>
              <a:gd name="T0" fmla="*/ 173780540 w 5685"/>
              <a:gd name="T1" fmla="*/ 145097863 h 6610"/>
              <a:gd name="T2" fmla="*/ 111127547 w 5685"/>
              <a:gd name="T3" fmla="*/ 189532100 h 6610"/>
              <a:gd name="T4" fmla="*/ 72748759 w 5685"/>
              <a:gd name="T5" fmla="*/ 256517628 h 6610"/>
              <a:gd name="T6" fmla="*/ 65325538 w 5685"/>
              <a:gd name="T7" fmla="*/ 324764131 h 6610"/>
              <a:gd name="T8" fmla="*/ 83067190 w 5685"/>
              <a:gd name="T9" fmla="*/ 395310073 h 6610"/>
              <a:gd name="T10" fmla="*/ 47138281 w 5685"/>
              <a:gd name="T11" fmla="*/ 338042492 h 6610"/>
              <a:gd name="T12" fmla="*/ 30509962 w 5685"/>
              <a:gd name="T13" fmla="*/ 275285450 h 6610"/>
              <a:gd name="T14" fmla="*/ 38304384 w 5685"/>
              <a:gd name="T15" fmla="*/ 196356886 h 6610"/>
              <a:gd name="T16" fmla="*/ 80914383 w 5685"/>
              <a:gd name="T17" fmla="*/ 114832022 h 6610"/>
              <a:gd name="T18" fmla="*/ 134956419 w 5685"/>
              <a:gd name="T19" fmla="*/ 68839950 h 6610"/>
              <a:gd name="T20" fmla="*/ 207631047 w 5685"/>
              <a:gd name="T21" fmla="*/ 42431385 h 6610"/>
              <a:gd name="T22" fmla="*/ 215871075 w 5685"/>
              <a:gd name="T23" fmla="*/ 2002852 h 6610"/>
              <a:gd name="T24" fmla="*/ 135772954 w 5685"/>
              <a:gd name="T25" fmla="*/ 26334214 h 6610"/>
              <a:gd name="T26" fmla="*/ 57234046 w 5685"/>
              <a:gd name="T27" fmla="*/ 89610625 h 6610"/>
              <a:gd name="T28" fmla="*/ 20488328 w 5685"/>
              <a:gd name="T29" fmla="*/ 149993875 h 6610"/>
              <a:gd name="T30" fmla="*/ 1336272 w 5685"/>
              <a:gd name="T31" fmla="*/ 222394241 h 6610"/>
              <a:gd name="T32" fmla="*/ 6977887 w 5685"/>
              <a:gd name="T33" fmla="*/ 308741039 h 6610"/>
              <a:gd name="T34" fmla="*/ 52483097 w 5685"/>
              <a:gd name="T35" fmla="*/ 399760796 h 6610"/>
              <a:gd name="T36" fmla="*/ 98359237 w 5685"/>
              <a:gd name="T37" fmla="*/ 442637471 h 6610"/>
              <a:gd name="T38" fmla="*/ 178160287 w 5685"/>
              <a:gd name="T39" fmla="*/ 480469703 h 6610"/>
              <a:gd name="T40" fmla="*/ 263900022 w 5685"/>
              <a:gd name="T41" fmla="*/ 488926403 h 6610"/>
              <a:gd name="T42" fmla="*/ 332269034 w 5685"/>
              <a:gd name="T43" fmla="*/ 465559428 h 6610"/>
              <a:gd name="T44" fmla="*/ 388166808 w 5685"/>
              <a:gd name="T45" fmla="*/ 414151974 h 6610"/>
              <a:gd name="T46" fmla="*/ 421274910 w 5685"/>
              <a:gd name="T47" fmla="*/ 326099184 h 6610"/>
              <a:gd name="T48" fmla="*/ 411179145 w 5685"/>
              <a:gd name="T49" fmla="*/ 248209358 h 6610"/>
              <a:gd name="T50" fmla="*/ 369682752 w 5685"/>
              <a:gd name="T51" fmla="*/ 183375113 h 6610"/>
              <a:gd name="T52" fmla="*/ 304728415 w 5685"/>
              <a:gd name="T53" fmla="*/ 141908115 h 6610"/>
              <a:gd name="T54" fmla="*/ 173929076 w 5685"/>
              <a:gd name="T55" fmla="*/ 425353405 h 6610"/>
              <a:gd name="T56" fmla="*/ 139930034 w 5685"/>
              <a:gd name="T57" fmla="*/ 407253109 h 6610"/>
              <a:gd name="T58" fmla="*/ 131838541 w 5685"/>
              <a:gd name="T59" fmla="*/ 370978711 h 6610"/>
              <a:gd name="T60" fmla="*/ 154628212 w 5685"/>
              <a:gd name="T61" fmla="*/ 340267853 h 6610"/>
              <a:gd name="T62" fmla="*/ 191819263 w 5685"/>
              <a:gd name="T63" fmla="*/ 337597202 h 6610"/>
              <a:gd name="T64" fmla="*/ 218840417 w 5685"/>
              <a:gd name="T65" fmla="*/ 364599215 h 6610"/>
              <a:gd name="T66" fmla="*/ 216019338 w 5685"/>
              <a:gd name="T67" fmla="*/ 401763921 h 6610"/>
              <a:gd name="T68" fmla="*/ 185361113 w 5685"/>
              <a:gd name="T69" fmla="*/ 424537448 h 6610"/>
              <a:gd name="T70" fmla="*/ 159676231 w 5685"/>
              <a:gd name="T71" fmla="*/ 284706265 h 6610"/>
              <a:gd name="T72" fmla="*/ 138445499 w 5685"/>
              <a:gd name="T73" fmla="*/ 252882590 h 6610"/>
              <a:gd name="T74" fmla="*/ 148244194 w 5685"/>
              <a:gd name="T75" fmla="*/ 217201840 h 6610"/>
              <a:gd name="T76" fmla="*/ 183282437 w 5685"/>
              <a:gd name="T77" fmla="*/ 200733530 h 6610"/>
              <a:gd name="T78" fmla="*/ 216761741 w 5685"/>
              <a:gd name="T79" fmla="*/ 215569727 h 6610"/>
              <a:gd name="T80" fmla="*/ 228342041 w 5685"/>
              <a:gd name="T81" fmla="*/ 250583150 h 6610"/>
              <a:gd name="T82" fmla="*/ 208596117 w 5685"/>
              <a:gd name="T83" fmla="*/ 283519369 h 6610"/>
              <a:gd name="T84" fmla="*/ 246232501 w 5685"/>
              <a:gd name="T85" fmla="*/ 334704314 h 6610"/>
              <a:gd name="T86" fmla="*/ 236433534 w 5685"/>
              <a:gd name="T87" fmla="*/ 313636779 h 6610"/>
              <a:gd name="T88" fmla="*/ 258406670 w 5685"/>
              <a:gd name="T89" fmla="*/ 305996308 h 6610"/>
              <a:gd name="T90" fmla="*/ 263900022 w 5685"/>
              <a:gd name="T91" fmla="*/ 328472975 h 6610"/>
              <a:gd name="T92" fmla="*/ 297379326 w 5685"/>
              <a:gd name="T93" fmla="*/ 429136601 h 6610"/>
              <a:gd name="T94" fmla="*/ 267908566 w 5685"/>
              <a:gd name="T95" fmla="*/ 404953669 h 6610"/>
              <a:gd name="T96" fmla="*/ 266943496 w 5685"/>
              <a:gd name="T97" fmla="*/ 367714884 h 6610"/>
              <a:gd name="T98" fmla="*/ 295300650 w 5685"/>
              <a:gd name="T99" fmla="*/ 342048197 h 6610"/>
              <a:gd name="T100" fmla="*/ 332194903 w 5685"/>
              <a:gd name="T101" fmla="*/ 346647350 h 6610"/>
              <a:gd name="T102" fmla="*/ 353499766 w 5685"/>
              <a:gd name="T103" fmla="*/ 378471025 h 6610"/>
              <a:gd name="T104" fmla="*/ 343626668 w 5685"/>
              <a:gd name="T105" fmla="*/ 414077895 h 6610"/>
              <a:gd name="T106" fmla="*/ 308736960 w 5685"/>
              <a:gd name="T107" fmla="*/ 430620084 h 6610"/>
              <a:gd name="T108" fmla="*/ 283497683 w 5685"/>
              <a:gd name="T109" fmla="*/ 286486608 h 6610"/>
              <a:gd name="T110" fmla="*/ 268576839 w 5685"/>
              <a:gd name="T111" fmla="*/ 252956941 h 6610"/>
              <a:gd name="T112" fmla="*/ 285130754 w 5685"/>
              <a:gd name="T113" fmla="*/ 218017597 h 6610"/>
              <a:gd name="T114" fmla="*/ 320836997 w 5685"/>
              <a:gd name="T115" fmla="*/ 208225843 h 6610"/>
              <a:gd name="T116" fmla="*/ 352757362 w 5685"/>
              <a:gd name="T117" fmla="*/ 229515615 h 6610"/>
              <a:gd name="T118" fmla="*/ 357211513 w 5685"/>
              <a:gd name="T119" fmla="*/ 266457811 h 6610"/>
              <a:gd name="T120" fmla="*/ 331526631 w 5685"/>
              <a:gd name="T121" fmla="*/ 294720799 h 66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685" h="6610">
                <a:moveTo>
                  <a:pt x="3278" y="1767"/>
                </a:moveTo>
                <a:lnTo>
                  <a:pt x="3278" y="1767"/>
                </a:lnTo>
                <a:lnTo>
                  <a:pt x="3216" y="1768"/>
                </a:lnTo>
                <a:lnTo>
                  <a:pt x="3155" y="1770"/>
                </a:lnTo>
                <a:lnTo>
                  <a:pt x="3093" y="1774"/>
                </a:lnTo>
                <a:lnTo>
                  <a:pt x="3031" y="1779"/>
                </a:lnTo>
                <a:lnTo>
                  <a:pt x="2972" y="1786"/>
                </a:lnTo>
                <a:lnTo>
                  <a:pt x="2912" y="1794"/>
                </a:lnTo>
                <a:lnTo>
                  <a:pt x="2852" y="1804"/>
                </a:lnTo>
                <a:lnTo>
                  <a:pt x="2793" y="1816"/>
                </a:lnTo>
                <a:lnTo>
                  <a:pt x="2735" y="1828"/>
                </a:lnTo>
                <a:lnTo>
                  <a:pt x="2676" y="1842"/>
                </a:lnTo>
                <a:lnTo>
                  <a:pt x="2619" y="1858"/>
                </a:lnTo>
                <a:lnTo>
                  <a:pt x="2562" y="1875"/>
                </a:lnTo>
                <a:lnTo>
                  <a:pt x="2506" y="1893"/>
                </a:lnTo>
                <a:lnTo>
                  <a:pt x="2450" y="1913"/>
                </a:lnTo>
                <a:lnTo>
                  <a:pt x="2396" y="1933"/>
                </a:lnTo>
                <a:lnTo>
                  <a:pt x="2341" y="1956"/>
                </a:lnTo>
                <a:lnTo>
                  <a:pt x="2287" y="1979"/>
                </a:lnTo>
                <a:lnTo>
                  <a:pt x="2235" y="2004"/>
                </a:lnTo>
                <a:lnTo>
                  <a:pt x="2182" y="2030"/>
                </a:lnTo>
                <a:lnTo>
                  <a:pt x="2131" y="2058"/>
                </a:lnTo>
                <a:lnTo>
                  <a:pt x="2081" y="2085"/>
                </a:lnTo>
                <a:lnTo>
                  <a:pt x="2030" y="2115"/>
                </a:lnTo>
                <a:lnTo>
                  <a:pt x="1981" y="2146"/>
                </a:lnTo>
                <a:lnTo>
                  <a:pt x="1932" y="2178"/>
                </a:lnTo>
                <a:lnTo>
                  <a:pt x="1885" y="2211"/>
                </a:lnTo>
                <a:lnTo>
                  <a:pt x="1839" y="2245"/>
                </a:lnTo>
                <a:lnTo>
                  <a:pt x="1792" y="2280"/>
                </a:lnTo>
                <a:lnTo>
                  <a:pt x="1747" y="2317"/>
                </a:lnTo>
                <a:lnTo>
                  <a:pt x="1703" y="2353"/>
                </a:lnTo>
                <a:lnTo>
                  <a:pt x="1660" y="2392"/>
                </a:lnTo>
                <a:lnTo>
                  <a:pt x="1618" y="2431"/>
                </a:lnTo>
                <a:lnTo>
                  <a:pt x="1576" y="2472"/>
                </a:lnTo>
                <a:lnTo>
                  <a:pt x="1536" y="2513"/>
                </a:lnTo>
                <a:lnTo>
                  <a:pt x="1497" y="2555"/>
                </a:lnTo>
                <a:lnTo>
                  <a:pt x="1458" y="2599"/>
                </a:lnTo>
                <a:lnTo>
                  <a:pt x="1421" y="2642"/>
                </a:lnTo>
                <a:lnTo>
                  <a:pt x="1385" y="2688"/>
                </a:lnTo>
                <a:lnTo>
                  <a:pt x="1350" y="2734"/>
                </a:lnTo>
                <a:lnTo>
                  <a:pt x="1316" y="2780"/>
                </a:lnTo>
                <a:lnTo>
                  <a:pt x="1283" y="2828"/>
                </a:lnTo>
                <a:lnTo>
                  <a:pt x="1251" y="2876"/>
                </a:lnTo>
                <a:lnTo>
                  <a:pt x="1220" y="2925"/>
                </a:lnTo>
                <a:lnTo>
                  <a:pt x="1190" y="2975"/>
                </a:lnTo>
                <a:lnTo>
                  <a:pt x="1162" y="3027"/>
                </a:lnTo>
                <a:lnTo>
                  <a:pt x="1134" y="3078"/>
                </a:lnTo>
                <a:lnTo>
                  <a:pt x="1109" y="3130"/>
                </a:lnTo>
                <a:lnTo>
                  <a:pt x="1084" y="3183"/>
                </a:lnTo>
                <a:lnTo>
                  <a:pt x="1061" y="3237"/>
                </a:lnTo>
                <a:lnTo>
                  <a:pt x="1038" y="3291"/>
                </a:lnTo>
                <a:lnTo>
                  <a:pt x="1018" y="3346"/>
                </a:lnTo>
                <a:lnTo>
                  <a:pt x="998" y="3401"/>
                </a:lnTo>
                <a:lnTo>
                  <a:pt x="980" y="3458"/>
                </a:lnTo>
                <a:lnTo>
                  <a:pt x="963" y="3514"/>
                </a:lnTo>
                <a:lnTo>
                  <a:pt x="947" y="3572"/>
                </a:lnTo>
                <a:lnTo>
                  <a:pt x="933" y="3629"/>
                </a:lnTo>
                <a:lnTo>
                  <a:pt x="921" y="3689"/>
                </a:lnTo>
                <a:lnTo>
                  <a:pt x="909" y="3747"/>
                </a:lnTo>
                <a:lnTo>
                  <a:pt x="899" y="3808"/>
                </a:lnTo>
                <a:lnTo>
                  <a:pt x="891" y="3867"/>
                </a:lnTo>
                <a:lnTo>
                  <a:pt x="884" y="3927"/>
                </a:lnTo>
                <a:lnTo>
                  <a:pt x="879" y="3988"/>
                </a:lnTo>
                <a:lnTo>
                  <a:pt x="875" y="4050"/>
                </a:lnTo>
                <a:lnTo>
                  <a:pt x="873" y="4111"/>
                </a:lnTo>
                <a:lnTo>
                  <a:pt x="872" y="4174"/>
                </a:lnTo>
                <a:lnTo>
                  <a:pt x="872" y="4215"/>
                </a:lnTo>
                <a:lnTo>
                  <a:pt x="873" y="4256"/>
                </a:lnTo>
                <a:lnTo>
                  <a:pt x="875" y="4297"/>
                </a:lnTo>
                <a:lnTo>
                  <a:pt x="877" y="4338"/>
                </a:lnTo>
                <a:lnTo>
                  <a:pt x="880" y="4378"/>
                </a:lnTo>
                <a:lnTo>
                  <a:pt x="884" y="4419"/>
                </a:lnTo>
                <a:lnTo>
                  <a:pt x="893" y="4499"/>
                </a:lnTo>
                <a:lnTo>
                  <a:pt x="906" y="4579"/>
                </a:lnTo>
                <a:lnTo>
                  <a:pt x="921" y="4658"/>
                </a:lnTo>
                <a:lnTo>
                  <a:pt x="938" y="4735"/>
                </a:lnTo>
                <a:lnTo>
                  <a:pt x="957" y="4812"/>
                </a:lnTo>
                <a:lnTo>
                  <a:pt x="980" y="4887"/>
                </a:lnTo>
                <a:lnTo>
                  <a:pt x="1004" y="4963"/>
                </a:lnTo>
                <a:lnTo>
                  <a:pt x="1032" y="5036"/>
                </a:lnTo>
                <a:lnTo>
                  <a:pt x="1060" y="5109"/>
                </a:lnTo>
                <a:lnTo>
                  <a:pt x="1092" y="5179"/>
                </a:lnTo>
                <a:lnTo>
                  <a:pt x="1126" y="5250"/>
                </a:lnTo>
                <a:lnTo>
                  <a:pt x="1162" y="5319"/>
                </a:lnTo>
                <a:lnTo>
                  <a:pt x="1199" y="5386"/>
                </a:lnTo>
                <a:lnTo>
                  <a:pt x="1175" y="5370"/>
                </a:lnTo>
                <a:lnTo>
                  <a:pt x="1148" y="5351"/>
                </a:lnTo>
                <a:lnTo>
                  <a:pt x="1119" y="5329"/>
                </a:lnTo>
                <a:lnTo>
                  <a:pt x="1090" y="5302"/>
                </a:lnTo>
                <a:lnTo>
                  <a:pt x="1058" y="5271"/>
                </a:lnTo>
                <a:lnTo>
                  <a:pt x="1024" y="5235"/>
                </a:lnTo>
                <a:lnTo>
                  <a:pt x="989" y="5194"/>
                </a:lnTo>
                <a:lnTo>
                  <a:pt x="953" y="5149"/>
                </a:lnTo>
                <a:lnTo>
                  <a:pt x="915" y="5098"/>
                </a:lnTo>
                <a:lnTo>
                  <a:pt x="877" y="5040"/>
                </a:lnTo>
                <a:lnTo>
                  <a:pt x="839" y="4977"/>
                </a:lnTo>
                <a:lnTo>
                  <a:pt x="818" y="4943"/>
                </a:lnTo>
                <a:lnTo>
                  <a:pt x="799" y="4908"/>
                </a:lnTo>
                <a:lnTo>
                  <a:pt x="778" y="4870"/>
                </a:lnTo>
                <a:lnTo>
                  <a:pt x="758" y="4831"/>
                </a:lnTo>
                <a:lnTo>
                  <a:pt x="738" y="4790"/>
                </a:lnTo>
                <a:lnTo>
                  <a:pt x="718" y="4747"/>
                </a:lnTo>
                <a:lnTo>
                  <a:pt x="697" y="4702"/>
                </a:lnTo>
                <a:lnTo>
                  <a:pt x="677" y="4656"/>
                </a:lnTo>
                <a:lnTo>
                  <a:pt x="656" y="4608"/>
                </a:lnTo>
                <a:lnTo>
                  <a:pt x="635" y="4557"/>
                </a:lnTo>
                <a:lnTo>
                  <a:pt x="627" y="4540"/>
                </a:lnTo>
                <a:lnTo>
                  <a:pt x="606" y="4493"/>
                </a:lnTo>
                <a:lnTo>
                  <a:pt x="591" y="4459"/>
                </a:lnTo>
                <a:lnTo>
                  <a:pt x="574" y="4417"/>
                </a:lnTo>
                <a:lnTo>
                  <a:pt x="556" y="4368"/>
                </a:lnTo>
                <a:lnTo>
                  <a:pt x="536" y="4313"/>
                </a:lnTo>
                <a:lnTo>
                  <a:pt x="517" y="4252"/>
                </a:lnTo>
                <a:lnTo>
                  <a:pt x="497" y="4184"/>
                </a:lnTo>
                <a:lnTo>
                  <a:pt x="478" y="4110"/>
                </a:lnTo>
                <a:lnTo>
                  <a:pt x="460" y="4030"/>
                </a:lnTo>
                <a:lnTo>
                  <a:pt x="452" y="3989"/>
                </a:lnTo>
                <a:lnTo>
                  <a:pt x="443" y="3946"/>
                </a:lnTo>
                <a:lnTo>
                  <a:pt x="436" y="3901"/>
                </a:lnTo>
                <a:lnTo>
                  <a:pt x="429" y="3855"/>
                </a:lnTo>
                <a:lnTo>
                  <a:pt x="422" y="3809"/>
                </a:lnTo>
                <a:lnTo>
                  <a:pt x="416" y="3760"/>
                </a:lnTo>
                <a:lnTo>
                  <a:pt x="411" y="3711"/>
                </a:lnTo>
                <a:lnTo>
                  <a:pt x="407" y="3660"/>
                </a:lnTo>
                <a:lnTo>
                  <a:pt x="404" y="3608"/>
                </a:lnTo>
                <a:lnTo>
                  <a:pt x="401" y="3555"/>
                </a:lnTo>
                <a:lnTo>
                  <a:pt x="399" y="3502"/>
                </a:lnTo>
                <a:lnTo>
                  <a:pt x="399" y="3446"/>
                </a:lnTo>
                <a:lnTo>
                  <a:pt x="399" y="3390"/>
                </a:lnTo>
                <a:lnTo>
                  <a:pt x="401" y="3333"/>
                </a:lnTo>
                <a:lnTo>
                  <a:pt x="405" y="3275"/>
                </a:lnTo>
                <a:lnTo>
                  <a:pt x="408" y="3216"/>
                </a:lnTo>
                <a:lnTo>
                  <a:pt x="414" y="3156"/>
                </a:lnTo>
                <a:lnTo>
                  <a:pt x="422" y="3095"/>
                </a:lnTo>
                <a:lnTo>
                  <a:pt x="430" y="3034"/>
                </a:lnTo>
                <a:lnTo>
                  <a:pt x="440" y="2971"/>
                </a:lnTo>
                <a:lnTo>
                  <a:pt x="452" y="2908"/>
                </a:lnTo>
                <a:lnTo>
                  <a:pt x="465" y="2844"/>
                </a:lnTo>
                <a:lnTo>
                  <a:pt x="480" y="2779"/>
                </a:lnTo>
                <a:lnTo>
                  <a:pt x="497" y="2714"/>
                </a:lnTo>
                <a:lnTo>
                  <a:pt x="516" y="2647"/>
                </a:lnTo>
                <a:lnTo>
                  <a:pt x="536" y="2581"/>
                </a:lnTo>
                <a:lnTo>
                  <a:pt x="559" y="2513"/>
                </a:lnTo>
                <a:lnTo>
                  <a:pt x="584" y="2445"/>
                </a:lnTo>
                <a:lnTo>
                  <a:pt x="610" y="2376"/>
                </a:lnTo>
                <a:lnTo>
                  <a:pt x="639" y="2307"/>
                </a:lnTo>
                <a:lnTo>
                  <a:pt x="671" y="2237"/>
                </a:lnTo>
                <a:lnTo>
                  <a:pt x="704" y="2167"/>
                </a:lnTo>
                <a:lnTo>
                  <a:pt x="739" y="2097"/>
                </a:lnTo>
                <a:lnTo>
                  <a:pt x="777" y="2025"/>
                </a:lnTo>
                <a:lnTo>
                  <a:pt x="818" y="1954"/>
                </a:lnTo>
                <a:lnTo>
                  <a:pt x="860" y="1882"/>
                </a:lnTo>
                <a:lnTo>
                  <a:pt x="906" y="1809"/>
                </a:lnTo>
                <a:lnTo>
                  <a:pt x="954" y="1737"/>
                </a:lnTo>
                <a:lnTo>
                  <a:pt x="1005" y="1664"/>
                </a:lnTo>
                <a:lnTo>
                  <a:pt x="1059" y="1591"/>
                </a:lnTo>
                <a:lnTo>
                  <a:pt x="1067" y="1580"/>
                </a:lnTo>
                <a:lnTo>
                  <a:pt x="1090" y="1548"/>
                </a:lnTo>
                <a:lnTo>
                  <a:pt x="1107" y="1524"/>
                </a:lnTo>
                <a:lnTo>
                  <a:pt x="1129" y="1496"/>
                </a:lnTo>
                <a:lnTo>
                  <a:pt x="1155" y="1465"/>
                </a:lnTo>
                <a:lnTo>
                  <a:pt x="1184" y="1431"/>
                </a:lnTo>
                <a:lnTo>
                  <a:pt x="1219" y="1394"/>
                </a:lnTo>
                <a:lnTo>
                  <a:pt x="1258" y="1354"/>
                </a:lnTo>
                <a:lnTo>
                  <a:pt x="1301" y="1310"/>
                </a:lnTo>
                <a:lnTo>
                  <a:pt x="1349" y="1266"/>
                </a:lnTo>
                <a:lnTo>
                  <a:pt x="1401" y="1220"/>
                </a:lnTo>
                <a:lnTo>
                  <a:pt x="1458" y="1172"/>
                </a:lnTo>
                <a:lnTo>
                  <a:pt x="1521" y="1123"/>
                </a:lnTo>
                <a:lnTo>
                  <a:pt x="1587" y="1074"/>
                </a:lnTo>
                <a:lnTo>
                  <a:pt x="1623" y="1050"/>
                </a:lnTo>
                <a:lnTo>
                  <a:pt x="1659" y="1025"/>
                </a:lnTo>
                <a:lnTo>
                  <a:pt x="1697" y="1001"/>
                </a:lnTo>
                <a:lnTo>
                  <a:pt x="1736" y="976"/>
                </a:lnTo>
                <a:lnTo>
                  <a:pt x="1777" y="952"/>
                </a:lnTo>
                <a:lnTo>
                  <a:pt x="1818" y="928"/>
                </a:lnTo>
                <a:lnTo>
                  <a:pt x="1861" y="904"/>
                </a:lnTo>
                <a:lnTo>
                  <a:pt x="1905" y="880"/>
                </a:lnTo>
                <a:lnTo>
                  <a:pt x="1950" y="856"/>
                </a:lnTo>
                <a:lnTo>
                  <a:pt x="1997" y="833"/>
                </a:lnTo>
                <a:lnTo>
                  <a:pt x="2045" y="810"/>
                </a:lnTo>
                <a:lnTo>
                  <a:pt x="2095" y="789"/>
                </a:lnTo>
                <a:lnTo>
                  <a:pt x="2146" y="767"/>
                </a:lnTo>
                <a:lnTo>
                  <a:pt x="2198" y="745"/>
                </a:lnTo>
                <a:lnTo>
                  <a:pt x="2252" y="725"/>
                </a:lnTo>
                <a:lnTo>
                  <a:pt x="2307" y="704"/>
                </a:lnTo>
                <a:lnTo>
                  <a:pt x="2362" y="685"/>
                </a:lnTo>
                <a:lnTo>
                  <a:pt x="2421" y="667"/>
                </a:lnTo>
                <a:lnTo>
                  <a:pt x="2480" y="648"/>
                </a:lnTo>
                <a:lnTo>
                  <a:pt x="2541" y="631"/>
                </a:lnTo>
                <a:lnTo>
                  <a:pt x="2602" y="615"/>
                </a:lnTo>
                <a:lnTo>
                  <a:pt x="2666" y="600"/>
                </a:lnTo>
                <a:lnTo>
                  <a:pt x="2731" y="586"/>
                </a:lnTo>
                <a:lnTo>
                  <a:pt x="2797" y="572"/>
                </a:lnTo>
                <a:lnTo>
                  <a:pt x="2865" y="559"/>
                </a:lnTo>
                <a:lnTo>
                  <a:pt x="2934" y="548"/>
                </a:lnTo>
                <a:lnTo>
                  <a:pt x="3005" y="538"/>
                </a:lnTo>
                <a:lnTo>
                  <a:pt x="3077" y="528"/>
                </a:lnTo>
                <a:lnTo>
                  <a:pt x="3150" y="522"/>
                </a:lnTo>
                <a:lnTo>
                  <a:pt x="3225" y="515"/>
                </a:lnTo>
                <a:lnTo>
                  <a:pt x="3303" y="509"/>
                </a:lnTo>
                <a:lnTo>
                  <a:pt x="3381" y="506"/>
                </a:lnTo>
                <a:lnTo>
                  <a:pt x="3381" y="2"/>
                </a:lnTo>
                <a:lnTo>
                  <a:pt x="3354" y="1"/>
                </a:lnTo>
                <a:lnTo>
                  <a:pt x="3322" y="0"/>
                </a:lnTo>
                <a:lnTo>
                  <a:pt x="3278" y="0"/>
                </a:lnTo>
                <a:lnTo>
                  <a:pt x="3223" y="1"/>
                </a:lnTo>
                <a:lnTo>
                  <a:pt x="3158" y="3"/>
                </a:lnTo>
                <a:lnTo>
                  <a:pt x="3084" y="9"/>
                </a:lnTo>
                <a:lnTo>
                  <a:pt x="2999" y="16"/>
                </a:lnTo>
                <a:lnTo>
                  <a:pt x="2908" y="27"/>
                </a:lnTo>
                <a:lnTo>
                  <a:pt x="2859" y="34"/>
                </a:lnTo>
                <a:lnTo>
                  <a:pt x="2809" y="42"/>
                </a:lnTo>
                <a:lnTo>
                  <a:pt x="2756" y="50"/>
                </a:lnTo>
                <a:lnTo>
                  <a:pt x="2703" y="60"/>
                </a:lnTo>
                <a:lnTo>
                  <a:pt x="2648" y="72"/>
                </a:lnTo>
                <a:lnTo>
                  <a:pt x="2591" y="84"/>
                </a:lnTo>
                <a:lnTo>
                  <a:pt x="2533" y="98"/>
                </a:lnTo>
                <a:lnTo>
                  <a:pt x="2473" y="113"/>
                </a:lnTo>
                <a:lnTo>
                  <a:pt x="2413" y="130"/>
                </a:lnTo>
                <a:lnTo>
                  <a:pt x="2351" y="148"/>
                </a:lnTo>
                <a:lnTo>
                  <a:pt x="2288" y="168"/>
                </a:lnTo>
                <a:lnTo>
                  <a:pt x="2224" y="189"/>
                </a:lnTo>
                <a:lnTo>
                  <a:pt x="2160" y="212"/>
                </a:lnTo>
                <a:lnTo>
                  <a:pt x="2095" y="237"/>
                </a:lnTo>
                <a:lnTo>
                  <a:pt x="2029" y="264"/>
                </a:lnTo>
                <a:lnTo>
                  <a:pt x="1963" y="292"/>
                </a:lnTo>
                <a:lnTo>
                  <a:pt x="1897" y="323"/>
                </a:lnTo>
                <a:lnTo>
                  <a:pt x="1829" y="355"/>
                </a:lnTo>
                <a:lnTo>
                  <a:pt x="1761" y="390"/>
                </a:lnTo>
                <a:lnTo>
                  <a:pt x="1694" y="427"/>
                </a:lnTo>
                <a:lnTo>
                  <a:pt x="1626" y="466"/>
                </a:lnTo>
                <a:lnTo>
                  <a:pt x="1558" y="508"/>
                </a:lnTo>
                <a:lnTo>
                  <a:pt x="1490" y="551"/>
                </a:lnTo>
                <a:lnTo>
                  <a:pt x="1422" y="597"/>
                </a:lnTo>
                <a:lnTo>
                  <a:pt x="1355" y="646"/>
                </a:lnTo>
                <a:lnTo>
                  <a:pt x="1287" y="697"/>
                </a:lnTo>
                <a:lnTo>
                  <a:pt x="1221" y="751"/>
                </a:lnTo>
                <a:lnTo>
                  <a:pt x="1154" y="808"/>
                </a:lnTo>
                <a:lnTo>
                  <a:pt x="1089" y="867"/>
                </a:lnTo>
                <a:lnTo>
                  <a:pt x="1024" y="929"/>
                </a:lnTo>
                <a:lnTo>
                  <a:pt x="958" y="994"/>
                </a:lnTo>
                <a:lnTo>
                  <a:pt x="896" y="1063"/>
                </a:lnTo>
                <a:lnTo>
                  <a:pt x="864" y="1097"/>
                </a:lnTo>
                <a:lnTo>
                  <a:pt x="833" y="1133"/>
                </a:lnTo>
                <a:lnTo>
                  <a:pt x="802" y="1170"/>
                </a:lnTo>
                <a:lnTo>
                  <a:pt x="771" y="1208"/>
                </a:lnTo>
                <a:lnTo>
                  <a:pt x="740" y="1245"/>
                </a:lnTo>
                <a:lnTo>
                  <a:pt x="711" y="1284"/>
                </a:lnTo>
                <a:lnTo>
                  <a:pt x="681" y="1324"/>
                </a:lnTo>
                <a:lnTo>
                  <a:pt x="651" y="1365"/>
                </a:lnTo>
                <a:lnTo>
                  <a:pt x="622" y="1406"/>
                </a:lnTo>
                <a:lnTo>
                  <a:pt x="593" y="1448"/>
                </a:lnTo>
                <a:lnTo>
                  <a:pt x="565" y="1492"/>
                </a:lnTo>
                <a:lnTo>
                  <a:pt x="536" y="1535"/>
                </a:lnTo>
                <a:lnTo>
                  <a:pt x="509" y="1580"/>
                </a:lnTo>
                <a:lnTo>
                  <a:pt x="480" y="1625"/>
                </a:lnTo>
                <a:lnTo>
                  <a:pt x="454" y="1672"/>
                </a:lnTo>
                <a:lnTo>
                  <a:pt x="427" y="1720"/>
                </a:lnTo>
                <a:lnTo>
                  <a:pt x="400" y="1768"/>
                </a:lnTo>
                <a:lnTo>
                  <a:pt x="375" y="1817"/>
                </a:lnTo>
                <a:lnTo>
                  <a:pt x="349" y="1867"/>
                </a:lnTo>
                <a:lnTo>
                  <a:pt x="324" y="1917"/>
                </a:lnTo>
                <a:lnTo>
                  <a:pt x="300" y="1970"/>
                </a:lnTo>
                <a:lnTo>
                  <a:pt x="276" y="2022"/>
                </a:lnTo>
                <a:lnTo>
                  <a:pt x="252" y="2076"/>
                </a:lnTo>
                <a:lnTo>
                  <a:pt x="229" y="2131"/>
                </a:lnTo>
                <a:lnTo>
                  <a:pt x="206" y="2187"/>
                </a:lnTo>
                <a:lnTo>
                  <a:pt x="183" y="2243"/>
                </a:lnTo>
                <a:lnTo>
                  <a:pt x="162" y="2300"/>
                </a:lnTo>
                <a:lnTo>
                  <a:pt x="141" y="2359"/>
                </a:lnTo>
                <a:lnTo>
                  <a:pt x="133" y="2383"/>
                </a:lnTo>
                <a:lnTo>
                  <a:pt x="124" y="2413"/>
                </a:lnTo>
                <a:lnTo>
                  <a:pt x="114" y="2453"/>
                </a:lnTo>
                <a:lnTo>
                  <a:pt x="100" y="2504"/>
                </a:lnTo>
                <a:lnTo>
                  <a:pt x="86" y="2565"/>
                </a:lnTo>
                <a:lnTo>
                  <a:pt x="72" y="2634"/>
                </a:lnTo>
                <a:lnTo>
                  <a:pt x="57" y="2714"/>
                </a:lnTo>
                <a:lnTo>
                  <a:pt x="42" y="2801"/>
                </a:lnTo>
                <a:lnTo>
                  <a:pt x="29" y="2896"/>
                </a:lnTo>
                <a:lnTo>
                  <a:pt x="22" y="2946"/>
                </a:lnTo>
                <a:lnTo>
                  <a:pt x="18" y="2998"/>
                </a:lnTo>
                <a:lnTo>
                  <a:pt x="13" y="3052"/>
                </a:lnTo>
                <a:lnTo>
                  <a:pt x="9" y="3108"/>
                </a:lnTo>
                <a:lnTo>
                  <a:pt x="5" y="3164"/>
                </a:lnTo>
                <a:lnTo>
                  <a:pt x="3" y="3223"/>
                </a:lnTo>
                <a:lnTo>
                  <a:pt x="1" y="3283"/>
                </a:lnTo>
                <a:lnTo>
                  <a:pt x="0" y="3344"/>
                </a:lnTo>
                <a:lnTo>
                  <a:pt x="1" y="3407"/>
                </a:lnTo>
                <a:lnTo>
                  <a:pt x="2" y="3471"/>
                </a:lnTo>
                <a:lnTo>
                  <a:pt x="4" y="3535"/>
                </a:lnTo>
                <a:lnTo>
                  <a:pt x="9" y="3601"/>
                </a:lnTo>
                <a:lnTo>
                  <a:pt x="13" y="3668"/>
                </a:lnTo>
                <a:lnTo>
                  <a:pt x="20" y="3737"/>
                </a:lnTo>
                <a:lnTo>
                  <a:pt x="28" y="3805"/>
                </a:lnTo>
                <a:lnTo>
                  <a:pt x="38" y="3876"/>
                </a:lnTo>
                <a:lnTo>
                  <a:pt x="50" y="3947"/>
                </a:lnTo>
                <a:lnTo>
                  <a:pt x="62" y="4018"/>
                </a:lnTo>
                <a:lnTo>
                  <a:pt x="77" y="4089"/>
                </a:lnTo>
                <a:lnTo>
                  <a:pt x="94" y="4162"/>
                </a:lnTo>
                <a:lnTo>
                  <a:pt x="113" y="4236"/>
                </a:lnTo>
                <a:lnTo>
                  <a:pt x="133" y="4310"/>
                </a:lnTo>
                <a:lnTo>
                  <a:pt x="156" y="4383"/>
                </a:lnTo>
                <a:lnTo>
                  <a:pt x="181" y="4458"/>
                </a:lnTo>
                <a:lnTo>
                  <a:pt x="209" y="4532"/>
                </a:lnTo>
                <a:lnTo>
                  <a:pt x="238" y="4608"/>
                </a:lnTo>
                <a:lnTo>
                  <a:pt x="270" y="4682"/>
                </a:lnTo>
                <a:lnTo>
                  <a:pt x="304" y="4757"/>
                </a:lnTo>
                <a:lnTo>
                  <a:pt x="342" y="4832"/>
                </a:lnTo>
                <a:lnTo>
                  <a:pt x="381" y="4908"/>
                </a:lnTo>
                <a:lnTo>
                  <a:pt x="423" y="4982"/>
                </a:lnTo>
                <a:lnTo>
                  <a:pt x="469" y="5057"/>
                </a:lnTo>
                <a:lnTo>
                  <a:pt x="517" y="5131"/>
                </a:lnTo>
                <a:lnTo>
                  <a:pt x="567" y="5206"/>
                </a:lnTo>
                <a:lnTo>
                  <a:pt x="622" y="5280"/>
                </a:lnTo>
                <a:lnTo>
                  <a:pt x="649" y="5316"/>
                </a:lnTo>
                <a:lnTo>
                  <a:pt x="678" y="5353"/>
                </a:lnTo>
                <a:lnTo>
                  <a:pt x="707" y="5389"/>
                </a:lnTo>
                <a:lnTo>
                  <a:pt x="738" y="5426"/>
                </a:lnTo>
                <a:lnTo>
                  <a:pt x="769" y="5462"/>
                </a:lnTo>
                <a:lnTo>
                  <a:pt x="801" y="5498"/>
                </a:lnTo>
                <a:lnTo>
                  <a:pt x="834" y="5534"/>
                </a:lnTo>
                <a:lnTo>
                  <a:pt x="868" y="5570"/>
                </a:lnTo>
                <a:lnTo>
                  <a:pt x="903" y="5605"/>
                </a:lnTo>
                <a:lnTo>
                  <a:pt x="938" y="5641"/>
                </a:lnTo>
                <a:lnTo>
                  <a:pt x="974" y="5676"/>
                </a:lnTo>
                <a:lnTo>
                  <a:pt x="1011" y="5711"/>
                </a:lnTo>
                <a:lnTo>
                  <a:pt x="1050" y="5746"/>
                </a:lnTo>
                <a:lnTo>
                  <a:pt x="1089" y="5781"/>
                </a:lnTo>
                <a:lnTo>
                  <a:pt x="1129" y="5815"/>
                </a:lnTo>
                <a:lnTo>
                  <a:pt x="1169" y="5849"/>
                </a:lnTo>
                <a:lnTo>
                  <a:pt x="1211" y="5883"/>
                </a:lnTo>
                <a:lnTo>
                  <a:pt x="1253" y="5917"/>
                </a:lnTo>
                <a:lnTo>
                  <a:pt x="1271" y="5929"/>
                </a:lnTo>
                <a:lnTo>
                  <a:pt x="1325" y="5967"/>
                </a:lnTo>
                <a:lnTo>
                  <a:pt x="1363" y="5992"/>
                </a:lnTo>
                <a:lnTo>
                  <a:pt x="1409" y="6022"/>
                </a:lnTo>
                <a:lnTo>
                  <a:pt x="1463" y="6056"/>
                </a:lnTo>
                <a:lnTo>
                  <a:pt x="1525" y="6093"/>
                </a:lnTo>
                <a:lnTo>
                  <a:pt x="1592" y="6131"/>
                </a:lnTo>
                <a:lnTo>
                  <a:pt x="1666" y="6171"/>
                </a:lnTo>
                <a:lnTo>
                  <a:pt x="1747" y="6213"/>
                </a:lnTo>
                <a:lnTo>
                  <a:pt x="1834" y="6256"/>
                </a:lnTo>
                <a:lnTo>
                  <a:pt x="1925" y="6299"/>
                </a:lnTo>
                <a:lnTo>
                  <a:pt x="1973" y="6320"/>
                </a:lnTo>
                <a:lnTo>
                  <a:pt x="2023" y="6341"/>
                </a:lnTo>
                <a:lnTo>
                  <a:pt x="2074" y="6362"/>
                </a:lnTo>
                <a:lnTo>
                  <a:pt x="2125" y="6382"/>
                </a:lnTo>
                <a:lnTo>
                  <a:pt x="2178" y="6402"/>
                </a:lnTo>
                <a:lnTo>
                  <a:pt x="2232" y="6421"/>
                </a:lnTo>
                <a:lnTo>
                  <a:pt x="2287" y="6441"/>
                </a:lnTo>
                <a:lnTo>
                  <a:pt x="2343" y="6459"/>
                </a:lnTo>
                <a:lnTo>
                  <a:pt x="2400" y="6477"/>
                </a:lnTo>
                <a:lnTo>
                  <a:pt x="2458" y="6493"/>
                </a:lnTo>
                <a:lnTo>
                  <a:pt x="2518" y="6509"/>
                </a:lnTo>
                <a:lnTo>
                  <a:pt x="2577" y="6525"/>
                </a:lnTo>
                <a:lnTo>
                  <a:pt x="2638" y="6539"/>
                </a:lnTo>
                <a:lnTo>
                  <a:pt x="2699" y="6551"/>
                </a:lnTo>
                <a:lnTo>
                  <a:pt x="2762" y="6564"/>
                </a:lnTo>
                <a:lnTo>
                  <a:pt x="2825" y="6574"/>
                </a:lnTo>
                <a:lnTo>
                  <a:pt x="2889" y="6583"/>
                </a:lnTo>
                <a:lnTo>
                  <a:pt x="2953" y="6591"/>
                </a:lnTo>
                <a:lnTo>
                  <a:pt x="3018" y="6598"/>
                </a:lnTo>
                <a:lnTo>
                  <a:pt x="3084" y="6604"/>
                </a:lnTo>
                <a:lnTo>
                  <a:pt x="3149" y="6607"/>
                </a:lnTo>
                <a:lnTo>
                  <a:pt x="3216" y="6610"/>
                </a:lnTo>
                <a:lnTo>
                  <a:pt x="3282" y="6610"/>
                </a:lnTo>
                <a:lnTo>
                  <a:pt x="3351" y="6607"/>
                </a:lnTo>
                <a:lnTo>
                  <a:pt x="3418" y="6604"/>
                </a:lnTo>
                <a:lnTo>
                  <a:pt x="3487" y="6599"/>
                </a:lnTo>
                <a:lnTo>
                  <a:pt x="3555" y="6591"/>
                </a:lnTo>
                <a:lnTo>
                  <a:pt x="3624" y="6582"/>
                </a:lnTo>
                <a:lnTo>
                  <a:pt x="3692" y="6571"/>
                </a:lnTo>
                <a:lnTo>
                  <a:pt x="3762" y="6557"/>
                </a:lnTo>
                <a:lnTo>
                  <a:pt x="3830" y="6541"/>
                </a:lnTo>
                <a:lnTo>
                  <a:pt x="3900" y="6523"/>
                </a:lnTo>
                <a:lnTo>
                  <a:pt x="3970" y="6501"/>
                </a:lnTo>
                <a:lnTo>
                  <a:pt x="4039" y="6478"/>
                </a:lnTo>
                <a:lnTo>
                  <a:pt x="4109" y="6452"/>
                </a:lnTo>
                <a:lnTo>
                  <a:pt x="4179" y="6424"/>
                </a:lnTo>
                <a:lnTo>
                  <a:pt x="4247" y="6392"/>
                </a:lnTo>
                <a:lnTo>
                  <a:pt x="4317" y="6357"/>
                </a:lnTo>
                <a:lnTo>
                  <a:pt x="4323" y="6355"/>
                </a:lnTo>
                <a:lnTo>
                  <a:pt x="4345" y="6346"/>
                </a:lnTo>
                <a:lnTo>
                  <a:pt x="4378" y="6331"/>
                </a:lnTo>
                <a:lnTo>
                  <a:pt x="4423" y="6307"/>
                </a:lnTo>
                <a:lnTo>
                  <a:pt x="4448" y="6292"/>
                </a:lnTo>
                <a:lnTo>
                  <a:pt x="4476" y="6276"/>
                </a:lnTo>
                <a:lnTo>
                  <a:pt x="4507" y="6257"/>
                </a:lnTo>
                <a:lnTo>
                  <a:pt x="4540" y="6235"/>
                </a:lnTo>
                <a:lnTo>
                  <a:pt x="4575" y="6211"/>
                </a:lnTo>
                <a:lnTo>
                  <a:pt x="4611" y="6185"/>
                </a:lnTo>
                <a:lnTo>
                  <a:pt x="4649" y="6155"/>
                </a:lnTo>
                <a:lnTo>
                  <a:pt x="4688" y="6123"/>
                </a:lnTo>
                <a:lnTo>
                  <a:pt x="4744" y="6081"/>
                </a:lnTo>
                <a:lnTo>
                  <a:pt x="4798" y="6038"/>
                </a:lnTo>
                <a:lnTo>
                  <a:pt x="4852" y="5993"/>
                </a:lnTo>
                <a:lnTo>
                  <a:pt x="4903" y="5946"/>
                </a:lnTo>
                <a:lnTo>
                  <a:pt x="4955" y="5900"/>
                </a:lnTo>
                <a:lnTo>
                  <a:pt x="5004" y="5849"/>
                </a:lnTo>
                <a:lnTo>
                  <a:pt x="5052" y="5799"/>
                </a:lnTo>
                <a:lnTo>
                  <a:pt x="5099" y="5747"/>
                </a:lnTo>
                <a:lnTo>
                  <a:pt x="5143" y="5694"/>
                </a:lnTo>
                <a:lnTo>
                  <a:pt x="5186" y="5639"/>
                </a:lnTo>
                <a:lnTo>
                  <a:pt x="5229" y="5583"/>
                </a:lnTo>
                <a:lnTo>
                  <a:pt x="5269" y="5525"/>
                </a:lnTo>
                <a:lnTo>
                  <a:pt x="5307" y="5467"/>
                </a:lnTo>
                <a:lnTo>
                  <a:pt x="5344" y="5408"/>
                </a:lnTo>
                <a:lnTo>
                  <a:pt x="5379" y="5347"/>
                </a:lnTo>
                <a:lnTo>
                  <a:pt x="5412" y="5286"/>
                </a:lnTo>
                <a:lnTo>
                  <a:pt x="5444" y="5223"/>
                </a:lnTo>
                <a:lnTo>
                  <a:pt x="5474" y="5159"/>
                </a:lnTo>
                <a:lnTo>
                  <a:pt x="5503" y="5094"/>
                </a:lnTo>
                <a:lnTo>
                  <a:pt x="5529" y="5028"/>
                </a:lnTo>
                <a:lnTo>
                  <a:pt x="5553" y="4961"/>
                </a:lnTo>
                <a:lnTo>
                  <a:pt x="5575" y="4893"/>
                </a:lnTo>
                <a:lnTo>
                  <a:pt x="5595" y="4824"/>
                </a:lnTo>
                <a:lnTo>
                  <a:pt x="5613" y="4755"/>
                </a:lnTo>
                <a:lnTo>
                  <a:pt x="5630" y="4685"/>
                </a:lnTo>
                <a:lnTo>
                  <a:pt x="5644" y="4613"/>
                </a:lnTo>
                <a:lnTo>
                  <a:pt x="5657" y="4543"/>
                </a:lnTo>
                <a:lnTo>
                  <a:pt x="5667" y="4470"/>
                </a:lnTo>
                <a:lnTo>
                  <a:pt x="5675" y="4396"/>
                </a:lnTo>
                <a:lnTo>
                  <a:pt x="5681" y="4322"/>
                </a:lnTo>
                <a:lnTo>
                  <a:pt x="5684" y="4248"/>
                </a:lnTo>
                <a:lnTo>
                  <a:pt x="5685" y="4174"/>
                </a:lnTo>
                <a:lnTo>
                  <a:pt x="5684" y="4111"/>
                </a:lnTo>
                <a:lnTo>
                  <a:pt x="5682" y="4050"/>
                </a:lnTo>
                <a:lnTo>
                  <a:pt x="5677" y="3988"/>
                </a:lnTo>
                <a:lnTo>
                  <a:pt x="5673" y="3927"/>
                </a:lnTo>
                <a:lnTo>
                  <a:pt x="5666" y="3867"/>
                </a:lnTo>
                <a:lnTo>
                  <a:pt x="5657" y="3808"/>
                </a:lnTo>
                <a:lnTo>
                  <a:pt x="5648" y="3747"/>
                </a:lnTo>
                <a:lnTo>
                  <a:pt x="5636" y="3689"/>
                </a:lnTo>
                <a:lnTo>
                  <a:pt x="5624" y="3629"/>
                </a:lnTo>
                <a:lnTo>
                  <a:pt x="5609" y="3572"/>
                </a:lnTo>
                <a:lnTo>
                  <a:pt x="5594" y="3514"/>
                </a:lnTo>
                <a:lnTo>
                  <a:pt x="5577" y="3458"/>
                </a:lnTo>
                <a:lnTo>
                  <a:pt x="5559" y="3401"/>
                </a:lnTo>
                <a:lnTo>
                  <a:pt x="5539" y="3346"/>
                </a:lnTo>
                <a:lnTo>
                  <a:pt x="5517" y="3291"/>
                </a:lnTo>
                <a:lnTo>
                  <a:pt x="5496" y="3237"/>
                </a:lnTo>
                <a:lnTo>
                  <a:pt x="5472" y="3183"/>
                </a:lnTo>
                <a:lnTo>
                  <a:pt x="5448" y="3130"/>
                </a:lnTo>
                <a:lnTo>
                  <a:pt x="5422" y="3078"/>
                </a:lnTo>
                <a:lnTo>
                  <a:pt x="5394" y="3027"/>
                </a:lnTo>
                <a:lnTo>
                  <a:pt x="5366" y="2975"/>
                </a:lnTo>
                <a:lnTo>
                  <a:pt x="5336" y="2925"/>
                </a:lnTo>
                <a:lnTo>
                  <a:pt x="5305" y="2876"/>
                </a:lnTo>
                <a:lnTo>
                  <a:pt x="5273" y="2828"/>
                </a:lnTo>
                <a:lnTo>
                  <a:pt x="5241" y="2780"/>
                </a:lnTo>
                <a:lnTo>
                  <a:pt x="5207" y="2734"/>
                </a:lnTo>
                <a:lnTo>
                  <a:pt x="5172" y="2688"/>
                </a:lnTo>
                <a:lnTo>
                  <a:pt x="5135" y="2642"/>
                </a:lnTo>
                <a:lnTo>
                  <a:pt x="5097" y="2599"/>
                </a:lnTo>
                <a:lnTo>
                  <a:pt x="5060" y="2555"/>
                </a:lnTo>
                <a:lnTo>
                  <a:pt x="5020" y="2513"/>
                </a:lnTo>
                <a:lnTo>
                  <a:pt x="4980" y="2472"/>
                </a:lnTo>
                <a:lnTo>
                  <a:pt x="4939" y="2431"/>
                </a:lnTo>
                <a:lnTo>
                  <a:pt x="4897" y="2392"/>
                </a:lnTo>
                <a:lnTo>
                  <a:pt x="4853" y="2353"/>
                </a:lnTo>
                <a:lnTo>
                  <a:pt x="4809" y="2317"/>
                </a:lnTo>
                <a:lnTo>
                  <a:pt x="4764" y="2280"/>
                </a:lnTo>
                <a:lnTo>
                  <a:pt x="4718" y="2245"/>
                </a:lnTo>
                <a:lnTo>
                  <a:pt x="4672" y="2211"/>
                </a:lnTo>
                <a:lnTo>
                  <a:pt x="4624" y="2178"/>
                </a:lnTo>
                <a:lnTo>
                  <a:pt x="4576" y="2146"/>
                </a:lnTo>
                <a:lnTo>
                  <a:pt x="4526" y="2115"/>
                </a:lnTo>
                <a:lnTo>
                  <a:pt x="4476" y="2085"/>
                </a:lnTo>
                <a:lnTo>
                  <a:pt x="4425" y="2058"/>
                </a:lnTo>
                <a:lnTo>
                  <a:pt x="4374" y="2030"/>
                </a:lnTo>
                <a:lnTo>
                  <a:pt x="4321" y="2004"/>
                </a:lnTo>
                <a:lnTo>
                  <a:pt x="4269" y="1979"/>
                </a:lnTo>
                <a:lnTo>
                  <a:pt x="4215" y="1956"/>
                </a:lnTo>
                <a:lnTo>
                  <a:pt x="4160" y="1933"/>
                </a:lnTo>
                <a:lnTo>
                  <a:pt x="4105" y="1913"/>
                </a:lnTo>
                <a:lnTo>
                  <a:pt x="4050" y="1893"/>
                </a:lnTo>
                <a:lnTo>
                  <a:pt x="3994" y="1875"/>
                </a:lnTo>
                <a:lnTo>
                  <a:pt x="3937" y="1858"/>
                </a:lnTo>
                <a:lnTo>
                  <a:pt x="3879" y="1842"/>
                </a:lnTo>
                <a:lnTo>
                  <a:pt x="3821" y="1828"/>
                </a:lnTo>
                <a:lnTo>
                  <a:pt x="3763" y="1816"/>
                </a:lnTo>
                <a:lnTo>
                  <a:pt x="3704" y="1804"/>
                </a:lnTo>
                <a:lnTo>
                  <a:pt x="3644" y="1794"/>
                </a:lnTo>
                <a:lnTo>
                  <a:pt x="3585" y="1786"/>
                </a:lnTo>
                <a:lnTo>
                  <a:pt x="3524" y="1779"/>
                </a:lnTo>
                <a:lnTo>
                  <a:pt x="3463" y="1774"/>
                </a:lnTo>
                <a:lnTo>
                  <a:pt x="3402" y="1770"/>
                </a:lnTo>
                <a:lnTo>
                  <a:pt x="3340" y="1768"/>
                </a:lnTo>
                <a:lnTo>
                  <a:pt x="3278" y="1767"/>
                </a:lnTo>
                <a:close/>
                <a:moveTo>
                  <a:pt x="2374" y="5734"/>
                </a:moveTo>
                <a:lnTo>
                  <a:pt x="2374" y="5734"/>
                </a:lnTo>
                <a:lnTo>
                  <a:pt x="2343" y="5734"/>
                </a:lnTo>
                <a:lnTo>
                  <a:pt x="2312" y="5732"/>
                </a:lnTo>
                <a:lnTo>
                  <a:pt x="2281" y="5727"/>
                </a:lnTo>
                <a:lnTo>
                  <a:pt x="2251" y="5723"/>
                </a:lnTo>
                <a:lnTo>
                  <a:pt x="2222" y="5716"/>
                </a:lnTo>
                <a:lnTo>
                  <a:pt x="2192" y="5707"/>
                </a:lnTo>
                <a:lnTo>
                  <a:pt x="2164" y="5698"/>
                </a:lnTo>
                <a:lnTo>
                  <a:pt x="2136" y="5686"/>
                </a:lnTo>
                <a:lnTo>
                  <a:pt x="2109" y="5675"/>
                </a:lnTo>
                <a:lnTo>
                  <a:pt x="2083" y="5661"/>
                </a:lnTo>
                <a:lnTo>
                  <a:pt x="2058" y="5646"/>
                </a:lnTo>
                <a:lnTo>
                  <a:pt x="2033" y="5630"/>
                </a:lnTo>
                <a:lnTo>
                  <a:pt x="2009" y="5613"/>
                </a:lnTo>
                <a:lnTo>
                  <a:pt x="1986" y="5595"/>
                </a:lnTo>
                <a:lnTo>
                  <a:pt x="1964" y="5575"/>
                </a:lnTo>
                <a:lnTo>
                  <a:pt x="1942" y="5556"/>
                </a:lnTo>
                <a:lnTo>
                  <a:pt x="1922" y="5534"/>
                </a:lnTo>
                <a:lnTo>
                  <a:pt x="1904" y="5513"/>
                </a:lnTo>
                <a:lnTo>
                  <a:pt x="1885" y="5490"/>
                </a:lnTo>
                <a:lnTo>
                  <a:pt x="1868" y="5466"/>
                </a:lnTo>
                <a:lnTo>
                  <a:pt x="1852" y="5441"/>
                </a:lnTo>
                <a:lnTo>
                  <a:pt x="1837" y="5416"/>
                </a:lnTo>
                <a:lnTo>
                  <a:pt x="1824" y="5388"/>
                </a:lnTo>
                <a:lnTo>
                  <a:pt x="1811" y="5362"/>
                </a:lnTo>
                <a:lnTo>
                  <a:pt x="1801" y="5334"/>
                </a:lnTo>
                <a:lnTo>
                  <a:pt x="1791" y="5306"/>
                </a:lnTo>
                <a:lnTo>
                  <a:pt x="1783" y="5276"/>
                </a:lnTo>
                <a:lnTo>
                  <a:pt x="1776" y="5247"/>
                </a:lnTo>
                <a:lnTo>
                  <a:pt x="1771" y="5217"/>
                </a:lnTo>
                <a:lnTo>
                  <a:pt x="1767" y="5186"/>
                </a:lnTo>
                <a:lnTo>
                  <a:pt x="1764" y="5155"/>
                </a:lnTo>
                <a:lnTo>
                  <a:pt x="1763" y="5125"/>
                </a:lnTo>
                <a:lnTo>
                  <a:pt x="1764" y="5093"/>
                </a:lnTo>
                <a:lnTo>
                  <a:pt x="1767" y="5062"/>
                </a:lnTo>
                <a:lnTo>
                  <a:pt x="1771" y="5031"/>
                </a:lnTo>
                <a:lnTo>
                  <a:pt x="1776" y="5001"/>
                </a:lnTo>
                <a:lnTo>
                  <a:pt x="1783" y="4972"/>
                </a:lnTo>
                <a:lnTo>
                  <a:pt x="1791" y="4943"/>
                </a:lnTo>
                <a:lnTo>
                  <a:pt x="1801" y="4915"/>
                </a:lnTo>
                <a:lnTo>
                  <a:pt x="1811" y="4886"/>
                </a:lnTo>
                <a:lnTo>
                  <a:pt x="1824" y="4860"/>
                </a:lnTo>
                <a:lnTo>
                  <a:pt x="1837" y="4834"/>
                </a:lnTo>
                <a:lnTo>
                  <a:pt x="1852" y="4807"/>
                </a:lnTo>
                <a:lnTo>
                  <a:pt x="1868" y="4783"/>
                </a:lnTo>
                <a:lnTo>
                  <a:pt x="1885" y="4759"/>
                </a:lnTo>
                <a:lnTo>
                  <a:pt x="1904" y="4735"/>
                </a:lnTo>
                <a:lnTo>
                  <a:pt x="1922" y="4714"/>
                </a:lnTo>
                <a:lnTo>
                  <a:pt x="1942" y="4692"/>
                </a:lnTo>
                <a:lnTo>
                  <a:pt x="1964" y="4673"/>
                </a:lnTo>
                <a:lnTo>
                  <a:pt x="1986" y="4653"/>
                </a:lnTo>
                <a:lnTo>
                  <a:pt x="2009" y="4635"/>
                </a:lnTo>
                <a:lnTo>
                  <a:pt x="2033" y="4618"/>
                </a:lnTo>
                <a:lnTo>
                  <a:pt x="2058" y="4602"/>
                </a:lnTo>
                <a:lnTo>
                  <a:pt x="2083" y="4587"/>
                </a:lnTo>
                <a:lnTo>
                  <a:pt x="2109" y="4573"/>
                </a:lnTo>
                <a:lnTo>
                  <a:pt x="2136" y="4562"/>
                </a:lnTo>
                <a:lnTo>
                  <a:pt x="2164" y="4551"/>
                </a:lnTo>
                <a:lnTo>
                  <a:pt x="2192" y="4541"/>
                </a:lnTo>
                <a:lnTo>
                  <a:pt x="2222" y="4532"/>
                </a:lnTo>
                <a:lnTo>
                  <a:pt x="2251" y="4525"/>
                </a:lnTo>
                <a:lnTo>
                  <a:pt x="2281" y="4521"/>
                </a:lnTo>
                <a:lnTo>
                  <a:pt x="2312" y="4516"/>
                </a:lnTo>
                <a:lnTo>
                  <a:pt x="2343" y="4514"/>
                </a:lnTo>
                <a:lnTo>
                  <a:pt x="2374" y="4514"/>
                </a:lnTo>
                <a:lnTo>
                  <a:pt x="2406" y="4514"/>
                </a:lnTo>
                <a:lnTo>
                  <a:pt x="2437" y="4516"/>
                </a:lnTo>
                <a:lnTo>
                  <a:pt x="2467" y="4521"/>
                </a:lnTo>
                <a:lnTo>
                  <a:pt x="2497" y="4525"/>
                </a:lnTo>
                <a:lnTo>
                  <a:pt x="2527" y="4532"/>
                </a:lnTo>
                <a:lnTo>
                  <a:pt x="2555" y="4541"/>
                </a:lnTo>
                <a:lnTo>
                  <a:pt x="2584" y="4551"/>
                </a:lnTo>
                <a:lnTo>
                  <a:pt x="2611" y="4562"/>
                </a:lnTo>
                <a:lnTo>
                  <a:pt x="2639" y="4573"/>
                </a:lnTo>
                <a:lnTo>
                  <a:pt x="2665" y="4587"/>
                </a:lnTo>
                <a:lnTo>
                  <a:pt x="2691" y="4602"/>
                </a:lnTo>
                <a:lnTo>
                  <a:pt x="2715" y="4618"/>
                </a:lnTo>
                <a:lnTo>
                  <a:pt x="2739" y="4635"/>
                </a:lnTo>
                <a:lnTo>
                  <a:pt x="2762" y="4653"/>
                </a:lnTo>
                <a:lnTo>
                  <a:pt x="2785" y="4673"/>
                </a:lnTo>
                <a:lnTo>
                  <a:pt x="2805" y="4692"/>
                </a:lnTo>
                <a:lnTo>
                  <a:pt x="2826" y="4714"/>
                </a:lnTo>
                <a:lnTo>
                  <a:pt x="2845" y="4735"/>
                </a:lnTo>
                <a:lnTo>
                  <a:pt x="2864" y="4759"/>
                </a:lnTo>
                <a:lnTo>
                  <a:pt x="2881" y="4783"/>
                </a:lnTo>
                <a:lnTo>
                  <a:pt x="2897" y="4807"/>
                </a:lnTo>
                <a:lnTo>
                  <a:pt x="2910" y="4834"/>
                </a:lnTo>
                <a:lnTo>
                  <a:pt x="2924" y="4860"/>
                </a:lnTo>
                <a:lnTo>
                  <a:pt x="2937" y="4886"/>
                </a:lnTo>
                <a:lnTo>
                  <a:pt x="2948" y="4915"/>
                </a:lnTo>
                <a:lnTo>
                  <a:pt x="2957" y="4943"/>
                </a:lnTo>
                <a:lnTo>
                  <a:pt x="2965" y="4972"/>
                </a:lnTo>
                <a:lnTo>
                  <a:pt x="2972" y="5001"/>
                </a:lnTo>
                <a:lnTo>
                  <a:pt x="2978" y="5031"/>
                </a:lnTo>
                <a:lnTo>
                  <a:pt x="2981" y="5062"/>
                </a:lnTo>
                <a:lnTo>
                  <a:pt x="2983" y="5093"/>
                </a:lnTo>
                <a:lnTo>
                  <a:pt x="2985" y="5125"/>
                </a:lnTo>
                <a:lnTo>
                  <a:pt x="2983" y="5155"/>
                </a:lnTo>
                <a:lnTo>
                  <a:pt x="2981" y="5186"/>
                </a:lnTo>
                <a:lnTo>
                  <a:pt x="2978" y="5217"/>
                </a:lnTo>
                <a:lnTo>
                  <a:pt x="2972" y="5247"/>
                </a:lnTo>
                <a:lnTo>
                  <a:pt x="2965" y="5276"/>
                </a:lnTo>
                <a:lnTo>
                  <a:pt x="2957" y="5306"/>
                </a:lnTo>
                <a:lnTo>
                  <a:pt x="2948" y="5334"/>
                </a:lnTo>
                <a:lnTo>
                  <a:pt x="2937" y="5362"/>
                </a:lnTo>
                <a:lnTo>
                  <a:pt x="2924" y="5388"/>
                </a:lnTo>
                <a:lnTo>
                  <a:pt x="2910" y="5416"/>
                </a:lnTo>
                <a:lnTo>
                  <a:pt x="2897" y="5441"/>
                </a:lnTo>
                <a:lnTo>
                  <a:pt x="2881" y="5466"/>
                </a:lnTo>
                <a:lnTo>
                  <a:pt x="2864" y="5490"/>
                </a:lnTo>
                <a:lnTo>
                  <a:pt x="2845" y="5513"/>
                </a:lnTo>
                <a:lnTo>
                  <a:pt x="2826" y="5534"/>
                </a:lnTo>
                <a:lnTo>
                  <a:pt x="2805" y="5556"/>
                </a:lnTo>
                <a:lnTo>
                  <a:pt x="2785" y="5575"/>
                </a:lnTo>
                <a:lnTo>
                  <a:pt x="2762" y="5595"/>
                </a:lnTo>
                <a:lnTo>
                  <a:pt x="2739" y="5613"/>
                </a:lnTo>
                <a:lnTo>
                  <a:pt x="2715" y="5630"/>
                </a:lnTo>
                <a:lnTo>
                  <a:pt x="2691" y="5646"/>
                </a:lnTo>
                <a:lnTo>
                  <a:pt x="2665" y="5661"/>
                </a:lnTo>
                <a:lnTo>
                  <a:pt x="2639" y="5675"/>
                </a:lnTo>
                <a:lnTo>
                  <a:pt x="2611" y="5686"/>
                </a:lnTo>
                <a:lnTo>
                  <a:pt x="2584" y="5698"/>
                </a:lnTo>
                <a:lnTo>
                  <a:pt x="2555" y="5707"/>
                </a:lnTo>
                <a:lnTo>
                  <a:pt x="2527" y="5716"/>
                </a:lnTo>
                <a:lnTo>
                  <a:pt x="2497" y="5723"/>
                </a:lnTo>
                <a:lnTo>
                  <a:pt x="2467" y="5727"/>
                </a:lnTo>
                <a:lnTo>
                  <a:pt x="2437" y="5732"/>
                </a:lnTo>
                <a:lnTo>
                  <a:pt x="2406" y="5734"/>
                </a:lnTo>
                <a:lnTo>
                  <a:pt x="2374" y="5734"/>
                </a:lnTo>
                <a:close/>
                <a:moveTo>
                  <a:pt x="2469" y="3926"/>
                </a:moveTo>
                <a:lnTo>
                  <a:pt x="2469" y="3926"/>
                </a:lnTo>
                <a:lnTo>
                  <a:pt x="2437" y="3926"/>
                </a:lnTo>
                <a:lnTo>
                  <a:pt x="2406" y="3924"/>
                </a:lnTo>
                <a:lnTo>
                  <a:pt x="2375" y="3919"/>
                </a:lnTo>
                <a:lnTo>
                  <a:pt x="2345" y="3915"/>
                </a:lnTo>
                <a:lnTo>
                  <a:pt x="2316" y="3908"/>
                </a:lnTo>
                <a:lnTo>
                  <a:pt x="2286" y="3899"/>
                </a:lnTo>
                <a:lnTo>
                  <a:pt x="2259" y="3890"/>
                </a:lnTo>
                <a:lnTo>
                  <a:pt x="2230" y="3878"/>
                </a:lnTo>
                <a:lnTo>
                  <a:pt x="2204" y="3867"/>
                </a:lnTo>
                <a:lnTo>
                  <a:pt x="2178" y="3853"/>
                </a:lnTo>
                <a:lnTo>
                  <a:pt x="2151" y="3838"/>
                </a:lnTo>
                <a:lnTo>
                  <a:pt x="2127" y="3822"/>
                </a:lnTo>
                <a:lnTo>
                  <a:pt x="2103" y="3805"/>
                </a:lnTo>
                <a:lnTo>
                  <a:pt x="2079" y="3787"/>
                </a:lnTo>
                <a:lnTo>
                  <a:pt x="2058" y="3768"/>
                </a:lnTo>
                <a:lnTo>
                  <a:pt x="2036" y="3748"/>
                </a:lnTo>
                <a:lnTo>
                  <a:pt x="2017" y="3726"/>
                </a:lnTo>
                <a:lnTo>
                  <a:pt x="1997" y="3705"/>
                </a:lnTo>
                <a:lnTo>
                  <a:pt x="1979" y="3682"/>
                </a:lnTo>
                <a:lnTo>
                  <a:pt x="1962" y="3658"/>
                </a:lnTo>
                <a:lnTo>
                  <a:pt x="1946" y="3633"/>
                </a:lnTo>
                <a:lnTo>
                  <a:pt x="1931" y="3607"/>
                </a:lnTo>
                <a:lnTo>
                  <a:pt x="1917" y="3580"/>
                </a:lnTo>
                <a:lnTo>
                  <a:pt x="1906" y="3554"/>
                </a:lnTo>
                <a:lnTo>
                  <a:pt x="1894" y="3526"/>
                </a:lnTo>
                <a:lnTo>
                  <a:pt x="1885" y="3498"/>
                </a:lnTo>
                <a:lnTo>
                  <a:pt x="1877" y="3469"/>
                </a:lnTo>
                <a:lnTo>
                  <a:pt x="1870" y="3439"/>
                </a:lnTo>
                <a:lnTo>
                  <a:pt x="1865" y="3409"/>
                </a:lnTo>
                <a:lnTo>
                  <a:pt x="1860" y="3378"/>
                </a:lnTo>
                <a:lnTo>
                  <a:pt x="1858" y="3348"/>
                </a:lnTo>
                <a:lnTo>
                  <a:pt x="1858" y="3317"/>
                </a:lnTo>
                <a:lnTo>
                  <a:pt x="1858" y="3285"/>
                </a:lnTo>
                <a:lnTo>
                  <a:pt x="1860" y="3254"/>
                </a:lnTo>
                <a:lnTo>
                  <a:pt x="1865" y="3223"/>
                </a:lnTo>
                <a:lnTo>
                  <a:pt x="1870" y="3193"/>
                </a:lnTo>
                <a:lnTo>
                  <a:pt x="1877" y="3164"/>
                </a:lnTo>
                <a:lnTo>
                  <a:pt x="1885" y="3135"/>
                </a:lnTo>
                <a:lnTo>
                  <a:pt x="1894" y="3107"/>
                </a:lnTo>
                <a:lnTo>
                  <a:pt x="1906" y="3078"/>
                </a:lnTo>
                <a:lnTo>
                  <a:pt x="1917" y="3052"/>
                </a:lnTo>
                <a:lnTo>
                  <a:pt x="1931" y="3026"/>
                </a:lnTo>
                <a:lnTo>
                  <a:pt x="1946" y="2999"/>
                </a:lnTo>
                <a:lnTo>
                  <a:pt x="1962" y="2975"/>
                </a:lnTo>
                <a:lnTo>
                  <a:pt x="1979" y="2952"/>
                </a:lnTo>
                <a:lnTo>
                  <a:pt x="1997" y="2928"/>
                </a:lnTo>
                <a:lnTo>
                  <a:pt x="2017" y="2906"/>
                </a:lnTo>
                <a:lnTo>
                  <a:pt x="2036" y="2884"/>
                </a:lnTo>
                <a:lnTo>
                  <a:pt x="2058" y="2865"/>
                </a:lnTo>
                <a:lnTo>
                  <a:pt x="2079" y="2845"/>
                </a:lnTo>
                <a:lnTo>
                  <a:pt x="2103" y="2827"/>
                </a:lnTo>
                <a:lnTo>
                  <a:pt x="2127" y="2810"/>
                </a:lnTo>
                <a:lnTo>
                  <a:pt x="2151" y="2794"/>
                </a:lnTo>
                <a:lnTo>
                  <a:pt x="2178" y="2779"/>
                </a:lnTo>
                <a:lnTo>
                  <a:pt x="2204" y="2767"/>
                </a:lnTo>
                <a:lnTo>
                  <a:pt x="2230" y="2754"/>
                </a:lnTo>
                <a:lnTo>
                  <a:pt x="2259" y="2743"/>
                </a:lnTo>
                <a:lnTo>
                  <a:pt x="2286" y="2734"/>
                </a:lnTo>
                <a:lnTo>
                  <a:pt x="2316" y="2726"/>
                </a:lnTo>
                <a:lnTo>
                  <a:pt x="2345" y="2719"/>
                </a:lnTo>
                <a:lnTo>
                  <a:pt x="2375" y="2713"/>
                </a:lnTo>
                <a:lnTo>
                  <a:pt x="2406" y="2710"/>
                </a:lnTo>
                <a:lnTo>
                  <a:pt x="2437" y="2706"/>
                </a:lnTo>
                <a:lnTo>
                  <a:pt x="2469" y="2706"/>
                </a:lnTo>
                <a:lnTo>
                  <a:pt x="2499" y="2706"/>
                </a:lnTo>
                <a:lnTo>
                  <a:pt x="2530" y="2710"/>
                </a:lnTo>
                <a:lnTo>
                  <a:pt x="2561" y="2713"/>
                </a:lnTo>
                <a:lnTo>
                  <a:pt x="2591" y="2719"/>
                </a:lnTo>
                <a:lnTo>
                  <a:pt x="2620" y="2726"/>
                </a:lnTo>
                <a:lnTo>
                  <a:pt x="2650" y="2734"/>
                </a:lnTo>
                <a:lnTo>
                  <a:pt x="2678" y="2743"/>
                </a:lnTo>
                <a:lnTo>
                  <a:pt x="2706" y="2754"/>
                </a:lnTo>
                <a:lnTo>
                  <a:pt x="2732" y="2767"/>
                </a:lnTo>
                <a:lnTo>
                  <a:pt x="2759" y="2779"/>
                </a:lnTo>
                <a:lnTo>
                  <a:pt x="2785" y="2794"/>
                </a:lnTo>
                <a:lnTo>
                  <a:pt x="2810" y="2810"/>
                </a:lnTo>
                <a:lnTo>
                  <a:pt x="2833" y="2827"/>
                </a:lnTo>
                <a:lnTo>
                  <a:pt x="2857" y="2845"/>
                </a:lnTo>
                <a:lnTo>
                  <a:pt x="2878" y="2865"/>
                </a:lnTo>
                <a:lnTo>
                  <a:pt x="2900" y="2884"/>
                </a:lnTo>
                <a:lnTo>
                  <a:pt x="2920" y="2906"/>
                </a:lnTo>
                <a:lnTo>
                  <a:pt x="2939" y="2928"/>
                </a:lnTo>
                <a:lnTo>
                  <a:pt x="2957" y="2952"/>
                </a:lnTo>
                <a:lnTo>
                  <a:pt x="2974" y="2975"/>
                </a:lnTo>
                <a:lnTo>
                  <a:pt x="2990" y="2999"/>
                </a:lnTo>
                <a:lnTo>
                  <a:pt x="3005" y="3026"/>
                </a:lnTo>
                <a:lnTo>
                  <a:pt x="3019" y="3052"/>
                </a:lnTo>
                <a:lnTo>
                  <a:pt x="3030" y="3078"/>
                </a:lnTo>
                <a:lnTo>
                  <a:pt x="3042" y="3107"/>
                </a:lnTo>
                <a:lnTo>
                  <a:pt x="3051" y="3135"/>
                </a:lnTo>
                <a:lnTo>
                  <a:pt x="3059" y="3164"/>
                </a:lnTo>
                <a:lnTo>
                  <a:pt x="3066" y="3193"/>
                </a:lnTo>
                <a:lnTo>
                  <a:pt x="3071" y="3223"/>
                </a:lnTo>
                <a:lnTo>
                  <a:pt x="3076" y="3254"/>
                </a:lnTo>
                <a:lnTo>
                  <a:pt x="3078" y="3285"/>
                </a:lnTo>
                <a:lnTo>
                  <a:pt x="3078" y="3317"/>
                </a:lnTo>
                <a:lnTo>
                  <a:pt x="3078" y="3348"/>
                </a:lnTo>
                <a:lnTo>
                  <a:pt x="3076" y="3378"/>
                </a:lnTo>
                <a:lnTo>
                  <a:pt x="3071" y="3409"/>
                </a:lnTo>
                <a:lnTo>
                  <a:pt x="3066" y="3439"/>
                </a:lnTo>
                <a:lnTo>
                  <a:pt x="3059" y="3469"/>
                </a:lnTo>
                <a:lnTo>
                  <a:pt x="3051" y="3498"/>
                </a:lnTo>
                <a:lnTo>
                  <a:pt x="3042" y="3526"/>
                </a:lnTo>
                <a:lnTo>
                  <a:pt x="3030" y="3554"/>
                </a:lnTo>
                <a:lnTo>
                  <a:pt x="3019" y="3580"/>
                </a:lnTo>
                <a:lnTo>
                  <a:pt x="3005" y="3607"/>
                </a:lnTo>
                <a:lnTo>
                  <a:pt x="2990" y="3633"/>
                </a:lnTo>
                <a:lnTo>
                  <a:pt x="2974" y="3658"/>
                </a:lnTo>
                <a:lnTo>
                  <a:pt x="2957" y="3682"/>
                </a:lnTo>
                <a:lnTo>
                  <a:pt x="2939" y="3705"/>
                </a:lnTo>
                <a:lnTo>
                  <a:pt x="2920" y="3726"/>
                </a:lnTo>
                <a:lnTo>
                  <a:pt x="2900" y="3748"/>
                </a:lnTo>
                <a:lnTo>
                  <a:pt x="2878" y="3768"/>
                </a:lnTo>
                <a:lnTo>
                  <a:pt x="2857" y="3787"/>
                </a:lnTo>
                <a:lnTo>
                  <a:pt x="2833" y="3805"/>
                </a:lnTo>
                <a:lnTo>
                  <a:pt x="2810" y="3822"/>
                </a:lnTo>
                <a:lnTo>
                  <a:pt x="2785" y="3838"/>
                </a:lnTo>
                <a:lnTo>
                  <a:pt x="2759" y="3853"/>
                </a:lnTo>
                <a:lnTo>
                  <a:pt x="2732" y="3867"/>
                </a:lnTo>
                <a:lnTo>
                  <a:pt x="2706" y="3878"/>
                </a:lnTo>
                <a:lnTo>
                  <a:pt x="2678" y="3890"/>
                </a:lnTo>
                <a:lnTo>
                  <a:pt x="2650" y="3899"/>
                </a:lnTo>
                <a:lnTo>
                  <a:pt x="2620" y="3908"/>
                </a:lnTo>
                <a:lnTo>
                  <a:pt x="2591" y="3915"/>
                </a:lnTo>
                <a:lnTo>
                  <a:pt x="2561" y="3919"/>
                </a:lnTo>
                <a:lnTo>
                  <a:pt x="2530" y="3924"/>
                </a:lnTo>
                <a:lnTo>
                  <a:pt x="2499" y="3926"/>
                </a:lnTo>
                <a:lnTo>
                  <a:pt x="2469" y="3926"/>
                </a:lnTo>
                <a:close/>
                <a:moveTo>
                  <a:pt x="3380" y="4522"/>
                </a:moveTo>
                <a:lnTo>
                  <a:pt x="3380" y="4522"/>
                </a:lnTo>
                <a:lnTo>
                  <a:pt x="3358" y="4521"/>
                </a:lnTo>
                <a:lnTo>
                  <a:pt x="3337" y="4517"/>
                </a:lnTo>
                <a:lnTo>
                  <a:pt x="3317" y="4512"/>
                </a:lnTo>
                <a:lnTo>
                  <a:pt x="3297" y="4505"/>
                </a:lnTo>
                <a:lnTo>
                  <a:pt x="3279" y="4496"/>
                </a:lnTo>
                <a:lnTo>
                  <a:pt x="3262" y="4485"/>
                </a:lnTo>
                <a:lnTo>
                  <a:pt x="3246" y="4473"/>
                </a:lnTo>
                <a:lnTo>
                  <a:pt x="3230" y="4459"/>
                </a:lnTo>
                <a:lnTo>
                  <a:pt x="3216" y="4444"/>
                </a:lnTo>
                <a:lnTo>
                  <a:pt x="3205" y="4428"/>
                </a:lnTo>
                <a:lnTo>
                  <a:pt x="3193" y="4411"/>
                </a:lnTo>
                <a:lnTo>
                  <a:pt x="3185" y="4392"/>
                </a:lnTo>
                <a:lnTo>
                  <a:pt x="3177" y="4373"/>
                </a:lnTo>
                <a:lnTo>
                  <a:pt x="3173" y="4353"/>
                </a:lnTo>
                <a:lnTo>
                  <a:pt x="3169" y="4331"/>
                </a:lnTo>
                <a:lnTo>
                  <a:pt x="3168" y="4310"/>
                </a:lnTo>
                <a:lnTo>
                  <a:pt x="3169" y="4289"/>
                </a:lnTo>
                <a:lnTo>
                  <a:pt x="3173" y="4267"/>
                </a:lnTo>
                <a:lnTo>
                  <a:pt x="3177" y="4247"/>
                </a:lnTo>
                <a:lnTo>
                  <a:pt x="3185" y="4228"/>
                </a:lnTo>
                <a:lnTo>
                  <a:pt x="3193" y="4209"/>
                </a:lnTo>
                <a:lnTo>
                  <a:pt x="3205" y="4192"/>
                </a:lnTo>
                <a:lnTo>
                  <a:pt x="3216" y="4176"/>
                </a:lnTo>
                <a:lnTo>
                  <a:pt x="3230" y="4161"/>
                </a:lnTo>
                <a:lnTo>
                  <a:pt x="3246" y="4148"/>
                </a:lnTo>
                <a:lnTo>
                  <a:pt x="3262" y="4135"/>
                </a:lnTo>
                <a:lnTo>
                  <a:pt x="3279" y="4125"/>
                </a:lnTo>
                <a:lnTo>
                  <a:pt x="3297" y="4116"/>
                </a:lnTo>
                <a:lnTo>
                  <a:pt x="3317" y="4109"/>
                </a:lnTo>
                <a:lnTo>
                  <a:pt x="3337" y="4103"/>
                </a:lnTo>
                <a:lnTo>
                  <a:pt x="3358" y="4100"/>
                </a:lnTo>
                <a:lnTo>
                  <a:pt x="3380" y="4099"/>
                </a:lnTo>
                <a:lnTo>
                  <a:pt x="3401" y="4100"/>
                </a:lnTo>
                <a:lnTo>
                  <a:pt x="3423" y="4103"/>
                </a:lnTo>
                <a:lnTo>
                  <a:pt x="3442" y="4109"/>
                </a:lnTo>
                <a:lnTo>
                  <a:pt x="3462" y="4116"/>
                </a:lnTo>
                <a:lnTo>
                  <a:pt x="3481" y="4125"/>
                </a:lnTo>
                <a:lnTo>
                  <a:pt x="3498" y="4135"/>
                </a:lnTo>
                <a:lnTo>
                  <a:pt x="3514" y="4148"/>
                </a:lnTo>
                <a:lnTo>
                  <a:pt x="3529" y="4161"/>
                </a:lnTo>
                <a:lnTo>
                  <a:pt x="3543" y="4176"/>
                </a:lnTo>
                <a:lnTo>
                  <a:pt x="3555" y="4192"/>
                </a:lnTo>
                <a:lnTo>
                  <a:pt x="3566" y="4209"/>
                </a:lnTo>
                <a:lnTo>
                  <a:pt x="3575" y="4228"/>
                </a:lnTo>
                <a:lnTo>
                  <a:pt x="3582" y="4247"/>
                </a:lnTo>
                <a:lnTo>
                  <a:pt x="3587" y="4267"/>
                </a:lnTo>
                <a:lnTo>
                  <a:pt x="3590" y="4289"/>
                </a:lnTo>
                <a:lnTo>
                  <a:pt x="3591" y="4310"/>
                </a:lnTo>
                <a:lnTo>
                  <a:pt x="3590" y="4331"/>
                </a:lnTo>
                <a:lnTo>
                  <a:pt x="3587" y="4353"/>
                </a:lnTo>
                <a:lnTo>
                  <a:pt x="3582" y="4373"/>
                </a:lnTo>
                <a:lnTo>
                  <a:pt x="3575" y="4392"/>
                </a:lnTo>
                <a:lnTo>
                  <a:pt x="3566" y="4411"/>
                </a:lnTo>
                <a:lnTo>
                  <a:pt x="3555" y="4428"/>
                </a:lnTo>
                <a:lnTo>
                  <a:pt x="3543" y="4444"/>
                </a:lnTo>
                <a:lnTo>
                  <a:pt x="3529" y="4459"/>
                </a:lnTo>
                <a:lnTo>
                  <a:pt x="3514" y="4473"/>
                </a:lnTo>
                <a:lnTo>
                  <a:pt x="3498" y="4485"/>
                </a:lnTo>
                <a:lnTo>
                  <a:pt x="3481" y="4496"/>
                </a:lnTo>
                <a:lnTo>
                  <a:pt x="3462" y="4505"/>
                </a:lnTo>
                <a:lnTo>
                  <a:pt x="3442" y="4512"/>
                </a:lnTo>
                <a:lnTo>
                  <a:pt x="3423" y="4517"/>
                </a:lnTo>
                <a:lnTo>
                  <a:pt x="3401" y="4521"/>
                </a:lnTo>
                <a:lnTo>
                  <a:pt x="3380" y="4522"/>
                </a:lnTo>
                <a:close/>
                <a:moveTo>
                  <a:pt x="4159" y="5805"/>
                </a:moveTo>
                <a:lnTo>
                  <a:pt x="4159" y="5805"/>
                </a:lnTo>
                <a:lnTo>
                  <a:pt x="4127" y="5804"/>
                </a:lnTo>
                <a:lnTo>
                  <a:pt x="4096" y="5801"/>
                </a:lnTo>
                <a:lnTo>
                  <a:pt x="4066" y="5798"/>
                </a:lnTo>
                <a:lnTo>
                  <a:pt x="4036" y="5792"/>
                </a:lnTo>
                <a:lnTo>
                  <a:pt x="4006" y="5785"/>
                </a:lnTo>
                <a:lnTo>
                  <a:pt x="3978" y="5778"/>
                </a:lnTo>
                <a:lnTo>
                  <a:pt x="3949" y="5768"/>
                </a:lnTo>
                <a:lnTo>
                  <a:pt x="3921" y="5757"/>
                </a:lnTo>
                <a:lnTo>
                  <a:pt x="3894" y="5744"/>
                </a:lnTo>
                <a:lnTo>
                  <a:pt x="3868" y="5731"/>
                </a:lnTo>
                <a:lnTo>
                  <a:pt x="3842" y="5717"/>
                </a:lnTo>
                <a:lnTo>
                  <a:pt x="3818" y="5701"/>
                </a:lnTo>
                <a:lnTo>
                  <a:pt x="3794" y="5684"/>
                </a:lnTo>
                <a:lnTo>
                  <a:pt x="3770" y="5666"/>
                </a:lnTo>
                <a:lnTo>
                  <a:pt x="3748" y="5646"/>
                </a:lnTo>
                <a:lnTo>
                  <a:pt x="3727" y="5626"/>
                </a:lnTo>
                <a:lnTo>
                  <a:pt x="3707" y="5605"/>
                </a:lnTo>
                <a:lnTo>
                  <a:pt x="3688" y="5582"/>
                </a:lnTo>
                <a:lnTo>
                  <a:pt x="3669" y="5560"/>
                </a:lnTo>
                <a:lnTo>
                  <a:pt x="3652" y="5536"/>
                </a:lnTo>
                <a:lnTo>
                  <a:pt x="3636" y="5510"/>
                </a:lnTo>
                <a:lnTo>
                  <a:pt x="3621" y="5485"/>
                </a:lnTo>
                <a:lnTo>
                  <a:pt x="3609" y="5459"/>
                </a:lnTo>
                <a:lnTo>
                  <a:pt x="3596" y="5432"/>
                </a:lnTo>
                <a:lnTo>
                  <a:pt x="3585" y="5404"/>
                </a:lnTo>
                <a:lnTo>
                  <a:pt x="3576" y="5376"/>
                </a:lnTo>
                <a:lnTo>
                  <a:pt x="3568" y="5347"/>
                </a:lnTo>
                <a:lnTo>
                  <a:pt x="3561" y="5318"/>
                </a:lnTo>
                <a:lnTo>
                  <a:pt x="3555" y="5288"/>
                </a:lnTo>
                <a:lnTo>
                  <a:pt x="3552" y="5257"/>
                </a:lnTo>
                <a:lnTo>
                  <a:pt x="3550" y="5226"/>
                </a:lnTo>
                <a:lnTo>
                  <a:pt x="3548" y="5194"/>
                </a:lnTo>
                <a:lnTo>
                  <a:pt x="3550" y="5163"/>
                </a:lnTo>
                <a:lnTo>
                  <a:pt x="3552" y="5133"/>
                </a:lnTo>
                <a:lnTo>
                  <a:pt x="3555" y="5102"/>
                </a:lnTo>
                <a:lnTo>
                  <a:pt x="3561" y="5071"/>
                </a:lnTo>
                <a:lnTo>
                  <a:pt x="3568" y="5042"/>
                </a:lnTo>
                <a:lnTo>
                  <a:pt x="3576" y="5013"/>
                </a:lnTo>
                <a:lnTo>
                  <a:pt x="3585" y="4984"/>
                </a:lnTo>
                <a:lnTo>
                  <a:pt x="3596" y="4957"/>
                </a:lnTo>
                <a:lnTo>
                  <a:pt x="3609" y="4929"/>
                </a:lnTo>
                <a:lnTo>
                  <a:pt x="3621" y="4903"/>
                </a:lnTo>
                <a:lnTo>
                  <a:pt x="3636" y="4878"/>
                </a:lnTo>
                <a:lnTo>
                  <a:pt x="3652" y="4853"/>
                </a:lnTo>
                <a:lnTo>
                  <a:pt x="3669" y="4829"/>
                </a:lnTo>
                <a:lnTo>
                  <a:pt x="3688" y="4806"/>
                </a:lnTo>
                <a:lnTo>
                  <a:pt x="3707" y="4785"/>
                </a:lnTo>
                <a:lnTo>
                  <a:pt x="3727" y="4763"/>
                </a:lnTo>
                <a:lnTo>
                  <a:pt x="3748" y="4742"/>
                </a:lnTo>
                <a:lnTo>
                  <a:pt x="3770" y="4724"/>
                </a:lnTo>
                <a:lnTo>
                  <a:pt x="3794" y="4706"/>
                </a:lnTo>
                <a:lnTo>
                  <a:pt x="3818" y="4689"/>
                </a:lnTo>
                <a:lnTo>
                  <a:pt x="3842" y="4673"/>
                </a:lnTo>
                <a:lnTo>
                  <a:pt x="3868" y="4658"/>
                </a:lnTo>
                <a:lnTo>
                  <a:pt x="3894" y="4644"/>
                </a:lnTo>
                <a:lnTo>
                  <a:pt x="3921" y="4632"/>
                </a:lnTo>
                <a:lnTo>
                  <a:pt x="3949" y="4621"/>
                </a:lnTo>
                <a:lnTo>
                  <a:pt x="3978" y="4611"/>
                </a:lnTo>
                <a:lnTo>
                  <a:pt x="4006" y="4603"/>
                </a:lnTo>
                <a:lnTo>
                  <a:pt x="4036" y="4596"/>
                </a:lnTo>
                <a:lnTo>
                  <a:pt x="4066" y="4592"/>
                </a:lnTo>
                <a:lnTo>
                  <a:pt x="4096" y="4587"/>
                </a:lnTo>
                <a:lnTo>
                  <a:pt x="4127" y="4585"/>
                </a:lnTo>
                <a:lnTo>
                  <a:pt x="4159" y="4584"/>
                </a:lnTo>
                <a:lnTo>
                  <a:pt x="4190" y="4585"/>
                </a:lnTo>
                <a:lnTo>
                  <a:pt x="4221" y="4587"/>
                </a:lnTo>
                <a:lnTo>
                  <a:pt x="4252" y="4592"/>
                </a:lnTo>
                <a:lnTo>
                  <a:pt x="4281" y="4596"/>
                </a:lnTo>
                <a:lnTo>
                  <a:pt x="4311" y="4603"/>
                </a:lnTo>
                <a:lnTo>
                  <a:pt x="4341" y="4611"/>
                </a:lnTo>
                <a:lnTo>
                  <a:pt x="4368" y="4621"/>
                </a:lnTo>
                <a:lnTo>
                  <a:pt x="4397" y="4632"/>
                </a:lnTo>
                <a:lnTo>
                  <a:pt x="4423" y="4644"/>
                </a:lnTo>
                <a:lnTo>
                  <a:pt x="4450" y="4658"/>
                </a:lnTo>
                <a:lnTo>
                  <a:pt x="4475" y="4673"/>
                </a:lnTo>
                <a:lnTo>
                  <a:pt x="4500" y="4689"/>
                </a:lnTo>
                <a:lnTo>
                  <a:pt x="4524" y="4706"/>
                </a:lnTo>
                <a:lnTo>
                  <a:pt x="4547" y="4724"/>
                </a:lnTo>
                <a:lnTo>
                  <a:pt x="4569" y="4742"/>
                </a:lnTo>
                <a:lnTo>
                  <a:pt x="4591" y="4763"/>
                </a:lnTo>
                <a:lnTo>
                  <a:pt x="4610" y="4785"/>
                </a:lnTo>
                <a:lnTo>
                  <a:pt x="4629" y="4806"/>
                </a:lnTo>
                <a:lnTo>
                  <a:pt x="4648" y="4829"/>
                </a:lnTo>
                <a:lnTo>
                  <a:pt x="4665" y="4853"/>
                </a:lnTo>
                <a:lnTo>
                  <a:pt x="4681" y="4878"/>
                </a:lnTo>
                <a:lnTo>
                  <a:pt x="4696" y="4903"/>
                </a:lnTo>
                <a:lnTo>
                  <a:pt x="4709" y="4929"/>
                </a:lnTo>
                <a:lnTo>
                  <a:pt x="4721" y="4957"/>
                </a:lnTo>
                <a:lnTo>
                  <a:pt x="4732" y="4984"/>
                </a:lnTo>
                <a:lnTo>
                  <a:pt x="4741" y="5013"/>
                </a:lnTo>
                <a:lnTo>
                  <a:pt x="4750" y="5042"/>
                </a:lnTo>
                <a:lnTo>
                  <a:pt x="4757" y="5071"/>
                </a:lnTo>
                <a:lnTo>
                  <a:pt x="4762" y="5102"/>
                </a:lnTo>
                <a:lnTo>
                  <a:pt x="4766" y="5133"/>
                </a:lnTo>
                <a:lnTo>
                  <a:pt x="4769" y="5163"/>
                </a:lnTo>
                <a:lnTo>
                  <a:pt x="4769" y="5194"/>
                </a:lnTo>
                <a:lnTo>
                  <a:pt x="4769" y="5226"/>
                </a:lnTo>
                <a:lnTo>
                  <a:pt x="4766" y="5257"/>
                </a:lnTo>
                <a:lnTo>
                  <a:pt x="4762" y="5288"/>
                </a:lnTo>
                <a:lnTo>
                  <a:pt x="4757" y="5318"/>
                </a:lnTo>
                <a:lnTo>
                  <a:pt x="4750" y="5347"/>
                </a:lnTo>
                <a:lnTo>
                  <a:pt x="4741" y="5376"/>
                </a:lnTo>
                <a:lnTo>
                  <a:pt x="4732" y="5404"/>
                </a:lnTo>
                <a:lnTo>
                  <a:pt x="4721" y="5432"/>
                </a:lnTo>
                <a:lnTo>
                  <a:pt x="4709" y="5459"/>
                </a:lnTo>
                <a:lnTo>
                  <a:pt x="4696" y="5485"/>
                </a:lnTo>
                <a:lnTo>
                  <a:pt x="4681" y="5510"/>
                </a:lnTo>
                <a:lnTo>
                  <a:pt x="4665" y="5536"/>
                </a:lnTo>
                <a:lnTo>
                  <a:pt x="4648" y="5560"/>
                </a:lnTo>
                <a:lnTo>
                  <a:pt x="4629" y="5582"/>
                </a:lnTo>
                <a:lnTo>
                  <a:pt x="4610" y="5605"/>
                </a:lnTo>
                <a:lnTo>
                  <a:pt x="4591" y="5626"/>
                </a:lnTo>
                <a:lnTo>
                  <a:pt x="4569" y="5646"/>
                </a:lnTo>
                <a:lnTo>
                  <a:pt x="4547" y="5666"/>
                </a:lnTo>
                <a:lnTo>
                  <a:pt x="4524" y="5684"/>
                </a:lnTo>
                <a:lnTo>
                  <a:pt x="4500" y="5701"/>
                </a:lnTo>
                <a:lnTo>
                  <a:pt x="4475" y="5717"/>
                </a:lnTo>
                <a:lnTo>
                  <a:pt x="4450" y="5731"/>
                </a:lnTo>
                <a:lnTo>
                  <a:pt x="4423" y="5744"/>
                </a:lnTo>
                <a:lnTo>
                  <a:pt x="4397" y="5757"/>
                </a:lnTo>
                <a:lnTo>
                  <a:pt x="4368" y="5768"/>
                </a:lnTo>
                <a:lnTo>
                  <a:pt x="4341" y="5778"/>
                </a:lnTo>
                <a:lnTo>
                  <a:pt x="4311" y="5785"/>
                </a:lnTo>
                <a:lnTo>
                  <a:pt x="4281" y="5792"/>
                </a:lnTo>
                <a:lnTo>
                  <a:pt x="4252" y="5798"/>
                </a:lnTo>
                <a:lnTo>
                  <a:pt x="4221" y="5801"/>
                </a:lnTo>
                <a:lnTo>
                  <a:pt x="4190" y="5804"/>
                </a:lnTo>
                <a:lnTo>
                  <a:pt x="4159" y="5805"/>
                </a:lnTo>
                <a:close/>
                <a:moveTo>
                  <a:pt x="4229" y="4021"/>
                </a:moveTo>
                <a:lnTo>
                  <a:pt x="4229" y="4021"/>
                </a:lnTo>
                <a:lnTo>
                  <a:pt x="4198" y="4020"/>
                </a:lnTo>
                <a:lnTo>
                  <a:pt x="4167" y="4018"/>
                </a:lnTo>
                <a:lnTo>
                  <a:pt x="4136" y="4013"/>
                </a:lnTo>
                <a:lnTo>
                  <a:pt x="4107" y="4008"/>
                </a:lnTo>
                <a:lnTo>
                  <a:pt x="4077" y="4002"/>
                </a:lnTo>
                <a:lnTo>
                  <a:pt x="4047" y="3994"/>
                </a:lnTo>
                <a:lnTo>
                  <a:pt x="4019" y="3983"/>
                </a:lnTo>
                <a:lnTo>
                  <a:pt x="3991" y="3973"/>
                </a:lnTo>
                <a:lnTo>
                  <a:pt x="3964" y="3960"/>
                </a:lnTo>
                <a:lnTo>
                  <a:pt x="3938" y="3947"/>
                </a:lnTo>
                <a:lnTo>
                  <a:pt x="3913" y="3932"/>
                </a:lnTo>
                <a:lnTo>
                  <a:pt x="3887" y="3916"/>
                </a:lnTo>
                <a:lnTo>
                  <a:pt x="3863" y="3899"/>
                </a:lnTo>
                <a:lnTo>
                  <a:pt x="3841" y="3882"/>
                </a:lnTo>
                <a:lnTo>
                  <a:pt x="3819" y="3862"/>
                </a:lnTo>
                <a:lnTo>
                  <a:pt x="3797" y="3842"/>
                </a:lnTo>
                <a:lnTo>
                  <a:pt x="3777" y="3820"/>
                </a:lnTo>
                <a:lnTo>
                  <a:pt x="3758" y="3798"/>
                </a:lnTo>
                <a:lnTo>
                  <a:pt x="3740" y="3776"/>
                </a:lnTo>
                <a:lnTo>
                  <a:pt x="3723" y="3752"/>
                </a:lnTo>
                <a:lnTo>
                  <a:pt x="3707" y="3726"/>
                </a:lnTo>
                <a:lnTo>
                  <a:pt x="3692" y="3701"/>
                </a:lnTo>
                <a:lnTo>
                  <a:pt x="3679" y="3675"/>
                </a:lnTo>
                <a:lnTo>
                  <a:pt x="3666" y="3648"/>
                </a:lnTo>
                <a:lnTo>
                  <a:pt x="3656" y="3620"/>
                </a:lnTo>
                <a:lnTo>
                  <a:pt x="3645" y="3592"/>
                </a:lnTo>
                <a:lnTo>
                  <a:pt x="3637" y="3563"/>
                </a:lnTo>
                <a:lnTo>
                  <a:pt x="3631" y="3534"/>
                </a:lnTo>
                <a:lnTo>
                  <a:pt x="3626" y="3503"/>
                </a:lnTo>
                <a:lnTo>
                  <a:pt x="3621" y="3473"/>
                </a:lnTo>
                <a:lnTo>
                  <a:pt x="3619" y="3441"/>
                </a:lnTo>
                <a:lnTo>
                  <a:pt x="3618" y="3410"/>
                </a:lnTo>
                <a:lnTo>
                  <a:pt x="3619" y="3378"/>
                </a:lnTo>
                <a:lnTo>
                  <a:pt x="3621" y="3348"/>
                </a:lnTo>
                <a:lnTo>
                  <a:pt x="3626" y="3317"/>
                </a:lnTo>
                <a:lnTo>
                  <a:pt x="3631" y="3287"/>
                </a:lnTo>
                <a:lnTo>
                  <a:pt x="3637" y="3257"/>
                </a:lnTo>
                <a:lnTo>
                  <a:pt x="3645" y="3229"/>
                </a:lnTo>
                <a:lnTo>
                  <a:pt x="3656" y="3200"/>
                </a:lnTo>
                <a:lnTo>
                  <a:pt x="3666" y="3173"/>
                </a:lnTo>
                <a:lnTo>
                  <a:pt x="3679" y="3146"/>
                </a:lnTo>
                <a:lnTo>
                  <a:pt x="3692" y="3119"/>
                </a:lnTo>
                <a:lnTo>
                  <a:pt x="3707" y="3094"/>
                </a:lnTo>
                <a:lnTo>
                  <a:pt x="3723" y="3069"/>
                </a:lnTo>
                <a:lnTo>
                  <a:pt x="3740" y="3045"/>
                </a:lnTo>
                <a:lnTo>
                  <a:pt x="3758" y="3022"/>
                </a:lnTo>
                <a:lnTo>
                  <a:pt x="3777" y="2999"/>
                </a:lnTo>
                <a:lnTo>
                  <a:pt x="3797" y="2979"/>
                </a:lnTo>
                <a:lnTo>
                  <a:pt x="3819" y="2958"/>
                </a:lnTo>
                <a:lnTo>
                  <a:pt x="3841" y="2939"/>
                </a:lnTo>
                <a:lnTo>
                  <a:pt x="3863" y="2921"/>
                </a:lnTo>
                <a:lnTo>
                  <a:pt x="3887" y="2904"/>
                </a:lnTo>
                <a:lnTo>
                  <a:pt x="3913" y="2889"/>
                </a:lnTo>
                <a:lnTo>
                  <a:pt x="3938" y="2874"/>
                </a:lnTo>
                <a:lnTo>
                  <a:pt x="3964" y="2860"/>
                </a:lnTo>
                <a:lnTo>
                  <a:pt x="3991" y="2848"/>
                </a:lnTo>
                <a:lnTo>
                  <a:pt x="4019" y="2837"/>
                </a:lnTo>
                <a:lnTo>
                  <a:pt x="4047" y="2827"/>
                </a:lnTo>
                <a:lnTo>
                  <a:pt x="4077" y="2819"/>
                </a:lnTo>
                <a:lnTo>
                  <a:pt x="4107" y="2812"/>
                </a:lnTo>
                <a:lnTo>
                  <a:pt x="4136" y="2807"/>
                </a:lnTo>
                <a:lnTo>
                  <a:pt x="4167" y="2803"/>
                </a:lnTo>
                <a:lnTo>
                  <a:pt x="4198" y="2801"/>
                </a:lnTo>
                <a:lnTo>
                  <a:pt x="4229" y="2800"/>
                </a:lnTo>
                <a:lnTo>
                  <a:pt x="4261" y="2801"/>
                </a:lnTo>
                <a:lnTo>
                  <a:pt x="4292" y="2803"/>
                </a:lnTo>
                <a:lnTo>
                  <a:pt x="4322" y="2807"/>
                </a:lnTo>
                <a:lnTo>
                  <a:pt x="4352" y="2812"/>
                </a:lnTo>
                <a:lnTo>
                  <a:pt x="4382" y="2819"/>
                </a:lnTo>
                <a:lnTo>
                  <a:pt x="4410" y="2827"/>
                </a:lnTo>
                <a:lnTo>
                  <a:pt x="4439" y="2837"/>
                </a:lnTo>
                <a:lnTo>
                  <a:pt x="4466" y="2848"/>
                </a:lnTo>
                <a:lnTo>
                  <a:pt x="4494" y="2860"/>
                </a:lnTo>
                <a:lnTo>
                  <a:pt x="4520" y="2874"/>
                </a:lnTo>
                <a:lnTo>
                  <a:pt x="4546" y="2889"/>
                </a:lnTo>
                <a:lnTo>
                  <a:pt x="4570" y="2904"/>
                </a:lnTo>
                <a:lnTo>
                  <a:pt x="4594" y="2921"/>
                </a:lnTo>
                <a:lnTo>
                  <a:pt x="4617" y="2939"/>
                </a:lnTo>
                <a:lnTo>
                  <a:pt x="4640" y="2958"/>
                </a:lnTo>
                <a:lnTo>
                  <a:pt x="4660" y="2979"/>
                </a:lnTo>
                <a:lnTo>
                  <a:pt x="4681" y="2999"/>
                </a:lnTo>
                <a:lnTo>
                  <a:pt x="4700" y="3022"/>
                </a:lnTo>
                <a:lnTo>
                  <a:pt x="4718" y="3045"/>
                </a:lnTo>
                <a:lnTo>
                  <a:pt x="4736" y="3069"/>
                </a:lnTo>
                <a:lnTo>
                  <a:pt x="4752" y="3094"/>
                </a:lnTo>
                <a:lnTo>
                  <a:pt x="4765" y="3119"/>
                </a:lnTo>
                <a:lnTo>
                  <a:pt x="4779" y="3146"/>
                </a:lnTo>
                <a:lnTo>
                  <a:pt x="4791" y="3173"/>
                </a:lnTo>
                <a:lnTo>
                  <a:pt x="4803" y="3200"/>
                </a:lnTo>
                <a:lnTo>
                  <a:pt x="4812" y="3229"/>
                </a:lnTo>
                <a:lnTo>
                  <a:pt x="4820" y="3257"/>
                </a:lnTo>
                <a:lnTo>
                  <a:pt x="4827" y="3287"/>
                </a:lnTo>
                <a:lnTo>
                  <a:pt x="4833" y="3317"/>
                </a:lnTo>
                <a:lnTo>
                  <a:pt x="4836" y="3348"/>
                </a:lnTo>
                <a:lnTo>
                  <a:pt x="4838" y="3378"/>
                </a:lnTo>
                <a:lnTo>
                  <a:pt x="4839" y="3410"/>
                </a:lnTo>
                <a:lnTo>
                  <a:pt x="4838" y="3441"/>
                </a:lnTo>
                <a:lnTo>
                  <a:pt x="4836" y="3473"/>
                </a:lnTo>
                <a:lnTo>
                  <a:pt x="4833" y="3503"/>
                </a:lnTo>
                <a:lnTo>
                  <a:pt x="4827" y="3534"/>
                </a:lnTo>
                <a:lnTo>
                  <a:pt x="4820" y="3563"/>
                </a:lnTo>
                <a:lnTo>
                  <a:pt x="4812" y="3592"/>
                </a:lnTo>
                <a:lnTo>
                  <a:pt x="4803" y="3620"/>
                </a:lnTo>
                <a:lnTo>
                  <a:pt x="4791" y="3648"/>
                </a:lnTo>
                <a:lnTo>
                  <a:pt x="4779" y="3675"/>
                </a:lnTo>
                <a:lnTo>
                  <a:pt x="4765" y="3701"/>
                </a:lnTo>
                <a:lnTo>
                  <a:pt x="4752" y="3726"/>
                </a:lnTo>
                <a:lnTo>
                  <a:pt x="4736" y="3752"/>
                </a:lnTo>
                <a:lnTo>
                  <a:pt x="4718" y="3776"/>
                </a:lnTo>
                <a:lnTo>
                  <a:pt x="4700" y="3798"/>
                </a:lnTo>
                <a:lnTo>
                  <a:pt x="4681" y="3820"/>
                </a:lnTo>
                <a:lnTo>
                  <a:pt x="4660" y="3842"/>
                </a:lnTo>
                <a:lnTo>
                  <a:pt x="4640" y="3862"/>
                </a:lnTo>
                <a:lnTo>
                  <a:pt x="4617" y="3882"/>
                </a:lnTo>
                <a:lnTo>
                  <a:pt x="4594" y="3899"/>
                </a:lnTo>
                <a:lnTo>
                  <a:pt x="4570" y="3916"/>
                </a:lnTo>
                <a:lnTo>
                  <a:pt x="4546" y="3932"/>
                </a:lnTo>
                <a:lnTo>
                  <a:pt x="4520" y="3947"/>
                </a:lnTo>
                <a:lnTo>
                  <a:pt x="4494" y="3960"/>
                </a:lnTo>
                <a:lnTo>
                  <a:pt x="4466" y="3973"/>
                </a:lnTo>
                <a:lnTo>
                  <a:pt x="4439" y="3983"/>
                </a:lnTo>
                <a:lnTo>
                  <a:pt x="4410" y="3994"/>
                </a:lnTo>
                <a:lnTo>
                  <a:pt x="4382" y="4002"/>
                </a:lnTo>
                <a:lnTo>
                  <a:pt x="4352" y="4008"/>
                </a:lnTo>
                <a:lnTo>
                  <a:pt x="4322" y="4013"/>
                </a:lnTo>
                <a:lnTo>
                  <a:pt x="4292" y="4018"/>
                </a:lnTo>
                <a:lnTo>
                  <a:pt x="4261" y="4020"/>
                </a:lnTo>
                <a:lnTo>
                  <a:pt x="4229" y="40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-5928360" y="2590800"/>
            <a:ext cx="18384520" cy="3700145"/>
            <a:chOff x="-5134" y="3898"/>
            <a:chExt cx="28952" cy="5827"/>
          </a:xfrm>
        </p:grpSpPr>
        <p:pic>
          <p:nvPicPr>
            <p:cNvPr id="12" name="图片 11" descr="liane-metzler-3029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48" y="4334"/>
              <a:ext cx="6734" cy="5051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9252" y="4319"/>
              <a:ext cx="6914" cy="50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9054" y="4334"/>
              <a:ext cx="227" cy="50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515" y="4349"/>
              <a:ext cx="227" cy="50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5939" y="4334"/>
              <a:ext cx="227" cy="50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9" name="图片 38" descr="baby-22194__340"/>
            <p:cNvPicPr>
              <a:picLocks noChangeAspect="1"/>
            </p:cNvPicPr>
            <p:nvPr/>
          </p:nvPicPr>
          <p:blipFill>
            <a:blip r:embed="rId2">
              <a:grayscl/>
            </a:blip>
            <a:stretch>
              <a:fillRect/>
            </a:stretch>
          </p:blipFill>
          <p:spPr>
            <a:xfrm>
              <a:off x="16166" y="4311"/>
              <a:ext cx="7649" cy="5099"/>
            </a:xfrm>
            <a:prstGeom prst="rect">
              <a:avLst/>
            </a:prstGeom>
          </p:spPr>
        </p:pic>
        <p:pic>
          <p:nvPicPr>
            <p:cNvPr id="40" name="图片 39" descr="baby-22194__340"/>
            <p:cNvPicPr>
              <a:picLocks noChangeAspect="1"/>
            </p:cNvPicPr>
            <p:nvPr/>
          </p:nvPicPr>
          <p:blipFill>
            <a:blip r:embed="rId2">
              <a:grayscl/>
            </a:blip>
            <a:stretch>
              <a:fillRect/>
            </a:stretch>
          </p:blipFill>
          <p:spPr>
            <a:xfrm>
              <a:off x="-5134" y="4319"/>
              <a:ext cx="7649" cy="5099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128" y="3898"/>
              <a:ext cx="28946" cy="465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128" y="9260"/>
              <a:ext cx="28946" cy="465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2079625" y="1053465"/>
            <a:ext cx="8014335" cy="1270635"/>
            <a:chOff x="3275" y="1659"/>
            <a:chExt cx="12621" cy="2001"/>
          </a:xfrm>
        </p:grpSpPr>
        <p:sp>
          <p:nvSpPr>
            <p:cNvPr id="5" name="文本框 4"/>
            <p:cNvSpPr txBox="1"/>
            <p:nvPr/>
          </p:nvSpPr>
          <p:spPr>
            <a:xfrm>
              <a:off x="3370" y="1820"/>
              <a:ext cx="5084" cy="15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altLang="en-US" sz="36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永远爱你 </a:t>
              </a:r>
              <a:endParaRPr lang="zh-CN" altLang="en-US" sz="3600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>
                <a:lnSpc>
                  <a:spcPct val="100000"/>
                </a:lnSpc>
              </a:pPr>
              <a:r>
                <a:rPr lang="en-US" altLang="zh-CN" sz="2400" dirty="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Love You Forever</a:t>
              </a:r>
              <a:endPara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15" name="双括号 14"/>
            <p:cNvSpPr/>
            <p:nvPr/>
          </p:nvSpPr>
          <p:spPr>
            <a:xfrm rot="5400000">
              <a:off x="8585" y="-3651"/>
              <a:ext cx="2001" cy="12621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领带"/>
            <p:cNvSpPr/>
            <p:nvPr/>
          </p:nvSpPr>
          <p:spPr bwMode="auto">
            <a:xfrm>
              <a:off x="8316" y="1881"/>
              <a:ext cx="381" cy="1537"/>
            </a:xfrm>
            <a:custGeom>
              <a:avLst/>
              <a:gdLst>
                <a:gd name="T0" fmla="*/ 519631 w 496888"/>
                <a:gd name="T1" fmla="*/ 767582 h 1300163"/>
                <a:gd name="T2" fmla="*/ 728041 w 496888"/>
                <a:gd name="T3" fmla="*/ 1509903 h 1300163"/>
                <a:gd name="T4" fmla="*/ 366114 w 496888"/>
                <a:gd name="T5" fmla="*/ 1905000 h 1300163"/>
                <a:gd name="T6" fmla="*/ 0 w 496888"/>
                <a:gd name="T7" fmla="*/ 1543369 h 1300163"/>
                <a:gd name="T8" fmla="*/ 160029 w 496888"/>
                <a:gd name="T9" fmla="*/ 935383 h 1300163"/>
                <a:gd name="T10" fmla="*/ 208797 w 496888"/>
                <a:gd name="T11" fmla="*/ 376813 h 1300163"/>
                <a:gd name="T12" fmla="*/ 511722 w 496888"/>
                <a:gd name="T13" fmla="*/ 376813 h 1300163"/>
                <a:gd name="T14" fmla="*/ 441317 w 496888"/>
                <a:gd name="T15" fmla="*/ 485078 h 1300163"/>
                <a:gd name="T16" fmla="*/ 497363 w 496888"/>
                <a:gd name="T17" fmla="*/ 686675 h 1300163"/>
                <a:gd name="T18" fmla="*/ 190733 w 496888"/>
                <a:gd name="T19" fmla="*/ 823406 h 1300163"/>
                <a:gd name="T20" fmla="*/ 279664 w 496888"/>
                <a:gd name="T21" fmla="*/ 485078 h 1300163"/>
                <a:gd name="T22" fmla="*/ 253771 w 496888"/>
                <a:gd name="T23" fmla="*/ 0 h 1300163"/>
                <a:gd name="T24" fmla="*/ 456566 w 496888"/>
                <a:gd name="T25" fmla="*/ 0 h 1300163"/>
                <a:gd name="T26" fmla="*/ 579175 w 496888"/>
                <a:gd name="T27" fmla="*/ 255861 h 1300163"/>
                <a:gd name="T28" fmla="*/ 141886 w 496888"/>
                <a:gd name="T29" fmla="*/ 255861 h 13001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96888" h="1300163">
                  <a:moveTo>
                    <a:pt x="354648" y="523875"/>
                  </a:moveTo>
                  <a:lnTo>
                    <a:pt x="496888" y="1030509"/>
                  </a:lnTo>
                  <a:lnTo>
                    <a:pt x="249873" y="1300163"/>
                  </a:lnTo>
                  <a:lnTo>
                    <a:pt x="0" y="1053350"/>
                  </a:lnTo>
                  <a:lnTo>
                    <a:pt x="109220" y="638399"/>
                  </a:lnTo>
                  <a:lnTo>
                    <a:pt x="354648" y="523875"/>
                  </a:lnTo>
                  <a:close/>
                  <a:moveTo>
                    <a:pt x="142504" y="257175"/>
                  </a:moveTo>
                  <a:lnTo>
                    <a:pt x="349250" y="257175"/>
                  </a:lnTo>
                  <a:lnTo>
                    <a:pt x="301199" y="331066"/>
                  </a:lnTo>
                  <a:lnTo>
                    <a:pt x="339450" y="468656"/>
                  </a:lnTo>
                  <a:lnTo>
                    <a:pt x="130175" y="561975"/>
                  </a:lnTo>
                  <a:lnTo>
                    <a:pt x="190871" y="331066"/>
                  </a:lnTo>
                  <a:lnTo>
                    <a:pt x="142504" y="257175"/>
                  </a:lnTo>
                  <a:close/>
                  <a:moveTo>
                    <a:pt x="173199" y="0"/>
                  </a:moveTo>
                  <a:lnTo>
                    <a:pt x="311606" y="0"/>
                  </a:lnTo>
                  <a:lnTo>
                    <a:pt x="395287" y="174625"/>
                  </a:lnTo>
                  <a:lnTo>
                    <a:pt x="96837" y="174625"/>
                  </a:lnTo>
                  <a:lnTo>
                    <a:pt x="17319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707380" y="1194435"/>
            <a:ext cx="4067810" cy="95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926205" y="3271321"/>
            <a:ext cx="2648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42715" y="4338875"/>
            <a:ext cx="26485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40995" y="220980"/>
            <a:ext cx="3051175" cy="655955"/>
            <a:chOff x="215" y="363"/>
            <a:chExt cx="4805" cy="1033"/>
          </a:xfrm>
        </p:grpSpPr>
        <p:grpSp>
          <p:nvGrpSpPr>
            <p:cNvPr id="65" name="组合 64"/>
            <p:cNvGrpSpPr/>
            <p:nvPr/>
          </p:nvGrpSpPr>
          <p:grpSpPr>
            <a:xfrm>
              <a:off x="761" y="363"/>
              <a:ext cx="4259" cy="1033"/>
              <a:chOff x="7359" y="2341"/>
              <a:chExt cx="4259" cy="1033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7644" y="2581"/>
                <a:ext cx="3974" cy="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zh-CN" sz="2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爱他的容颜</a:t>
                </a:r>
                <a:endParaRPr lang="zh-CN" altLang="en-US" sz="2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9" name="双括号 38"/>
              <p:cNvSpPr/>
              <p:nvPr/>
            </p:nvSpPr>
            <p:spPr>
              <a:xfrm rot="5400000">
                <a:off x="8852" y="848"/>
                <a:ext cx="1033" cy="4019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15" y="552"/>
              <a:ext cx="1294" cy="580"/>
              <a:chOff x="9227" y="877"/>
              <a:chExt cx="1294" cy="580"/>
            </a:xfrm>
          </p:grpSpPr>
          <p:sp>
            <p:nvSpPr>
              <p:cNvPr id="292" name="视频"/>
              <p:cNvSpPr/>
              <p:nvPr/>
            </p:nvSpPr>
            <p:spPr>
              <a:xfrm>
                <a:off x="9227" y="922"/>
                <a:ext cx="1294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893299" h="417236">
                    <a:moveTo>
                      <a:pt x="823533" y="30778"/>
                    </a:moveTo>
                    <a:lnTo>
                      <a:pt x="823533" y="386609"/>
                    </a:lnTo>
                    <a:lnTo>
                      <a:pt x="643533" y="341609"/>
                    </a:lnTo>
                    <a:lnTo>
                      <a:pt x="643533" y="75778"/>
                    </a:lnTo>
                    <a:close/>
                    <a:moveTo>
                      <a:pt x="839299" y="28693"/>
                    </a:moveTo>
                    <a:lnTo>
                      <a:pt x="893299" y="28693"/>
                    </a:lnTo>
                    <a:lnTo>
                      <a:pt x="893299" y="388693"/>
                    </a:lnTo>
                    <a:lnTo>
                      <a:pt x="839299" y="388693"/>
                    </a:lnTo>
                    <a:close/>
                    <a:moveTo>
                      <a:pt x="69541" y="0"/>
                    </a:moveTo>
                    <a:lnTo>
                      <a:pt x="542459" y="0"/>
                    </a:lnTo>
                    <a:cubicBezTo>
                      <a:pt x="580865" y="0"/>
                      <a:pt x="612000" y="31135"/>
                      <a:pt x="612000" y="69541"/>
                    </a:cubicBezTo>
                    <a:lnTo>
                      <a:pt x="612000" y="347695"/>
                    </a:lnTo>
                    <a:cubicBezTo>
                      <a:pt x="612000" y="386101"/>
                      <a:pt x="580865" y="417236"/>
                      <a:pt x="542459" y="417236"/>
                    </a:cubicBezTo>
                    <a:lnTo>
                      <a:pt x="69541" y="417236"/>
                    </a:lnTo>
                    <a:cubicBezTo>
                      <a:pt x="31135" y="417236"/>
                      <a:pt x="0" y="386101"/>
                      <a:pt x="0" y="347695"/>
                    </a:cubicBezTo>
                    <a:lnTo>
                      <a:pt x="0" y="69541"/>
                    </a:lnTo>
                    <a:cubicBezTo>
                      <a:pt x="0" y="31135"/>
                      <a:pt x="31135" y="0"/>
                      <a:pt x="695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9287" y="877"/>
                <a:ext cx="83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</a:rPr>
                  <a:t>4-1</a:t>
                </a:r>
                <a:endParaRPr lang="en-US" altLang="zh-CN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4" name="图片 23" descr="matt-moloney-218339"/>
          <p:cNvPicPr>
            <a:picLocks noChangeAspect="1"/>
          </p:cNvPicPr>
          <p:nvPr/>
        </p:nvPicPr>
        <p:blipFill>
          <a:blip r:embed="rId1">
            <a:grayscl/>
          </a:blip>
          <a:srcRect t="7908" b="5333"/>
          <a:stretch>
            <a:fillRect/>
          </a:stretch>
        </p:blipFill>
        <p:spPr>
          <a:xfrm>
            <a:off x="1814195" y="1870710"/>
            <a:ext cx="3173730" cy="1836420"/>
          </a:xfrm>
          <a:prstGeom prst="rect">
            <a:avLst/>
          </a:prstGeom>
        </p:spPr>
      </p:pic>
      <p:pic>
        <p:nvPicPr>
          <p:cNvPr id="5" name="图片 4" descr="father-2342674__3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925" y="3697605"/>
            <a:ext cx="2712720" cy="1826260"/>
          </a:xfrm>
          <a:prstGeom prst="rect">
            <a:avLst/>
          </a:prstGeom>
        </p:spPr>
      </p:pic>
      <p:pic>
        <p:nvPicPr>
          <p:cNvPr id="6" name="图片 5" descr="baby-22194__3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645" y="1870710"/>
            <a:ext cx="2724785" cy="181673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987925" y="1870710"/>
            <a:ext cx="2712720" cy="1825625"/>
            <a:chOff x="7855" y="2946"/>
            <a:chExt cx="4272" cy="2875"/>
          </a:xfrm>
        </p:grpSpPr>
        <p:sp>
          <p:nvSpPr>
            <p:cNvPr id="7" name="矩形 6"/>
            <p:cNvSpPr/>
            <p:nvPr/>
          </p:nvSpPr>
          <p:spPr>
            <a:xfrm>
              <a:off x="7855" y="2946"/>
              <a:ext cx="4272" cy="28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42" y="3268"/>
              <a:ext cx="2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输入文本</a:t>
              </a:r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814195" y="3707130"/>
            <a:ext cx="3173730" cy="1825625"/>
            <a:chOff x="2857" y="5838"/>
            <a:chExt cx="4998" cy="2875"/>
          </a:xfrm>
        </p:grpSpPr>
        <p:sp>
          <p:nvSpPr>
            <p:cNvPr id="10" name="矩形 9"/>
            <p:cNvSpPr/>
            <p:nvPr/>
          </p:nvSpPr>
          <p:spPr>
            <a:xfrm>
              <a:off x="2857" y="5838"/>
              <a:ext cx="4998" cy="28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3498" y="6242"/>
              <a:ext cx="2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输入文本</a:t>
              </a:r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700645" y="3687445"/>
            <a:ext cx="2712720" cy="1825625"/>
            <a:chOff x="12127" y="5807"/>
            <a:chExt cx="4272" cy="2875"/>
          </a:xfrm>
        </p:grpSpPr>
        <p:sp>
          <p:nvSpPr>
            <p:cNvPr id="8" name="矩形 7"/>
            <p:cNvSpPr/>
            <p:nvPr/>
          </p:nvSpPr>
          <p:spPr>
            <a:xfrm>
              <a:off x="12127" y="5807"/>
              <a:ext cx="4272" cy="28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2414" y="6122"/>
              <a:ext cx="2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输入文本</a:t>
              </a:r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124487" y="4306591"/>
            <a:ext cx="2648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052060" y="2443480"/>
            <a:ext cx="2648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882890" y="4238912"/>
            <a:ext cx="2648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40995" y="220980"/>
            <a:ext cx="3051175" cy="655955"/>
            <a:chOff x="215" y="363"/>
            <a:chExt cx="4805" cy="1033"/>
          </a:xfrm>
        </p:grpSpPr>
        <p:grpSp>
          <p:nvGrpSpPr>
            <p:cNvPr id="65" name="组合 64"/>
            <p:cNvGrpSpPr/>
            <p:nvPr/>
          </p:nvGrpSpPr>
          <p:grpSpPr>
            <a:xfrm>
              <a:off x="761" y="363"/>
              <a:ext cx="4259" cy="1033"/>
              <a:chOff x="7359" y="2341"/>
              <a:chExt cx="4259" cy="1033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7644" y="2581"/>
                <a:ext cx="3974" cy="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zh-CN" sz="2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爱他的臂膀</a:t>
                </a:r>
                <a:endParaRPr lang="zh-CN" altLang="en-US" sz="2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9" name="双括号 38"/>
              <p:cNvSpPr/>
              <p:nvPr/>
            </p:nvSpPr>
            <p:spPr>
              <a:xfrm rot="5400000">
                <a:off x="8852" y="848"/>
                <a:ext cx="1033" cy="4019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15" y="552"/>
              <a:ext cx="1294" cy="580"/>
              <a:chOff x="9227" y="877"/>
              <a:chExt cx="1294" cy="580"/>
            </a:xfrm>
          </p:grpSpPr>
          <p:sp>
            <p:nvSpPr>
              <p:cNvPr id="292" name="视频"/>
              <p:cNvSpPr/>
              <p:nvPr/>
            </p:nvSpPr>
            <p:spPr>
              <a:xfrm>
                <a:off x="9227" y="922"/>
                <a:ext cx="1294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893299" h="417236">
                    <a:moveTo>
                      <a:pt x="823533" y="30778"/>
                    </a:moveTo>
                    <a:lnTo>
                      <a:pt x="823533" y="386609"/>
                    </a:lnTo>
                    <a:lnTo>
                      <a:pt x="643533" y="341609"/>
                    </a:lnTo>
                    <a:lnTo>
                      <a:pt x="643533" y="75778"/>
                    </a:lnTo>
                    <a:close/>
                    <a:moveTo>
                      <a:pt x="839299" y="28693"/>
                    </a:moveTo>
                    <a:lnTo>
                      <a:pt x="893299" y="28693"/>
                    </a:lnTo>
                    <a:lnTo>
                      <a:pt x="893299" y="388693"/>
                    </a:lnTo>
                    <a:lnTo>
                      <a:pt x="839299" y="388693"/>
                    </a:lnTo>
                    <a:close/>
                    <a:moveTo>
                      <a:pt x="69541" y="0"/>
                    </a:moveTo>
                    <a:lnTo>
                      <a:pt x="542459" y="0"/>
                    </a:lnTo>
                    <a:cubicBezTo>
                      <a:pt x="580865" y="0"/>
                      <a:pt x="612000" y="31135"/>
                      <a:pt x="612000" y="69541"/>
                    </a:cubicBezTo>
                    <a:lnTo>
                      <a:pt x="612000" y="347695"/>
                    </a:lnTo>
                    <a:cubicBezTo>
                      <a:pt x="612000" y="386101"/>
                      <a:pt x="580865" y="417236"/>
                      <a:pt x="542459" y="417236"/>
                    </a:cubicBezTo>
                    <a:lnTo>
                      <a:pt x="69541" y="417236"/>
                    </a:lnTo>
                    <a:cubicBezTo>
                      <a:pt x="31135" y="417236"/>
                      <a:pt x="0" y="386101"/>
                      <a:pt x="0" y="347695"/>
                    </a:cubicBezTo>
                    <a:lnTo>
                      <a:pt x="0" y="69541"/>
                    </a:lnTo>
                    <a:cubicBezTo>
                      <a:pt x="0" y="31135"/>
                      <a:pt x="31135" y="0"/>
                      <a:pt x="695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9287" y="877"/>
                <a:ext cx="83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</a:rPr>
                  <a:t>4-2</a:t>
                </a:r>
                <a:endParaRPr lang="en-US" altLang="zh-CN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784225" y="1368425"/>
            <a:ext cx="7152005" cy="4833620"/>
            <a:chOff x="1235" y="2155"/>
            <a:chExt cx="11263" cy="7612"/>
          </a:xfrm>
        </p:grpSpPr>
        <p:pic>
          <p:nvPicPr>
            <p:cNvPr id="2" name="图片 1" descr="father-2342674__34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35" y="2379"/>
              <a:ext cx="11169" cy="719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5" y="2155"/>
              <a:ext cx="11250" cy="25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8" y="9509"/>
              <a:ext cx="11250" cy="258"/>
            </a:xfrm>
            <a:prstGeom prst="rect">
              <a:avLst/>
            </a:prstGeom>
          </p:spPr>
        </p:pic>
      </p:grpSp>
      <p:grpSp>
        <p:nvGrpSpPr>
          <p:cNvPr id="44" name="组合 43"/>
          <p:cNvGrpSpPr/>
          <p:nvPr/>
        </p:nvGrpSpPr>
        <p:grpSpPr>
          <a:xfrm>
            <a:off x="792480" y="1510665"/>
            <a:ext cx="7084060" cy="4528185"/>
            <a:chOff x="1248" y="2379"/>
            <a:chExt cx="11156" cy="7131"/>
          </a:xfrm>
        </p:grpSpPr>
        <p:sp>
          <p:nvSpPr>
            <p:cNvPr id="15" name="直角三角形 14"/>
            <p:cNvSpPr/>
            <p:nvPr/>
          </p:nvSpPr>
          <p:spPr>
            <a:xfrm flipH="1" flipV="1">
              <a:off x="1248" y="2379"/>
              <a:ext cx="11156" cy="7131"/>
            </a:xfrm>
            <a:prstGeom prst="rtTriangle">
              <a:avLst/>
            </a:prstGeom>
            <a:solidFill>
              <a:schemeClr val="bg1">
                <a:lumMod val="5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587" y="2651"/>
              <a:ext cx="223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输入文本</a:t>
              </a:r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587" y="4879"/>
              <a:ext cx="223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输入文本</a:t>
              </a:r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296910" y="3014980"/>
            <a:ext cx="3224530" cy="1400175"/>
            <a:chOff x="13066" y="4748"/>
            <a:chExt cx="5078" cy="2205"/>
          </a:xfrm>
        </p:grpSpPr>
        <p:sp>
          <p:nvSpPr>
            <p:cNvPr id="27" name="左中括号 26"/>
            <p:cNvSpPr/>
            <p:nvPr/>
          </p:nvSpPr>
          <p:spPr>
            <a:xfrm rot="16200000" flipH="1">
              <a:off x="15522" y="2292"/>
              <a:ext cx="134" cy="5045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190" y="4955"/>
              <a:ext cx="2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输入文本</a:t>
              </a:r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左中括号 29"/>
            <p:cNvSpPr/>
            <p:nvPr/>
          </p:nvSpPr>
          <p:spPr>
            <a:xfrm rot="16200000">
              <a:off x="15560" y="4369"/>
              <a:ext cx="123" cy="5045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317865" y="4485640"/>
            <a:ext cx="3211195" cy="1334135"/>
            <a:chOff x="13099" y="7064"/>
            <a:chExt cx="5057" cy="2101"/>
          </a:xfrm>
        </p:grpSpPr>
        <p:sp>
          <p:nvSpPr>
            <p:cNvPr id="31" name="左中括号 30"/>
            <p:cNvSpPr/>
            <p:nvPr/>
          </p:nvSpPr>
          <p:spPr>
            <a:xfrm rot="16200000" flipH="1">
              <a:off x="15555" y="4608"/>
              <a:ext cx="134" cy="5045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3238" y="7257"/>
              <a:ext cx="2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输入文本</a:t>
              </a:r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左中括号 33"/>
            <p:cNvSpPr/>
            <p:nvPr/>
          </p:nvSpPr>
          <p:spPr>
            <a:xfrm rot="16200000">
              <a:off x="15572" y="6581"/>
              <a:ext cx="123" cy="5045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288655" y="1602105"/>
            <a:ext cx="3211830" cy="1342390"/>
            <a:chOff x="13053" y="2523"/>
            <a:chExt cx="5058" cy="2114"/>
          </a:xfrm>
        </p:grpSpPr>
        <p:sp>
          <p:nvSpPr>
            <p:cNvPr id="25" name="文本框 24"/>
            <p:cNvSpPr txBox="1"/>
            <p:nvPr/>
          </p:nvSpPr>
          <p:spPr>
            <a:xfrm>
              <a:off x="13066" y="2651"/>
              <a:ext cx="2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输入文本</a:t>
              </a:r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左中括号 25"/>
            <p:cNvSpPr/>
            <p:nvPr/>
          </p:nvSpPr>
          <p:spPr>
            <a:xfrm rot="16200000">
              <a:off x="15527" y="2053"/>
              <a:ext cx="123" cy="5045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左中括号 34"/>
            <p:cNvSpPr/>
            <p:nvPr/>
          </p:nvSpPr>
          <p:spPr>
            <a:xfrm rot="16200000" flipH="1">
              <a:off x="15509" y="67"/>
              <a:ext cx="134" cy="5045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5124767" y="1959610"/>
            <a:ext cx="4067810" cy="95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147315" y="3508324"/>
            <a:ext cx="4067810" cy="95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288972" y="2098357"/>
            <a:ext cx="4067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288972" y="3560685"/>
            <a:ext cx="4067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317865" y="5014277"/>
            <a:ext cx="4067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40995" y="220980"/>
            <a:ext cx="3051175" cy="655955"/>
            <a:chOff x="215" y="363"/>
            <a:chExt cx="4805" cy="1033"/>
          </a:xfrm>
        </p:grpSpPr>
        <p:grpSp>
          <p:nvGrpSpPr>
            <p:cNvPr id="65" name="组合 64"/>
            <p:cNvGrpSpPr/>
            <p:nvPr/>
          </p:nvGrpSpPr>
          <p:grpSpPr>
            <a:xfrm>
              <a:off x="761" y="363"/>
              <a:ext cx="4259" cy="1033"/>
              <a:chOff x="7359" y="2341"/>
              <a:chExt cx="4259" cy="1033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7644" y="2581"/>
                <a:ext cx="3974" cy="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zh-CN" sz="2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爱他的拥抱</a:t>
                </a:r>
                <a:endParaRPr lang="en-US" altLang="zh-CN" sz="2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9" name="双括号 38"/>
              <p:cNvSpPr/>
              <p:nvPr/>
            </p:nvSpPr>
            <p:spPr>
              <a:xfrm rot="5400000">
                <a:off x="8852" y="848"/>
                <a:ext cx="1033" cy="4019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15" y="552"/>
              <a:ext cx="1294" cy="580"/>
              <a:chOff x="9227" y="877"/>
              <a:chExt cx="1294" cy="580"/>
            </a:xfrm>
          </p:grpSpPr>
          <p:sp>
            <p:nvSpPr>
              <p:cNvPr id="292" name="视频"/>
              <p:cNvSpPr/>
              <p:nvPr/>
            </p:nvSpPr>
            <p:spPr>
              <a:xfrm>
                <a:off x="9227" y="922"/>
                <a:ext cx="1294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893299" h="417236">
                    <a:moveTo>
                      <a:pt x="823533" y="30778"/>
                    </a:moveTo>
                    <a:lnTo>
                      <a:pt x="823533" y="386609"/>
                    </a:lnTo>
                    <a:lnTo>
                      <a:pt x="643533" y="341609"/>
                    </a:lnTo>
                    <a:lnTo>
                      <a:pt x="643533" y="75778"/>
                    </a:lnTo>
                    <a:close/>
                    <a:moveTo>
                      <a:pt x="839299" y="28693"/>
                    </a:moveTo>
                    <a:lnTo>
                      <a:pt x="893299" y="28693"/>
                    </a:lnTo>
                    <a:lnTo>
                      <a:pt x="893299" y="388693"/>
                    </a:lnTo>
                    <a:lnTo>
                      <a:pt x="839299" y="388693"/>
                    </a:lnTo>
                    <a:close/>
                    <a:moveTo>
                      <a:pt x="69541" y="0"/>
                    </a:moveTo>
                    <a:lnTo>
                      <a:pt x="542459" y="0"/>
                    </a:lnTo>
                    <a:cubicBezTo>
                      <a:pt x="580865" y="0"/>
                      <a:pt x="612000" y="31135"/>
                      <a:pt x="612000" y="69541"/>
                    </a:cubicBezTo>
                    <a:lnTo>
                      <a:pt x="612000" y="347695"/>
                    </a:lnTo>
                    <a:cubicBezTo>
                      <a:pt x="612000" y="386101"/>
                      <a:pt x="580865" y="417236"/>
                      <a:pt x="542459" y="417236"/>
                    </a:cubicBezTo>
                    <a:lnTo>
                      <a:pt x="69541" y="417236"/>
                    </a:lnTo>
                    <a:cubicBezTo>
                      <a:pt x="31135" y="417236"/>
                      <a:pt x="0" y="386101"/>
                      <a:pt x="0" y="347695"/>
                    </a:cubicBezTo>
                    <a:lnTo>
                      <a:pt x="0" y="69541"/>
                    </a:lnTo>
                    <a:cubicBezTo>
                      <a:pt x="0" y="31135"/>
                      <a:pt x="31135" y="0"/>
                      <a:pt x="695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9287" y="877"/>
                <a:ext cx="83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</a:rPr>
                  <a:t>4-3</a:t>
                </a:r>
                <a:endParaRPr lang="en-US" altLang="zh-CN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4" name="卡带"/>
          <p:cNvSpPr/>
          <p:nvPr/>
        </p:nvSpPr>
        <p:spPr bwMode="auto">
          <a:xfrm rot="14280000">
            <a:off x="10857865" y="5426710"/>
            <a:ext cx="782320" cy="940435"/>
          </a:xfrm>
          <a:custGeom>
            <a:avLst/>
            <a:gdLst>
              <a:gd name="T0" fmla="*/ 173780540 w 5685"/>
              <a:gd name="T1" fmla="*/ 145097863 h 6610"/>
              <a:gd name="T2" fmla="*/ 111127547 w 5685"/>
              <a:gd name="T3" fmla="*/ 189532100 h 6610"/>
              <a:gd name="T4" fmla="*/ 72748759 w 5685"/>
              <a:gd name="T5" fmla="*/ 256517628 h 6610"/>
              <a:gd name="T6" fmla="*/ 65325538 w 5685"/>
              <a:gd name="T7" fmla="*/ 324764131 h 6610"/>
              <a:gd name="T8" fmla="*/ 83067190 w 5685"/>
              <a:gd name="T9" fmla="*/ 395310073 h 6610"/>
              <a:gd name="T10" fmla="*/ 47138281 w 5685"/>
              <a:gd name="T11" fmla="*/ 338042492 h 6610"/>
              <a:gd name="T12" fmla="*/ 30509962 w 5685"/>
              <a:gd name="T13" fmla="*/ 275285450 h 6610"/>
              <a:gd name="T14" fmla="*/ 38304384 w 5685"/>
              <a:gd name="T15" fmla="*/ 196356886 h 6610"/>
              <a:gd name="T16" fmla="*/ 80914383 w 5685"/>
              <a:gd name="T17" fmla="*/ 114832022 h 6610"/>
              <a:gd name="T18" fmla="*/ 134956419 w 5685"/>
              <a:gd name="T19" fmla="*/ 68839950 h 6610"/>
              <a:gd name="T20" fmla="*/ 207631047 w 5685"/>
              <a:gd name="T21" fmla="*/ 42431385 h 6610"/>
              <a:gd name="T22" fmla="*/ 215871075 w 5685"/>
              <a:gd name="T23" fmla="*/ 2002852 h 6610"/>
              <a:gd name="T24" fmla="*/ 135772954 w 5685"/>
              <a:gd name="T25" fmla="*/ 26334214 h 6610"/>
              <a:gd name="T26" fmla="*/ 57234046 w 5685"/>
              <a:gd name="T27" fmla="*/ 89610625 h 6610"/>
              <a:gd name="T28" fmla="*/ 20488328 w 5685"/>
              <a:gd name="T29" fmla="*/ 149993875 h 6610"/>
              <a:gd name="T30" fmla="*/ 1336272 w 5685"/>
              <a:gd name="T31" fmla="*/ 222394241 h 6610"/>
              <a:gd name="T32" fmla="*/ 6977887 w 5685"/>
              <a:gd name="T33" fmla="*/ 308741039 h 6610"/>
              <a:gd name="T34" fmla="*/ 52483097 w 5685"/>
              <a:gd name="T35" fmla="*/ 399760796 h 6610"/>
              <a:gd name="T36" fmla="*/ 98359237 w 5685"/>
              <a:gd name="T37" fmla="*/ 442637471 h 6610"/>
              <a:gd name="T38" fmla="*/ 178160287 w 5685"/>
              <a:gd name="T39" fmla="*/ 480469703 h 6610"/>
              <a:gd name="T40" fmla="*/ 263900022 w 5685"/>
              <a:gd name="T41" fmla="*/ 488926403 h 6610"/>
              <a:gd name="T42" fmla="*/ 332269034 w 5685"/>
              <a:gd name="T43" fmla="*/ 465559428 h 6610"/>
              <a:gd name="T44" fmla="*/ 388166808 w 5685"/>
              <a:gd name="T45" fmla="*/ 414151974 h 6610"/>
              <a:gd name="T46" fmla="*/ 421274910 w 5685"/>
              <a:gd name="T47" fmla="*/ 326099184 h 6610"/>
              <a:gd name="T48" fmla="*/ 411179145 w 5685"/>
              <a:gd name="T49" fmla="*/ 248209358 h 6610"/>
              <a:gd name="T50" fmla="*/ 369682752 w 5685"/>
              <a:gd name="T51" fmla="*/ 183375113 h 6610"/>
              <a:gd name="T52" fmla="*/ 304728415 w 5685"/>
              <a:gd name="T53" fmla="*/ 141908115 h 6610"/>
              <a:gd name="T54" fmla="*/ 173929076 w 5685"/>
              <a:gd name="T55" fmla="*/ 425353405 h 6610"/>
              <a:gd name="T56" fmla="*/ 139930034 w 5685"/>
              <a:gd name="T57" fmla="*/ 407253109 h 6610"/>
              <a:gd name="T58" fmla="*/ 131838541 w 5685"/>
              <a:gd name="T59" fmla="*/ 370978711 h 6610"/>
              <a:gd name="T60" fmla="*/ 154628212 w 5685"/>
              <a:gd name="T61" fmla="*/ 340267853 h 6610"/>
              <a:gd name="T62" fmla="*/ 191819263 w 5685"/>
              <a:gd name="T63" fmla="*/ 337597202 h 6610"/>
              <a:gd name="T64" fmla="*/ 218840417 w 5685"/>
              <a:gd name="T65" fmla="*/ 364599215 h 6610"/>
              <a:gd name="T66" fmla="*/ 216019338 w 5685"/>
              <a:gd name="T67" fmla="*/ 401763921 h 6610"/>
              <a:gd name="T68" fmla="*/ 185361113 w 5685"/>
              <a:gd name="T69" fmla="*/ 424537448 h 6610"/>
              <a:gd name="T70" fmla="*/ 159676231 w 5685"/>
              <a:gd name="T71" fmla="*/ 284706265 h 6610"/>
              <a:gd name="T72" fmla="*/ 138445499 w 5685"/>
              <a:gd name="T73" fmla="*/ 252882590 h 6610"/>
              <a:gd name="T74" fmla="*/ 148244194 w 5685"/>
              <a:gd name="T75" fmla="*/ 217201840 h 6610"/>
              <a:gd name="T76" fmla="*/ 183282437 w 5685"/>
              <a:gd name="T77" fmla="*/ 200733530 h 6610"/>
              <a:gd name="T78" fmla="*/ 216761741 w 5685"/>
              <a:gd name="T79" fmla="*/ 215569727 h 6610"/>
              <a:gd name="T80" fmla="*/ 228342041 w 5685"/>
              <a:gd name="T81" fmla="*/ 250583150 h 6610"/>
              <a:gd name="T82" fmla="*/ 208596117 w 5685"/>
              <a:gd name="T83" fmla="*/ 283519369 h 6610"/>
              <a:gd name="T84" fmla="*/ 246232501 w 5685"/>
              <a:gd name="T85" fmla="*/ 334704314 h 6610"/>
              <a:gd name="T86" fmla="*/ 236433534 w 5685"/>
              <a:gd name="T87" fmla="*/ 313636779 h 6610"/>
              <a:gd name="T88" fmla="*/ 258406670 w 5685"/>
              <a:gd name="T89" fmla="*/ 305996308 h 6610"/>
              <a:gd name="T90" fmla="*/ 263900022 w 5685"/>
              <a:gd name="T91" fmla="*/ 328472975 h 6610"/>
              <a:gd name="T92" fmla="*/ 297379326 w 5685"/>
              <a:gd name="T93" fmla="*/ 429136601 h 6610"/>
              <a:gd name="T94" fmla="*/ 267908566 w 5685"/>
              <a:gd name="T95" fmla="*/ 404953669 h 6610"/>
              <a:gd name="T96" fmla="*/ 266943496 w 5685"/>
              <a:gd name="T97" fmla="*/ 367714884 h 6610"/>
              <a:gd name="T98" fmla="*/ 295300650 w 5685"/>
              <a:gd name="T99" fmla="*/ 342048197 h 6610"/>
              <a:gd name="T100" fmla="*/ 332194903 w 5685"/>
              <a:gd name="T101" fmla="*/ 346647350 h 6610"/>
              <a:gd name="T102" fmla="*/ 353499766 w 5685"/>
              <a:gd name="T103" fmla="*/ 378471025 h 6610"/>
              <a:gd name="T104" fmla="*/ 343626668 w 5685"/>
              <a:gd name="T105" fmla="*/ 414077895 h 6610"/>
              <a:gd name="T106" fmla="*/ 308736960 w 5685"/>
              <a:gd name="T107" fmla="*/ 430620084 h 6610"/>
              <a:gd name="T108" fmla="*/ 283497683 w 5685"/>
              <a:gd name="T109" fmla="*/ 286486608 h 6610"/>
              <a:gd name="T110" fmla="*/ 268576839 w 5685"/>
              <a:gd name="T111" fmla="*/ 252956941 h 6610"/>
              <a:gd name="T112" fmla="*/ 285130754 w 5685"/>
              <a:gd name="T113" fmla="*/ 218017597 h 6610"/>
              <a:gd name="T114" fmla="*/ 320836997 w 5685"/>
              <a:gd name="T115" fmla="*/ 208225843 h 6610"/>
              <a:gd name="T116" fmla="*/ 352757362 w 5685"/>
              <a:gd name="T117" fmla="*/ 229515615 h 6610"/>
              <a:gd name="T118" fmla="*/ 357211513 w 5685"/>
              <a:gd name="T119" fmla="*/ 266457811 h 6610"/>
              <a:gd name="T120" fmla="*/ 331526631 w 5685"/>
              <a:gd name="T121" fmla="*/ 294720799 h 66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685" h="6610">
                <a:moveTo>
                  <a:pt x="3278" y="1767"/>
                </a:moveTo>
                <a:lnTo>
                  <a:pt x="3278" y="1767"/>
                </a:lnTo>
                <a:lnTo>
                  <a:pt x="3216" y="1768"/>
                </a:lnTo>
                <a:lnTo>
                  <a:pt x="3155" y="1770"/>
                </a:lnTo>
                <a:lnTo>
                  <a:pt x="3093" y="1774"/>
                </a:lnTo>
                <a:lnTo>
                  <a:pt x="3031" y="1779"/>
                </a:lnTo>
                <a:lnTo>
                  <a:pt x="2972" y="1786"/>
                </a:lnTo>
                <a:lnTo>
                  <a:pt x="2912" y="1794"/>
                </a:lnTo>
                <a:lnTo>
                  <a:pt x="2852" y="1804"/>
                </a:lnTo>
                <a:lnTo>
                  <a:pt x="2793" y="1816"/>
                </a:lnTo>
                <a:lnTo>
                  <a:pt x="2735" y="1828"/>
                </a:lnTo>
                <a:lnTo>
                  <a:pt x="2676" y="1842"/>
                </a:lnTo>
                <a:lnTo>
                  <a:pt x="2619" y="1858"/>
                </a:lnTo>
                <a:lnTo>
                  <a:pt x="2562" y="1875"/>
                </a:lnTo>
                <a:lnTo>
                  <a:pt x="2506" y="1893"/>
                </a:lnTo>
                <a:lnTo>
                  <a:pt x="2450" y="1913"/>
                </a:lnTo>
                <a:lnTo>
                  <a:pt x="2396" y="1933"/>
                </a:lnTo>
                <a:lnTo>
                  <a:pt x="2341" y="1956"/>
                </a:lnTo>
                <a:lnTo>
                  <a:pt x="2287" y="1979"/>
                </a:lnTo>
                <a:lnTo>
                  <a:pt x="2235" y="2004"/>
                </a:lnTo>
                <a:lnTo>
                  <a:pt x="2182" y="2030"/>
                </a:lnTo>
                <a:lnTo>
                  <a:pt x="2131" y="2058"/>
                </a:lnTo>
                <a:lnTo>
                  <a:pt x="2081" y="2085"/>
                </a:lnTo>
                <a:lnTo>
                  <a:pt x="2030" y="2115"/>
                </a:lnTo>
                <a:lnTo>
                  <a:pt x="1981" y="2146"/>
                </a:lnTo>
                <a:lnTo>
                  <a:pt x="1932" y="2178"/>
                </a:lnTo>
                <a:lnTo>
                  <a:pt x="1885" y="2211"/>
                </a:lnTo>
                <a:lnTo>
                  <a:pt x="1839" y="2245"/>
                </a:lnTo>
                <a:lnTo>
                  <a:pt x="1792" y="2280"/>
                </a:lnTo>
                <a:lnTo>
                  <a:pt x="1747" y="2317"/>
                </a:lnTo>
                <a:lnTo>
                  <a:pt x="1703" y="2353"/>
                </a:lnTo>
                <a:lnTo>
                  <a:pt x="1660" y="2392"/>
                </a:lnTo>
                <a:lnTo>
                  <a:pt x="1618" y="2431"/>
                </a:lnTo>
                <a:lnTo>
                  <a:pt x="1576" y="2472"/>
                </a:lnTo>
                <a:lnTo>
                  <a:pt x="1536" y="2513"/>
                </a:lnTo>
                <a:lnTo>
                  <a:pt x="1497" y="2555"/>
                </a:lnTo>
                <a:lnTo>
                  <a:pt x="1458" y="2599"/>
                </a:lnTo>
                <a:lnTo>
                  <a:pt x="1421" y="2642"/>
                </a:lnTo>
                <a:lnTo>
                  <a:pt x="1385" y="2688"/>
                </a:lnTo>
                <a:lnTo>
                  <a:pt x="1350" y="2734"/>
                </a:lnTo>
                <a:lnTo>
                  <a:pt x="1316" y="2780"/>
                </a:lnTo>
                <a:lnTo>
                  <a:pt x="1283" y="2828"/>
                </a:lnTo>
                <a:lnTo>
                  <a:pt x="1251" y="2876"/>
                </a:lnTo>
                <a:lnTo>
                  <a:pt x="1220" y="2925"/>
                </a:lnTo>
                <a:lnTo>
                  <a:pt x="1190" y="2975"/>
                </a:lnTo>
                <a:lnTo>
                  <a:pt x="1162" y="3027"/>
                </a:lnTo>
                <a:lnTo>
                  <a:pt x="1134" y="3078"/>
                </a:lnTo>
                <a:lnTo>
                  <a:pt x="1109" y="3130"/>
                </a:lnTo>
                <a:lnTo>
                  <a:pt x="1084" y="3183"/>
                </a:lnTo>
                <a:lnTo>
                  <a:pt x="1061" y="3237"/>
                </a:lnTo>
                <a:lnTo>
                  <a:pt x="1038" y="3291"/>
                </a:lnTo>
                <a:lnTo>
                  <a:pt x="1018" y="3346"/>
                </a:lnTo>
                <a:lnTo>
                  <a:pt x="998" y="3401"/>
                </a:lnTo>
                <a:lnTo>
                  <a:pt x="980" y="3458"/>
                </a:lnTo>
                <a:lnTo>
                  <a:pt x="963" y="3514"/>
                </a:lnTo>
                <a:lnTo>
                  <a:pt x="947" y="3572"/>
                </a:lnTo>
                <a:lnTo>
                  <a:pt x="933" y="3629"/>
                </a:lnTo>
                <a:lnTo>
                  <a:pt x="921" y="3689"/>
                </a:lnTo>
                <a:lnTo>
                  <a:pt x="909" y="3747"/>
                </a:lnTo>
                <a:lnTo>
                  <a:pt x="899" y="3808"/>
                </a:lnTo>
                <a:lnTo>
                  <a:pt x="891" y="3867"/>
                </a:lnTo>
                <a:lnTo>
                  <a:pt x="884" y="3927"/>
                </a:lnTo>
                <a:lnTo>
                  <a:pt x="879" y="3988"/>
                </a:lnTo>
                <a:lnTo>
                  <a:pt x="875" y="4050"/>
                </a:lnTo>
                <a:lnTo>
                  <a:pt x="873" y="4111"/>
                </a:lnTo>
                <a:lnTo>
                  <a:pt x="872" y="4174"/>
                </a:lnTo>
                <a:lnTo>
                  <a:pt x="872" y="4215"/>
                </a:lnTo>
                <a:lnTo>
                  <a:pt x="873" y="4256"/>
                </a:lnTo>
                <a:lnTo>
                  <a:pt x="875" y="4297"/>
                </a:lnTo>
                <a:lnTo>
                  <a:pt x="877" y="4338"/>
                </a:lnTo>
                <a:lnTo>
                  <a:pt x="880" y="4378"/>
                </a:lnTo>
                <a:lnTo>
                  <a:pt x="884" y="4419"/>
                </a:lnTo>
                <a:lnTo>
                  <a:pt x="893" y="4499"/>
                </a:lnTo>
                <a:lnTo>
                  <a:pt x="906" y="4579"/>
                </a:lnTo>
                <a:lnTo>
                  <a:pt x="921" y="4658"/>
                </a:lnTo>
                <a:lnTo>
                  <a:pt x="938" y="4735"/>
                </a:lnTo>
                <a:lnTo>
                  <a:pt x="957" y="4812"/>
                </a:lnTo>
                <a:lnTo>
                  <a:pt x="980" y="4887"/>
                </a:lnTo>
                <a:lnTo>
                  <a:pt x="1004" y="4963"/>
                </a:lnTo>
                <a:lnTo>
                  <a:pt x="1032" y="5036"/>
                </a:lnTo>
                <a:lnTo>
                  <a:pt x="1060" y="5109"/>
                </a:lnTo>
                <a:lnTo>
                  <a:pt x="1092" y="5179"/>
                </a:lnTo>
                <a:lnTo>
                  <a:pt x="1126" y="5250"/>
                </a:lnTo>
                <a:lnTo>
                  <a:pt x="1162" y="5319"/>
                </a:lnTo>
                <a:lnTo>
                  <a:pt x="1199" y="5386"/>
                </a:lnTo>
                <a:lnTo>
                  <a:pt x="1175" y="5370"/>
                </a:lnTo>
                <a:lnTo>
                  <a:pt x="1148" y="5351"/>
                </a:lnTo>
                <a:lnTo>
                  <a:pt x="1119" y="5329"/>
                </a:lnTo>
                <a:lnTo>
                  <a:pt x="1090" y="5302"/>
                </a:lnTo>
                <a:lnTo>
                  <a:pt x="1058" y="5271"/>
                </a:lnTo>
                <a:lnTo>
                  <a:pt x="1024" y="5235"/>
                </a:lnTo>
                <a:lnTo>
                  <a:pt x="989" y="5194"/>
                </a:lnTo>
                <a:lnTo>
                  <a:pt x="953" y="5149"/>
                </a:lnTo>
                <a:lnTo>
                  <a:pt x="915" y="5098"/>
                </a:lnTo>
                <a:lnTo>
                  <a:pt x="877" y="5040"/>
                </a:lnTo>
                <a:lnTo>
                  <a:pt x="839" y="4977"/>
                </a:lnTo>
                <a:lnTo>
                  <a:pt x="818" y="4943"/>
                </a:lnTo>
                <a:lnTo>
                  <a:pt x="799" y="4908"/>
                </a:lnTo>
                <a:lnTo>
                  <a:pt x="778" y="4870"/>
                </a:lnTo>
                <a:lnTo>
                  <a:pt x="758" y="4831"/>
                </a:lnTo>
                <a:lnTo>
                  <a:pt x="738" y="4790"/>
                </a:lnTo>
                <a:lnTo>
                  <a:pt x="718" y="4747"/>
                </a:lnTo>
                <a:lnTo>
                  <a:pt x="697" y="4702"/>
                </a:lnTo>
                <a:lnTo>
                  <a:pt x="677" y="4656"/>
                </a:lnTo>
                <a:lnTo>
                  <a:pt x="656" y="4608"/>
                </a:lnTo>
                <a:lnTo>
                  <a:pt x="635" y="4557"/>
                </a:lnTo>
                <a:lnTo>
                  <a:pt x="627" y="4540"/>
                </a:lnTo>
                <a:lnTo>
                  <a:pt x="606" y="4493"/>
                </a:lnTo>
                <a:lnTo>
                  <a:pt x="591" y="4459"/>
                </a:lnTo>
                <a:lnTo>
                  <a:pt x="574" y="4417"/>
                </a:lnTo>
                <a:lnTo>
                  <a:pt x="556" y="4368"/>
                </a:lnTo>
                <a:lnTo>
                  <a:pt x="536" y="4313"/>
                </a:lnTo>
                <a:lnTo>
                  <a:pt x="517" y="4252"/>
                </a:lnTo>
                <a:lnTo>
                  <a:pt x="497" y="4184"/>
                </a:lnTo>
                <a:lnTo>
                  <a:pt x="478" y="4110"/>
                </a:lnTo>
                <a:lnTo>
                  <a:pt x="460" y="4030"/>
                </a:lnTo>
                <a:lnTo>
                  <a:pt x="452" y="3989"/>
                </a:lnTo>
                <a:lnTo>
                  <a:pt x="443" y="3946"/>
                </a:lnTo>
                <a:lnTo>
                  <a:pt x="436" y="3901"/>
                </a:lnTo>
                <a:lnTo>
                  <a:pt x="429" y="3855"/>
                </a:lnTo>
                <a:lnTo>
                  <a:pt x="422" y="3809"/>
                </a:lnTo>
                <a:lnTo>
                  <a:pt x="416" y="3760"/>
                </a:lnTo>
                <a:lnTo>
                  <a:pt x="411" y="3711"/>
                </a:lnTo>
                <a:lnTo>
                  <a:pt x="407" y="3660"/>
                </a:lnTo>
                <a:lnTo>
                  <a:pt x="404" y="3608"/>
                </a:lnTo>
                <a:lnTo>
                  <a:pt x="401" y="3555"/>
                </a:lnTo>
                <a:lnTo>
                  <a:pt x="399" y="3502"/>
                </a:lnTo>
                <a:lnTo>
                  <a:pt x="399" y="3446"/>
                </a:lnTo>
                <a:lnTo>
                  <a:pt x="399" y="3390"/>
                </a:lnTo>
                <a:lnTo>
                  <a:pt x="401" y="3333"/>
                </a:lnTo>
                <a:lnTo>
                  <a:pt x="405" y="3275"/>
                </a:lnTo>
                <a:lnTo>
                  <a:pt x="408" y="3216"/>
                </a:lnTo>
                <a:lnTo>
                  <a:pt x="414" y="3156"/>
                </a:lnTo>
                <a:lnTo>
                  <a:pt x="422" y="3095"/>
                </a:lnTo>
                <a:lnTo>
                  <a:pt x="430" y="3034"/>
                </a:lnTo>
                <a:lnTo>
                  <a:pt x="440" y="2971"/>
                </a:lnTo>
                <a:lnTo>
                  <a:pt x="452" y="2908"/>
                </a:lnTo>
                <a:lnTo>
                  <a:pt x="465" y="2844"/>
                </a:lnTo>
                <a:lnTo>
                  <a:pt x="480" y="2779"/>
                </a:lnTo>
                <a:lnTo>
                  <a:pt x="497" y="2714"/>
                </a:lnTo>
                <a:lnTo>
                  <a:pt x="516" y="2647"/>
                </a:lnTo>
                <a:lnTo>
                  <a:pt x="536" y="2581"/>
                </a:lnTo>
                <a:lnTo>
                  <a:pt x="559" y="2513"/>
                </a:lnTo>
                <a:lnTo>
                  <a:pt x="584" y="2445"/>
                </a:lnTo>
                <a:lnTo>
                  <a:pt x="610" y="2376"/>
                </a:lnTo>
                <a:lnTo>
                  <a:pt x="639" y="2307"/>
                </a:lnTo>
                <a:lnTo>
                  <a:pt x="671" y="2237"/>
                </a:lnTo>
                <a:lnTo>
                  <a:pt x="704" y="2167"/>
                </a:lnTo>
                <a:lnTo>
                  <a:pt x="739" y="2097"/>
                </a:lnTo>
                <a:lnTo>
                  <a:pt x="777" y="2025"/>
                </a:lnTo>
                <a:lnTo>
                  <a:pt x="818" y="1954"/>
                </a:lnTo>
                <a:lnTo>
                  <a:pt x="860" y="1882"/>
                </a:lnTo>
                <a:lnTo>
                  <a:pt x="906" y="1809"/>
                </a:lnTo>
                <a:lnTo>
                  <a:pt x="954" y="1737"/>
                </a:lnTo>
                <a:lnTo>
                  <a:pt x="1005" y="1664"/>
                </a:lnTo>
                <a:lnTo>
                  <a:pt x="1059" y="1591"/>
                </a:lnTo>
                <a:lnTo>
                  <a:pt x="1067" y="1580"/>
                </a:lnTo>
                <a:lnTo>
                  <a:pt x="1090" y="1548"/>
                </a:lnTo>
                <a:lnTo>
                  <a:pt x="1107" y="1524"/>
                </a:lnTo>
                <a:lnTo>
                  <a:pt x="1129" y="1496"/>
                </a:lnTo>
                <a:lnTo>
                  <a:pt x="1155" y="1465"/>
                </a:lnTo>
                <a:lnTo>
                  <a:pt x="1184" y="1431"/>
                </a:lnTo>
                <a:lnTo>
                  <a:pt x="1219" y="1394"/>
                </a:lnTo>
                <a:lnTo>
                  <a:pt x="1258" y="1354"/>
                </a:lnTo>
                <a:lnTo>
                  <a:pt x="1301" y="1310"/>
                </a:lnTo>
                <a:lnTo>
                  <a:pt x="1349" y="1266"/>
                </a:lnTo>
                <a:lnTo>
                  <a:pt x="1401" y="1220"/>
                </a:lnTo>
                <a:lnTo>
                  <a:pt x="1458" y="1172"/>
                </a:lnTo>
                <a:lnTo>
                  <a:pt x="1521" y="1123"/>
                </a:lnTo>
                <a:lnTo>
                  <a:pt x="1587" y="1074"/>
                </a:lnTo>
                <a:lnTo>
                  <a:pt x="1623" y="1050"/>
                </a:lnTo>
                <a:lnTo>
                  <a:pt x="1659" y="1025"/>
                </a:lnTo>
                <a:lnTo>
                  <a:pt x="1697" y="1001"/>
                </a:lnTo>
                <a:lnTo>
                  <a:pt x="1736" y="976"/>
                </a:lnTo>
                <a:lnTo>
                  <a:pt x="1777" y="952"/>
                </a:lnTo>
                <a:lnTo>
                  <a:pt x="1818" y="928"/>
                </a:lnTo>
                <a:lnTo>
                  <a:pt x="1861" y="904"/>
                </a:lnTo>
                <a:lnTo>
                  <a:pt x="1905" y="880"/>
                </a:lnTo>
                <a:lnTo>
                  <a:pt x="1950" y="856"/>
                </a:lnTo>
                <a:lnTo>
                  <a:pt x="1997" y="833"/>
                </a:lnTo>
                <a:lnTo>
                  <a:pt x="2045" y="810"/>
                </a:lnTo>
                <a:lnTo>
                  <a:pt x="2095" y="789"/>
                </a:lnTo>
                <a:lnTo>
                  <a:pt x="2146" y="767"/>
                </a:lnTo>
                <a:lnTo>
                  <a:pt x="2198" y="745"/>
                </a:lnTo>
                <a:lnTo>
                  <a:pt x="2252" y="725"/>
                </a:lnTo>
                <a:lnTo>
                  <a:pt x="2307" y="704"/>
                </a:lnTo>
                <a:lnTo>
                  <a:pt x="2362" y="685"/>
                </a:lnTo>
                <a:lnTo>
                  <a:pt x="2421" y="667"/>
                </a:lnTo>
                <a:lnTo>
                  <a:pt x="2480" y="648"/>
                </a:lnTo>
                <a:lnTo>
                  <a:pt x="2541" y="631"/>
                </a:lnTo>
                <a:lnTo>
                  <a:pt x="2602" y="615"/>
                </a:lnTo>
                <a:lnTo>
                  <a:pt x="2666" y="600"/>
                </a:lnTo>
                <a:lnTo>
                  <a:pt x="2731" y="586"/>
                </a:lnTo>
                <a:lnTo>
                  <a:pt x="2797" y="572"/>
                </a:lnTo>
                <a:lnTo>
                  <a:pt x="2865" y="559"/>
                </a:lnTo>
                <a:lnTo>
                  <a:pt x="2934" y="548"/>
                </a:lnTo>
                <a:lnTo>
                  <a:pt x="3005" y="538"/>
                </a:lnTo>
                <a:lnTo>
                  <a:pt x="3077" y="528"/>
                </a:lnTo>
                <a:lnTo>
                  <a:pt x="3150" y="522"/>
                </a:lnTo>
                <a:lnTo>
                  <a:pt x="3225" y="515"/>
                </a:lnTo>
                <a:lnTo>
                  <a:pt x="3303" y="509"/>
                </a:lnTo>
                <a:lnTo>
                  <a:pt x="3381" y="506"/>
                </a:lnTo>
                <a:lnTo>
                  <a:pt x="3381" y="2"/>
                </a:lnTo>
                <a:lnTo>
                  <a:pt x="3354" y="1"/>
                </a:lnTo>
                <a:lnTo>
                  <a:pt x="3322" y="0"/>
                </a:lnTo>
                <a:lnTo>
                  <a:pt x="3278" y="0"/>
                </a:lnTo>
                <a:lnTo>
                  <a:pt x="3223" y="1"/>
                </a:lnTo>
                <a:lnTo>
                  <a:pt x="3158" y="3"/>
                </a:lnTo>
                <a:lnTo>
                  <a:pt x="3084" y="9"/>
                </a:lnTo>
                <a:lnTo>
                  <a:pt x="2999" y="16"/>
                </a:lnTo>
                <a:lnTo>
                  <a:pt x="2908" y="27"/>
                </a:lnTo>
                <a:lnTo>
                  <a:pt x="2859" y="34"/>
                </a:lnTo>
                <a:lnTo>
                  <a:pt x="2809" y="42"/>
                </a:lnTo>
                <a:lnTo>
                  <a:pt x="2756" y="50"/>
                </a:lnTo>
                <a:lnTo>
                  <a:pt x="2703" y="60"/>
                </a:lnTo>
                <a:lnTo>
                  <a:pt x="2648" y="72"/>
                </a:lnTo>
                <a:lnTo>
                  <a:pt x="2591" y="84"/>
                </a:lnTo>
                <a:lnTo>
                  <a:pt x="2533" y="98"/>
                </a:lnTo>
                <a:lnTo>
                  <a:pt x="2473" y="113"/>
                </a:lnTo>
                <a:lnTo>
                  <a:pt x="2413" y="130"/>
                </a:lnTo>
                <a:lnTo>
                  <a:pt x="2351" y="148"/>
                </a:lnTo>
                <a:lnTo>
                  <a:pt x="2288" y="168"/>
                </a:lnTo>
                <a:lnTo>
                  <a:pt x="2224" y="189"/>
                </a:lnTo>
                <a:lnTo>
                  <a:pt x="2160" y="212"/>
                </a:lnTo>
                <a:lnTo>
                  <a:pt x="2095" y="237"/>
                </a:lnTo>
                <a:lnTo>
                  <a:pt x="2029" y="264"/>
                </a:lnTo>
                <a:lnTo>
                  <a:pt x="1963" y="292"/>
                </a:lnTo>
                <a:lnTo>
                  <a:pt x="1897" y="323"/>
                </a:lnTo>
                <a:lnTo>
                  <a:pt x="1829" y="355"/>
                </a:lnTo>
                <a:lnTo>
                  <a:pt x="1761" y="390"/>
                </a:lnTo>
                <a:lnTo>
                  <a:pt x="1694" y="427"/>
                </a:lnTo>
                <a:lnTo>
                  <a:pt x="1626" y="466"/>
                </a:lnTo>
                <a:lnTo>
                  <a:pt x="1558" y="508"/>
                </a:lnTo>
                <a:lnTo>
                  <a:pt x="1490" y="551"/>
                </a:lnTo>
                <a:lnTo>
                  <a:pt x="1422" y="597"/>
                </a:lnTo>
                <a:lnTo>
                  <a:pt x="1355" y="646"/>
                </a:lnTo>
                <a:lnTo>
                  <a:pt x="1287" y="697"/>
                </a:lnTo>
                <a:lnTo>
                  <a:pt x="1221" y="751"/>
                </a:lnTo>
                <a:lnTo>
                  <a:pt x="1154" y="808"/>
                </a:lnTo>
                <a:lnTo>
                  <a:pt x="1089" y="867"/>
                </a:lnTo>
                <a:lnTo>
                  <a:pt x="1024" y="929"/>
                </a:lnTo>
                <a:lnTo>
                  <a:pt x="958" y="994"/>
                </a:lnTo>
                <a:lnTo>
                  <a:pt x="896" y="1063"/>
                </a:lnTo>
                <a:lnTo>
                  <a:pt x="864" y="1097"/>
                </a:lnTo>
                <a:lnTo>
                  <a:pt x="833" y="1133"/>
                </a:lnTo>
                <a:lnTo>
                  <a:pt x="802" y="1170"/>
                </a:lnTo>
                <a:lnTo>
                  <a:pt x="771" y="1208"/>
                </a:lnTo>
                <a:lnTo>
                  <a:pt x="740" y="1245"/>
                </a:lnTo>
                <a:lnTo>
                  <a:pt x="711" y="1284"/>
                </a:lnTo>
                <a:lnTo>
                  <a:pt x="681" y="1324"/>
                </a:lnTo>
                <a:lnTo>
                  <a:pt x="651" y="1365"/>
                </a:lnTo>
                <a:lnTo>
                  <a:pt x="622" y="1406"/>
                </a:lnTo>
                <a:lnTo>
                  <a:pt x="593" y="1448"/>
                </a:lnTo>
                <a:lnTo>
                  <a:pt x="565" y="1492"/>
                </a:lnTo>
                <a:lnTo>
                  <a:pt x="536" y="1535"/>
                </a:lnTo>
                <a:lnTo>
                  <a:pt x="509" y="1580"/>
                </a:lnTo>
                <a:lnTo>
                  <a:pt x="480" y="1625"/>
                </a:lnTo>
                <a:lnTo>
                  <a:pt x="454" y="1672"/>
                </a:lnTo>
                <a:lnTo>
                  <a:pt x="427" y="1720"/>
                </a:lnTo>
                <a:lnTo>
                  <a:pt x="400" y="1768"/>
                </a:lnTo>
                <a:lnTo>
                  <a:pt x="375" y="1817"/>
                </a:lnTo>
                <a:lnTo>
                  <a:pt x="349" y="1867"/>
                </a:lnTo>
                <a:lnTo>
                  <a:pt x="324" y="1917"/>
                </a:lnTo>
                <a:lnTo>
                  <a:pt x="300" y="1970"/>
                </a:lnTo>
                <a:lnTo>
                  <a:pt x="276" y="2022"/>
                </a:lnTo>
                <a:lnTo>
                  <a:pt x="252" y="2076"/>
                </a:lnTo>
                <a:lnTo>
                  <a:pt x="229" y="2131"/>
                </a:lnTo>
                <a:lnTo>
                  <a:pt x="206" y="2187"/>
                </a:lnTo>
                <a:lnTo>
                  <a:pt x="183" y="2243"/>
                </a:lnTo>
                <a:lnTo>
                  <a:pt x="162" y="2300"/>
                </a:lnTo>
                <a:lnTo>
                  <a:pt x="141" y="2359"/>
                </a:lnTo>
                <a:lnTo>
                  <a:pt x="133" y="2383"/>
                </a:lnTo>
                <a:lnTo>
                  <a:pt x="124" y="2413"/>
                </a:lnTo>
                <a:lnTo>
                  <a:pt x="114" y="2453"/>
                </a:lnTo>
                <a:lnTo>
                  <a:pt x="100" y="2504"/>
                </a:lnTo>
                <a:lnTo>
                  <a:pt x="86" y="2565"/>
                </a:lnTo>
                <a:lnTo>
                  <a:pt x="72" y="2634"/>
                </a:lnTo>
                <a:lnTo>
                  <a:pt x="57" y="2714"/>
                </a:lnTo>
                <a:lnTo>
                  <a:pt x="42" y="2801"/>
                </a:lnTo>
                <a:lnTo>
                  <a:pt x="29" y="2896"/>
                </a:lnTo>
                <a:lnTo>
                  <a:pt x="22" y="2946"/>
                </a:lnTo>
                <a:lnTo>
                  <a:pt x="18" y="2998"/>
                </a:lnTo>
                <a:lnTo>
                  <a:pt x="13" y="3052"/>
                </a:lnTo>
                <a:lnTo>
                  <a:pt x="9" y="3108"/>
                </a:lnTo>
                <a:lnTo>
                  <a:pt x="5" y="3164"/>
                </a:lnTo>
                <a:lnTo>
                  <a:pt x="3" y="3223"/>
                </a:lnTo>
                <a:lnTo>
                  <a:pt x="1" y="3283"/>
                </a:lnTo>
                <a:lnTo>
                  <a:pt x="0" y="3344"/>
                </a:lnTo>
                <a:lnTo>
                  <a:pt x="1" y="3407"/>
                </a:lnTo>
                <a:lnTo>
                  <a:pt x="2" y="3471"/>
                </a:lnTo>
                <a:lnTo>
                  <a:pt x="4" y="3535"/>
                </a:lnTo>
                <a:lnTo>
                  <a:pt x="9" y="3601"/>
                </a:lnTo>
                <a:lnTo>
                  <a:pt x="13" y="3668"/>
                </a:lnTo>
                <a:lnTo>
                  <a:pt x="20" y="3737"/>
                </a:lnTo>
                <a:lnTo>
                  <a:pt x="28" y="3805"/>
                </a:lnTo>
                <a:lnTo>
                  <a:pt x="38" y="3876"/>
                </a:lnTo>
                <a:lnTo>
                  <a:pt x="50" y="3947"/>
                </a:lnTo>
                <a:lnTo>
                  <a:pt x="62" y="4018"/>
                </a:lnTo>
                <a:lnTo>
                  <a:pt x="77" y="4089"/>
                </a:lnTo>
                <a:lnTo>
                  <a:pt x="94" y="4162"/>
                </a:lnTo>
                <a:lnTo>
                  <a:pt x="113" y="4236"/>
                </a:lnTo>
                <a:lnTo>
                  <a:pt x="133" y="4310"/>
                </a:lnTo>
                <a:lnTo>
                  <a:pt x="156" y="4383"/>
                </a:lnTo>
                <a:lnTo>
                  <a:pt x="181" y="4458"/>
                </a:lnTo>
                <a:lnTo>
                  <a:pt x="209" y="4532"/>
                </a:lnTo>
                <a:lnTo>
                  <a:pt x="238" y="4608"/>
                </a:lnTo>
                <a:lnTo>
                  <a:pt x="270" y="4682"/>
                </a:lnTo>
                <a:lnTo>
                  <a:pt x="304" y="4757"/>
                </a:lnTo>
                <a:lnTo>
                  <a:pt x="342" y="4832"/>
                </a:lnTo>
                <a:lnTo>
                  <a:pt x="381" y="4908"/>
                </a:lnTo>
                <a:lnTo>
                  <a:pt x="423" y="4982"/>
                </a:lnTo>
                <a:lnTo>
                  <a:pt x="469" y="5057"/>
                </a:lnTo>
                <a:lnTo>
                  <a:pt x="517" y="5131"/>
                </a:lnTo>
                <a:lnTo>
                  <a:pt x="567" y="5206"/>
                </a:lnTo>
                <a:lnTo>
                  <a:pt x="622" y="5280"/>
                </a:lnTo>
                <a:lnTo>
                  <a:pt x="649" y="5316"/>
                </a:lnTo>
                <a:lnTo>
                  <a:pt x="678" y="5353"/>
                </a:lnTo>
                <a:lnTo>
                  <a:pt x="707" y="5389"/>
                </a:lnTo>
                <a:lnTo>
                  <a:pt x="738" y="5426"/>
                </a:lnTo>
                <a:lnTo>
                  <a:pt x="769" y="5462"/>
                </a:lnTo>
                <a:lnTo>
                  <a:pt x="801" y="5498"/>
                </a:lnTo>
                <a:lnTo>
                  <a:pt x="834" y="5534"/>
                </a:lnTo>
                <a:lnTo>
                  <a:pt x="868" y="5570"/>
                </a:lnTo>
                <a:lnTo>
                  <a:pt x="903" y="5605"/>
                </a:lnTo>
                <a:lnTo>
                  <a:pt x="938" y="5641"/>
                </a:lnTo>
                <a:lnTo>
                  <a:pt x="974" y="5676"/>
                </a:lnTo>
                <a:lnTo>
                  <a:pt x="1011" y="5711"/>
                </a:lnTo>
                <a:lnTo>
                  <a:pt x="1050" y="5746"/>
                </a:lnTo>
                <a:lnTo>
                  <a:pt x="1089" y="5781"/>
                </a:lnTo>
                <a:lnTo>
                  <a:pt x="1129" y="5815"/>
                </a:lnTo>
                <a:lnTo>
                  <a:pt x="1169" y="5849"/>
                </a:lnTo>
                <a:lnTo>
                  <a:pt x="1211" y="5883"/>
                </a:lnTo>
                <a:lnTo>
                  <a:pt x="1253" y="5917"/>
                </a:lnTo>
                <a:lnTo>
                  <a:pt x="1271" y="5929"/>
                </a:lnTo>
                <a:lnTo>
                  <a:pt x="1325" y="5967"/>
                </a:lnTo>
                <a:lnTo>
                  <a:pt x="1363" y="5992"/>
                </a:lnTo>
                <a:lnTo>
                  <a:pt x="1409" y="6022"/>
                </a:lnTo>
                <a:lnTo>
                  <a:pt x="1463" y="6056"/>
                </a:lnTo>
                <a:lnTo>
                  <a:pt x="1525" y="6093"/>
                </a:lnTo>
                <a:lnTo>
                  <a:pt x="1592" y="6131"/>
                </a:lnTo>
                <a:lnTo>
                  <a:pt x="1666" y="6171"/>
                </a:lnTo>
                <a:lnTo>
                  <a:pt x="1747" y="6213"/>
                </a:lnTo>
                <a:lnTo>
                  <a:pt x="1834" y="6256"/>
                </a:lnTo>
                <a:lnTo>
                  <a:pt x="1925" y="6299"/>
                </a:lnTo>
                <a:lnTo>
                  <a:pt x="1973" y="6320"/>
                </a:lnTo>
                <a:lnTo>
                  <a:pt x="2023" y="6341"/>
                </a:lnTo>
                <a:lnTo>
                  <a:pt x="2074" y="6362"/>
                </a:lnTo>
                <a:lnTo>
                  <a:pt x="2125" y="6382"/>
                </a:lnTo>
                <a:lnTo>
                  <a:pt x="2178" y="6402"/>
                </a:lnTo>
                <a:lnTo>
                  <a:pt x="2232" y="6421"/>
                </a:lnTo>
                <a:lnTo>
                  <a:pt x="2287" y="6441"/>
                </a:lnTo>
                <a:lnTo>
                  <a:pt x="2343" y="6459"/>
                </a:lnTo>
                <a:lnTo>
                  <a:pt x="2400" y="6477"/>
                </a:lnTo>
                <a:lnTo>
                  <a:pt x="2458" y="6493"/>
                </a:lnTo>
                <a:lnTo>
                  <a:pt x="2518" y="6509"/>
                </a:lnTo>
                <a:lnTo>
                  <a:pt x="2577" y="6525"/>
                </a:lnTo>
                <a:lnTo>
                  <a:pt x="2638" y="6539"/>
                </a:lnTo>
                <a:lnTo>
                  <a:pt x="2699" y="6551"/>
                </a:lnTo>
                <a:lnTo>
                  <a:pt x="2762" y="6564"/>
                </a:lnTo>
                <a:lnTo>
                  <a:pt x="2825" y="6574"/>
                </a:lnTo>
                <a:lnTo>
                  <a:pt x="2889" y="6583"/>
                </a:lnTo>
                <a:lnTo>
                  <a:pt x="2953" y="6591"/>
                </a:lnTo>
                <a:lnTo>
                  <a:pt x="3018" y="6598"/>
                </a:lnTo>
                <a:lnTo>
                  <a:pt x="3084" y="6604"/>
                </a:lnTo>
                <a:lnTo>
                  <a:pt x="3149" y="6607"/>
                </a:lnTo>
                <a:lnTo>
                  <a:pt x="3216" y="6610"/>
                </a:lnTo>
                <a:lnTo>
                  <a:pt x="3282" y="6610"/>
                </a:lnTo>
                <a:lnTo>
                  <a:pt x="3351" y="6607"/>
                </a:lnTo>
                <a:lnTo>
                  <a:pt x="3418" y="6604"/>
                </a:lnTo>
                <a:lnTo>
                  <a:pt x="3487" y="6599"/>
                </a:lnTo>
                <a:lnTo>
                  <a:pt x="3555" y="6591"/>
                </a:lnTo>
                <a:lnTo>
                  <a:pt x="3624" y="6582"/>
                </a:lnTo>
                <a:lnTo>
                  <a:pt x="3692" y="6571"/>
                </a:lnTo>
                <a:lnTo>
                  <a:pt x="3762" y="6557"/>
                </a:lnTo>
                <a:lnTo>
                  <a:pt x="3830" y="6541"/>
                </a:lnTo>
                <a:lnTo>
                  <a:pt x="3900" y="6523"/>
                </a:lnTo>
                <a:lnTo>
                  <a:pt x="3970" y="6501"/>
                </a:lnTo>
                <a:lnTo>
                  <a:pt x="4039" y="6478"/>
                </a:lnTo>
                <a:lnTo>
                  <a:pt x="4109" y="6452"/>
                </a:lnTo>
                <a:lnTo>
                  <a:pt x="4179" y="6424"/>
                </a:lnTo>
                <a:lnTo>
                  <a:pt x="4247" y="6392"/>
                </a:lnTo>
                <a:lnTo>
                  <a:pt x="4317" y="6357"/>
                </a:lnTo>
                <a:lnTo>
                  <a:pt x="4323" y="6355"/>
                </a:lnTo>
                <a:lnTo>
                  <a:pt x="4345" y="6346"/>
                </a:lnTo>
                <a:lnTo>
                  <a:pt x="4378" y="6331"/>
                </a:lnTo>
                <a:lnTo>
                  <a:pt x="4423" y="6307"/>
                </a:lnTo>
                <a:lnTo>
                  <a:pt x="4448" y="6292"/>
                </a:lnTo>
                <a:lnTo>
                  <a:pt x="4476" y="6276"/>
                </a:lnTo>
                <a:lnTo>
                  <a:pt x="4507" y="6257"/>
                </a:lnTo>
                <a:lnTo>
                  <a:pt x="4540" y="6235"/>
                </a:lnTo>
                <a:lnTo>
                  <a:pt x="4575" y="6211"/>
                </a:lnTo>
                <a:lnTo>
                  <a:pt x="4611" y="6185"/>
                </a:lnTo>
                <a:lnTo>
                  <a:pt x="4649" y="6155"/>
                </a:lnTo>
                <a:lnTo>
                  <a:pt x="4688" y="6123"/>
                </a:lnTo>
                <a:lnTo>
                  <a:pt x="4744" y="6081"/>
                </a:lnTo>
                <a:lnTo>
                  <a:pt x="4798" y="6038"/>
                </a:lnTo>
                <a:lnTo>
                  <a:pt x="4852" y="5993"/>
                </a:lnTo>
                <a:lnTo>
                  <a:pt x="4903" y="5946"/>
                </a:lnTo>
                <a:lnTo>
                  <a:pt x="4955" y="5900"/>
                </a:lnTo>
                <a:lnTo>
                  <a:pt x="5004" y="5849"/>
                </a:lnTo>
                <a:lnTo>
                  <a:pt x="5052" y="5799"/>
                </a:lnTo>
                <a:lnTo>
                  <a:pt x="5099" y="5747"/>
                </a:lnTo>
                <a:lnTo>
                  <a:pt x="5143" y="5694"/>
                </a:lnTo>
                <a:lnTo>
                  <a:pt x="5186" y="5639"/>
                </a:lnTo>
                <a:lnTo>
                  <a:pt x="5229" y="5583"/>
                </a:lnTo>
                <a:lnTo>
                  <a:pt x="5269" y="5525"/>
                </a:lnTo>
                <a:lnTo>
                  <a:pt x="5307" y="5467"/>
                </a:lnTo>
                <a:lnTo>
                  <a:pt x="5344" y="5408"/>
                </a:lnTo>
                <a:lnTo>
                  <a:pt x="5379" y="5347"/>
                </a:lnTo>
                <a:lnTo>
                  <a:pt x="5412" y="5286"/>
                </a:lnTo>
                <a:lnTo>
                  <a:pt x="5444" y="5223"/>
                </a:lnTo>
                <a:lnTo>
                  <a:pt x="5474" y="5159"/>
                </a:lnTo>
                <a:lnTo>
                  <a:pt x="5503" y="5094"/>
                </a:lnTo>
                <a:lnTo>
                  <a:pt x="5529" y="5028"/>
                </a:lnTo>
                <a:lnTo>
                  <a:pt x="5553" y="4961"/>
                </a:lnTo>
                <a:lnTo>
                  <a:pt x="5575" y="4893"/>
                </a:lnTo>
                <a:lnTo>
                  <a:pt x="5595" y="4824"/>
                </a:lnTo>
                <a:lnTo>
                  <a:pt x="5613" y="4755"/>
                </a:lnTo>
                <a:lnTo>
                  <a:pt x="5630" y="4685"/>
                </a:lnTo>
                <a:lnTo>
                  <a:pt x="5644" y="4613"/>
                </a:lnTo>
                <a:lnTo>
                  <a:pt x="5657" y="4543"/>
                </a:lnTo>
                <a:lnTo>
                  <a:pt x="5667" y="4470"/>
                </a:lnTo>
                <a:lnTo>
                  <a:pt x="5675" y="4396"/>
                </a:lnTo>
                <a:lnTo>
                  <a:pt x="5681" y="4322"/>
                </a:lnTo>
                <a:lnTo>
                  <a:pt x="5684" y="4248"/>
                </a:lnTo>
                <a:lnTo>
                  <a:pt x="5685" y="4174"/>
                </a:lnTo>
                <a:lnTo>
                  <a:pt x="5684" y="4111"/>
                </a:lnTo>
                <a:lnTo>
                  <a:pt x="5682" y="4050"/>
                </a:lnTo>
                <a:lnTo>
                  <a:pt x="5677" y="3988"/>
                </a:lnTo>
                <a:lnTo>
                  <a:pt x="5673" y="3927"/>
                </a:lnTo>
                <a:lnTo>
                  <a:pt x="5666" y="3867"/>
                </a:lnTo>
                <a:lnTo>
                  <a:pt x="5657" y="3808"/>
                </a:lnTo>
                <a:lnTo>
                  <a:pt x="5648" y="3747"/>
                </a:lnTo>
                <a:lnTo>
                  <a:pt x="5636" y="3689"/>
                </a:lnTo>
                <a:lnTo>
                  <a:pt x="5624" y="3629"/>
                </a:lnTo>
                <a:lnTo>
                  <a:pt x="5609" y="3572"/>
                </a:lnTo>
                <a:lnTo>
                  <a:pt x="5594" y="3514"/>
                </a:lnTo>
                <a:lnTo>
                  <a:pt x="5577" y="3458"/>
                </a:lnTo>
                <a:lnTo>
                  <a:pt x="5559" y="3401"/>
                </a:lnTo>
                <a:lnTo>
                  <a:pt x="5539" y="3346"/>
                </a:lnTo>
                <a:lnTo>
                  <a:pt x="5517" y="3291"/>
                </a:lnTo>
                <a:lnTo>
                  <a:pt x="5496" y="3237"/>
                </a:lnTo>
                <a:lnTo>
                  <a:pt x="5472" y="3183"/>
                </a:lnTo>
                <a:lnTo>
                  <a:pt x="5448" y="3130"/>
                </a:lnTo>
                <a:lnTo>
                  <a:pt x="5422" y="3078"/>
                </a:lnTo>
                <a:lnTo>
                  <a:pt x="5394" y="3027"/>
                </a:lnTo>
                <a:lnTo>
                  <a:pt x="5366" y="2975"/>
                </a:lnTo>
                <a:lnTo>
                  <a:pt x="5336" y="2925"/>
                </a:lnTo>
                <a:lnTo>
                  <a:pt x="5305" y="2876"/>
                </a:lnTo>
                <a:lnTo>
                  <a:pt x="5273" y="2828"/>
                </a:lnTo>
                <a:lnTo>
                  <a:pt x="5241" y="2780"/>
                </a:lnTo>
                <a:lnTo>
                  <a:pt x="5207" y="2734"/>
                </a:lnTo>
                <a:lnTo>
                  <a:pt x="5172" y="2688"/>
                </a:lnTo>
                <a:lnTo>
                  <a:pt x="5135" y="2642"/>
                </a:lnTo>
                <a:lnTo>
                  <a:pt x="5097" y="2599"/>
                </a:lnTo>
                <a:lnTo>
                  <a:pt x="5060" y="2555"/>
                </a:lnTo>
                <a:lnTo>
                  <a:pt x="5020" y="2513"/>
                </a:lnTo>
                <a:lnTo>
                  <a:pt x="4980" y="2472"/>
                </a:lnTo>
                <a:lnTo>
                  <a:pt x="4939" y="2431"/>
                </a:lnTo>
                <a:lnTo>
                  <a:pt x="4897" y="2392"/>
                </a:lnTo>
                <a:lnTo>
                  <a:pt x="4853" y="2353"/>
                </a:lnTo>
                <a:lnTo>
                  <a:pt x="4809" y="2317"/>
                </a:lnTo>
                <a:lnTo>
                  <a:pt x="4764" y="2280"/>
                </a:lnTo>
                <a:lnTo>
                  <a:pt x="4718" y="2245"/>
                </a:lnTo>
                <a:lnTo>
                  <a:pt x="4672" y="2211"/>
                </a:lnTo>
                <a:lnTo>
                  <a:pt x="4624" y="2178"/>
                </a:lnTo>
                <a:lnTo>
                  <a:pt x="4576" y="2146"/>
                </a:lnTo>
                <a:lnTo>
                  <a:pt x="4526" y="2115"/>
                </a:lnTo>
                <a:lnTo>
                  <a:pt x="4476" y="2085"/>
                </a:lnTo>
                <a:lnTo>
                  <a:pt x="4425" y="2058"/>
                </a:lnTo>
                <a:lnTo>
                  <a:pt x="4374" y="2030"/>
                </a:lnTo>
                <a:lnTo>
                  <a:pt x="4321" y="2004"/>
                </a:lnTo>
                <a:lnTo>
                  <a:pt x="4269" y="1979"/>
                </a:lnTo>
                <a:lnTo>
                  <a:pt x="4215" y="1956"/>
                </a:lnTo>
                <a:lnTo>
                  <a:pt x="4160" y="1933"/>
                </a:lnTo>
                <a:lnTo>
                  <a:pt x="4105" y="1913"/>
                </a:lnTo>
                <a:lnTo>
                  <a:pt x="4050" y="1893"/>
                </a:lnTo>
                <a:lnTo>
                  <a:pt x="3994" y="1875"/>
                </a:lnTo>
                <a:lnTo>
                  <a:pt x="3937" y="1858"/>
                </a:lnTo>
                <a:lnTo>
                  <a:pt x="3879" y="1842"/>
                </a:lnTo>
                <a:lnTo>
                  <a:pt x="3821" y="1828"/>
                </a:lnTo>
                <a:lnTo>
                  <a:pt x="3763" y="1816"/>
                </a:lnTo>
                <a:lnTo>
                  <a:pt x="3704" y="1804"/>
                </a:lnTo>
                <a:lnTo>
                  <a:pt x="3644" y="1794"/>
                </a:lnTo>
                <a:lnTo>
                  <a:pt x="3585" y="1786"/>
                </a:lnTo>
                <a:lnTo>
                  <a:pt x="3524" y="1779"/>
                </a:lnTo>
                <a:lnTo>
                  <a:pt x="3463" y="1774"/>
                </a:lnTo>
                <a:lnTo>
                  <a:pt x="3402" y="1770"/>
                </a:lnTo>
                <a:lnTo>
                  <a:pt x="3340" y="1768"/>
                </a:lnTo>
                <a:lnTo>
                  <a:pt x="3278" y="1767"/>
                </a:lnTo>
                <a:close/>
                <a:moveTo>
                  <a:pt x="2374" y="5734"/>
                </a:moveTo>
                <a:lnTo>
                  <a:pt x="2374" y="5734"/>
                </a:lnTo>
                <a:lnTo>
                  <a:pt x="2343" y="5734"/>
                </a:lnTo>
                <a:lnTo>
                  <a:pt x="2312" y="5732"/>
                </a:lnTo>
                <a:lnTo>
                  <a:pt x="2281" y="5727"/>
                </a:lnTo>
                <a:lnTo>
                  <a:pt x="2251" y="5723"/>
                </a:lnTo>
                <a:lnTo>
                  <a:pt x="2222" y="5716"/>
                </a:lnTo>
                <a:lnTo>
                  <a:pt x="2192" y="5707"/>
                </a:lnTo>
                <a:lnTo>
                  <a:pt x="2164" y="5698"/>
                </a:lnTo>
                <a:lnTo>
                  <a:pt x="2136" y="5686"/>
                </a:lnTo>
                <a:lnTo>
                  <a:pt x="2109" y="5675"/>
                </a:lnTo>
                <a:lnTo>
                  <a:pt x="2083" y="5661"/>
                </a:lnTo>
                <a:lnTo>
                  <a:pt x="2058" y="5646"/>
                </a:lnTo>
                <a:lnTo>
                  <a:pt x="2033" y="5630"/>
                </a:lnTo>
                <a:lnTo>
                  <a:pt x="2009" y="5613"/>
                </a:lnTo>
                <a:lnTo>
                  <a:pt x="1986" y="5595"/>
                </a:lnTo>
                <a:lnTo>
                  <a:pt x="1964" y="5575"/>
                </a:lnTo>
                <a:lnTo>
                  <a:pt x="1942" y="5556"/>
                </a:lnTo>
                <a:lnTo>
                  <a:pt x="1922" y="5534"/>
                </a:lnTo>
                <a:lnTo>
                  <a:pt x="1904" y="5513"/>
                </a:lnTo>
                <a:lnTo>
                  <a:pt x="1885" y="5490"/>
                </a:lnTo>
                <a:lnTo>
                  <a:pt x="1868" y="5466"/>
                </a:lnTo>
                <a:lnTo>
                  <a:pt x="1852" y="5441"/>
                </a:lnTo>
                <a:lnTo>
                  <a:pt x="1837" y="5416"/>
                </a:lnTo>
                <a:lnTo>
                  <a:pt x="1824" y="5388"/>
                </a:lnTo>
                <a:lnTo>
                  <a:pt x="1811" y="5362"/>
                </a:lnTo>
                <a:lnTo>
                  <a:pt x="1801" y="5334"/>
                </a:lnTo>
                <a:lnTo>
                  <a:pt x="1791" y="5306"/>
                </a:lnTo>
                <a:lnTo>
                  <a:pt x="1783" y="5276"/>
                </a:lnTo>
                <a:lnTo>
                  <a:pt x="1776" y="5247"/>
                </a:lnTo>
                <a:lnTo>
                  <a:pt x="1771" y="5217"/>
                </a:lnTo>
                <a:lnTo>
                  <a:pt x="1767" y="5186"/>
                </a:lnTo>
                <a:lnTo>
                  <a:pt x="1764" y="5155"/>
                </a:lnTo>
                <a:lnTo>
                  <a:pt x="1763" y="5125"/>
                </a:lnTo>
                <a:lnTo>
                  <a:pt x="1764" y="5093"/>
                </a:lnTo>
                <a:lnTo>
                  <a:pt x="1767" y="5062"/>
                </a:lnTo>
                <a:lnTo>
                  <a:pt x="1771" y="5031"/>
                </a:lnTo>
                <a:lnTo>
                  <a:pt x="1776" y="5001"/>
                </a:lnTo>
                <a:lnTo>
                  <a:pt x="1783" y="4972"/>
                </a:lnTo>
                <a:lnTo>
                  <a:pt x="1791" y="4943"/>
                </a:lnTo>
                <a:lnTo>
                  <a:pt x="1801" y="4915"/>
                </a:lnTo>
                <a:lnTo>
                  <a:pt x="1811" y="4886"/>
                </a:lnTo>
                <a:lnTo>
                  <a:pt x="1824" y="4860"/>
                </a:lnTo>
                <a:lnTo>
                  <a:pt x="1837" y="4834"/>
                </a:lnTo>
                <a:lnTo>
                  <a:pt x="1852" y="4807"/>
                </a:lnTo>
                <a:lnTo>
                  <a:pt x="1868" y="4783"/>
                </a:lnTo>
                <a:lnTo>
                  <a:pt x="1885" y="4759"/>
                </a:lnTo>
                <a:lnTo>
                  <a:pt x="1904" y="4735"/>
                </a:lnTo>
                <a:lnTo>
                  <a:pt x="1922" y="4714"/>
                </a:lnTo>
                <a:lnTo>
                  <a:pt x="1942" y="4692"/>
                </a:lnTo>
                <a:lnTo>
                  <a:pt x="1964" y="4673"/>
                </a:lnTo>
                <a:lnTo>
                  <a:pt x="1986" y="4653"/>
                </a:lnTo>
                <a:lnTo>
                  <a:pt x="2009" y="4635"/>
                </a:lnTo>
                <a:lnTo>
                  <a:pt x="2033" y="4618"/>
                </a:lnTo>
                <a:lnTo>
                  <a:pt x="2058" y="4602"/>
                </a:lnTo>
                <a:lnTo>
                  <a:pt x="2083" y="4587"/>
                </a:lnTo>
                <a:lnTo>
                  <a:pt x="2109" y="4573"/>
                </a:lnTo>
                <a:lnTo>
                  <a:pt x="2136" y="4562"/>
                </a:lnTo>
                <a:lnTo>
                  <a:pt x="2164" y="4551"/>
                </a:lnTo>
                <a:lnTo>
                  <a:pt x="2192" y="4541"/>
                </a:lnTo>
                <a:lnTo>
                  <a:pt x="2222" y="4532"/>
                </a:lnTo>
                <a:lnTo>
                  <a:pt x="2251" y="4525"/>
                </a:lnTo>
                <a:lnTo>
                  <a:pt x="2281" y="4521"/>
                </a:lnTo>
                <a:lnTo>
                  <a:pt x="2312" y="4516"/>
                </a:lnTo>
                <a:lnTo>
                  <a:pt x="2343" y="4514"/>
                </a:lnTo>
                <a:lnTo>
                  <a:pt x="2374" y="4514"/>
                </a:lnTo>
                <a:lnTo>
                  <a:pt x="2406" y="4514"/>
                </a:lnTo>
                <a:lnTo>
                  <a:pt x="2437" y="4516"/>
                </a:lnTo>
                <a:lnTo>
                  <a:pt x="2467" y="4521"/>
                </a:lnTo>
                <a:lnTo>
                  <a:pt x="2497" y="4525"/>
                </a:lnTo>
                <a:lnTo>
                  <a:pt x="2527" y="4532"/>
                </a:lnTo>
                <a:lnTo>
                  <a:pt x="2555" y="4541"/>
                </a:lnTo>
                <a:lnTo>
                  <a:pt x="2584" y="4551"/>
                </a:lnTo>
                <a:lnTo>
                  <a:pt x="2611" y="4562"/>
                </a:lnTo>
                <a:lnTo>
                  <a:pt x="2639" y="4573"/>
                </a:lnTo>
                <a:lnTo>
                  <a:pt x="2665" y="4587"/>
                </a:lnTo>
                <a:lnTo>
                  <a:pt x="2691" y="4602"/>
                </a:lnTo>
                <a:lnTo>
                  <a:pt x="2715" y="4618"/>
                </a:lnTo>
                <a:lnTo>
                  <a:pt x="2739" y="4635"/>
                </a:lnTo>
                <a:lnTo>
                  <a:pt x="2762" y="4653"/>
                </a:lnTo>
                <a:lnTo>
                  <a:pt x="2785" y="4673"/>
                </a:lnTo>
                <a:lnTo>
                  <a:pt x="2805" y="4692"/>
                </a:lnTo>
                <a:lnTo>
                  <a:pt x="2826" y="4714"/>
                </a:lnTo>
                <a:lnTo>
                  <a:pt x="2845" y="4735"/>
                </a:lnTo>
                <a:lnTo>
                  <a:pt x="2864" y="4759"/>
                </a:lnTo>
                <a:lnTo>
                  <a:pt x="2881" y="4783"/>
                </a:lnTo>
                <a:lnTo>
                  <a:pt x="2897" y="4807"/>
                </a:lnTo>
                <a:lnTo>
                  <a:pt x="2910" y="4834"/>
                </a:lnTo>
                <a:lnTo>
                  <a:pt x="2924" y="4860"/>
                </a:lnTo>
                <a:lnTo>
                  <a:pt x="2937" y="4886"/>
                </a:lnTo>
                <a:lnTo>
                  <a:pt x="2948" y="4915"/>
                </a:lnTo>
                <a:lnTo>
                  <a:pt x="2957" y="4943"/>
                </a:lnTo>
                <a:lnTo>
                  <a:pt x="2965" y="4972"/>
                </a:lnTo>
                <a:lnTo>
                  <a:pt x="2972" y="5001"/>
                </a:lnTo>
                <a:lnTo>
                  <a:pt x="2978" y="5031"/>
                </a:lnTo>
                <a:lnTo>
                  <a:pt x="2981" y="5062"/>
                </a:lnTo>
                <a:lnTo>
                  <a:pt x="2983" y="5093"/>
                </a:lnTo>
                <a:lnTo>
                  <a:pt x="2985" y="5125"/>
                </a:lnTo>
                <a:lnTo>
                  <a:pt x="2983" y="5155"/>
                </a:lnTo>
                <a:lnTo>
                  <a:pt x="2981" y="5186"/>
                </a:lnTo>
                <a:lnTo>
                  <a:pt x="2978" y="5217"/>
                </a:lnTo>
                <a:lnTo>
                  <a:pt x="2972" y="5247"/>
                </a:lnTo>
                <a:lnTo>
                  <a:pt x="2965" y="5276"/>
                </a:lnTo>
                <a:lnTo>
                  <a:pt x="2957" y="5306"/>
                </a:lnTo>
                <a:lnTo>
                  <a:pt x="2948" y="5334"/>
                </a:lnTo>
                <a:lnTo>
                  <a:pt x="2937" y="5362"/>
                </a:lnTo>
                <a:lnTo>
                  <a:pt x="2924" y="5388"/>
                </a:lnTo>
                <a:lnTo>
                  <a:pt x="2910" y="5416"/>
                </a:lnTo>
                <a:lnTo>
                  <a:pt x="2897" y="5441"/>
                </a:lnTo>
                <a:lnTo>
                  <a:pt x="2881" y="5466"/>
                </a:lnTo>
                <a:lnTo>
                  <a:pt x="2864" y="5490"/>
                </a:lnTo>
                <a:lnTo>
                  <a:pt x="2845" y="5513"/>
                </a:lnTo>
                <a:lnTo>
                  <a:pt x="2826" y="5534"/>
                </a:lnTo>
                <a:lnTo>
                  <a:pt x="2805" y="5556"/>
                </a:lnTo>
                <a:lnTo>
                  <a:pt x="2785" y="5575"/>
                </a:lnTo>
                <a:lnTo>
                  <a:pt x="2762" y="5595"/>
                </a:lnTo>
                <a:lnTo>
                  <a:pt x="2739" y="5613"/>
                </a:lnTo>
                <a:lnTo>
                  <a:pt x="2715" y="5630"/>
                </a:lnTo>
                <a:lnTo>
                  <a:pt x="2691" y="5646"/>
                </a:lnTo>
                <a:lnTo>
                  <a:pt x="2665" y="5661"/>
                </a:lnTo>
                <a:lnTo>
                  <a:pt x="2639" y="5675"/>
                </a:lnTo>
                <a:lnTo>
                  <a:pt x="2611" y="5686"/>
                </a:lnTo>
                <a:lnTo>
                  <a:pt x="2584" y="5698"/>
                </a:lnTo>
                <a:lnTo>
                  <a:pt x="2555" y="5707"/>
                </a:lnTo>
                <a:lnTo>
                  <a:pt x="2527" y="5716"/>
                </a:lnTo>
                <a:lnTo>
                  <a:pt x="2497" y="5723"/>
                </a:lnTo>
                <a:lnTo>
                  <a:pt x="2467" y="5727"/>
                </a:lnTo>
                <a:lnTo>
                  <a:pt x="2437" y="5732"/>
                </a:lnTo>
                <a:lnTo>
                  <a:pt x="2406" y="5734"/>
                </a:lnTo>
                <a:lnTo>
                  <a:pt x="2374" y="5734"/>
                </a:lnTo>
                <a:close/>
                <a:moveTo>
                  <a:pt x="2469" y="3926"/>
                </a:moveTo>
                <a:lnTo>
                  <a:pt x="2469" y="3926"/>
                </a:lnTo>
                <a:lnTo>
                  <a:pt x="2437" y="3926"/>
                </a:lnTo>
                <a:lnTo>
                  <a:pt x="2406" y="3924"/>
                </a:lnTo>
                <a:lnTo>
                  <a:pt x="2375" y="3919"/>
                </a:lnTo>
                <a:lnTo>
                  <a:pt x="2345" y="3915"/>
                </a:lnTo>
                <a:lnTo>
                  <a:pt x="2316" y="3908"/>
                </a:lnTo>
                <a:lnTo>
                  <a:pt x="2286" y="3899"/>
                </a:lnTo>
                <a:lnTo>
                  <a:pt x="2259" y="3890"/>
                </a:lnTo>
                <a:lnTo>
                  <a:pt x="2230" y="3878"/>
                </a:lnTo>
                <a:lnTo>
                  <a:pt x="2204" y="3867"/>
                </a:lnTo>
                <a:lnTo>
                  <a:pt x="2178" y="3853"/>
                </a:lnTo>
                <a:lnTo>
                  <a:pt x="2151" y="3838"/>
                </a:lnTo>
                <a:lnTo>
                  <a:pt x="2127" y="3822"/>
                </a:lnTo>
                <a:lnTo>
                  <a:pt x="2103" y="3805"/>
                </a:lnTo>
                <a:lnTo>
                  <a:pt x="2079" y="3787"/>
                </a:lnTo>
                <a:lnTo>
                  <a:pt x="2058" y="3768"/>
                </a:lnTo>
                <a:lnTo>
                  <a:pt x="2036" y="3748"/>
                </a:lnTo>
                <a:lnTo>
                  <a:pt x="2017" y="3726"/>
                </a:lnTo>
                <a:lnTo>
                  <a:pt x="1997" y="3705"/>
                </a:lnTo>
                <a:lnTo>
                  <a:pt x="1979" y="3682"/>
                </a:lnTo>
                <a:lnTo>
                  <a:pt x="1962" y="3658"/>
                </a:lnTo>
                <a:lnTo>
                  <a:pt x="1946" y="3633"/>
                </a:lnTo>
                <a:lnTo>
                  <a:pt x="1931" y="3607"/>
                </a:lnTo>
                <a:lnTo>
                  <a:pt x="1917" y="3580"/>
                </a:lnTo>
                <a:lnTo>
                  <a:pt x="1906" y="3554"/>
                </a:lnTo>
                <a:lnTo>
                  <a:pt x="1894" y="3526"/>
                </a:lnTo>
                <a:lnTo>
                  <a:pt x="1885" y="3498"/>
                </a:lnTo>
                <a:lnTo>
                  <a:pt x="1877" y="3469"/>
                </a:lnTo>
                <a:lnTo>
                  <a:pt x="1870" y="3439"/>
                </a:lnTo>
                <a:lnTo>
                  <a:pt x="1865" y="3409"/>
                </a:lnTo>
                <a:lnTo>
                  <a:pt x="1860" y="3378"/>
                </a:lnTo>
                <a:lnTo>
                  <a:pt x="1858" y="3348"/>
                </a:lnTo>
                <a:lnTo>
                  <a:pt x="1858" y="3317"/>
                </a:lnTo>
                <a:lnTo>
                  <a:pt x="1858" y="3285"/>
                </a:lnTo>
                <a:lnTo>
                  <a:pt x="1860" y="3254"/>
                </a:lnTo>
                <a:lnTo>
                  <a:pt x="1865" y="3223"/>
                </a:lnTo>
                <a:lnTo>
                  <a:pt x="1870" y="3193"/>
                </a:lnTo>
                <a:lnTo>
                  <a:pt x="1877" y="3164"/>
                </a:lnTo>
                <a:lnTo>
                  <a:pt x="1885" y="3135"/>
                </a:lnTo>
                <a:lnTo>
                  <a:pt x="1894" y="3107"/>
                </a:lnTo>
                <a:lnTo>
                  <a:pt x="1906" y="3078"/>
                </a:lnTo>
                <a:lnTo>
                  <a:pt x="1917" y="3052"/>
                </a:lnTo>
                <a:lnTo>
                  <a:pt x="1931" y="3026"/>
                </a:lnTo>
                <a:lnTo>
                  <a:pt x="1946" y="2999"/>
                </a:lnTo>
                <a:lnTo>
                  <a:pt x="1962" y="2975"/>
                </a:lnTo>
                <a:lnTo>
                  <a:pt x="1979" y="2952"/>
                </a:lnTo>
                <a:lnTo>
                  <a:pt x="1997" y="2928"/>
                </a:lnTo>
                <a:lnTo>
                  <a:pt x="2017" y="2906"/>
                </a:lnTo>
                <a:lnTo>
                  <a:pt x="2036" y="2884"/>
                </a:lnTo>
                <a:lnTo>
                  <a:pt x="2058" y="2865"/>
                </a:lnTo>
                <a:lnTo>
                  <a:pt x="2079" y="2845"/>
                </a:lnTo>
                <a:lnTo>
                  <a:pt x="2103" y="2827"/>
                </a:lnTo>
                <a:lnTo>
                  <a:pt x="2127" y="2810"/>
                </a:lnTo>
                <a:lnTo>
                  <a:pt x="2151" y="2794"/>
                </a:lnTo>
                <a:lnTo>
                  <a:pt x="2178" y="2779"/>
                </a:lnTo>
                <a:lnTo>
                  <a:pt x="2204" y="2767"/>
                </a:lnTo>
                <a:lnTo>
                  <a:pt x="2230" y="2754"/>
                </a:lnTo>
                <a:lnTo>
                  <a:pt x="2259" y="2743"/>
                </a:lnTo>
                <a:lnTo>
                  <a:pt x="2286" y="2734"/>
                </a:lnTo>
                <a:lnTo>
                  <a:pt x="2316" y="2726"/>
                </a:lnTo>
                <a:lnTo>
                  <a:pt x="2345" y="2719"/>
                </a:lnTo>
                <a:lnTo>
                  <a:pt x="2375" y="2713"/>
                </a:lnTo>
                <a:lnTo>
                  <a:pt x="2406" y="2710"/>
                </a:lnTo>
                <a:lnTo>
                  <a:pt x="2437" y="2706"/>
                </a:lnTo>
                <a:lnTo>
                  <a:pt x="2469" y="2706"/>
                </a:lnTo>
                <a:lnTo>
                  <a:pt x="2499" y="2706"/>
                </a:lnTo>
                <a:lnTo>
                  <a:pt x="2530" y="2710"/>
                </a:lnTo>
                <a:lnTo>
                  <a:pt x="2561" y="2713"/>
                </a:lnTo>
                <a:lnTo>
                  <a:pt x="2591" y="2719"/>
                </a:lnTo>
                <a:lnTo>
                  <a:pt x="2620" y="2726"/>
                </a:lnTo>
                <a:lnTo>
                  <a:pt x="2650" y="2734"/>
                </a:lnTo>
                <a:lnTo>
                  <a:pt x="2678" y="2743"/>
                </a:lnTo>
                <a:lnTo>
                  <a:pt x="2706" y="2754"/>
                </a:lnTo>
                <a:lnTo>
                  <a:pt x="2732" y="2767"/>
                </a:lnTo>
                <a:lnTo>
                  <a:pt x="2759" y="2779"/>
                </a:lnTo>
                <a:lnTo>
                  <a:pt x="2785" y="2794"/>
                </a:lnTo>
                <a:lnTo>
                  <a:pt x="2810" y="2810"/>
                </a:lnTo>
                <a:lnTo>
                  <a:pt x="2833" y="2827"/>
                </a:lnTo>
                <a:lnTo>
                  <a:pt x="2857" y="2845"/>
                </a:lnTo>
                <a:lnTo>
                  <a:pt x="2878" y="2865"/>
                </a:lnTo>
                <a:lnTo>
                  <a:pt x="2900" y="2884"/>
                </a:lnTo>
                <a:lnTo>
                  <a:pt x="2920" y="2906"/>
                </a:lnTo>
                <a:lnTo>
                  <a:pt x="2939" y="2928"/>
                </a:lnTo>
                <a:lnTo>
                  <a:pt x="2957" y="2952"/>
                </a:lnTo>
                <a:lnTo>
                  <a:pt x="2974" y="2975"/>
                </a:lnTo>
                <a:lnTo>
                  <a:pt x="2990" y="2999"/>
                </a:lnTo>
                <a:lnTo>
                  <a:pt x="3005" y="3026"/>
                </a:lnTo>
                <a:lnTo>
                  <a:pt x="3019" y="3052"/>
                </a:lnTo>
                <a:lnTo>
                  <a:pt x="3030" y="3078"/>
                </a:lnTo>
                <a:lnTo>
                  <a:pt x="3042" y="3107"/>
                </a:lnTo>
                <a:lnTo>
                  <a:pt x="3051" y="3135"/>
                </a:lnTo>
                <a:lnTo>
                  <a:pt x="3059" y="3164"/>
                </a:lnTo>
                <a:lnTo>
                  <a:pt x="3066" y="3193"/>
                </a:lnTo>
                <a:lnTo>
                  <a:pt x="3071" y="3223"/>
                </a:lnTo>
                <a:lnTo>
                  <a:pt x="3076" y="3254"/>
                </a:lnTo>
                <a:lnTo>
                  <a:pt x="3078" y="3285"/>
                </a:lnTo>
                <a:lnTo>
                  <a:pt x="3078" y="3317"/>
                </a:lnTo>
                <a:lnTo>
                  <a:pt x="3078" y="3348"/>
                </a:lnTo>
                <a:lnTo>
                  <a:pt x="3076" y="3378"/>
                </a:lnTo>
                <a:lnTo>
                  <a:pt x="3071" y="3409"/>
                </a:lnTo>
                <a:lnTo>
                  <a:pt x="3066" y="3439"/>
                </a:lnTo>
                <a:lnTo>
                  <a:pt x="3059" y="3469"/>
                </a:lnTo>
                <a:lnTo>
                  <a:pt x="3051" y="3498"/>
                </a:lnTo>
                <a:lnTo>
                  <a:pt x="3042" y="3526"/>
                </a:lnTo>
                <a:lnTo>
                  <a:pt x="3030" y="3554"/>
                </a:lnTo>
                <a:lnTo>
                  <a:pt x="3019" y="3580"/>
                </a:lnTo>
                <a:lnTo>
                  <a:pt x="3005" y="3607"/>
                </a:lnTo>
                <a:lnTo>
                  <a:pt x="2990" y="3633"/>
                </a:lnTo>
                <a:lnTo>
                  <a:pt x="2974" y="3658"/>
                </a:lnTo>
                <a:lnTo>
                  <a:pt x="2957" y="3682"/>
                </a:lnTo>
                <a:lnTo>
                  <a:pt x="2939" y="3705"/>
                </a:lnTo>
                <a:lnTo>
                  <a:pt x="2920" y="3726"/>
                </a:lnTo>
                <a:lnTo>
                  <a:pt x="2900" y="3748"/>
                </a:lnTo>
                <a:lnTo>
                  <a:pt x="2878" y="3768"/>
                </a:lnTo>
                <a:lnTo>
                  <a:pt x="2857" y="3787"/>
                </a:lnTo>
                <a:lnTo>
                  <a:pt x="2833" y="3805"/>
                </a:lnTo>
                <a:lnTo>
                  <a:pt x="2810" y="3822"/>
                </a:lnTo>
                <a:lnTo>
                  <a:pt x="2785" y="3838"/>
                </a:lnTo>
                <a:lnTo>
                  <a:pt x="2759" y="3853"/>
                </a:lnTo>
                <a:lnTo>
                  <a:pt x="2732" y="3867"/>
                </a:lnTo>
                <a:lnTo>
                  <a:pt x="2706" y="3878"/>
                </a:lnTo>
                <a:lnTo>
                  <a:pt x="2678" y="3890"/>
                </a:lnTo>
                <a:lnTo>
                  <a:pt x="2650" y="3899"/>
                </a:lnTo>
                <a:lnTo>
                  <a:pt x="2620" y="3908"/>
                </a:lnTo>
                <a:lnTo>
                  <a:pt x="2591" y="3915"/>
                </a:lnTo>
                <a:lnTo>
                  <a:pt x="2561" y="3919"/>
                </a:lnTo>
                <a:lnTo>
                  <a:pt x="2530" y="3924"/>
                </a:lnTo>
                <a:lnTo>
                  <a:pt x="2499" y="3926"/>
                </a:lnTo>
                <a:lnTo>
                  <a:pt x="2469" y="3926"/>
                </a:lnTo>
                <a:close/>
                <a:moveTo>
                  <a:pt x="3380" y="4522"/>
                </a:moveTo>
                <a:lnTo>
                  <a:pt x="3380" y="4522"/>
                </a:lnTo>
                <a:lnTo>
                  <a:pt x="3358" y="4521"/>
                </a:lnTo>
                <a:lnTo>
                  <a:pt x="3337" y="4517"/>
                </a:lnTo>
                <a:lnTo>
                  <a:pt x="3317" y="4512"/>
                </a:lnTo>
                <a:lnTo>
                  <a:pt x="3297" y="4505"/>
                </a:lnTo>
                <a:lnTo>
                  <a:pt x="3279" y="4496"/>
                </a:lnTo>
                <a:lnTo>
                  <a:pt x="3262" y="4485"/>
                </a:lnTo>
                <a:lnTo>
                  <a:pt x="3246" y="4473"/>
                </a:lnTo>
                <a:lnTo>
                  <a:pt x="3230" y="4459"/>
                </a:lnTo>
                <a:lnTo>
                  <a:pt x="3216" y="4444"/>
                </a:lnTo>
                <a:lnTo>
                  <a:pt x="3205" y="4428"/>
                </a:lnTo>
                <a:lnTo>
                  <a:pt x="3193" y="4411"/>
                </a:lnTo>
                <a:lnTo>
                  <a:pt x="3185" y="4392"/>
                </a:lnTo>
                <a:lnTo>
                  <a:pt x="3177" y="4373"/>
                </a:lnTo>
                <a:lnTo>
                  <a:pt x="3173" y="4353"/>
                </a:lnTo>
                <a:lnTo>
                  <a:pt x="3169" y="4331"/>
                </a:lnTo>
                <a:lnTo>
                  <a:pt x="3168" y="4310"/>
                </a:lnTo>
                <a:lnTo>
                  <a:pt x="3169" y="4289"/>
                </a:lnTo>
                <a:lnTo>
                  <a:pt x="3173" y="4267"/>
                </a:lnTo>
                <a:lnTo>
                  <a:pt x="3177" y="4247"/>
                </a:lnTo>
                <a:lnTo>
                  <a:pt x="3185" y="4228"/>
                </a:lnTo>
                <a:lnTo>
                  <a:pt x="3193" y="4209"/>
                </a:lnTo>
                <a:lnTo>
                  <a:pt x="3205" y="4192"/>
                </a:lnTo>
                <a:lnTo>
                  <a:pt x="3216" y="4176"/>
                </a:lnTo>
                <a:lnTo>
                  <a:pt x="3230" y="4161"/>
                </a:lnTo>
                <a:lnTo>
                  <a:pt x="3246" y="4148"/>
                </a:lnTo>
                <a:lnTo>
                  <a:pt x="3262" y="4135"/>
                </a:lnTo>
                <a:lnTo>
                  <a:pt x="3279" y="4125"/>
                </a:lnTo>
                <a:lnTo>
                  <a:pt x="3297" y="4116"/>
                </a:lnTo>
                <a:lnTo>
                  <a:pt x="3317" y="4109"/>
                </a:lnTo>
                <a:lnTo>
                  <a:pt x="3337" y="4103"/>
                </a:lnTo>
                <a:lnTo>
                  <a:pt x="3358" y="4100"/>
                </a:lnTo>
                <a:lnTo>
                  <a:pt x="3380" y="4099"/>
                </a:lnTo>
                <a:lnTo>
                  <a:pt x="3401" y="4100"/>
                </a:lnTo>
                <a:lnTo>
                  <a:pt x="3423" y="4103"/>
                </a:lnTo>
                <a:lnTo>
                  <a:pt x="3442" y="4109"/>
                </a:lnTo>
                <a:lnTo>
                  <a:pt x="3462" y="4116"/>
                </a:lnTo>
                <a:lnTo>
                  <a:pt x="3481" y="4125"/>
                </a:lnTo>
                <a:lnTo>
                  <a:pt x="3498" y="4135"/>
                </a:lnTo>
                <a:lnTo>
                  <a:pt x="3514" y="4148"/>
                </a:lnTo>
                <a:lnTo>
                  <a:pt x="3529" y="4161"/>
                </a:lnTo>
                <a:lnTo>
                  <a:pt x="3543" y="4176"/>
                </a:lnTo>
                <a:lnTo>
                  <a:pt x="3555" y="4192"/>
                </a:lnTo>
                <a:lnTo>
                  <a:pt x="3566" y="4209"/>
                </a:lnTo>
                <a:lnTo>
                  <a:pt x="3575" y="4228"/>
                </a:lnTo>
                <a:lnTo>
                  <a:pt x="3582" y="4247"/>
                </a:lnTo>
                <a:lnTo>
                  <a:pt x="3587" y="4267"/>
                </a:lnTo>
                <a:lnTo>
                  <a:pt x="3590" y="4289"/>
                </a:lnTo>
                <a:lnTo>
                  <a:pt x="3591" y="4310"/>
                </a:lnTo>
                <a:lnTo>
                  <a:pt x="3590" y="4331"/>
                </a:lnTo>
                <a:lnTo>
                  <a:pt x="3587" y="4353"/>
                </a:lnTo>
                <a:lnTo>
                  <a:pt x="3582" y="4373"/>
                </a:lnTo>
                <a:lnTo>
                  <a:pt x="3575" y="4392"/>
                </a:lnTo>
                <a:lnTo>
                  <a:pt x="3566" y="4411"/>
                </a:lnTo>
                <a:lnTo>
                  <a:pt x="3555" y="4428"/>
                </a:lnTo>
                <a:lnTo>
                  <a:pt x="3543" y="4444"/>
                </a:lnTo>
                <a:lnTo>
                  <a:pt x="3529" y="4459"/>
                </a:lnTo>
                <a:lnTo>
                  <a:pt x="3514" y="4473"/>
                </a:lnTo>
                <a:lnTo>
                  <a:pt x="3498" y="4485"/>
                </a:lnTo>
                <a:lnTo>
                  <a:pt x="3481" y="4496"/>
                </a:lnTo>
                <a:lnTo>
                  <a:pt x="3462" y="4505"/>
                </a:lnTo>
                <a:lnTo>
                  <a:pt x="3442" y="4512"/>
                </a:lnTo>
                <a:lnTo>
                  <a:pt x="3423" y="4517"/>
                </a:lnTo>
                <a:lnTo>
                  <a:pt x="3401" y="4521"/>
                </a:lnTo>
                <a:lnTo>
                  <a:pt x="3380" y="4522"/>
                </a:lnTo>
                <a:close/>
                <a:moveTo>
                  <a:pt x="4159" y="5805"/>
                </a:moveTo>
                <a:lnTo>
                  <a:pt x="4159" y="5805"/>
                </a:lnTo>
                <a:lnTo>
                  <a:pt x="4127" y="5804"/>
                </a:lnTo>
                <a:lnTo>
                  <a:pt x="4096" y="5801"/>
                </a:lnTo>
                <a:lnTo>
                  <a:pt x="4066" y="5798"/>
                </a:lnTo>
                <a:lnTo>
                  <a:pt x="4036" y="5792"/>
                </a:lnTo>
                <a:lnTo>
                  <a:pt x="4006" y="5785"/>
                </a:lnTo>
                <a:lnTo>
                  <a:pt x="3978" y="5778"/>
                </a:lnTo>
                <a:lnTo>
                  <a:pt x="3949" y="5768"/>
                </a:lnTo>
                <a:lnTo>
                  <a:pt x="3921" y="5757"/>
                </a:lnTo>
                <a:lnTo>
                  <a:pt x="3894" y="5744"/>
                </a:lnTo>
                <a:lnTo>
                  <a:pt x="3868" y="5731"/>
                </a:lnTo>
                <a:lnTo>
                  <a:pt x="3842" y="5717"/>
                </a:lnTo>
                <a:lnTo>
                  <a:pt x="3818" y="5701"/>
                </a:lnTo>
                <a:lnTo>
                  <a:pt x="3794" y="5684"/>
                </a:lnTo>
                <a:lnTo>
                  <a:pt x="3770" y="5666"/>
                </a:lnTo>
                <a:lnTo>
                  <a:pt x="3748" y="5646"/>
                </a:lnTo>
                <a:lnTo>
                  <a:pt x="3727" y="5626"/>
                </a:lnTo>
                <a:lnTo>
                  <a:pt x="3707" y="5605"/>
                </a:lnTo>
                <a:lnTo>
                  <a:pt x="3688" y="5582"/>
                </a:lnTo>
                <a:lnTo>
                  <a:pt x="3669" y="5560"/>
                </a:lnTo>
                <a:lnTo>
                  <a:pt x="3652" y="5536"/>
                </a:lnTo>
                <a:lnTo>
                  <a:pt x="3636" y="5510"/>
                </a:lnTo>
                <a:lnTo>
                  <a:pt x="3621" y="5485"/>
                </a:lnTo>
                <a:lnTo>
                  <a:pt x="3609" y="5459"/>
                </a:lnTo>
                <a:lnTo>
                  <a:pt x="3596" y="5432"/>
                </a:lnTo>
                <a:lnTo>
                  <a:pt x="3585" y="5404"/>
                </a:lnTo>
                <a:lnTo>
                  <a:pt x="3576" y="5376"/>
                </a:lnTo>
                <a:lnTo>
                  <a:pt x="3568" y="5347"/>
                </a:lnTo>
                <a:lnTo>
                  <a:pt x="3561" y="5318"/>
                </a:lnTo>
                <a:lnTo>
                  <a:pt x="3555" y="5288"/>
                </a:lnTo>
                <a:lnTo>
                  <a:pt x="3552" y="5257"/>
                </a:lnTo>
                <a:lnTo>
                  <a:pt x="3550" y="5226"/>
                </a:lnTo>
                <a:lnTo>
                  <a:pt x="3548" y="5194"/>
                </a:lnTo>
                <a:lnTo>
                  <a:pt x="3550" y="5163"/>
                </a:lnTo>
                <a:lnTo>
                  <a:pt x="3552" y="5133"/>
                </a:lnTo>
                <a:lnTo>
                  <a:pt x="3555" y="5102"/>
                </a:lnTo>
                <a:lnTo>
                  <a:pt x="3561" y="5071"/>
                </a:lnTo>
                <a:lnTo>
                  <a:pt x="3568" y="5042"/>
                </a:lnTo>
                <a:lnTo>
                  <a:pt x="3576" y="5013"/>
                </a:lnTo>
                <a:lnTo>
                  <a:pt x="3585" y="4984"/>
                </a:lnTo>
                <a:lnTo>
                  <a:pt x="3596" y="4957"/>
                </a:lnTo>
                <a:lnTo>
                  <a:pt x="3609" y="4929"/>
                </a:lnTo>
                <a:lnTo>
                  <a:pt x="3621" y="4903"/>
                </a:lnTo>
                <a:lnTo>
                  <a:pt x="3636" y="4878"/>
                </a:lnTo>
                <a:lnTo>
                  <a:pt x="3652" y="4853"/>
                </a:lnTo>
                <a:lnTo>
                  <a:pt x="3669" y="4829"/>
                </a:lnTo>
                <a:lnTo>
                  <a:pt x="3688" y="4806"/>
                </a:lnTo>
                <a:lnTo>
                  <a:pt x="3707" y="4785"/>
                </a:lnTo>
                <a:lnTo>
                  <a:pt x="3727" y="4763"/>
                </a:lnTo>
                <a:lnTo>
                  <a:pt x="3748" y="4742"/>
                </a:lnTo>
                <a:lnTo>
                  <a:pt x="3770" y="4724"/>
                </a:lnTo>
                <a:lnTo>
                  <a:pt x="3794" y="4706"/>
                </a:lnTo>
                <a:lnTo>
                  <a:pt x="3818" y="4689"/>
                </a:lnTo>
                <a:lnTo>
                  <a:pt x="3842" y="4673"/>
                </a:lnTo>
                <a:lnTo>
                  <a:pt x="3868" y="4658"/>
                </a:lnTo>
                <a:lnTo>
                  <a:pt x="3894" y="4644"/>
                </a:lnTo>
                <a:lnTo>
                  <a:pt x="3921" y="4632"/>
                </a:lnTo>
                <a:lnTo>
                  <a:pt x="3949" y="4621"/>
                </a:lnTo>
                <a:lnTo>
                  <a:pt x="3978" y="4611"/>
                </a:lnTo>
                <a:lnTo>
                  <a:pt x="4006" y="4603"/>
                </a:lnTo>
                <a:lnTo>
                  <a:pt x="4036" y="4596"/>
                </a:lnTo>
                <a:lnTo>
                  <a:pt x="4066" y="4592"/>
                </a:lnTo>
                <a:lnTo>
                  <a:pt x="4096" y="4587"/>
                </a:lnTo>
                <a:lnTo>
                  <a:pt x="4127" y="4585"/>
                </a:lnTo>
                <a:lnTo>
                  <a:pt x="4159" y="4584"/>
                </a:lnTo>
                <a:lnTo>
                  <a:pt x="4190" y="4585"/>
                </a:lnTo>
                <a:lnTo>
                  <a:pt x="4221" y="4587"/>
                </a:lnTo>
                <a:lnTo>
                  <a:pt x="4252" y="4592"/>
                </a:lnTo>
                <a:lnTo>
                  <a:pt x="4281" y="4596"/>
                </a:lnTo>
                <a:lnTo>
                  <a:pt x="4311" y="4603"/>
                </a:lnTo>
                <a:lnTo>
                  <a:pt x="4341" y="4611"/>
                </a:lnTo>
                <a:lnTo>
                  <a:pt x="4368" y="4621"/>
                </a:lnTo>
                <a:lnTo>
                  <a:pt x="4397" y="4632"/>
                </a:lnTo>
                <a:lnTo>
                  <a:pt x="4423" y="4644"/>
                </a:lnTo>
                <a:lnTo>
                  <a:pt x="4450" y="4658"/>
                </a:lnTo>
                <a:lnTo>
                  <a:pt x="4475" y="4673"/>
                </a:lnTo>
                <a:lnTo>
                  <a:pt x="4500" y="4689"/>
                </a:lnTo>
                <a:lnTo>
                  <a:pt x="4524" y="4706"/>
                </a:lnTo>
                <a:lnTo>
                  <a:pt x="4547" y="4724"/>
                </a:lnTo>
                <a:lnTo>
                  <a:pt x="4569" y="4742"/>
                </a:lnTo>
                <a:lnTo>
                  <a:pt x="4591" y="4763"/>
                </a:lnTo>
                <a:lnTo>
                  <a:pt x="4610" y="4785"/>
                </a:lnTo>
                <a:lnTo>
                  <a:pt x="4629" y="4806"/>
                </a:lnTo>
                <a:lnTo>
                  <a:pt x="4648" y="4829"/>
                </a:lnTo>
                <a:lnTo>
                  <a:pt x="4665" y="4853"/>
                </a:lnTo>
                <a:lnTo>
                  <a:pt x="4681" y="4878"/>
                </a:lnTo>
                <a:lnTo>
                  <a:pt x="4696" y="4903"/>
                </a:lnTo>
                <a:lnTo>
                  <a:pt x="4709" y="4929"/>
                </a:lnTo>
                <a:lnTo>
                  <a:pt x="4721" y="4957"/>
                </a:lnTo>
                <a:lnTo>
                  <a:pt x="4732" y="4984"/>
                </a:lnTo>
                <a:lnTo>
                  <a:pt x="4741" y="5013"/>
                </a:lnTo>
                <a:lnTo>
                  <a:pt x="4750" y="5042"/>
                </a:lnTo>
                <a:lnTo>
                  <a:pt x="4757" y="5071"/>
                </a:lnTo>
                <a:lnTo>
                  <a:pt x="4762" y="5102"/>
                </a:lnTo>
                <a:lnTo>
                  <a:pt x="4766" y="5133"/>
                </a:lnTo>
                <a:lnTo>
                  <a:pt x="4769" y="5163"/>
                </a:lnTo>
                <a:lnTo>
                  <a:pt x="4769" y="5194"/>
                </a:lnTo>
                <a:lnTo>
                  <a:pt x="4769" y="5226"/>
                </a:lnTo>
                <a:lnTo>
                  <a:pt x="4766" y="5257"/>
                </a:lnTo>
                <a:lnTo>
                  <a:pt x="4762" y="5288"/>
                </a:lnTo>
                <a:lnTo>
                  <a:pt x="4757" y="5318"/>
                </a:lnTo>
                <a:lnTo>
                  <a:pt x="4750" y="5347"/>
                </a:lnTo>
                <a:lnTo>
                  <a:pt x="4741" y="5376"/>
                </a:lnTo>
                <a:lnTo>
                  <a:pt x="4732" y="5404"/>
                </a:lnTo>
                <a:lnTo>
                  <a:pt x="4721" y="5432"/>
                </a:lnTo>
                <a:lnTo>
                  <a:pt x="4709" y="5459"/>
                </a:lnTo>
                <a:lnTo>
                  <a:pt x="4696" y="5485"/>
                </a:lnTo>
                <a:lnTo>
                  <a:pt x="4681" y="5510"/>
                </a:lnTo>
                <a:lnTo>
                  <a:pt x="4665" y="5536"/>
                </a:lnTo>
                <a:lnTo>
                  <a:pt x="4648" y="5560"/>
                </a:lnTo>
                <a:lnTo>
                  <a:pt x="4629" y="5582"/>
                </a:lnTo>
                <a:lnTo>
                  <a:pt x="4610" y="5605"/>
                </a:lnTo>
                <a:lnTo>
                  <a:pt x="4591" y="5626"/>
                </a:lnTo>
                <a:lnTo>
                  <a:pt x="4569" y="5646"/>
                </a:lnTo>
                <a:lnTo>
                  <a:pt x="4547" y="5666"/>
                </a:lnTo>
                <a:lnTo>
                  <a:pt x="4524" y="5684"/>
                </a:lnTo>
                <a:lnTo>
                  <a:pt x="4500" y="5701"/>
                </a:lnTo>
                <a:lnTo>
                  <a:pt x="4475" y="5717"/>
                </a:lnTo>
                <a:lnTo>
                  <a:pt x="4450" y="5731"/>
                </a:lnTo>
                <a:lnTo>
                  <a:pt x="4423" y="5744"/>
                </a:lnTo>
                <a:lnTo>
                  <a:pt x="4397" y="5757"/>
                </a:lnTo>
                <a:lnTo>
                  <a:pt x="4368" y="5768"/>
                </a:lnTo>
                <a:lnTo>
                  <a:pt x="4341" y="5778"/>
                </a:lnTo>
                <a:lnTo>
                  <a:pt x="4311" y="5785"/>
                </a:lnTo>
                <a:lnTo>
                  <a:pt x="4281" y="5792"/>
                </a:lnTo>
                <a:lnTo>
                  <a:pt x="4252" y="5798"/>
                </a:lnTo>
                <a:lnTo>
                  <a:pt x="4221" y="5801"/>
                </a:lnTo>
                <a:lnTo>
                  <a:pt x="4190" y="5804"/>
                </a:lnTo>
                <a:lnTo>
                  <a:pt x="4159" y="5805"/>
                </a:lnTo>
                <a:close/>
                <a:moveTo>
                  <a:pt x="4229" y="4021"/>
                </a:moveTo>
                <a:lnTo>
                  <a:pt x="4229" y="4021"/>
                </a:lnTo>
                <a:lnTo>
                  <a:pt x="4198" y="4020"/>
                </a:lnTo>
                <a:lnTo>
                  <a:pt x="4167" y="4018"/>
                </a:lnTo>
                <a:lnTo>
                  <a:pt x="4136" y="4013"/>
                </a:lnTo>
                <a:lnTo>
                  <a:pt x="4107" y="4008"/>
                </a:lnTo>
                <a:lnTo>
                  <a:pt x="4077" y="4002"/>
                </a:lnTo>
                <a:lnTo>
                  <a:pt x="4047" y="3994"/>
                </a:lnTo>
                <a:lnTo>
                  <a:pt x="4019" y="3983"/>
                </a:lnTo>
                <a:lnTo>
                  <a:pt x="3991" y="3973"/>
                </a:lnTo>
                <a:lnTo>
                  <a:pt x="3964" y="3960"/>
                </a:lnTo>
                <a:lnTo>
                  <a:pt x="3938" y="3947"/>
                </a:lnTo>
                <a:lnTo>
                  <a:pt x="3913" y="3932"/>
                </a:lnTo>
                <a:lnTo>
                  <a:pt x="3887" y="3916"/>
                </a:lnTo>
                <a:lnTo>
                  <a:pt x="3863" y="3899"/>
                </a:lnTo>
                <a:lnTo>
                  <a:pt x="3841" y="3882"/>
                </a:lnTo>
                <a:lnTo>
                  <a:pt x="3819" y="3862"/>
                </a:lnTo>
                <a:lnTo>
                  <a:pt x="3797" y="3842"/>
                </a:lnTo>
                <a:lnTo>
                  <a:pt x="3777" y="3820"/>
                </a:lnTo>
                <a:lnTo>
                  <a:pt x="3758" y="3798"/>
                </a:lnTo>
                <a:lnTo>
                  <a:pt x="3740" y="3776"/>
                </a:lnTo>
                <a:lnTo>
                  <a:pt x="3723" y="3752"/>
                </a:lnTo>
                <a:lnTo>
                  <a:pt x="3707" y="3726"/>
                </a:lnTo>
                <a:lnTo>
                  <a:pt x="3692" y="3701"/>
                </a:lnTo>
                <a:lnTo>
                  <a:pt x="3679" y="3675"/>
                </a:lnTo>
                <a:lnTo>
                  <a:pt x="3666" y="3648"/>
                </a:lnTo>
                <a:lnTo>
                  <a:pt x="3656" y="3620"/>
                </a:lnTo>
                <a:lnTo>
                  <a:pt x="3645" y="3592"/>
                </a:lnTo>
                <a:lnTo>
                  <a:pt x="3637" y="3563"/>
                </a:lnTo>
                <a:lnTo>
                  <a:pt x="3631" y="3534"/>
                </a:lnTo>
                <a:lnTo>
                  <a:pt x="3626" y="3503"/>
                </a:lnTo>
                <a:lnTo>
                  <a:pt x="3621" y="3473"/>
                </a:lnTo>
                <a:lnTo>
                  <a:pt x="3619" y="3441"/>
                </a:lnTo>
                <a:lnTo>
                  <a:pt x="3618" y="3410"/>
                </a:lnTo>
                <a:lnTo>
                  <a:pt x="3619" y="3378"/>
                </a:lnTo>
                <a:lnTo>
                  <a:pt x="3621" y="3348"/>
                </a:lnTo>
                <a:lnTo>
                  <a:pt x="3626" y="3317"/>
                </a:lnTo>
                <a:lnTo>
                  <a:pt x="3631" y="3287"/>
                </a:lnTo>
                <a:lnTo>
                  <a:pt x="3637" y="3257"/>
                </a:lnTo>
                <a:lnTo>
                  <a:pt x="3645" y="3229"/>
                </a:lnTo>
                <a:lnTo>
                  <a:pt x="3656" y="3200"/>
                </a:lnTo>
                <a:lnTo>
                  <a:pt x="3666" y="3173"/>
                </a:lnTo>
                <a:lnTo>
                  <a:pt x="3679" y="3146"/>
                </a:lnTo>
                <a:lnTo>
                  <a:pt x="3692" y="3119"/>
                </a:lnTo>
                <a:lnTo>
                  <a:pt x="3707" y="3094"/>
                </a:lnTo>
                <a:lnTo>
                  <a:pt x="3723" y="3069"/>
                </a:lnTo>
                <a:lnTo>
                  <a:pt x="3740" y="3045"/>
                </a:lnTo>
                <a:lnTo>
                  <a:pt x="3758" y="3022"/>
                </a:lnTo>
                <a:lnTo>
                  <a:pt x="3777" y="2999"/>
                </a:lnTo>
                <a:lnTo>
                  <a:pt x="3797" y="2979"/>
                </a:lnTo>
                <a:lnTo>
                  <a:pt x="3819" y="2958"/>
                </a:lnTo>
                <a:lnTo>
                  <a:pt x="3841" y="2939"/>
                </a:lnTo>
                <a:lnTo>
                  <a:pt x="3863" y="2921"/>
                </a:lnTo>
                <a:lnTo>
                  <a:pt x="3887" y="2904"/>
                </a:lnTo>
                <a:lnTo>
                  <a:pt x="3913" y="2889"/>
                </a:lnTo>
                <a:lnTo>
                  <a:pt x="3938" y="2874"/>
                </a:lnTo>
                <a:lnTo>
                  <a:pt x="3964" y="2860"/>
                </a:lnTo>
                <a:lnTo>
                  <a:pt x="3991" y="2848"/>
                </a:lnTo>
                <a:lnTo>
                  <a:pt x="4019" y="2837"/>
                </a:lnTo>
                <a:lnTo>
                  <a:pt x="4047" y="2827"/>
                </a:lnTo>
                <a:lnTo>
                  <a:pt x="4077" y="2819"/>
                </a:lnTo>
                <a:lnTo>
                  <a:pt x="4107" y="2812"/>
                </a:lnTo>
                <a:lnTo>
                  <a:pt x="4136" y="2807"/>
                </a:lnTo>
                <a:lnTo>
                  <a:pt x="4167" y="2803"/>
                </a:lnTo>
                <a:lnTo>
                  <a:pt x="4198" y="2801"/>
                </a:lnTo>
                <a:lnTo>
                  <a:pt x="4229" y="2800"/>
                </a:lnTo>
                <a:lnTo>
                  <a:pt x="4261" y="2801"/>
                </a:lnTo>
                <a:lnTo>
                  <a:pt x="4292" y="2803"/>
                </a:lnTo>
                <a:lnTo>
                  <a:pt x="4322" y="2807"/>
                </a:lnTo>
                <a:lnTo>
                  <a:pt x="4352" y="2812"/>
                </a:lnTo>
                <a:lnTo>
                  <a:pt x="4382" y="2819"/>
                </a:lnTo>
                <a:lnTo>
                  <a:pt x="4410" y="2827"/>
                </a:lnTo>
                <a:lnTo>
                  <a:pt x="4439" y="2837"/>
                </a:lnTo>
                <a:lnTo>
                  <a:pt x="4466" y="2848"/>
                </a:lnTo>
                <a:lnTo>
                  <a:pt x="4494" y="2860"/>
                </a:lnTo>
                <a:lnTo>
                  <a:pt x="4520" y="2874"/>
                </a:lnTo>
                <a:lnTo>
                  <a:pt x="4546" y="2889"/>
                </a:lnTo>
                <a:lnTo>
                  <a:pt x="4570" y="2904"/>
                </a:lnTo>
                <a:lnTo>
                  <a:pt x="4594" y="2921"/>
                </a:lnTo>
                <a:lnTo>
                  <a:pt x="4617" y="2939"/>
                </a:lnTo>
                <a:lnTo>
                  <a:pt x="4640" y="2958"/>
                </a:lnTo>
                <a:lnTo>
                  <a:pt x="4660" y="2979"/>
                </a:lnTo>
                <a:lnTo>
                  <a:pt x="4681" y="2999"/>
                </a:lnTo>
                <a:lnTo>
                  <a:pt x="4700" y="3022"/>
                </a:lnTo>
                <a:lnTo>
                  <a:pt x="4718" y="3045"/>
                </a:lnTo>
                <a:lnTo>
                  <a:pt x="4736" y="3069"/>
                </a:lnTo>
                <a:lnTo>
                  <a:pt x="4752" y="3094"/>
                </a:lnTo>
                <a:lnTo>
                  <a:pt x="4765" y="3119"/>
                </a:lnTo>
                <a:lnTo>
                  <a:pt x="4779" y="3146"/>
                </a:lnTo>
                <a:lnTo>
                  <a:pt x="4791" y="3173"/>
                </a:lnTo>
                <a:lnTo>
                  <a:pt x="4803" y="3200"/>
                </a:lnTo>
                <a:lnTo>
                  <a:pt x="4812" y="3229"/>
                </a:lnTo>
                <a:lnTo>
                  <a:pt x="4820" y="3257"/>
                </a:lnTo>
                <a:lnTo>
                  <a:pt x="4827" y="3287"/>
                </a:lnTo>
                <a:lnTo>
                  <a:pt x="4833" y="3317"/>
                </a:lnTo>
                <a:lnTo>
                  <a:pt x="4836" y="3348"/>
                </a:lnTo>
                <a:lnTo>
                  <a:pt x="4838" y="3378"/>
                </a:lnTo>
                <a:lnTo>
                  <a:pt x="4839" y="3410"/>
                </a:lnTo>
                <a:lnTo>
                  <a:pt x="4838" y="3441"/>
                </a:lnTo>
                <a:lnTo>
                  <a:pt x="4836" y="3473"/>
                </a:lnTo>
                <a:lnTo>
                  <a:pt x="4833" y="3503"/>
                </a:lnTo>
                <a:lnTo>
                  <a:pt x="4827" y="3534"/>
                </a:lnTo>
                <a:lnTo>
                  <a:pt x="4820" y="3563"/>
                </a:lnTo>
                <a:lnTo>
                  <a:pt x="4812" y="3592"/>
                </a:lnTo>
                <a:lnTo>
                  <a:pt x="4803" y="3620"/>
                </a:lnTo>
                <a:lnTo>
                  <a:pt x="4791" y="3648"/>
                </a:lnTo>
                <a:lnTo>
                  <a:pt x="4779" y="3675"/>
                </a:lnTo>
                <a:lnTo>
                  <a:pt x="4765" y="3701"/>
                </a:lnTo>
                <a:lnTo>
                  <a:pt x="4752" y="3726"/>
                </a:lnTo>
                <a:lnTo>
                  <a:pt x="4736" y="3752"/>
                </a:lnTo>
                <a:lnTo>
                  <a:pt x="4718" y="3776"/>
                </a:lnTo>
                <a:lnTo>
                  <a:pt x="4700" y="3798"/>
                </a:lnTo>
                <a:lnTo>
                  <a:pt x="4681" y="3820"/>
                </a:lnTo>
                <a:lnTo>
                  <a:pt x="4660" y="3842"/>
                </a:lnTo>
                <a:lnTo>
                  <a:pt x="4640" y="3862"/>
                </a:lnTo>
                <a:lnTo>
                  <a:pt x="4617" y="3882"/>
                </a:lnTo>
                <a:lnTo>
                  <a:pt x="4594" y="3899"/>
                </a:lnTo>
                <a:lnTo>
                  <a:pt x="4570" y="3916"/>
                </a:lnTo>
                <a:lnTo>
                  <a:pt x="4546" y="3932"/>
                </a:lnTo>
                <a:lnTo>
                  <a:pt x="4520" y="3947"/>
                </a:lnTo>
                <a:lnTo>
                  <a:pt x="4494" y="3960"/>
                </a:lnTo>
                <a:lnTo>
                  <a:pt x="4466" y="3973"/>
                </a:lnTo>
                <a:lnTo>
                  <a:pt x="4439" y="3983"/>
                </a:lnTo>
                <a:lnTo>
                  <a:pt x="4410" y="3994"/>
                </a:lnTo>
                <a:lnTo>
                  <a:pt x="4382" y="4002"/>
                </a:lnTo>
                <a:lnTo>
                  <a:pt x="4352" y="4008"/>
                </a:lnTo>
                <a:lnTo>
                  <a:pt x="4322" y="4013"/>
                </a:lnTo>
                <a:lnTo>
                  <a:pt x="4292" y="4018"/>
                </a:lnTo>
                <a:lnTo>
                  <a:pt x="4261" y="4020"/>
                </a:lnTo>
                <a:lnTo>
                  <a:pt x="4229" y="40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642735" y="1625600"/>
            <a:ext cx="1572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输入文本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607175" y="3088640"/>
            <a:ext cx="1572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输入文本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618605" y="4550410"/>
            <a:ext cx="1572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输入文本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胶卷"/>
          <p:cNvSpPr/>
          <p:nvPr/>
        </p:nvSpPr>
        <p:spPr bwMode="auto">
          <a:xfrm>
            <a:off x="6245225" y="1625600"/>
            <a:ext cx="386715" cy="386715"/>
          </a:xfrm>
          <a:custGeom>
            <a:avLst/>
            <a:gdLst>
              <a:gd name="T0" fmla="*/ 1539159 w 1303338"/>
              <a:gd name="T1" fmla="*/ 1170631 h 1001713"/>
              <a:gd name="T2" fmla="*/ 1465682 w 1303338"/>
              <a:gd name="T3" fmla="*/ 1097177 h 1001713"/>
              <a:gd name="T4" fmla="*/ 1099068 w 1303338"/>
              <a:gd name="T5" fmla="*/ 1097177 h 1001713"/>
              <a:gd name="T6" fmla="*/ 1831910 w 1303338"/>
              <a:gd name="T7" fmla="*/ 1024109 h 1001713"/>
              <a:gd name="T8" fmla="*/ 1025978 w 1303338"/>
              <a:gd name="T9" fmla="*/ 511474 h 1001713"/>
              <a:gd name="T10" fmla="*/ 1539159 w 1303338"/>
              <a:gd name="T11" fmla="*/ 438020 h 1001713"/>
              <a:gd name="T12" fmla="*/ 1465682 w 1303338"/>
              <a:gd name="T13" fmla="*/ 364953 h 1001713"/>
              <a:gd name="T14" fmla="*/ 1099068 w 1303338"/>
              <a:gd name="T15" fmla="*/ 364953 h 1001713"/>
              <a:gd name="T16" fmla="*/ 3867 w 1303338"/>
              <a:gd name="T17" fmla="*/ 221137 h 1001713"/>
              <a:gd name="T18" fmla="*/ 66517 w 1303338"/>
              <a:gd name="T19" fmla="*/ 248199 h 1001713"/>
              <a:gd name="T20" fmla="*/ 177506 w 1303338"/>
              <a:gd name="T21" fmla="*/ 271395 h 1001713"/>
              <a:gd name="T22" fmla="*/ 365067 w 1303338"/>
              <a:gd name="T23" fmla="*/ 288019 h 1001713"/>
              <a:gd name="T24" fmla="*/ 627652 w 1303338"/>
              <a:gd name="T25" fmla="*/ 289565 h 1001713"/>
              <a:gd name="T26" fmla="*/ 826816 w 1303338"/>
              <a:gd name="T27" fmla="*/ 274487 h 1001713"/>
              <a:gd name="T28" fmla="*/ 947473 w 1303338"/>
              <a:gd name="T29" fmla="*/ 251291 h 1001713"/>
              <a:gd name="T30" fmla="*/ 1016309 w 1303338"/>
              <a:gd name="T31" fmla="*/ 225003 h 1001713"/>
              <a:gd name="T32" fmla="*/ 1846605 w 1303338"/>
              <a:gd name="T33" fmla="*/ 293044 h 1001713"/>
              <a:gd name="T34" fmla="*/ 1888371 w 1303338"/>
              <a:gd name="T35" fmla="*/ 318173 h 1001713"/>
              <a:gd name="T36" fmla="*/ 1905000 w 1303338"/>
              <a:gd name="T37" fmla="*/ 364953 h 1001713"/>
              <a:gd name="T38" fmla="*/ 1892626 w 1303338"/>
              <a:gd name="T39" fmla="*/ 1211611 h 1001713"/>
              <a:gd name="T40" fmla="*/ 1853953 w 1303338"/>
              <a:gd name="T41" fmla="*/ 1240219 h 1001713"/>
              <a:gd name="T42" fmla="*/ 1022110 w 1303338"/>
              <a:gd name="T43" fmla="*/ 1393314 h 1001713"/>
              <a:gd name="T44" fmla="*/ 959462 w 1303338"/>
              <a:gd name="T45" fmla="*/ 1419989 h 1001713"/>
              <a:gd name="T46" fmla="*/ 848471 w 1303338"/>
              <a:gd name="T47" fmla="*/ 1443572 h 1001713"/>
              <a:gd name="T48" fmla="*/ 661298 w 1303338"/>
              <a:gd name="T49" fmla="*/ 1460582 h 1001713"/>
              <a:gd name="T50" fmla="*/ 398713 w 1303338"/>
              <a:gd name="T51" fmla="*/ 1461742 h 1001713"/>
              <a:gd name="T52" fmla="*/ 199163 w 1303338"/>
              <a:gd name="T53" fmla="*/ 1446278 h 1001713"/>
              <a:gd name="T54" fmla="*/ 78506 w 1303338"/>
              <a:gd name="T55" fmla="*/ 1423468 h 1001713"/>
              <a:gd name="T56" fmla="*/ 9669 w 1303338"/>
              <a:gd name="T57" fmla="*/ 1397180 h 1001713"/>
              <a:gd name="T58" fmla="*/ 483223 w 1303338"/>
              <a:gd name="T59" fmla="*/ 46449 h 1001713"/>
              <a:gd name="T60" fmla="*/ 399721 w 1303338"/>
              <a:gd name="T61" fmla="*/ 63340 h 1001713"/>
              <a:gd name="T62" fmla="*/ 369569 w 1303338"/>
              <a:gd name="T63" fmla="*/ 85221 h 1001713"/>
              <a:gd name="T64" fmla="*/ 367635 w 1303338"/>
              <a:gd name="T65" fmla="*/ 102880 h 1001713"/>
              <a:gd name="T66" fmla="*/ 391217 w 1303338"/>
              <a:gd name="T67" fmla="*/ 123609 h 1001713"/>
              <a:gd name="T68" fmla="*/ 469305 w 1303338"/>
              <a:gd name="T69" fmla="*/ 142803 h 1001713"/>
              <a:gd name="T70" fmla="*/ 569816 w 1303338"/>
              <a:gd name="T71" fmla="*/ 141268 h 1001713"/>
              <a:gd name="T72" fmla="*/ 641333 w 1303338"/>
              <a:gd name="T73" fmla="*/ 119387 h 1001713"/>
              <a:gd name="T74" fmla="*/ 658728 w 1303338"/>
              <a:gd name="T75" fmla="*/ 100193 h 1001713"/>
              <a:gd name="T76" fmla="*/ 654862 w 1303338"/>
              <a:gd name="T77" fmla="*/ 82917 h 1001713"/>
              <a:gd name="T78" fmla="*/ 616592 w 1303338"/>
              <a:gd name="T79" fmla="*/ 60269 h 1001713"/>
              <a:gd name="T80" fmla="*/ 527678 w 1303338"/>
              <a:gd name="T81" fmla="*/ 45682 h 1001713"/>
              <a:gd name="T82" fmla="*/ 615819 w 1303338"/>
              <a:gd name="T83" fmla="*/ 1919 h 1001713"/>
              <a:gd name="T84" fmla="*/ 778567 w 1303338"/>
              <a:gd name="T85" fmla="*/ 15738 h 1001713"/>
              <a:gd name="T86" fmla="*/ 908458 w 1303338"/>
              <a:gd name="T87" fmla="*/ 39924 h 1001713"/>
              <a:gd name="T88" fmla="*/ 994278 w 1303338"/>
              <a:gd name="T89" fmla="*/ 71786 h 1001713"/>
              <a:gd name="T90" fmla="*/ 1022885 w 1303338"/>
              <a:gd name="T91" fmla="*/ 97888 h 1001713"/>
              <a:gd name="T92" fmla="*/ 1024044 w 1303338"/>
              <a:gd name="T93" fmla="*/ 117467 h 1001713"/>
              <a:gd name="T94" fmla="*/ 1002396 w 1303338"/>
              <a:gd name="T95" fmla="*/ 141268 h 1001713"/>
              <a:gd name="T96" fmla="*/ 923535 w 1303338"/>
              <a:gd name="T97" fmla="*/ 174281 h 1001713"/>
              <a:gd name="T98" fmla="*/ 799442 w 1303338"/>
              <a:gd name="T99" fmla="*/ 199234 h 1001713"/>
              <a:gd name="T100" fmla="*/ 640946 w 1303338"/>
              <a:gd name="T101" fmla="*/ 214588 h 1001713"/>
              <a:gd name="T102" fmla="*/ 460414 w 1303338"/>
              <a:gd name="T103" fmla="*/ 217659 h 1001713"/>
              <a:gd name="T104" fmla="*/ 290707 w 1303338"/>
              <a:gd name="T105" fmla="*/ 207295 h 1001713"/>
              <a:gd name="T106" fmla="*/ 150379 w 1303338"/>
              <a:gd name="T107" fmla="*/ 186181 h 1001713"/>
              <a:gd name="T108" fmla="*/ 50643 w 1303338"/>
              <a:gd name="T109" fmla="*/ 156239 h 1001713"/>
              <a:gd name="T110" fmla="*/ 6186 w 1303338"/>
              <a:gd name="T111" fmla="*/ 125528 h 1001713"/>
              <a:gd name="T112" fmla="*/ 0 w 1303338"/>
              <a:gd name="T113" fmla="*/ 105951 h 1001713"/>
              <a:gd name="T114" fmla="*/ 10438 w 1303338"/>
              <a:gd name="T115" fmla="*/ 87140 h 1001713"/>
              <a:gd name="T116" fmla="*/ 74610 w 1303338"/>
              <a:gd name="T117" fmla="*/ 52592 h 1001713"/>
              <a:gd name="T118" fmla="*/ 186718 w 1303338"/>
              <a:gd name="T119" fmla="*/ 24952 h 1001713"/>
              <a:gd name="T120" fmla="*/ 336323 w 1303338"/>
              <a:gd name="T121" fmla="*/ 6526 h 100171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3338" h="1001713">
                <a:moveTo>
                  <a:pt x="1153319" y="750888"/>
                </a:moveTo>
                <a:lnTo>
                  <a:pt x="1153319" y="801159"/>
                </a:lnTo>
                <a:lnTo>
                  <a:pt x="1203061" y="801159"/>
                </a:lnTo>
                <a:lnTo>
                  <a:pt x="1203061" y="750888"/>
                </a:lnTo>
                <a:lnTo>
                  <a:pt x="1153319" y="750888"/>
                </a:lnTo>
                <a:close/>
                <a:moveTo>
                  <a:pt x="1053042" y="750888"/>
                </a:moveTo>
                <a:lnTo>
                  <a:pt x="1053042" y="801159"/>
                </a:lnTo>
                <a:lnTo>
                  <a:pt x="1103049" y="801159"/>
                </a:lnTo>
                <a:lnTo>
                  <a:pt x="1103049" y="750888"/>
                </a:lnTo>
                <a:lnTo>
                  <a:pt x="1053042" y="750888"/>
                </a:lnTo>
                <a:close/>
                <a:moveTo>
                  <a:pt x="952501" y="750888"/>
                </a:moveTo>
                <a:lnTo>
                  <a:pt x="952501" y="801159"/>
                </a:lnTo>
                <a:lnTo>
                  <a:pt x="1002771" y="801159"/>
                </a:lnTo>
                <a:lnTo>
                  <a:pt x="1002771" y="750888"/>
                </a:lnTo>
                <a:lnTo>
                  <a:pt x="952501" y="750888"/>
                </a:lnTo>
                <a:close/>
                <a:moveTo>
                  <a:pt x="852223" y="750888"/>
                </a:moveTo>
                <a:lnTo>
                  <a:pt x="852223" y="801159"/>
                </a:lnTo>
                <a:lnTo>
                  <a:pt x="902494" y="801159"/>
                </a:lnTo>
                <a:lnTo>
                  <a:pt x="902494" y="750888"/>
                </a:lnTo>
                <a:lnTo>
                  <a:pt x="852223" y="750888"/>
                </a:lnTo>
                <a:close/>
                <a:moveTo>
                  <a:pt x="751946" y="750888"/>
                </a:moveTo>
                <a:lnTo>
                  <a:pt x="751946" y="801159"/>
                </a:lnTo>
                <a:lnTo>
                  <a:pt x="802217" y="801159"/>
                </a:lnTo>
                <a:lnTo>
                  <a:pt x="802217" y="750888"/>
                </a:lnTo>
                <a:lnTo>
                  <a:pt x="751946" y="750888"/>
                </a:lnTo>
                <a:close/>
                <a:moveTo>
                  <a:pt x="852223" y="350044"/>
                </a:moveTo>
                <a:lnTo>
                  <a:pt x="852223" y="700882"/>
                </a:lnTo>
                <a:lnTo>
                  <a:pt x="1253332" y="700882"/>
                </a:lnTo>
                <a:lnTo>
                  <a:pt x="1253332" y="350044"/>
                </a:lnTo>
                <a:lnTo>
                  <a:pt x="852223" y="350044"/>
                </a:lnTo>
                <a:close/>
                <a:moveTo>
                  <a:pt x="701940" y="350044"/>
                </a:moveTo>
                <a:lnTo>
                  <a:pt x="701940" y="700882"/>
                </a:lnTo>
                <a:lnTo>
                  <a:pt x="802217" y="700882"/>
                </a:lnTo>
                <a:lnTo>
                  <a:pt x="802217" y="350044"/>
                </a:lnTo>
                <a:lnTo>
                  <a:pt x="701940" y="350044"/>
                </a:lnTo>
                <a:close/>
                <a:moveTo>
                  <a:pt x="1153319" y="249767"/>
                </a:moveTo>
                <a:lnTo>
                  <a:pt x="1153319" y="299773"/>
                </a:lnTo>
                <a:lnTo>
                  <a:pt x="1203061" y="299773"/>
                </a:lnTo>
                <a:lnTo>
                  <a:pt x="1203061" y="249767"/>
                </a:lnTo>
                <a:lnTo>
                  <a:pt x="1153319" y="249767"/>
                </a:lnTo>
                <a:close/>
                <a:moveTo>
                  <a:pt x="1053042" y="249767"/>
                </a:moveTo>
                <a:lnTo>
                  <a:pt x="1053042" y="299773"/>
                </a:lnTo>
                <a:lnTo>
                  <a:pt x="1103049" y="299773"/>
                </a:lnTo>
                <a:lnTo>
                  <a:pt x="1103049" y="249767"/>
                </a:lnTo>
                <a:lnTo>
                  <a:pt x="1053042" y="249767"/>
                </a:lnTo>
                <a:close/>
                <a:moveTo>
                  <a:pt x="952501" y="249767"/>
                </a:moveTo>
                <a:lnTo>
                  <a:pt x="952501" y="299773"/>
                </a:lnTo>
                <a:lnTo>
                  <a:pt x="1002771" y="299773"/>
                </a:lnTo>
                <a:lnTo>
                  <a:pt x="1002771" y="249767"/>
                </a:lnTo>
                <a:lnTo>
                  <a:pt x="952501" y="249767"/>
                </a:lnTo>
                <a:close/>
                <a:moveTo>
                  <a:pt x="852223" y="249767"/>
                </a:moveTo>
                <a:lnTo>
                  <a:pt x="852223" y="299773"/>
                </a:lnTo>
                <a:lnTo>
                  <a:pt x="902494" y="299773"/>
                </a:lnTo>
                <a:lnTo>
                  <a:pt x="902494" y="249767"/>
                </a:lnTo>
                <a:lnTo>
                  <a:pt x="852223" y="249767"/>
                </a:lnTo>
                <a:close/>
                <a:moveTo>
                  <a:pt x="751946" y="249767"/>
                </a:moveTo>
                <a:lnTo>
                  <a:pt x="751946" y="299773"/>
                </a:lnTo>
                <a:lnTo>
                  <a:pt x="802217" y="299773"/>
                </a:lnTo>
                <a:lnTo>
                  <a:pt x="802217" y="249767"/>
                </a:lnTo>
                <a:lnTo>
                  <a:pt x="751946" y="249767"/>
                </a:lnTo>
                <a:close/>
                <a:moveTo>
                  <a:pt x="0" y="149225"/>
                </a:moveTo>
                <a:lnTo>
                  <a:pt x="794" y="149754"/>
                </a:lnTo>
                <a:lnTo>
                  <a:pt x="2646" y="151342"/>
                </a:lnTo>
                <a:lnTo>
                  <a:pt x="6615" y="153988"/>
                </a:lnTo>
                <a:lnTo>
                  <a:pt x="12700" y="157163"/>
                </a:lnTo>
                <a:lnTo>
                  <a:pt x="20902" y="160867"/>
                </a:lnTo>
                <a:lnTo>
                  <a:pt x="25929" y="162983"/>
                </a:lnTo>
                <a:lnTo>
                  <a:pt x="31750" y="165100"/>
                </a:lnTo>
                <a:lnTo>
                  <a:pt x="38365" y="167481"/>
                </a:lnTo>
                <a:lnTo>
                  <a:pt x="45509" y="169863"/>
                </a:lnTo>
                <a:lnTo>
                  <a:pt x="53711" y="171979"/>
                </a:lnTo>
                <a:lnTo>
                  <a:pt x="62707" y="174361"/>
                </a:lnTo>
                <a:lnTo>
                  <a:pt x="72761" y="176477"/>
                </a:lnTo>
                <a:lnTo>
                  <a:pt x="83079" y="179123"/>
                </a:lnTo>
                <a:lnTo>
                  <a:pt x="94986" y="181504"/>
                </a:lnTo>
                <a:lnTo>
                  <a:pt x="107686" y="183356"/>
                </a:lnTo>
                <a:lnTo>
                  <a:pt x="121444" y="185738"/>
                </a:lnTo>
                <a:lnTo>
                  <a:pt x="136261" y="187854"/>
                </a:lnTo>
                <a:lnTo>
                  <a:pt x="152400" y="189706"/>
                </a:lnTo>
                <a:lnTo>
                  <a:pt x="169069" y="191823"/>
                </a:lnTo>
                <a:lnTo>
                  <a:pt x="187325" y="193146"/>
                </a:lnTo>
                <a:lnTo>
                  <a:pt x="206904" y="194733"/>
                </a:lnTo>
                <a:lnTo>
                  <a:pt x="227807" y="196056"/>
                </a:lnTo>
                <a:lnTo>
                  <a:pt x="249767" y="197115"/>
                </a:lnTo>
                <a:lnTo>
                  <a:pt x="272786" y="198173"/>
                </a:lnTo>
                <a:lnTo>
                  <a:pt x="297392" y="198967"/>
                </a:lnTo>
                <a:lnTo>
                  <a:pt x="323586" y="199231"/>
                </a:lnTo>
                <a:lnTo>
                  <a:pt x="351102" y="199496"/>
                </a:lnTo>
                <a:lnTo>
                  <a:pt x="378355" y="199231"/>
                </a:lnTo>
                <a:lnTo>
                  <a:pt x="404548" y="198967"/>
                </a:lnTo>
                <a:lnTo>
                  <a:pt x="429419" y="198173"/>
                </a:lnTo>
                <a:lnTo>
                  <a:pt x="452438" y="197115"/>
                </a:lnTo>
                <a:lnTo>
                  <a:pt x="474398" y="196056"/>
                </a:lnTo>
                <a:lnTo>
                  <a:pt x="495036" y="194733"/>
                </a:lnTo>
                <a:lnTo>
                  <a:pt x="514350" y="193146"/>
                </a:lnTo>
                <a:lnTo>
                  <a:pt x="532607" y="191823"/>
                </a:lnTo>
                <a:lnTo>
                  <a:pt x="549805" y="189706"/>
                </a:lnTo>
                <a:lnTo>
                  <a:pt x="565680" y="187854"/>
                </a:lnTo>
                <a:lnTo>
                  <a:pt x="580496" y="185738"/>
                </a:lnTo>
                <a:lnTo>
                  <a:pt x="594255" y="183356"/>
                </a:lnTo>
                <a:lnTo>
                  <a:pt x="606955" y="181504"/>
                </a:lnTo>
                <a:lnTo>
                  <a:pt x="618596" y="179123"/>
                </a:lnTo>
                <a:lnTo>
                  <a:pt x="629444" y="176477"/>
                </a:lnTo>
                <a:lnTo>
                  <a:pt x="639234" y="174361"/>
                </a:lnTo>
                <a:lnTo>
                  <a:pt x="648230" y="171979"/>
                </a:lnTo>
                <a:lnTo>
                  <a:pt x="656432" y="169863"/>
                </a:lnTo>
                <a:lnTo>
                  <a:pt x="663840" y="167481"/>
                </a:lnTo>
                <a:lnTo>
                  <a:pt x="670455" y="165100"/>
                </a:lnTo>
                <a:lnTo>
                  <a:pt x="676011" y="162983"/>
                </a:lnTo>
                <a:lnTo>
                  <a:pt x="681303" y="160867"/>
                </a:lnTo>
                <a:lnTo>
                  <a:pt x="689505" y="157163"/>
                </a:lnTo>
                <a:lnTo>
                  <a:pt x="695325" y="153988"/>
                </a:lnTo>
                <a:lnTo>
                  <a:pt x="699294" y="151342"/>
                </a:lnTo>
                <a:lnTo>
                  <a:pt x="701411" y="149754"/>
                </a:lnTo>
                <a:lnTo>
                  <a:pt x="701940" y="149225"/>
                </a:lnTo>
                <a:lnTo>
                  <a:pt x="701940" y="199496"/>
                </a:lnTo>
                <a:lnTo>
                  <a:pt x="1253332" y="199496"/>
                </a:lnTo>
                <a:lnTo>
                  <a:pt x="1258624" y="199761"/>
                </a:lnTo>
                <a:lnTo>
                  <a:pt x="1263386" y="200554"/>
                </a:lnTo>
                <a:lnTo>
                  <a:pt x="1268413" y="201813"/>
                </a:lnTo>
                <a:lnTo>
                  <a:pt x="1272911" y="203465"/>
                </a:lnTo>
                <a:lnTo>
                  <a:pt x="1277144" y="205317"/>
                </a:lnTo>
                <a:lnTo>
                  <a:pt x="1281378" y="207963"/>
                </a:lnTo>
                <a:lnTo>
                  <a:pt x="1285082" y="210873"/>
                </a:lnTo>
                <a:lnTo>
                  <a:pt x="1288786" y="214313"/>
                </a:lnTo>
                <a:lnTo>
                  <a:pt x="1291961" y="217752"/>
                </a:lnTo>
                <a:lnTo>
                  <a:pt x="1294872" y="221721"/>
                </a:lnTo>
                <a:lnTo>
                  <a:pt x="1297517" y="225690"/>
                </a:lnTo>
                <a:lnTo>
                  <a:pt x="1299634" y="229923"/>
                </a:lnTo>
                <a:lnTo>
                  <a:pt x="1301222" y="234950"/>
                </a:lnTo>
                <a:lnTo>
                  <a:pt x="1302544" y="239448"/>
                </a:lnTo>
                <a:lnTo>
                  <a:pt x="1303074" y="244475"/>
                </a:lnTo>
                <a:lnTo>
                  <a:pt x="1303338" y="249767"/>
                </a:lnTo>
                <a:lnTo>
                  <a:pt x="1303338" y="801159"/>
                </a:lnTo>
                <a:lnTo>
                  <a:pt x="1303074" y="806186"/>
                </a:lnTo>
                <a:lnTo>
                  <a:pt x="1302544" y="811213"/>
                </a:lnTo>
                <a:lnTo>
                  <a:pt x="1301222" y="815976"/>
                </a:lnTo>
                <a:lnTo>
                  <a:pt x="1299634" y="820473"/>
                </a:lnTo>
                <a:lnTo>
                  <a:pt x="1297517" y="824707"/>
                </a:lnTo>
                <a:lnTo>
                  <a:pt x="1294872" y="829205"/>
                </a:lnTo>
                <a:lnTo>
                  <a:pt x="1291961" y="832909"/>
                </a:lnTo>
                <a:lnTo>
                  <a:pt x="1288786" y="836613"/>
                </a:lnTo>
                <a:lnTo>
                  <a:pt x="1285082" y="839788"/>
                </a:lnTo>
                <a:lnTo>
                  <a:pt x="1281378" y="842434"/>
                </a:lnTo>
                <a:lnTo>
                  <a:pt x="1277144" y="845080"/>
                </a:lnTo>
                <a:lnTo>
                  <a:pt x="1272911" y="847461"/>
                </a:lnTo>
                <a:lnTo>
                  <a:pt x="1268413" y="848784"/>
                </a:lnTo>
                <a:lnTo>
                  <a:pt x="1263386" y="850371"/>
                </a:lnTo>
                <a:lnTo>
                  <a:pt x="1258624" y="851165"/>
                </a:lnTo>
                <a:lnTo>
                  <a:pt x="1253332" y="851165"/>
                </a:lnTo>
                <a:lnTo>
                  <a:pt x="701940" y="851165"/>
                </a:lnTo>
                <a:lnTo>
                  <a:pt x="701940" y="951442"/>
                </a:lnTo>
                <a:lnTo>
                  <a:pt x="701411" y="951971"/>
                </a:lnTo>
                <a:lnTo>
                  <a:pt x="699294" y="953559"/>
                </a:lnTo>
                <a:lnTo>
                  <a:pt x="695325" y="956205"/>
                </a:lnTo>
                <a:lnTo>
                  <a:pt x="689505" y="959380"/>
                </a:lnTo>
                <a:lnTo>
                  <a:pt x="681303" y="963084"/>
                </a:lnTo>
                <a:lnTo>
                  <a:pt x="676011" y="964936"/>
                </a:lnTo>
                <a:lnTo>
                  <a:pt x="670455" y="967317"/>
                </a:lnTo>
                <a:lnTo>
                  <a:pt x="663840" y="969699"/>
                </a:lnTo>
                <a:lnTo>
                  <a:pt x="656432" y="971815"/>
                </a:lnTo>
                <a:lnTo>
                  <a:pt x="648230" y="974196"/>
                </a:lnTo>
                <a:lnTo>
                  <a:pt x="639234" y="976578"/>
                </a:lnTo>
                <a:lnTo>
                  <a:pt x="629444" y="978694"/>
                </a:lnTo>
                <a:lnTo>
                  <a:pt x="618596" y="981340"/>
                </a:lnTo>
                <a:lnTo>
                  <a:pt x="606955" y="983721"/>
                </a:lnTo>
                <a:lnTo>
                  <a:pt x="594255" y="985574"/>
                </a:lnTo>
                <a:lnTo>
                  <a:pt x="580496" y="987955"/>
                </a:lnTo>
                <a:lnTo>
                  <a:pt x="565680" y="989807"/>
                </a:lnTo>
                <a:lnTo>
                  <a:pt x="549805" y="991924"/>
                </a:lnTo>
                <a:lnTo>
                  <a:pt x="532607" y="993776"/>
                </a:lnTo>
                <a:lnTo>
                  <a:pt x="514350" y="995628"/>
                </a:lnTo>
                <a:lnTo>
                  <a:pt x="495036" y="996951"/>
                </a:lnTo>
                <a:lnTo>
                  <a:pt x="474398" y="998538"/>
                </a:lnTo>
                <a:lnTo>
                  <a:pt x="452438" y="999596"/>
                </a:lnTo>
                <a:lnTo>
                  <a:pt x="429419" y="1000390"/>
                </a:lnTo>
                <a:lnTo>
                  <a:pt x="404548" y="1000919"/>
                </a:lnTo>
                <a:lnTo>
                  <a:pt x="378355" y="1001713"/>
                </a:lnTo>
                <a:lnTo>
                  <a:pt x="351102" y="1001713"/>
                </a:lnTo>
                <a:lnTo>
                  <a:pt x="323586" y="1001713"/>
                </a:lnTo>
                <a:lnTo>
                  <a:pt x="297392" y="1000919"/>
                </a:lnTo>
                <a:lnTo>
                  <a:pt x="272786" y="1000390"/>
                </a:lnTo>
                <a:lnTo>
                  <a:pt x="249767" y="999596"/>
                </a:lnTo>
                <a:lnTo>
                  <a:pt x="227807" y="998538"/>
                </a:lnTo>
                <a:lnTo>
                  <a:pt x="206904" y="996951"/>
                </a:lnTo>
                <a:lnTo>
                  <a:pt x="187325" y="995628"/>
                </a:lnTo>
                <a:lnTo>
                  <a:pt x="169069" y="993776"/>
                </a:lnTo>
                <a:lnTo>
                  <a:pt x="152400" y="991924"/>
                </a:lnTo>
                <a:lnTo>
                  <a:pt x="136261" y="989807"/>
                </a:lnTo>
                <a:lnTo>
                  <a:pt x="121444" y="987955"/>
                </a:lnTo>
                <a:lnTo>
                  <a:pt x="107686" y="985574"/>
                </a:lnTo>
                <a:lnTo>
                  <a:pt x="94986" y="983721"/>
                </a:lnTo>
                <a:lnTo>
                  <a:pt x="83079" y="981340"/>
                </a:lnTo>
                <a:lnTo>
                  <a:pt x="72761" y="978694"/>
                </a:lnTo>
                <a:lnTo>
                  <a:pt x="62707" y="976578"/>
                </a:lnTo>
                <a:lnTo>
                  <a:pt x="53711" y="974196"/>
                </a:lnTo>
                <a:lnTo>
                  <a:pt x="45509" y="971815"/>
                </a:lnTo>
                <a:lnTo>
                  <a:pt x="38365" y="969699"/>
                </a:lnTo>
                <a:lnTo>
                  <a:pt x="31750" y="967317"/>
                </a:lnTo>
                <a:lnTo>
                  <a:pt x="25929" y="964936"/>
                </a:lnTo>
                <a:lnTo>
                  <a:pt x="20902" y="963084"/>
                </a:lnTo>
                <a:lnTo>
                  <a:pt x="12700" y="959380"/>
                </a:lnTo>
                <a:lnTo>
                  <a:pt x="6615" y="956205"/>
                </a:lnTo>
                <a:lnTo>
                  <a:pt x="2646" y="953559"/>
                </a:lnTo>
                <a:lnTo>
                  <a:pt x="794" y="951971"/>
                </a:lnTo>
                <a:lnTo>
                  <a:pt x="0" y="951442"/>
                </a:lnTo>
                <a:lnTo>
                  <a:pt x="0" y="149225"/>
                </a:lnTo>
                <a:close/>
                <a:moveTo>
                  <a:pt x="350970" y="31001"/>
                </a:moveTo>
                <a:lnTo>
                  <a:pt x="340655" y="31264"/>
                </a:lnTo>
                <a:lnTo>
                  <a:pt x="330605" y="31789"/>
                </a:lnTo>
                <a:lnTo>
                  <a:pt x="321083" y="32577"/>
                </a:lnTo>
                <a:lnTo>
                  <a:pt x="311826" y="33891"/>
                </a:lnTo>
                <a:lnTo>
                  <a:pt x="303098" y="35204"/>
                </a:lnTo>
                <a:lnTo>
                  <a:pt x="294635" y="36781"/>
                </a:lnTo>
                <a:lnTo>
                  <a:pt x="286965" y="38882"/>
                </a:lnTo>
                <a:lnTo>
                  <a:pt x="279824" y="41247"/>
                </a:lnTo>
                <a:lnTo>
                  <a:pt x="273476" y="43349"/>
                </a:lnTo>
                <a:lnTo>
                  <a:pt x="267658" y="46239"/>
                </a:lnTo>
                <a:lnTo>
                  <a:pt x="262632" y="49129"/>
                </a:lnTo>
                <a:lnTo>
                  <a:pt x="258401" y="52018"/>
                </a:lnTo>
                <a:lnTo>
                  <a:pt x="256814" y="53595"/>
                </a:lnTo>
                <a:lnTo>
                  <a:pt x="254962" y="54908"/>
                </a:lnTo>
                <a:lnTo>
                  <a:pt x="253640" y="56747"/>
                </a:lnTo>
                <a:lnTo>
                  <a:pt x="252847" y="58324"/>
                </a:lnTo>
                <a:lnTo>
                  <a:pt x="251524" y="60163"/>
                </a:lnTo>
                <a:lnTo>
                  <a:pt x="250995" y="61739"/>
                </a:lnTo>
                <a:lnTo>
                  <a:pt x="250731" y="63578"/>
                </a:lnTo>
                <a:lnTo>
                  <a:pt x="250466" y="65154"/>
                </a:lnTo>
                <a:lnTo>
                  <a:pt x="250731" y="66993"/>
                </a:lnTo>
                <a:lnTo>
                  <a:pt x="250995" y="68570"/>
                </a:lnTo>
                <a:lnTo>
                  <a:pt x="251524" y="70409"/>
                </a:lnTo>
                <a:lnTo>
                  <a:pt x="252847" y="71985"/>
                </a:lnTo>
                <a:lnTo>
                  <a:pt x="253640" y="73824"/>
                </a:lnTo>
                <a:lnTo>
                  <a:pt x="254962" y="75401"/>
                </a:lnTo>
                <a:lnTo>
                  <a:pt x="256814" y="77240"/>
                </a:lnTo>
                <a:lnTo>
                  <a:pt x="258401" y="78553"/>
                </a:lnTo>
                <a:lnTo>
                  <a:pt x="262632" y="81706"/>
                </a:lnTo>
                <a:lnTo>
                  <a:pt x="267658" y="84596"/>
                </a:lnTo>
                <a:lnTo>
                  <a:pt x="273476" y="86960"/>
                </a:lnTo>
                <a:lnTo>
                  <a:pt x="279824" y="89325"/>
                </a:lnTo>
                <a:lnTo>
                  <a:pt x="286965" y="91689"/>
                </a:lnTo>
                <a:lnTo>
                  <a:pt x="294635" y="93528"/>
                </a:lnTo>
                <a:lnTo>
                  <a:pt x="303098" y="95367"/>
                </a:lnTo>
                <a:lnTo>
                  <a:pt x="311826" y="96681"/>
                </a:lnTo>
                <a:lnTo>
                  <a:pt x="321083" y="97732"/>
                </a:lnTo>
                <a:lnTo>
                  <a:pt x="330605" y="98783"/>
                </a:lnTo>
                <a:lnTo>
                  <a:pt x="340655" y="99308"/>
                </a:lnTo>
                <a:lnTo>
                  <a:pt x="350970" y="99571"/>
                </a:lnTo>
                <a:lnTo>
                  <a:pt x="361020" y="99308"/>
                </a:lnTo>
                <a:lnTo>
                  <a:pt x="370806" y="98783"/>
                </a:lnTo>
                <a:lnTo>
                  <a:pt x="380592" y="97732"/>
                </a:lnTo>
                <a:lnTo>
                  <a:pt x="389849" y="96681"/>
                </a:lnTo>
                <a:lnTo>
                  <a:pt x="398577" y="95367"/>
                </a:lnTo>
                <a:lnTo>
                  <a:pt x="406776" y="93528"/>
                </a:lnTo>
                <a:lnTo>
                  <a:pt x="414711" y="91689"/>
                </a:lnTo>
                <a:lnTo>
                  <a:pt x="421852" y="89325"/>
                </a:lnTo>
                <a:lnTo>
                  <a:pt x="428199" y="86960"/>
                </a:lnTo>
                <a:lnTo>
                  <a:pt x="434018" y="84596"/>
                </a:lnTo>
                <a:lnTo>
                  <a:pt x="438779" y="81706"/>
                </a:lnTo>
                <a:lnTo>
                  <a:pt x="443010" y="78553"/>
                </a:lnTo>
                <a:lnTo>
                  <a:pt x="444862" y="77240"/>
                </a:lnTo>
                <a:lnTo>
                  <a:pt x="446449" y="75401"/>
                </a:lnTo>
                <a:lnTo>
                  <a:pt x="448035" y="73824"/>
                </a:lnTo>
                <a:lnTo>
                  <a:pt x="449093" y="71985"/>
                </a:lnTo>
                <a:lnTo>
                  <a:pt x="449887" y="70409"/>
                </a:lnTo>
                <a:lnTo>
                  <a:pt x="450680" y="68570"/>
                </a:lnTo>
                <a:lnTo>
                  <a:pt x="450945" y="66993"/>
                </a:lnTo>
                <a:lnTo>
                  <a:pt x="451209" y="65154"/>
                </a:lnTo>
                <a:lnTo>
                  <a:pt x="450945" y="63578"/>
                </a:lnTo>
                <a:lnTo>
                  <a:pt x="450680" y="61739"/>
                </a:lnTo>
                <a:lnTo>
                  <a:pt x="449887" y="60163"/>
                </a:lnTo>
                <a:lnTo>
                  <a:pt x="449093" y="58324"/>
                </a:lnTo>
                <a:lnTo>
                  <a:pt x="448035" y="56747"/>
                </a:lnTo>
                <a:lnTo>
                  <a:pt x="446449" y="54908"/>
                </a:lnTo>
                <a:lnTo>
                  <a:pt x="444862" y="53595"/>
                </a:lnTo>
                <a:lnTo>
                  <a:pt x="443010" y="52018"/>
                </a:lnTo>
                <a:lnTo>
                  <a:pt x="438779" y="49129"/>
                </a:lnTo>
                <a:lnTo>
                  <a:pt x="434018" y="46239"/>
                </a:lnTo>
                <a:lnTo>
                  <a:pt x="428199" y="43349"/>
                </a:lnTo>
                <a:lnTo>
                  <a:pt x="421852" y="41247"/>
                </a:lnTo>
                <a:lnTo>
                  <a:pt x="414711" y="38882"/>
                </a:lnTo>
                <a:lnTo>
                  <a:pt x="406776" y="36781"/>
                </a:lnTo>
                <a:lnTo>
                  <a:pt x="398577" y="35204"/>
                </a:lnTo>
                <a:lnTo>
                  <a:pt x="389849" y="33891"/>
                </a:lnTo>
                <a:lnTo>
                  <a:pt x="380592" y="32577"/>
                </a:lnTo>
                <a:lnTo>
                  <a:pt x="370806" y="31789"/>
                </a:lnTo>
                <a:lnTo>
                  <a:pt x="361020" y="31264"/>
                </a:lnTo>
                <a:lnTo>
                  <a:pt x="350970" y="31001"/>
                </a:lnTo>
                <a:close/>
                <a:moveTo>
                  <a:pt x="332721" y="0"/>
                </a:moveTo>
                <a:lnTo>
                  <a:pt x="350970" y="0"/>
                </a:lnTo>
                <a:lnTo>
                  <a:pt x="368955" y="0"/>
                </a:lnTo>
                <a:lnTo>
                  <a:pt x="386675" y="263"/>
                </a:lnTo>
                <a:lnTo>
                  <a:pt x="404396" y="788"/>
                </a:lnTo>
                <a:lnTo>
                  <a:pt x="421323" y="1313"/>
                </a:lnTo>
                <a:lnTo>
                  <a:pt x="438514" y="2364"/>
                </a:lnTo>
                <a:lnTo>
                  <a:pt x="455177" y="3415"/>
                </a:lnTo>
                <a:lnTo>
                  <a:pt x="471310" y="4466"/>
                </a:lnTo>
                <a:lnTo>
                  <a:pt x="487444" y="5780"/>
                </a:lnTo>
                <a:lnTo>
                  <a:pt x="502784" y="7356"/>
                </a:lnTo>
                <a:lnTo>
                  <a:pt x="517859" y="8932"/>
                </a:lnTo>
                <a:lnTo>
                  <a:pt x="532670" y="10771"/>
                </a:lnTo>
                <a:lnTo>
                  <a:pt x="546952" y="12873"/>
                </a:lnTo>
                <a:lnTo>
                  <a:pt x="560705" y="14712"/>
                </a:lnTo>
                <a:lnTo>
                  <a:pt x="573930" y="17077"/>
                </a:lnTo>
                <a:lnTo>
                  <a:pt x="586625" y="19178"/>
                </a:lnTo>
                <a:lnTo>
                  <a:pt x="599056" y="21806"/>
                </a:lnTo>
                <a:lnTo>
                  <a:pt x="610428" y="24433"/>
                </a:lnTo>
                <a:lnTo>
                  <a:pt x="621537" y="27323"/>
                </a:lnTo>
                <a:lnTo>
                  <a:pt x="631852" y="29687"/>
                </a:lnTo>
                <a:lnTo>
                  <a:pt x="641902" y="32840"/>
                </a:lnTo>
                <a:lnTo>
                  <a:pt x="650894" y="35993"/>
                </a:lnTo>
                <a:lnTo>
                  <a:pt x="659093" y="39145"/>
                </a:lnTo>
                <a:lnTo>
                  <a:pt x="667028" y="42298"/>
                </a:lnTo>
                <a:lnTo>
                  <a:pt x="674169" y="45713"/>
                </a:lnTo>
                <a:lnTo>
                  <a:pt x="680252" y="49129"/>
                </a:lnTo>
                <a:lnTo>
                  <a:pt x="685806" y="52544"/>
                </a:lnTo>
                <a:lnTo>
                  <a:pt x="690567" y="55959"/>
                </a:lnTo>
                <a:lnTo>
                  <a:pt x="694534" y="59637"/>
                </a:lnTo>
                <a:lnTo>
                  <a:pt x="696121" y="61214"/>
                </a:lnTo>
                <a:lnTo>
                  <a:pt x="697443" y="63315"/>
                </a:lnTo>
                <a:lnTo>
                  <a:pt x="699030" y="65154"/>
                </a:lnTo>
                <a:lnTo>
                  <a:pt x="699824" y="66993"/>
                </a:lnTo>
                <a:lnTo>
                  <a:pt x="700617" y="68833"/>
                </a:lnTo>
                <a:lnTo>
                  <a:pt x="701146" y="70934"/>
                </a:lnTo>
                <a:lnTo>
                  <a:pt x="701411" y="72511"/>
                </a:lnTo>
                <a:lnTo>
                  <a:pt x="701675" y="74612"/>
                </a:lnTo>
                <a:lnTo>
                  <a:pt x="701411" y="76451"/>
                </a:lnTo>
                <a:lnTo>
                  <a:pt x="701146" y="78553"/>
                </a:lnTo>
                <a:lnTo>
                  <a:pt x="700617" y="80392"/>
                </a:lnTo>
                <a:lnTo>
                  <a:pt x="699824" y="82231"/>
                </a:lnTo>
                <a:lnTo>
                  <a:pt x="699030" y="84333"/>
                </a:lnTo>
                <a:lnTo>
                  <a:pt x="697443" y="85909"/>
                </a:lnTo>
                <a:lnTo>
                  <a:pt x="696121" y="88011"/>
                </a:lnTo>
                <a:lnTo>
                  <a:pt x="694534" y="89587"/>
                </a:lnTo>
                <a:lnTo>
                  <a:pt x="690567" y="93265"/>
                </a:lnTo>
                <a:lnTo>
                  <a:pt x="685806" y="96681"/>
                </a:lnTo>
                <a:lnTo>
                  <a:pt x="680252" y="100359"/>
                </a:lnTo>
                <a:lnTo>
                  <a:pt x="674169" y="103774"/>
                </a:lnTo>
                <a:lnTo>
                  <a:pt x="667028" y="106927"/>
                </a:lnTo>
                <a:lnTo>
                  <a:pt x="659093" y="110342"/>
                </a:lnTo>
                <a:lnTo>
                  <a:pt x="650894" y="113495"/>
                </a:lnTo>
                <a:lnTo>
                  <a:pt x="641902" y="116385"/>
                </a:lnTo>
                <a:lnTo>
                  <a:pt x="631852" y="119275"/>
                </a:lnTo>
                <a:lnTo>
                  <a:pt x="621537" y="122165"/>
                </a:lnTo>
                <a:lnTo>
                  <a:pt x="610428" y="124792"/>
                </a:lnTo>
                <a:lnTo>
                  <a:pt x="599056" y="127419"/>
                </a:lnTo>
                <a:lnTo>
                  <a:pt x="586625" y="129784"/>
                </a:lnTo>
                <a:lnTo>
                  <a:pt x="573930" y="132148"/>
                </a:lnTo>
                <a:lnTo>
                  <a:pt x="560705" y="134513"/>
                </a:lnTo>
                <a:lnTo>
                  <a:pt x="546952" y="136352"/>
                </a:lnTo>
                <a:lnTo>
                  <a:pt x="532670" y="138453"/>
                </a:lnTo>
                <a:lnTo>
                  <a:pt x="517859" y="140292"/>
                </a:lnTo>
                <a:lnTo>
                  <a:pt x="502784" y="141869"/>
                </a:lnTo>
                <a:lnTo>
                  <a:pt x="487444" y="143445"/>
                </a:lnTo>
                <a:lnTo>
                  <a:pt x="471310" y="144759"/>
                </a:lnTo>
                <a:lnTo>
                  <a:pt x="455177" y="146072"/>
                </a:lnTo>
                <a:lnTo>
                  <a:pt x="438514" y="146860"/>
                </a:lnTo>
                <a:lnTo>
                  <a:pt x="421323" y="147649"/>
                </a:lnTo>
                <a:lnTo>
                  <a:pt x="404396" y="148437"/>
                </a:lnTo>
                <a:lnTo>
                  <a:pt x="386675" y="148962"/>
                </a:lnTo>
                <a:lnTo>
                  <a:pt x="368955" y="149225"/>
                </a:lnTo>
                <a:lnTo>
                  <a:pt x="350970" y="149225"/>
                </a:lnTo>
                <a:lnTo>
                  <a:pt x="332721" y="149225"/>
                </a:lnTo>
                <a:lnTo>
                  <a:pt x="315000" y="148962"/>
                </a:lnTo>
                <a:lnTo>
                  <a:pt x="297280" y="148437"/>
                </a:lnTo>
                <a:lnTo>
                  <a:pt x="280088" y="147649"/>
                </a:lnTo>
                <a:lnTo>
                  <a:pt x="262897" y="146860"/>
                </a:lnTo>
                <a:lnTo>
                  <a:pt x="246499" y="146072"/>
                </a:lnTo>
                <a:lnTo>
                  <a:pt x="230101" y="144759"/>
                </a:lnTo>
                <a:lnTo>
                  <a:pt x="214232" y="143445"/>
                </a:lnTo>
                <a:lnTo>
                  <a:pt x="198892" y="141869"/>
                </a:lnTo>
                <a:lnTo>
                  <a:pt x="183552" y="140292"/>
                </a:lnTo>
                <a:lnTo>
                  <a:pt x="168741" y="138453"/>
                </a:lnTo>
                <a:lnTo>
                  <a:pt x="154723" y="136352"/>
                </a:lnTo>
                <a:lnTo>
                  <a:pt x="140706" y="134513"/>
                </a:lnTo>
                <a:lnTo>
                  <a:pt x="127746" y="132148"/>
                </a:lnTo>
                <a:lnTo>
                  <a:pt x="114786" y="129784"/>
                </a:lnTo>
                <a:lnTo>
                  <a:pt x="102884" y="127419"/>
                </a:lnTo>
                <a:lnTo>
                  <a:pt x="91247" y="124792"/>
                </a:lnTo>
                <a:lnTo>
                  <a:pt x="80139" y="122165"/>
                </a:lnTo>
                <a:lnTo>
                  <a:pt x="69824" y="119275"/>
                </a:lnTo>
                <a:lnTo>
                  <a:pt x="60038" y="116385"/>
                </a:lnTo>
                <a:lnTo>
                  <a:pt x="51046" y="113495"/>
                </a:lnTo>
                <a:lnTo>
                  <a:pt x="42318" y="110342"/>
                </a:lnTo>
                <a:lnTo>
                  <a:pt x="34648" y="106927"/>
                </a:lnTo>
                <a:lnTo>
                  <a:pt x="27507" y="103774"/>
                </a:lnTo>
                <a:lnTo>
                  <a:pt x="21159" y="100359"/>
                </a:lnTo>
                <a:lnTo>
                  <a:pt x="15869" y="96681"/>
                </a:lnTo>
                <a:lnTo>
                  <a:pt x="11109" y="93265"/>
                </a:lnTo>
                <a:lnTo>
                  <a:pt x="7141" y="89587"/>
                </a:lnTo>
                <a:lnTo>
                  <a:pt x="5554" y="88011"/>
                </a:lnTo>
                <a:lnTo>
                  <a:pt x="4232" y="85909"/>
                </a:lnTo>
                <a:lnTo>
                  <a:pt x="2910" y="84333"/>
                </a:lnTo>
                <a:lnTo>
                  <a:pt x="1852" y="82231"/>
                </a:lnTo>
                <a:lnTo>
                  <a:pt x="1058" y="80392"/>
                </a:lnTo>
                <a:lnTo>
                  <a:pt x="265" y="78553"/>
                </a:lnTo>
                <a:lnTo>
                  <a:pt x="0" y="76451"/>
                </a:lnTo>
                <a:lnTo>
                  <a:pt x="0" y="74612"/>
                </a:lnTo>
                <a:lnTo>
                  <a:pt x="0" y="72511"/>
                </a:lnTo>
                <a:lnTo>
                  <a:pt x="265" y="70934"/>
                </a:lnTo>
                <a:lnTo>
                  <a:pt x="1058" y="68833"/>
                </a:lnTo>
                <a:lnTo>
                  <a:pt x="1852" y="66993"/>
                </a:lnTo>
                <a:lnTo>
                  <a:pt x="2910" y="65154"/>
                </a:lnTo>
                <a:lnTo>
                  <a:pt x="4232" y="63315"/>
                </a:lnTo>
                <a:lnTo>
                  <a:pt x="5554" y="61214"/>
                </a:lnTo>
                <a:lnTo>
                  <a:pt x="7141" y="59637"/>
                </a:lnTo>
                <a:lnTo>
                  <a:pt x="11109" y="55959"/>
                </a:lnTo>
                <a:lnTo>
                  <a:pt x="15869" y="52544"/>
                </a:lnTo>
                <a:lnTo>
                  <a:pt x="21159" y="49129"/>
                </a:lnTo>
                <a:lnTo>
                  <a:pt x="27507" y="45713"/>
                </a:lnTo>
                <a:lnTo>
                  <a:pt x="34648" y="42298"/>
                </a:lnTo>
                <a:lnTo>
                  <a:pt x="42318" y="39145"/>
                </a:lnTo>
                <a:lnTo>
                  <a:pt x="51046" y="35993"/>
                </a:lnTo>
                <a:lnTo>
                  <a:pt x="60038" y="32840"/>
                </a:lnTo>
                <a:lnTo>
                  <a:pt x="69824" y="29687"/>
                </a:lnTo>
                <a:lnTo>
                  <a:pt x="80139" y="27323"/>
                </a:lnTo>
                <a:lnTo>
                  <a:pt x="91247" y="24433"/>
                </a:lnTo>
                <a:lnTo>
                  <a:pt x="102884" y="21806"/>
                </a:lnTo>
                <a:lnTo>
                  <a:pt x="114786" y="19178"/>
                </a:lnTo>
                <a:lnTo>
                  <a:pt x="127746" y="17077"/>
                </a:lnTo>
                <a:lnTo>
                  <a:pt x="140706" y="14712"/>
                </a:lnTo>
                <a:lnTo>
                  <a:pt x="154723" y="12873"/>
                </a:lnTo>
                <a:lnTo>
                  <a:pt x="168741" y="10771"/>
                </a:lnTo>
                <a:lnTo>
                  <a:pt x="183552" y="8932"/>
                </a:lnTo>
                <a:lnTo>
                  <a:pt x="198892" y="7356"/>
                </a:lnTo>
                <a:lnTo>
                  <a:pt x="214232" y="5780"/>
                </a:lnTo>
                <a:lnTo>
                  <a:pt x="230101" y="4466"/>
                </a:lnTo>
                <a:lnTo>
                  <a:pt x="246499" y="3415"/>
                </a:lnTo>
                <a:lnTo>
                  <a:pt x="262897" y="2364"/>
                </a:lnTo>
                <a:lnTo>
                  <a:pt x="280088" y="1313"/>
                </a:lnTo>
                <a:lnTo>
                  <a:pt x="297280" y="788"/>
                </a:lnTo>
                <a:lnTo>
                  <a:pt x="315000" y="263"/>
                </a:lnTo>
                <a:lnTo>
                  <a:pt x="33272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胶卷"/>
          <p:cNvSpPr/>
          <p:nvPr/>
        </p:nvSpPr>
        <p:spPr bwMode="auto">
          <a:xfrm>
            <a:off x="6226175" y="3088640"/>
            <a:ext cx="386715" cy="386715"/>
          </a:xfrm>
          <a:custGeom>
            <a:avLst/>
            <a:gdLst>
              <a:gd name="T0" fmla="*/ 1539159 w 1303338"/>
              <a:gd name="T1" fmla="*/ 1170631 h 1001713"/>
              <a:gd name="T2" fmla="*/ 1465682 w 1303338"/>
              <a:gd name="T3" fmla="*/ 1097177 h 1001713"/>
              <a:gd name="T4" fmla="*/ 1099068 w 1303338"/>
              <a:gd name="T5" fmla="*/ 1097177 h 1001713"/>
              <a:gd name="T6" fmla="*/ 1831910 w 1303338"/>
              <a:gd name="T7" fmla="*/ 1024109 h 1001713"/>
              <a:gd name="T8" fmla="*/ 1025978 w 1303338"/>
              <a:gd name="T9" fmla="*/ 511474 h 1001713"/>
              <a:gd name="T10" fmla="*/ 1539159 w 1303338"/>
              <a:gd name="T11" fmla="*/ 438020 h 1001713"/>
              <a:gd name="T12" fmla="*/ 1465682 w 1303338"/>
              <a:gd name="T13" fmla="*/ 364953 h 1001713"/>
              <a:gd name="T14" fmla="*/ 1099068 w 1303338"/>
              <a:gd name="T15" fmla="*/ 364953 h 1001713"/>
              <a:gd name="T16" fmla="*/ 3867 w 1303338"/>
              <a:gd name="T17" fmla="*/ 221137 h 1001713"/>
              <a:gd name="T18" fmla="*/ 66517 w 1303338"/>
              <a:gd name="T19" fmla="*/ 248199 h 1001713"/>
              <a:gd name="T20" fmla="*/ 177506 w 1303338"/>
              <a:gd name="T21" fmla="*/ 271395 h 1001713"/>
              <a:gd name="T22" fmla="*/ 365067 w 1303338"/>
              <a:gd name="T23" fmla="*/ 288019 h 1001713"/>
              <a:gd name="T24" fmla="*/ 627652 w 1303338"/>
              <a:gd name="T25" fmla="*/ 289565 h 1001713"/>
              <a:gd name="T26" fmla="*/ 826816 w 1303338"/>
              <a:gd name="T27" fmla="*/ 274487 h 1001713"/>
              <a:gd name="T28" fmla="*/ 947473 w 1303338"/>
              <a:gd name="T29" fmla="*/ 251291 h 1001713"/>
              <a:gd name="T30" fmla="*/ 1016309 w 1303338"/>
              <a:gd name="T31" fmla="*/ 225003 h 1001713"/>
              <a:gd name="T32" fmla="*/ 1846605 w 1303338"/>
              <a:gd name="T33" fmla="*/ 293044 h 1001713"/>
              <a:gd name="T34" fmla="*/ 1888371 w 1303338"/>
              <a:gd name="T35" fmla="*/ 318173 h 1001713"/>
              <a:gd name="T36" fmla="*/ 1905000 w 1303338"/>
              <a:gd name="T37" fmla="*/ 364953 h 1001713"/>
              <a:gd name="T38" fmla="*/ 1892626 w 1303338"/>
              <a:gd name="T39" fmla="*/ 1211611 h 1001713"/>
              <a:gd name="T40" fmla="*/ 1853953 w 1303338"/>
              <a:gd name="T41" fmla="*/ 1240219 h 1001713"/>
              <a:gd name="T42" fmla="*/ 1022110 w 1303338"/>
              <a:gd name="T43" fmla="*/ 1393314 h 1001713"/>
              <a:gd name="T44" fmla="*/ 959462 w 1303338"/>
              <a:gd name="T45" fmla="*/ 1419989 h 1001713"/>
              <a:gd name="T46" fmla="*/ 848471 w 1303338"/>
              <a:gd name="T47" fmla="*/ 1443572 h 1001713"/>
              <a:gd name="T48" fmla="*/ 661298 w 1303338"/>
              <a:gd name="T49" fmla="*/ 1460582 h 1001713"/>
              <a:gd name="T50" fmla="*/ 398713 w 1303338"/>
              <a:gd name="T51" fmla="*/ 1461742 h 1001713"/>
              <a:gd name="T52" fmla="*/ 199163 w 1303338"/>
              <a:gd name="T53" fmla="*/ 1446278 h 1001713"/>
              <a:gd name="T54" fmla="*/ 78506 w 1303338"/>
              <a:gd name="T55" fmla="*/ 1423468 h 1001713"/>
              <a:gd name="T56" fmla="*/ 9669 w 1303338"/>
              <a:gd name="T57" fmla="*/ 1397180 h 1001713"/>
              <a:gd name="T58" fmla="*/ 483223 w 1303338"/>
              <a:gd name="T59" fmla="*/ 46449 h 1001713"/>
              <a:gd name="T60" fmla="*/ 399721 w 1303338"/>
              <a:gd name="T61" fmla="*/ 63340 h 1001713"/>
              <a:gd name="T62" fmla="*/ 369569 w 1303338"/>
              <a:gd name="T63" fmla="*/ 85221 h 1001713"/>
              <a:gd name="T64" fmla="*/ 367635 w 1303338"/>
              <a:gd name="T65" fmla="*/ 102880 h 1001713"/>
              <a:gd name="T66" fmla="*/ 391217 w 1303338"/>
              <a:gd name="T67" fmla="*/ 123609 h 1001713"/>
              <a:gd name="T68" fmla="*/ 469305 w 1303338"/>
              <a:gd name="T69" fmla="*/ 142803 h 1001713"/>
              <a:gd name="T70" fmla="*/ 569816 w 1303338"/>
              <a:gd name="T71" fmla="*/ 141268 h 1001713"/>
              <a:gd name="T72" fmla="*/ 641333 w 1303338"/>
              <a:gd name="T73" fmla="*/ 119387 h 1001713"/>
              <a:gd name="T74" fmla="*/ 658728 w 1303338"/>
              <a:gd name="T75" fmla="*/ 100193 h 1001713"/>
              <a:gd name="T76" fmla="*/ 654862 w 1303338"/>
              <a:gd name="T77" fmla="*/ 82917 h 1001713"/>
              <a:gd name="T78" fmla="*/ 616592 w 1303338"/>
              <a:gd name="T79" fmla="*/ 60269 h 1001713"/>
              <a:gd name="T80" fmla="*/ 527678 w 1303338"/>
              <a:gd name="T81" fmla="*/ 45682 h 1001713"/>
              <a:gd name="T82" fmla="*/ 615819 w 1303338"/>
              <a:gd name="T83" fmla="*/ 1919 h 1001713"/>
              <a:gd name="T84" fmla="*/ 778567 w 1303338"/>
              <a:gd name="T85" fmla="*/ 15738 h 1001713"/>
              <a:gd name="T86" fmla="*/ 908458 w 1303338"/>
              <a:gd name="T87" fmla="*/ 39924 h 1001713"/>
              <a:gd name="T88" fmla="*/ 994278 w 1303338"/>
              <a:gd name="T89" fmla="*/ 71786 h 1001713"/>
              <a:gd name="T90" fmla="*/ 1022885 w 1303338"/>
              <a:gd name="T91" fmla="*/ 97888 h 1001713"/>
              <a:gd name="T92" fmla="*/ 1024044 w 1303338"/>
              <a:gd name="T93" fmla="*/ 117467 h 1001713"/>
              <a:gd name="T94" fmla="*/ 1002396 w 1303338"/>
              <a:gd name="T95" fmla="*/ 141268 h 1001713"/>
              <a:gd name="T96" fmla="*/ 923535 w 1303338"/>
              <a:gd name="T97" fmla="*/ 174281 h 1001713"/>
              <a:gd name="T98" fmla="*/ 799442 w 1303338"/>
              <a:gd name="T99" fmla="*/ 199234 h 1001713"/>
              <a:gd name="T100" fmla="*/ 640946 w 1303338"/>
              <a:gd name="T101" fmla="*/ 214588 h 1001713"/>
              <a:gd name="T102" fmla="*/ 460414 w 1303338"/>
              <a:gd name="T103" fmla="*/ 217659 h 1001713"/>
              <a:gd name="T104" fmla="*/ 290707 w 1303338"/>
              <a:gd name="T105" fmla="*/ 207295 h 1001713"/>
              <a:gd name="T106" fmla="*/ 150379 w 1303338"/>
              <a:gd name="T107" fmla="*/ 186181 h 1001713"/>
              <a:gd name="T108" fmla="*/ 50643 w 1303338"/>
              <a:gd name="T109" fmla="*/ 156239 h 1001713"/>
              <a:gd name="T110" fmla="*/ 6186 w 1303338"/>
              <a:gd name="T111" fmla="*/ 125528 h 1001713"/>
              <a:gd name="T112" fmla="*/ 0 w 1303338"/>
              <a:gd name="T113" fmla="*/ 105951 h 1001713"/>
              <a:gd name="T114" fmla="*/ 10438 w 1303338"/>
              <a:gd name="T115" fmla="*/ 87140 h 1001713"/>
              <a:gd name="T116" fmla="*/ 74610 w 1303338"/>
              <a:gd name="T117" fmla="*/ 52592 h 1001713"/>
              <a:gd name="T118" fmla="*/ 186718 w 1303338"/>
              <a:gd name="T119" fmla="*/ 24952 h 1001713"/>
              <a:gd name="T120" fmla="*/ 336323 w 1303338"/>
              <a:gd name="T121" fmla="*/ 6526 h 100171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3338" h="1001713">
                <a:moveTo>
                  <a:pt x="1153319" y="750888"/>
                </a:moveTo>
                <a:lnTo>
                  <a:pt x="1153319" y="801159"/>
                </a:lnTo>
                <a:lnTo>
                  <a:pt x="1203061" y="801159"/>
                </a:lnTo>
                <a:lnTo>
                  <a:pt x="1203061" y="750888"/>
                </a:lnTo>
                <a:lnTo>
                  <a:pt x="1153319" y="750888"/>
                </a:lnTo>
                <a:close/>
                <a:moveTo>
                  <a:pt x="1053042" y="750888"/>
                </a:moveTo>
                <a:lnTo>
                  <a:pt x="1053042" y="801159"/>
                </a:lnTo>
                <a:lnTo>
                  <a:pt x="1103049" y="801159"/>
                </a:lnTo>
                <a:lnTo>
                  <a:pt x="1103049" y="750888"/>
                </a:lnTo>
                <a:lnTo>
                  <a:pt x="1053042" y="750888"/>
                </a:lnTo>
                <a:close/>
                <a:moveTo>
                  <a:pt x="952501" y="750888"/>
                </a:moveTo>
                <a:lnTo>
                  <a:pt x="952501" y="801159"/>
                </a:lnTo>
                <a:lnTo>
                  <a:pt x="1002771" y="801159"/>
                </a:lnTo>
                <a:lnTo>
                  <a:pt x="1002771" y="750888"/>
                </a:lnTo>
                <a:lnTo>
                  <a:pt x="952501" y="750888"/>
                </a:lnTo>
                <a:close/>
                <a:moveTo>
                  <a:pt x="852223" y="750888"/>
                </a:moveTo>
                <a:lnTo>
                  <a:pt x="852223" y="801159"/>
                </a:lnTo>
                <a:lnTo>
                  <a:pt x="902494" y="801159"/>
                </a:lnTo>
                <a:lnTo>
                  <a:pt x="902494" y="750888"/>
                </a:lnTo>
                <a:lnTo>
                  <a:pt x="852223" y="750888"/>
                </a:lnTo>
                <a:close/>
                <a:moveTo>
                  <a:pt x="751946" y="750888"/>
                </a:moveTo>
                <a:lnTo>
                  <a:pt x="751946" y="801159"/>
                </a:lnTo>
                <a:lnTo>
                  <a:pt x="802217" y="801159"/>
                </a:lnTo>
                <a:lnTo>
                  <a:pt x="802217" y="750888"/>
                </a:lnTo>
                <a:lnTo>
                  <a:pt x="751946" y="750888"/>
                </a:lnTo>
                <a:close/>
                <a:moveTo>
                  <a:pt x="852223" y="350044"/>
                </a:moveTo>
                <a:lnTo>
                  <a:pt x="852223" y="700882"/>
                </a:lnTo>
                <a:lnTo>
                  <a:pt x="1253332" y="700882"/>
                </a:lnTo>
                <a:lnTo>
                  <a:pt x="1253332" y="350044"/>
                </a:lnTo>
                <a:lnTo>
                  <a:pt x="852223" y="350044"/>
                </a:lnTo>
                <a:close/>
                <a:moveTo>
                  <a:pt x="701940" y="350044"/>
                </a:moveTo>
                <a:lnTo>
                  <a:pt x="701940" y="700882"/>
                </a:lnTo>
                <a:lnTo>
                  <a:pt x="802217" y="700882"/>
                </a:lnTo>
                <a:lnTo>
                  <a:pt x="802217" y="350044"/>
                </a:lnTo>
                <a:lnTo>
                  <a:pt x="701940" y="350044"/>
                </a:lnTo>
                <a:close/>
                <a:moveTo>
                  <a:pt x="1153319" y="249767"/>
                </a:moveTo>
                <a:lnTo>
                  <a:pt x="1153319" y="299773"/>
                </a:lnTo>
                <a:lnTo>
                  <a:pt x="1203061" y="299773"/>
                </a:lnTo>
                <a:lnTo>
                  <a:pt x="1203061" y="249767"/>
                </a:lnTo>
                <a:lnTo>
                  <a:pt x="1153319" y="249767"/>
                </a:lnTo>
                <a:close/>
                <a:moveTo>
                  <a:pt x="1053042" y="249767"/>
                </a:moveTo>
                <a:lnTo>
                  <a:pt x="1053042" y="299773"/>
                </a:lnTo>
                <a:lnTo>
                  <a:pt x="1103049" y="299773"/>
                </a:lnTo>
                <a:lnTo>
                  <a:pt x="1103049" y="249767"/>
                </a:lnTo>
                <a:lnTo>
                  <a:pt x="1053042" y="249767"/>
                </a:lnTo>
                <a:close/>
                <a:moveTo>
                  <a:pt x="952501" y="249767"/>
                </a:moveTo>
                <a:lnTo>
                  <a:pt x="952501" y="299773"/>
                </a:lnTo>
                <a:lnTo>
                  <a:pt x="1002771" y="299773"/>
                </a:lnTo>
                <a:lnTo>
                  <a:pt x="1002771" y="249767"/>
                </a:lnTo>
                <a:lnTo>
                  <a:pt x="952501" y="249767"/>
                </a:lnTo>
                <a:close/>
                <a:moveTo>
                  <a:pt x="852223" y="249767"/>
                </a:moveTo>
                <a:lnTo>
                  <a:pt x="852223" y="299773"/>
                </a:lnTo>
                <a:lnTo>
                  <a:pt x="902494" y="299773"/>
                </a:lnTo>
                <a:lnTo>
                  <a:pt x="902494" y="249767"/>
                </a:lnTo>
                <a:lnTo>
                  <a:pt x="852223" y="249767"/>
                </a:lnTo>
                <a:close/>
                <a:moveTo>
                  <a:pt x="751946" y="249767"/>
                </a:moveTo>
                <a:lnTo>
                  <a:pt x="751946" y="299773"/>
                </a:lnTo>
                <a:lnTo>
                  <a:pt x="802217" y="299773"/>
                </a:lnTo>
                <a:lnTo>
                  <a:pt x="802217" y="249767"/>
                </a:lnTo>
                <a:lnTo>
                  <a:pt x="751946" y="249767"/>
                </a:lnTo>
                <a:close/>
                <a:moveTo>
                  <a:pt x="0" y="149225"/>
                </a:moveTo>
                <a:lnTo>
                  <a:pt x="794" y="149754"/>
                </a:lnTo>
                <a:lnTo>
                  <a:pt x="2646" y="151342"/>
                </a:lnTo>
                <a:lnTo>
                  <a:pt x="6615" y="153988"/>
                </a:lnTo>
                <a:lnTo>
                  <a:pt x="12700" y="157163"/>
                </a:lnTo>
                <a:lnTo>
                  <a:pt x="20902" y="160867"/>
                </a:lnTo>
                <a:lnTo>
                  <a:pt x="25929" y="162983"/>
                </a:lnTo>
                <a:lnTo>
                  <a:pt x="31750" y="165100"/>
                </a:lnTo>
                <a:lnTo>
                  <a:pt x="38365" y="167481"/>
                </a:lnTo>
                <a:lnTo>
                  <a:pt x="45509" y="169863"/>
                </a:lnTo>
                <a:lnTo>
                  <a:pt x="53711" y="171979"/>
                </a:lnTo>
                <a:lnTo>
                  <a:pt x="62707" y="174361"/>
                </a:lnTo>
                <a:lnTo>
                  <a:pt x="72761" y="176477"/>
                </a:lnTo>
                <a:lnTo>
                  <a:pt x="83079" y="179123"/>
                </a:lnTo>
                <a:lnTo>
                  <a:pt x="94986" y="181504"/>
                </a:lnTo>
                <a:lnTo>
                  <a:pt x="107686" y="183356"/>
                </a:lnTo>
                <a:lnTo>
                  <a:pt x="121444" y="185738"/>
                </a:lnTo>
                <a:lnTo>
                  <a:pt x="136261" y="187854"/>
                </a:lnTo>
                <a:lnTo>
                  <a:pt x="152400" y="189706"/>
                </a:lnTo>
                <a:lnTo>
                  <a:pt x="169069" y="191823"/>
                </a:lnTo>
                <a:lnTo>
                  <a:pt x="187325" y="193146"/>
                </a:lnTo>
                <a:lnTo>
                  <a:pt x="206904" y="194733"/>
                </a:lnTo>
                <a:lnTo>
                  <a:pt x="227807" y="196056"/>
                </a:lnTo>
                <a:lnTo>
                  <a:pt x="249767" y="197115"/>
                </a:lnTo>
                <a:lnTo>
                  <a:pt x="272786" y="198173"/>
                </a:lnTo>
                <a:lnTo>
                  <a:pt x="297392" y="198967"/>
                </a:lnTo>
                <a:lnTo>
                  <a:pt x="323586" y="199231"/>
                </a:lnTo>
                <a:lnTo>
                  <a:pt x="351102" y="199496"/>
                </a:lnTo>
                <a:lnTo>
                  <a:pt x="378355" y="199231"/>
                </a:lnTo>
                <a:lnTo>
                  <a:pt x="404548" y="198967"/>
                </a:lnTo>
                <a:lnTo>
                  <a:pt x="429419" y="198173"/>
                </a:lnTo>
                <a:lnTo>
                  <a:pt x="452438" y="197115"/>
                </a:lnTo>
                <a:lnTo>
                  <a:pt x="474398" y="196056"/>
                </a:lnTo>
                <a:lnTo>
                  <a:pt x="495036" y="194733"/>
                </a:lnTo>
                <a:lnTo>
                  <a:pt x="514350" y="193146"/>
                </a:lnTo>
                <a:lnTo>
                  <a:pt x="532607" y="191823"/>
                </a:lnTo>
                <a:lnTo>
                  <a:pt x="549805" y="189706"/>
                </a:lnTo>
                <a:lnTo>
                  <a:pt x="565680" y="187854"/>
                </a:lnTo>
                <a:lnTo>
                  <a:pt x="580496" y="185738"/>
                </a:lnTo>
                <a:lnTo>
                  <a:pt x="594255" y="183356"/>
                </a:lnTo>
                <a:lnTo>
                  <a:pt x="606955" y="181504"/>
                </a:lnTo>
                <a:lnTo>
                  <a:pt x="618596" y="179123"/>
                </a:lnTo>
                <a:lnTo>
                  <a:pt x="629444" y="176477"/>
                </a:lnTo>
                <a:lnTo>
                  <a:pt x="639234" y="174361"/>
                </a:lnTo>
                <a:lnTo>
                  <a:pt x="648230" y="171979"/>
                </a:lnTo>
                <a:lnTo>
                  <a:pt x="656432" y="169863"/>
                </a:lnTo>
                <a:lnTo>
                  <a:pt x="663840" y="167481"/>
                </a:lnTo>
                <a:lnTo>
                  <a:pt x="670455" y="165100"/>
                </a:lnTo>
                <a:lnTo>
                  <a:pt x="676011" y="162983"/>
                </a:lnTo>
                <a:lnTo>
                  <a:pt x="681303" y="160867"/>
                </a:lnTo>
                <a:lnTo>
                  <a:pt x="689505" y="157163"/>
                </a:lnTo>
                <a:lnTo>
                  <a:pt x="695325" y="153988"/>
                </a:lnTo>
                <a:lnTo>
                  <a:pt x="699294" y="151342"/>
                </a:lnTo>
                <a:lnTo>
                  <a:pt x="701411" y="149754"/>
                </a:lnTo>
                <a:lnTo>
                  <a:pt x="701940" y="149225"/>
                </a:lnTo>
                <a:lnTo>
                  <a:pt x="701940" y="199496"/>
                </a:lnTo>
                <a:lnTo>
                  <a:pt x="1253332" y="199496"/>
                </a:lnTo>
                <a:lnTo>
                  <a:pt x="1258624" y="199761"/>
                </a:lnTo>
                <a:lnTo>
                  <a:pt x="1263386" y="200554"/>
                </a:lnTo>
                <a:lnTo>
                  <a:pt x="1268413" y="201813"/>
                </a:lnTo>
                <a:lnTo>
                  <a:pt x="1272911" y="203465"/>
                </a:lnTo>
                <a:lnTo>
                  <a:pt x="1277144" y="205317"/>
                </a:lnTo>
                <a:lnTo>
                  <a:pt x="1281378" y="207963"/>
                </a:lnTo>
                <a:lnTo>
                  <a:pt x="1285082" y="210873"/>
                </a:lnTo>
                <a:lnTo>
                  <a:pt x="1288786" y="214313"/>
                </a:lnTo>
                <a:lnTo>
                  <a:pt x="1291961" y="217752"/>
                </a:lnTo>
                <a:lnTo>
                  <a:pt x="1294872" y="221721"/>
                </a:lnTo>
                <a:lnTo>
                  <a:pt x="1297517" y="225690"/>
                </a:lnTo>
                <a:lnTo>
                  <a:pt x="1299634" y="229923"/>
                </a:lnTo>
                <a:lnTo>
                  <a:pt x="1301222" y="234950"/>
                </a:lnTo>
                <a:lnTo>
                  <a:pt x="1302544" y="239448"/>
                </a:lnTo>
                <a:lnTo>
                  <a:pt x="1303074" y="244475"/>
                </a:lnTo>
                <a:lnTo>
                  <a:pt x="1303338" y="249767"/>
                </a:lnTo>
                <a:lnTo>
                  <a:pt x="1303338" y="801159"/>
                </a:lnTo>
                <a:lnTo>
                  <a:pt x="1303074" y="806186"/>
                </a:lnTo>
                <a:lnTo>
                  <a:pt x="1302544" y="811213"/>
                </a:lnTo>
                <a:lnTo>
                  <a:pt x="1301222" y="815976"/>
                </a:lnTo>
                <a:lnTo>
                  <a:pt x="1299634" y="820473"/>
                </a:lnTo>
                <a:lnTo>
                  <a:pt x="1297517" y="824707"/>
                </a:lnTo>
                <a:lnTo>
                  <a:pt x="1294872" y="829205"/>
                </a:lnTo>
                <a:lnTo>
                  <a:pt x="1291961" y="832909"/>
                </a:lnTo>
                <a:lnTo>
                  <a:pt x="1288786" y="836613"/>
                </a:lnTo>
                <a:lnTo>
                  <a:pt x="1285082" y="839788"/>
                </a:lnTo>
                <a:lnTo>
                  <a:pt x="1281378" y="842434"/>
                </a:lnTo>
                <a:lnTo>
                  <a:pt x="1277144" y="845080"/>
                </a:lnTo>
                <a:lnTo>
                  <a:pt x="1272911" y="847461"/>
                </a:lnTo>
                <a:lnTo>
                  <a:pt x="1268413" y="848784"/>
                </a:lnTo>
                <a:lnTo>
                  <a:pt x="1263386" y="850371"/>
                </a:lnTo>
                <a:lnTo>
                  <a:pt x="1258624" y="851165"/>
                </a:lnTo>
                <a:lnTo>
                  <a:pt x="1253332" y="851165"/>
                </a:lnTo>
                <a:lnTo>
                  <a:pt x="701940" y="851165"/>
                </a:lnTo>
                <a:lnTo>
                  <a:pt x="701940" y="951442"/>
                </a:lnTo>
                <a:lnTo>
                  <a:pt x="701411" y="951971"/>
                </a:lnTo>
                <a:lnTo>
                  <a:pt x="699294" y="953559"/>
                </a:lnTo>
                <a:lnTo>
                  <a:pt x="695325" y="956205"/>
                </a:lnTo>
                <a:lnTo>
                  <a:pt x="689505" y="959380"/>
                </a:lnTo>
                <a:lnTo>
                  <a:pt x="681303" y="963084"/>
                </a:lnTo>
                <a:lnTo>
                  <a:pt x="676011" y="964936"/>
                </a:lnTo>
                <a:lnTo>
                  <a:pt x="670455" y="967317"/>
                </a:lnTo>
                <a:lnTo>
                  <a:pt x="663840" y="969699"/>
                </a:lnTo>
                <a:lnTo>
                  <a:pt x="656432" y="971815"/>
                </a:lnTo>
                <a:lnTo>
                  <a:pt x="648230" y="974196"/>
                </a:lnTo>
                <a:lnTo>
                  <a:pt x="639234" y="976578"/>
                </a:lnTo>
                <a:lnTo>
                  <a:pt x="629444" y="978694"/>
                </a:lnTo>
                <a:lnTo>
                  <a:pt x="618596" y="981340"/>
                </a:lnTo>
                <a:lnTo>
                  <a:pt x="606955" y="983721"/>
                </a:lnTo>
                <a:lnTo>
                  <a:pt x="594255" y="985574"/>
                </a:lnTo>
                <a:lnTo>
                  <a:pt x="580496" y="987955"/>
                </a:lnTo>
                <a:lnTo>
                  <a:pt x="565680" y="989807"/>
                </a:lnTo>
                <a:lnTo>
                  <a:pt x="549805" y="991924"/>
                </a:lnTo>
                <a:lnTo>
                  <a:pt x="532607" y="993776"/>
                </a:lnTo>
                <a:lnTo>
                  <a:pt x="514350" y="995628"/>
                </a:lnTo>
                <a:lnTo>
                  <a:pt x="495036" y="996951"/>
                </a:lnTo>
                <a:lnTo>
                  <a:pt x="474398" y="998538"/>
                </a:lnTo>
                <a:lnTo>
                  <a:pt x="452438" y="999596"/>
                </a:lnTo>
                <a:lnTo>
                  <a:pt x="429419" y="1000390"/>
                </a:lnTo>
                <a:lnTo>
                  <a:pt x="404548" y="1000919"/>
                </a:lnTo>
                <a:lnTo>
                  <a:pt x="378355" y="1001713"/>
                </a:lnTo>
                <a:lnTo>
                  <a:pt x="351102" y="1001713"/>
                </a:lnTo>
                <a:lnTo>
                  <a:pt x="323586" y="1001713"/>
                </a:lnTo>
                <a:lnTo>
                  <a:pt x="297392" y="1000919"/>
                </a:lnTo>
                <a:lnTo>
                  <a:pt x="272786" y="1000390"/>
                </a:lnTo>
                <a:lnTo>
                  <a:pt x="249767" y="999596"/>
                </a:lnTo>
                <a:lnTo>
                  <a:pt x="227807" y="998538"/>
                </a:lnTo>
                <a:lnTo>
                  <a:pt x="206904" y="996951"/>
                </a:lnTo>
                <a:lnTo>
                  <a:pt x="187325" y="995628"/>
                </a:lnTo>
                <a:lnTo>
                  <a:pt x="169069" y="993776"/>
                </a:lnTo>
                <a:lnTo>
                  <a:pt x="152400" y="991924"/>
                </a:lnTo>
                <a:lnTo>
                  <a:pt x="136261" y="989807"/>
                </a:lnTo>
                <a:lnTo>
                  <a:pt x="121444" y="987955"/>
                </a:lnTo>
                <a:lnTo>
                  <a:pt x="107686" y="985574"/>
                </a:lnTo>
                <a:lnTo>
                  <a:pt x="94986" y="983721"/>
                </a:lnTo>
                <a:lnTo>
                  <a:pt x="83079" y="981340"/>
                </a:lnTo>
                <a:lnTo>
                  <a:pt x="72761" y="978694"/>
                </a:lnTo>
                <a:lnTo>
                  <a:pt x="62707" y="976578"/>
                </a:lnTo>
                <a:lnTo>
                  <a:pt x="53711" y="974196"/>
                </a:lnTo>
                <a:lnTo>
                  <a:pt x="45509" y="971815"/>
                </a:lnTo>
                <a:lnTo>
                  <a:pt x="38365" y="969699"/>
                </a:lnTo>
                <a:lnTo>
                  <a:pt x="31750" y="967317"/>
                </a:lnTo>
                <a:lnTo>
                  <a:pt x="25929" y="964936"/>
                </a:lnTo>
                <a:lnTo>
                  <a:pt x="20902" y="963084"/>
                </a:lnTo>
                <a:lnTo>
                  <a:pt x="12700" y="959380"/>
                </a:lnTo>
                <a:lnTo>
                  <a:pt x="6615" y="956205"/>
                </a:lnTo>
                <a:lnTo>
                  <a:pt x="2646" y="953559"/>
                </a:lnTo>
                <a:lnTo>
                  <a:pt x="794" y="951971"/>
                </a:lnTo>
                <a:lnTo>
                  <a:pt x="0" y="951442"/>
                </a:lnTo>
                <a:lnTo>
                  <a:pt x="0" y="149225"/>
                </a:lnTo>
                <a:close/>
                <a:moveTo>
                  <a:pt x="350970" y="31001"/>
                </a:moveTo>
                <a:lnTo>
                  <a:pt x="340655" y="31264"/>
                </a:lnTo>
                <a:lnTo>
                  <a:pt x="330605" y="31789"/>
                </a:lnTo>
                <a:lnTo>
                  <a:pt x="321083" y="32577"/>
                </a:lnTo>
                <a:lnTo>
                  <a:pt x="311826" y="33891"/>
                </a:lnTo>
                <a:lnTo>
                  <a:pt x="303098" y="35204"/>
                </a:lnTo>
                <a:lnTo>
                  <a:pt x="294635" y="36781"/>
                </a:lnTo>
                <a:lnTo>
                  <a:pt x="286965" y="38882"/>
                </a:lnTo>
                <a:lnTo>
                  <a:pt x="279824" y="41247"/>
                </a:lnTo>
                <a:lnTo>
                  <a:pt x="273476" y="43349"/>
                </a:lnTo>
                <a:lnTo>
                  <a:pt x="267658" y="46239"/>
                </a:lnTo>
                <a:lnTo>
                  <a:pt x="262632" y="49129"/>
                </a:lnTo>
                <a:lnTo>
                  <a:pt x="258401" y="52018"/>
                </a:lnTo>
                <a:lnTo>
                  <a:pt x="256814" y="53595"/>
                </a:lnTo>
                <a:lnTo>
                  <a:pt x="254962" y="54908"/>
                </a:lnTo>
                <a:lnTo>
                  <a:pt x="253640" y="56747"/>
                </a:lnTo>
                <a:lnTo>
                  <a:pt x="252847" y="58324"/>
                </a:lnTo>
                <a:lnTo>
                  <a:pt x="251524" y="60163"/>
                </a:lnTo>
                <a:lnTo>
                  <a:pt x="250995" y="61739"/>
                </a:lnTo>
                <a:lnTo>
                  <a:pt x="250731" y="63578"/>
                </a:lnTo>
                <a:lnTo>
                  <a:pt x="250466" y="65154"/>
                </a:lnTo>
                <a:lnTo>
                  <a:pt x="250731" y="66993"/>
                </a:lnTo>
                <a:lnTo>
                  <a:pt x="250995" y="68570"/>
                </a:lnTo>
                <a:lnTo>
                  <a:pt x="251524" y="70409"/>
                </a:lnTo>
                <a:lnTo>
                  <a:pt x="252847" y="71985"/>
                </a:lnTo>
                <a:lnTo>
                  <a:pt x="253640" y="73824"/>
                </a:lnTo>
                <a:lnTo>
                  <a:pt x="254962" y="75401"/>
                </a:lnTo>
                <a:lnTo>
                  <a:pt x="256814" y="77240"/>
                </a:lnTo>
                <a:lnTo>
                  <a:pt x="258401" y="78553"/>
                </a:lnTo>
                <a:lnTo>
                  <a:pt x="262632" y="81706"/>
                </a:lnTo>
                <a:lnTo>
                  <a:pt x="267658" y="84596"/>
                </a:lnTo>
                <a:lnTo>
                  <a:pt x="273476" y="86960"/>
                </a:lnTo>
                <a:lnTo>
                  <a:pt x="279824" y="89325"/>
                </a:lnTo>
                <a:lnTo>
                  <a:pt x="286965" y="91689"/>
                </a:lnTo>
                <a:lnTo>
                  <a:pt x="294635" y="93528"/>
                </a:lnTo>
                <a:lnTo>
                  <a:pt x="303098" y="95367"/>
                </a:lnTo>
                <a:lnTo>
                  <a:pt x="311826" y="96681"/>
                </a:lnTo>
                <a:lnTo>
                  <a:pt x="321083" y="97732"/>
                </a:lnTo>
                <a:lnTo>
                  <a:pt x="330605" y="98783"/>
                </a:lnTo>
                <a:lnTo>
                  <a:pt x="340655" y="99308"/>
                </a:lnTo>
                <a:lnTo>
                  <a:pt x="350970" y="99571"/>
                </a:lnTo>
                <a:lnTo>
                  <a:pt x="361020" y="99308"/>
                </a:lnTo>
                <a:lnTo>
                  <a:pt x="370806" y="98783"/>
                </a:lnTo>
                <a:lnTo>
                  <a:pt x="380592" y="97732"/>
                </a:lnTo>
                <a:lnTo>
                  <a:pt x="389849" y="96681"/>
                </a:lnTo>
                <a:lnTo>
                  <a:pt x="398577" y="95367"/>
                </a:lnTo>
                <a:lnTo>
                  <a:pt x="406776" y="93528"/>
                </a:lnTo>
                <a:lnTo>
                  <a:pt x="414711" y="91689"/>
                </a:lnTo>
                <a:lnTo>
                  <a:pt x="421852" y="89325"/>
                </a:lnTo>
                <a:lnTo>
                  <a:pt x="428199" y="86960"/>
                </a:lnTo>
                <a:lnTo>
                  <a:pt x="434018" y="84596"/>
                </a:lnTo>
                <a:lnTo>
                  <a:pt x="438779" y="81706"/>
                </a:lnTo>
                <a:lnTo>
                  <a:pt x="443010" y="78553"/>
                </a:lnTo>
                <a:lnTo>
                  <a:pt x="444862" y="77240"/>
                </a:lnTo>
                <a:lnTo>
                  <a:pt x="446449" y="75401"/>
                </a:lnTo>
                <a:lnTo>
                  <a:pt x="448035" y="73824"/>
                </a:lnTo>
                <a:lnTo>
                  <a:pt x="449093" y="71985"/>
                </a:lnTo>
                <a:lnTo>
                  <a:pt x="449887" y="70409"/>
                </a:lnTo>
                <a:lnTo>
                  <a:pt x="450680" y="68570"/>
                </a:lnTo>
                <a:lnTo>
                  <a:pt x="450945" y="66993"/>
                </a:lnTo>
                <a:lnTo>
                  <a:pt x="451209" y="65154"/>
                </a:lnTo>
                <a:lnTo>
                  <a:pt x="450945" y="63578"/>
                </a:lnTo>
                <a:lnTo>
                  <a:pt x="450680" y="61739"/>
                </a:lnTo>
                <a:lnTo>
                  <a:pt x="449887" y="60163"/>
                </a:lnTo>
                <a:lnTo>
                  <a:pt x="449093" y="58324"/>
                </a:lnTo>
                <a:lnTo>
                  <a:pt x="448035" y="56747"/>
                </a:lnTo>
                <a:lnTo>
                  <a:pt x="446449" y="54908"/>
                </a:lnTo>
                <a:lnTo>
                  <a:pt x="444862" y="53595"/>
                </a:lnTo>
                <a:lnTo>
                  <a:pt x="443010" y="52018"/>
                </a:lnTo>
                <a:lnTo>
                  <a:pt x="438779" y="49129"/>
                </a:lnTo>
                <a:lnTo>
                  <a:pt x="434018" y="46239"/>
                </a:lnTo>
                <a:lnTo>
                  <a:pt x="428199" y="43349"/>
                </a:lnTo>
                <a:lnTo>
                  <a:pt x="421852" y="41247"/>
                </a:lnTo>
                <a:lnTo>
                  <a:pt x="414711" y="38882"/>
                </a:lnTo>
                <a:lnTo>
                  <a:pt x="406776" y="36781"/>
                </a:lnTo>
                <a:lnTo>
                  <a:pt x="398577" y="35204"/>
                </a:lnTo>
                <a:lnTo>
                  <a:pt x="389849" y="33891"/>
                </a:lnTo>
                <a:lnTo>
                  <a:pt x="380592" y="32577"/>
                </a:lnTo>
                <a:lnTo>
                  <a:pt x="370806" y="31789"/>
                </a:lnTo>
                <a:lnTo>
                  <a:pt x="361020" y="31264"/>
                </a:lnTo>
                <a:lnTo>
                  <a:pt x="350970" y="31001"/>
                </a:lnTo>
                <a:close/>
                <a:moveTo>
                  <a:pt x="332721" y="0"/>
                </a:moveTo>
                <a:lnTo>
                  <a:pt x="350970" y="0"/>
                </a:lnTo>
                <a:lnTo>
                  <a:pt x="368955" y="0"/>
                </a:lnTo>
                <a:lnTo>
                  <a:pt x="386675" y="263"/>
                </a:lnTo>
                <a:lnTo>
                  <a:pt x="404396" y="788"/>
                </a:lnTo>
                <a:lnTo>
                  <a:pt x="421323" y="1313"/>
                </a:lnTo>
                <a:lnTo>
                  <a:pt x="438514" y="2364"/>
                </a:lnTo>
                <a:lnTo>
                  <a:pt x="455177" y="3415"/>
                </a:lnTo>
                <a:lnTo>
                  <a:pt x="471310" y="4466"/>
                </a:lnTo>
                <a:lnTo>
                  <a:pt x="487444" y="5780"/>
                </a:lnTo>
                <a:lnTo>
                  <a:pt x="502784" y="7356"/>
                </a:lnTo>
                <a:lnTo>
                  <a:pt x="517859" y="8932"/>
                </a:lnTo>
                <a:lnTo>
                  <a:pt x="532670" y="10771"/>
                </a:lnTo>
                <a:lnTo>
                  <a:pt x="546952" y="12873"/>
                </a:lnTo>
                <a:lnTo>
                  <a:pt x="560705" y="14712"/>
                </a:lnTo>
                <a:lnTo>
                  <a:pt x="573930" y="17077"/>
                </a:lnTo>
                <a:lnTo>
                  <a:pt x="586625" y="19178"/>
                </a:lnTo>
                <a:lnTo>
                  <a:pt x="599056" y="21806"/>
                </a:lnTo>
                <a:lnTo>
                  <a:pt x="610428" y="24433"/>
                </a:lnTo>
                <a:lnTo>
                  <a:pt x="621537" y="27323"/>
                </a:lnTo>
                <a:lnTo>
                  <a:pt x="631852" y="29687"/>
                </a:lnTo>
                <a:lnTo>
                  <a:pt x="641902" y="32840"/>
                </a:lnTo>
                <a:lnTo>
                  <a:pt x="650894" y="35993"/>
                </a:lnTo>
                <a:lnTo>
                  <a:pt x="659093" y="39145"/>
                </a:lnTo>
                <a:lnTo>
                  <a:pt x="667028" y="42298"/>
                </a:lnTo>
                <a:lnTo>
                  <a:pt x="674169" y="45713"/>
                </a:lnTo>
                <a:lnTo>
                  <a:pt x="680252" y="49129"/>
                </a:lnTo>
                <a:lnTo>
                  <a:pt x="685806" y="52544"/>
                </a:lnTo>
                <a:lnTo>
                  <a:pt x="690567" y="55959"/>
                </a:lnTo>
                <a:lnTo>
                  <a:pt x="694534" y="59637"/>
                </a:lnTo>
                <a:lnTo>
                  <a:pt x="696121" y="61214"/>
                </a:lnTo>
                <a:lnTo>
                  <a:pt x="697443" y="63315"/>
                </a:lnTo>
                <a:lnTo>
                  <a:pt x="699030" y="65154"/>
                </a:lnTo>
                <a:lnTo>
                  <a:pt x="699824" y="66993"/>
                </a:lnTo>
                <a:lnTo>
                  <a:pt x="700617" y="68833"/>
                </a:lnTo>
                <a:lnTo>
                  <a:pt x="701146" y="70934"/>
                </a:lnTo>
                <a:lnTo>
                  <a:pt x="701411" y="72511"/>
                </a:lnTo>
                <a:lnTo>
                  <a:pt x="701675" y="74612"/>
                </a:lnTo>
                <a:lnTo>
                  <a:pt x="701411" y="76451"/>
                </a:lnTo>
                <a:lnTo>
                  <a:pt x="701146" y="78553"/>
                </a:lnTo>
                <a:lnTo>
                  <a:pt x="700617" y="80392"/>
                </a:lnTo>
                <a:lnTo>
                  <a:pt x="699824" y="82231"/>
                </a:lnTo>
                <a:lnTo>
                  <a:pt x="699030" y="84333"/>
                </a:lnTo>
                <a:lnTo>
                  <a:pt x="697443" y="85909"/>
                </a:lnTo>
                <a:lnTo>
                  <a:pt x="696121" y="88011"/>
                </a:lnTo>
                <a:lnTo>
                  <a:pt x="694534" y="89587"/>
                </a:lnTo>
                <a:lnTo>
                  <a:pt x="690567" y="93265"/>
                </a:lnTo>
                <a:lnTo>
                  <a:pt x="685806" y="96681"/>
                </a:lnTo>
                <a:lnTo>
                  <a:pt x="680252" y="100359"/>
                </a:lnTo>
                <a:lnTo>
                  <a:pt x="674169" y="103774"/>
                </a:lnTo>
                <a:lnTo>
                  <a:pt x="667028" y="106927"/>
                </a:lnTo>
                <a:lnTo>
                  <a:pt x="659093" y="110342"/>
                </a:lnTo>
                <a:lnTo>
                  <a:pt x="650894" y="113495"/>
                </a:lnTo>
                <a:lnTo>
                  <a:pt x="641902" y="116385"/>
                </a:lnTo>
                <a:lnTo>
                  <a:pt x="631852" y="119275"/>
                </a:lnTo>
                <a:lnTo>
                  <a:pt x="621537" y="122165"/>
                </a:lnTo>
                <a:lnTo>
                  <a:pt x="610428" y="124792"/>
                </a:lnTo>
                <a:lnTo>
                  <a:pt x="599056" y="127419"/>
                </a:lnTo>
                <a:lnTo>
                  <a:pt x="586625" y="129784"/>
                </a:lnTo>
                <a:lnTo>
                  <a:pt x="573930" y="132148"/>
                </a:lnTo>
                <a:lnTo>
                  <a:pt x="560705" y="134513"/>
                </a:lnTo>
                <a:lnTo>
                  <a:pt x="546952" y="136352"/>
                </a:lnTo>
                <a:lnTo>
                  <a:pt x="532670" y="138453"/>
                </a:lnTo>
                <a:lnTo>
                  <a:pt x="517859" y="140292"/>
                </a:lnTo>
                <a:lnTo>
                  <a:pt x="502784" y="141869"/>
                </a:lnTo>
                <a:lnTo>
                  <a:pt x="487444" y="143445"/>
                </a:lnTo>
                <a:lnTo>
                  <a:pt x="471310" y="144759"/>
                </a:lnTo>
                <a:lnTo>
                  <a:pt x="455177" y="146072"/>
                </a:lnTo>
                <a:lnTo>
                  <a:pt x="438514" y="146860"/>
                </a:lnTo>
                <a:lnTo>
                  <a:pt x="421323" y="147649"/>
                </a:lnTo>
                <a:lnTo>
                  <a:pt x="404396" y="148437"/>
                </a:lnTo>
                <a:lnTo>
                  <a:pt x="386675" y="148962"/>
                </a:lnTo>
                <a:lnTo>
                  <a:pt x="368955" y="149225"/>
                </a:lnTo>
                <a:lnTo>
                  <a:pt x="350970" y="149225"/>
                </a:lnTo>
                <a:lnTo>
                  <a:pt x="332721" y="149225"/>
                </a:lnTo>
                <a:lnTo>
                  <a:pt x="315000" y="148962"/>
                </a:lnTo>
                <a:lnTo>
                  <a:pt x="297280" y="148437"/>
                </a:lnTo>
                <a:lnTo>
                  <a:pt x="280088" y="147649"/>
                </a:lnTo>
                <a:lnTo>
                  <a:pt x="262897" y="146860"/>
                </a:lnTo>
                <a:lnTo>
                  <a:pt x="246499" y="146072"/>
                </a:lnTo>
                <a:lnTo>
                  <a:pt x="230101" y="144759"/>
                </a:lnTo>
                <a:lnTo>
                  <a:pt x="214232" y="143445"/>
                </a:lnTo>
                <a:lnTo>
                  <a:pt x="198892" y="141869"/>
                </a:lnTo>
                <a:lnTo>
                  <a:pt x="183552" y="140292"/>
                </a:lnTo>
                <a:lnTo>
                  <a:pt x="168741" y="138453"/>
                </a:lnTo>
                <a:lnTo>
                  <a:pt x="154723" y="136352"/>
                </a:lnTo>
                <a:lnTo>
                  <a:pt x="140706" y="134513"/>
                </a:lnTo>
                <a:lnTo>
                  <a:pt x="127746" y="132148"/>
                </a:lnTo>
                <a:lnTo>
                  <a:pt x="114786" y="129784"/>
                </a:lnTo>
                <a:lnTo>
                  <a:pt x="102884" y="127419"/>
                </a:lnTo>
                <a:lnTo>
                  <a:pt x="91247" y="124792"/>
                </a:lnTo>
                <a:lnTo>
                  <a:pt x="80139" y="122165"/>
                </a:lnTo>
                <a:lnTo>
                  <a:pt x="69824" y="119275"/>
                </a:lnTo>
                <a:lnTo>
                  <a:pt x="60038" y="116385"/>
                </a:lnTo>
                <a:lnTo>
                  <a:pt x="51046" y="113495"/>
                </a:lnTo>
                <a:lnTo>
                  <a:pt x="42318" y="110342"/>
                </a:lnTo>
                <a:lnTo>
                  <a:pt x="34648" y="106927"/>
                </a:lnTo>
                <a:lnTo>
                  <a:pt x="27507" y="103774"/>
                </a:lnTo>
                <a:lnTo>
                  <a:pt x="21159" y="100359"/>
                </a:lnTo>
                <a:lnTo>
                  <a:pt x="15869" y="96681"/>
                </a:lnTo>
                <a:lnTo>
                  <a:pt x="11109" y="93265"/>
                </a:lnTo>
                <a:lnTo>
                  <a:pt x="7141" y="89587"/>
                </a:lnTo>
                <a:lnTo>
                  <a:pt x="5554" y="88011"/>
                </a:lnTo>
                <a:lnTo>
                  <a:pt x="4232" y="85909"/>
                </a:lnTo>
                <a:lnTo>
                  <a:pt x="2910" y="84333"/>
                </a:lnTo>
                <a:lnTo>
                  <a:pt x="1852" y="82231"/>
                </a:lnTo>
                <a:lnTo>
                  <a:pt x="1058" y="80392"/>
                </a:lnTo>
                <a:lnTo>
                  <a:pt x="265" y="78553"/>
                </a:lnTo>
                <a:lnTo>
                  <a:pt x="0" y="76451"/>
                </a:lnTo>
                <a:lnTo>
                  <a:pt x="0" y="74612"/>
                </a:lnTo>
                <a:lnTo>
                  <a:pt x="0" y="72511"/>
                </a:lnTo>
                <a:lnTo>
                  <a:pt x="265" y="70934"/>
                </a:lnTo>
                <a:lnTo>
                  <a:pt x="1058" y="68833"/>
                </a:lnTo>
                <a:lnTo>
                  <a:pt x="1852" y="66993"/>
                </a:lnTo>
                <a:lnTo>
                  <a:pt x="2910" y="65154"/>
                </a:lnTo>
                <a:lnTo>
                  <a:pt x="4232" y="63315"/>
                </a:lnTo>
                <a:lnTo>
                  <a:pt x="5554" y="61214"/>
                </a:lnTo>
                <a:lnTo>
                  <a:pt x="7141" y="59637"/>
                </a:lnTo>
                <a:lnTo>
                  <a:pt x="11109" y="55959"/>
                </a:lnTo>
                <a:lnTo>
                  <a:pt x="15869" y="52544"/>
                </a:lnTo>
                <a:lnTo>
                  <a:pt x="21159" y="49129"/>
                </a:lnTo>
                <a:lnTo>
                  <a:pt x="27507" y="45713"/>
                </a:lnTo>
                <a:lnTo>
                  <a:pt x="34648" y="42298"/>
                </a:lnTo>
                <a:lnTo>
                  <a:pt x="42318" y="39145"/>
                </a:lnTo>
                <a:lnTo>
                  <a:pt x="51046" y="35993"/>
                </a:lnTo>
                <a:lnTo>
                  <a:pt x="60038" y="32840"/>
                </a:lnTo>
                <a:lnTo>
                  <a:pt x="69824" y="29687"/>
                </a:lnTo>
                <a:lnTo>
                  <a:pt x="80139" y="27323"/>
                </a:lnTo>
                <a:lnTo>
                  <a:pt x="91247" y="24433"/>
                </a:lnTo>
                <a:lnTo>
                  <a:pt x="102884" y="21806"/>
                </a:lnTo>
                <a:lnTo>
                  <a:pt x="114786" y="19178"/>
                </a:lnTo>
                <a:lnTo>
                  <a:pt x="127746" y="17077"/>
                </a:lnTo>
                <a:lnTo>
                  <a:pt x="140706" y="14712"/>
                </a:lnTo>
                <a:lnTo>
                  <a:pt x="154723" y="12873"/>
                </a:lnTo>
                <a:lnTo>
                  <a:pt x="168741" y="10771"/>
                </a:lnTo>
                <a:lnTo>
                  <a:pt x="183552" y="8932"/>
                </a:lnTo>
                <a:lnTo>
                  <a:pt x="198892" y="7356"/>
                </a:lnTo>
                <a:lnTo>
                  <a:pt x="214232" y="5780"/>
                </a:lnTo>
                <a:lnTo>
                  <a:pt x="230101" y="4466"/>
                </a:lnTo>
                <a:lnTo>
                  <a:pt x="246499" y="3415"/>
                </a:lnTo>
                <a:lnTo>
                  <a:pt x="262897" y="2364"/>
                </a:lnTo>
                <a:lnTo>
                  <a:pt x="280088" y="1313"/>
                </a:lnTo>
                <a:lnTo>
                  <a:pt x="297280" y="788"/>
                </a:lnTo>
                <a:lnTo>
                  <a:pt x="315000" y="263"/>
                </a:lnTo>
                <a:lnTo>
                  <a:pt x="33272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胶卷"/>
          <p:cNvSpPr/>
          <p:nvPr/>
        </p:nvSpPr>
        <p:spPr bwMode="auto">
          <a:xfrm>
            <a:off x="6226810" y="4551045"/>
            <a:ext cx="386715" cy="386715"/>
          </a:xfrm>
          <a:custGeom>
            <a:avLst/>
            <a:gdLst>
              <a:gd name="T0" fmla="*/ 1539159 w 1303338"/>
              <a:gd name="T1" fmla="*/ 1170631 h 1001713"/>
              <a:gd name="T2" fmla="*/ 1465682 w 1303338"/>
              <a:gd name="T3" fmla="*/ 1097177 h 1001713"/>
              <a:gd name="T4" fmla="*/ 1099068 w 1303338"/>
              <a:gd name="T5" fmla="*/ 1097177 h 1001713"/>
              <a:gd name="T6" fmla="*/ 1831910 w 1303338"/>
              <a:gd name="T7" fmla="*/ 1024109 h 1001713"/>
              <a:gd name="T8" fmla="*/ 1025978 w 1303338"/>
              <a:gd name="T9" fmla="*/ 511474 h 1001713"/>
              <a:gd name="T10" fmla="*/ 1539159 w 1303338"/>
              <a:gd name="T11" fmla="*/ 438020 h 1001713"/>
              <a:gd name="T12" fmla="*/ 1465682 w 1303338"/>
              <a:gd name="T13" fmla="*/ 364953 h 1001713"/>
              <a:gd name="T14" fmla="*/ 1099068 w 1303338"/>
              <a:gd name="T15" fmla="*/ 364953 h 1001713"/>
              <a:gd name="T16" fmla="*/ 3867 w 1303338"/>
              <a:gd name="T17" fmla="*/ 221137 h 1001713"/>
              <a:gd name="T18" fmla="*/ 66517 w 1303338"/>
              <a:gd name="T19" fmla="*/ 248199 h 1001713"/>
              <a:gd name="T20" fmla="*/ 177506 w 1303338"/>
              <a:gd name="T21" fmla="*/ 271395 h 1001713"/>
              <a:gd name="T22" fmla="*/ 365067 w 1303338"/>
              <a:gd name="T23" fmla="*/ 288019 h 1001713"/>
              <a:gd name="T24" fmla="*/ 627652 w 1303338"/>
              <a:gd name="T25" fmla="*/ 289565 h 1001713"/>
              <a:gd name="T26" fmla="*/ 826816 w 1303338"/>
              <a:gd name="T27" fmla="*/ 274487 h 1001713"/>
              <a:gd name="T28" fmla="*/ 947473 w 1303338"/>
              <a:gd name="T29" fmla="*/ 251291 h 1001713"/>
              <a:gd name="T30" fmla="*/ 1016309 w 1303338"/>
              <a:gd name="T31" fmla="*/ 225003 h 1001713"/>
              <a:gd name="T32" fmla="*/ 1846605 w 1303338"/>
              <a:gd name="T33" fmla="*/ 293044 h 1001713"/>
              <a:gd name="T34" fmla="*/ 1888371 w 1303338"/>
              <a:gd name="T35" fmla="*/ 318173 h 1001713"/>
              <a:gd name="T36" fmla="*/ 1905000 w 1303338"/>
              <a:gd name="T37" fmla="*/ 364953 h 1001713"/>
              <a:gd name="T38" fmla="*/ 1892626 w 1303338"/>
              <a:gd name="T39" fmla="*/ 1211611 h 1001713"/>
              <a:gd name="T40" fmla="*/ 1853953 w 1303338"/>
              <a:gd name="T41" fmla="*/ 1240219 h 1001713"/>
              <a:gd name="T42" fmla="*/ 1022110 w 1303338"/>
              <a:gd name="T43" fmla="*/ 1393314 h 1001713"/>
              <a:gd name="T44" fmla="*/ 959462 w 1303338"/>
              <a:gd name="T45" fmla="*/ 1419989 h 1001713"/>
              <a:gd name="T46" fmla="*/ 848471 w 1303338"/>
              <a:gd name="T47" fmla="*/ 1443572 h 1001713"/>
              <a:gd name="T48" fmla="*/ 661298 w 1303338"/>
              <a:gd name="T49" fmla="*/ 1460582 h 1001713"/>
              <a:gd name="T50" fmla="*/ 398713 w 1303338"/>
              <a:gd name="T51" fmla="*/ 1461742 h 1001713"/>
              <a:gd name="T52" fmla="*/ 199163 w 1303338"/>
              <a:gd name="T53" fmla="*/ 1446278 h 1001713"/>
              <a:gd name="T54" fmla="*/ 78506 w 1303338"/>
              <a:gd name="T55" fmla="*/ 1423468 h 1001713"/>
              <a:gd name="T56" fmla="*/ 9669 w 1303338"/>
              <a:gd name="T57" fmla="*/ 1397180 h 1001713"/>
              <a:gd name="T58" fmla="*/ 483223 w 1303338"/>
              <a:gd name="T59" fmla="*/ 46449 h 1001713"/>
              <a:gd name="T60" fmla="*/ 399721 w 1303338"/>
              <a:gd name="T61" fmla="*/ 63340 h 1001713"/>
              <a:gd name="T62" fmla="*/ 369569 w 1303338"/>
              <a:gd name="T63" fmla="*/ 85221 h 1001713"/>
              <a:gd name="T64" fmla="*/ 367635 w 1303338"/>
              <a:gd name="T65" fmla="*/ 102880 h 1001713"/>
              <a:gd name="T66" fmla="*/ 391217 w 1303338"/>
              <a:gd name="T67" fmla="*/ 123609 h 1001713"/>
              <a:gd name="T68" fmla="*/ 469305 w 1303338"/>
              <a:gd name="T69" fmla="*/ 142803 h 1001713"/>
              <a:gd name="T70" fmla="*/ 569816 w 1303338"/>
              <a:gd name="T71" fmla="*/ 141268 h 1001713"/>
              <a:gd name="T72" fmla="*/ 641333 w 1303338"/>
              <a:gd name="T73" fmla="*/ 119387 h 1001713"/>
              <a:gd name="T74" fmla="*/ 658728 w 1303338"/>
              <a:gd name="T75" fmla="*/ 100193 h 1001713"/>
              <a:gd name="T76" fmla="*/ 654862 w 1303338"/>
              <a:gd name="T77" fmla="*/ 82917 h 1001713"/>
              <a:gd name="T78" fmla="*/ 616592 w 1303338"/>
              <a:gd name="T79" fmla="*/ 60269 h 1001713"/>
              <a:gd name="T80" fmla="*/ 527678 w 1303338"/>
              <a:gd name="T81" fmla="*/ 45682 h 1001713"/>
              <a:gd name="T82" fmla="*/ 615819 w 1303338"/>
              <a:gd name="T83" fmla="*/ 1919 h 1001713"/>
              <a:gd name="T84" fmla="*/ 778567 w 1303338"/>
              <a:gd name="T85" fmla="*/ 15738 h 1001713"/>
              <a:gd name="T86" fmla="*/ 908458 w 1303338"/>
              <a:gd name="T87" fmla="*/ 39924 h 1001713"/>
              <a:gd name="T88" fmla="*/ 994278 w 1303338"/>
              <a:gd name="T89" fmla="*/ 71786 h 1001713"/>
              <a:gd name="T90" fmla="*/ 1022885 w 1303338"/>
              <a:gd name="T91" fmla="*/ 97888 h 1001713"/>
              <a:gd name="T92" fmla="*/ 1024044 w 1303338"/>
              <a:gd name="T93" fmla="*/ 117467 h 1001713"/>
              <a:gd name="T94" fmla="*/ 1002396 w 1303338"/>
              <a:gd name="T95" fmla="*/ 141268 h 1001713"/>
              <a:gd name="T96" fmla="*/ 923535 w 1303338"/>
              <a:gd name="T97" fmla="*/ 174281 h 1001713"/>
              <a:gd name="T98" fmla="*/ 799442 w 1303338"/>
              <a:gd name="T99" fmla="*/ 199234 h 1001713"/>
              <a:gd name="T100" fmla="*/ 640946 w 1303338"/>
              <a:gd name="T101" fmla="*/ 214588 h 1001713"/>
              <a:gd name="T102" fmla="*/ 460414 w 1303338"/>
              <a:gd name="T103" fmla="*/ 217659 h 1001713"/>
              <a:gd name="T104" fmla="*/ 290707 w 1303338"/>
              <a:gd name="T105" fmla="*/ 207295 h 1001713"/>
              <a:gd name="T106" fmla="*/ 150379 w 1303338"/>
              <a:gd name="T107" fmla="*/ 186181 h 1001713"/>
              <a:gd name="T108" fmla="*/ 50643 w 1303338"/>
              <a:gd name="T109" fmla="*/ 156239 h 1001713"/>
              <a:gd name="T110" fmla="*/ 6186 w 1303338"/>
              <a:gd name="T111" fmla="*/ 125528 h 1001713"/>
              <a:gd name="T112" fmla="*/ 0 w 1303338"/>
              <a:gd name="T113" fmla="*/ 105951 h 1001713"/>
              <a:gd name="T114" fmla="*/ 10438 w 1303338"/>
              <a:gd name="T115" fmla="*/ 87140 h 1001713"/>
              <a:gd name="T116" fmla="*/ 74610 w 1303338"/>
              <a:gd name="T117" fmla="*/ 52592 h 1001713"/>
              <a:gd name="T118" fmla="*/ 186718 w 1303338"/>
              <a:gd name="T119" fmla="*/ 24952 h 1001713"/>
              <a:gd name="T120" fmla="*/ 336323 w 1303338"/>
              <a:gd name="T121" fmla="*/ 6526 h 100171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3338" h="1001713">
                <a:moveTo>
                  <a:pt x="1153319" y="750888"/>
                </a:moveTo>
                <a:lnTo>
                  <a:pt x="1153319" y="801159"/>
                </a:lnTo>
                <a:lnTo>
                  <a:pt x="1203061" y="801159"/>
                </a:lnTo>
                <a:lnTo>
                  <a:pt x="1203061" y="750888"/>
                </a:lnTo>
                <a:lnTo>
                  <a:pt x="1153319" y="750888"/>
                </a:lnTo>
                <a:close/>
                <a:moveTo>
                  <a:pt x="1053042" y="750888"/>
                </a:moveTo>
                <a:lnTo>
                  <a:pt x="1053042" y="801159"/>
                </a:lnTo>
                <a:lnTo>
                  <a:pt x="1103049" y="801159"/>
                </a:lnTo>
                <a:lnTo>
                  <a:pt x="1103049" y="750888"/>
                </a:lnTo>
                <a:lnTo>
                  <a:pt x="1053042" y="750888"/>
                </a:lnTo>
                <a:close/>
                <a:moveTo>
                  <a:pt x="952501" y="750888"/>
                </a:moveTo>
                <a:lnTo>
                  <a:pt x="952501" y="801159"/>
                </a:lnTo>
                <a:lnTo>
                  <a:pt x="1002771" y="801159"/>
                </a:lnTo>
                <a:lnTo>
                  <a:pt x="1002771" y="750888"/>
                </a:lnTo>
                <a:lnTo>
                  <a:pt x="952501" y="750888"/>
                </a:lnTo>
                <a:close/>
                <a:moveTo>
                  <a:pt x="852223" y="750888"/>
                </a:moveTo>
                <a:lnTo>
                  <a:pt x="852223" y="801159"/>
                </a:lnTo>
                <a:lnTo>
                  <a:pt x="902494" y="801159"/>
                </a:lnTo>
                <a:lnTo>
                  <a:pt x="902494" y="750888"/>
                </a:lnTo>
                <a:lnTo>
                  <a:pt x="852223" y="750888"/>
                </a:lnTo>
                <a:close/>
                <a:moveTo>
                  <a:pt x="751946" y="750888"/>
                </a:moveTo>
                <a:lnTo>
                  <a:pt x="751946" y="801159"/>
                </a:lnTo>
                <a:lnTo>
                  <a:pt x="802217" y="801159"/>
                </a:lnTo>
                <a:lnTo>
                  <a:pt x="802217" y="750888"/>
                </a:lnTo>
                <a:lnTo>
                  <a:pt x="751946" y="750888"/>
                </a:lnTo>
                <a:close/>
                <a:moveTo>
                  <a:pt x="852223" y="350044"/>
                </a:moveTo>
                <a:lnTo>
                  <a:pt x="852223" y="700882"/>
                </a:lnTo>
                <a:lnTo>
                  <a:pt x="1253332" y="700882"/>
                </a:lnTo>
                <a:lnTo>
                  <a:pt x="1253332" y="350044"/>
                </a:lnTo>
                <a:lnTo>
                  <a:pt x="852223" y="350044"/>
                </a:lnTo>
                <a:close/>
                <a:moveTo>
                  <a:pt x="701940" y="350044"/>
                </a:moveTo>
                <a:lnTo>
                  <a:pt x="701940" y="700882"/>
                </a:lnTo>
                <a:lnTo>
                  <a:pt x="802217" y="700882"/>
                </a:lnTo>
                <a:lnTo>
                  <a:pt x="802217" y="350044"/>
                </a:lnTo>
                <a:lnTo>
                  <a:pt x="701940" y="350044"/>
                </a:lnTo>
                <a:close/>
                <a:moveTo>
                  <a:pt x="1153319" y="249767"/>
                </a:moveTo>
                <a:lnTo>
                  <a:pt x="1153319" y="299773"/>
                </a:lnTo>
                <a:lnTo>
                  <a:pt x="1203061" y="299773"/>
                </a:lnTo>
                <a:lnTo>
                  <a:pt x="1203061" y="249767"/>
                </a:lnTo>
                <a:lnTo>
                  <a:pt x="1153319" y="249767"/>
                </a:lnTo>
                <a:close/>
                <a:moveTo>
                  <a:pt x="1053042" y="249767"/>
                </a:moveTo>
                <a:lnTo>
                  <a:pt x="1053042" y="299773"/>
                </a:lnTo>
                <a:lnTo>
                  <a:pt x="1103049" y="299773"/>
                </a:lnTo>
                <a:lnTo>
                  <a:pt x="1103049" y="249767"/>
                </a:lnTo>
                <a:lnTo>
                  <a:pt x="1053042" y="249767"/>
                </a:lnTo>
                <a:close/>
                <a:moveTo>
                  <a:pt x="952501" y="249767"/>
                </a:moveTo>
                <a:lnTo>
                  <a:pt x="952501" y="299773"/>
                </a:lnTo>
                <a:lnTo>
                  <a:pt x="1002771" y="299773"/>
                </a:lnTo>
                <a:lnTo>
                  <a:pt x="1002771" y="249767"/>
                </a:lnTo>
                <a:lnTo>
                  <a:pt x="952501" y="249767"/>
                </a:lnTo>
                <a:close/>
                <a:moveTo>
                  <a:pt x="852223" y="249767"/>
                </a:moveTo>
                <a:lnTo>
                  <a:pt x="852223" y="299773"/>
                </a:lnTo>
                <a:lnTo>
                  <a:pt x="902494" y="299773"/>
                </a:lnTo>
                <a:lnTo>
                  <a:pt x="902494" y="249767"/>
                </a:lnTo>
                <a:lnTo>
                  <a:pt x="852223" y="249767"/>
                </a:lnTo>
                <a:close/>
                <a:moveTo>
                  <a:pt x="751946" y="249767"/>
                </a:moveTo>
                <a:lnTo>
                  <a:pt x="751946" y="299773"/>
                </a:lnTo>
                <a:lnTo>
                  <a:pt x="802217" y="299773"/>
                </a:lnTo>
                <a:lnTo>
                  <a:pt x="802217" y="249767"/>
                </a:lnTo>
                <a:lnTo>
                  <a:pt x="751946" y="249767"/>
                </a:lnTo>
                <a:close/>
                <a:moveTo>
                  <a:pt x="0" y="149225"/>
                </a:moveTo>
                <a:lnTo>
                  <a:pt x="794" y="149754"/>
                </a:lnTo>
                <a:lnTo>
                  <a:pt x="2646" y="151342"/>
                </a:lnTo>
                <a:lnTo>
                  <a:pt x="6615" y="153988"/>
                </a:lnTo>
                <a:lnTo>
                  <a:pt x="12700" y="157163"/>
                </a:lnTo>
                <a:lnTo>
                  <a:pt x="20902" y="160867"/>
                </a:lnTo>
                <a:lnTo>
                  <a:pt x="25929" y="162983"/>
                </a:lnTo>
                <a:lnTo>
                  <a:pt x="31750" y="165100"/>
                </a:lnTo>
                <a:lnTo>
                  <a:pt x="38365" y="167481"/>
                </a:lnTo>
                <a:lnTo>
                  <a:pt x="45509" y="169863"/>
                </a:lnTo>
                <a:lnTo>
                  <a:pt x="53711" y="171979"/>
                </a:lnTo>
                <a:lnTo>
                  <a:pt x="62707" y="174361"/>
                </a:lnTo>
                <a:lnTo>
                  <a:pt x="72761" y="176477"/>
                </a:lnTo>
                <a:lnTo>
                  <a:pt x="83079" y="179123"/>
                </a:lnTo>
                <a:lnTo>
                  <a:pt x="94986" y="181504"/>
                </a:lnTo>
                <a:lnTo>
                  <a:pt x="107686" y="183356"/>
                </a:lnTo>
                <a:lnTo>
                  <a:pt x="121444" y="185738"/>
                </a:lnTo>
                <a:lnTo>
                  <a:pt x="136261" y="187854"/>
                </a:lnTo>
                <a:lnTo>
                  <a:pt x="152400" y="189706"/>
                </a:lnTo>
                <a:lnTo>
                  <a:pt x="169069" y="191823"/>
                </a:lnTo>
                <a:lnTo>
                  <a:pt x="187325" y="193146"/>
                </a:lnTo>
                <a:lnTo>
                  <a:pt x="206904" y="194733"/>
                </a:lnTo>
                <a:lnTo>
                  <a:pt x="227807" y="196056"/>
                </a:lnTo>
                <a:lnTo>
                  <a:pt x="249767" y="197115"/>
                </a:lnTo>
                <a:lnTo>
                  <a:pt x="272786" y="198173"/>
                </a:lnTo>
                <a:lnTo>
                  <a:pt x="297392" y="198967"/>
                </a:lnTo>
                <a:lnTo>
                  <a:pt x="323586" y="199231"/>
                </a:lnTo>
                <a:lnTo>
                  <a:pt x="351102" y="199496"/>
                </a:lnTo>
                <a:lnTo>
                  <a:pt x="378355" y="199231"/>
                </a:lnTo>
                <a:lnTo>
                  <a:pt x="404548" y="198967"/>
                </a:lnTo>
                <a:lnTo>
                  <a:pt x="429419" y="198173"/>
                </a:lnTo>
                <a:lnTo>
                  <a:pt x="452438" y="197115"/>
                </a:lnTo>
                <a:lnTo>
                  <a:pt x="474398" y="196056"/>
                </a:lnTo>
                <a:lnTo>
                  <a:pt x="495036" y="194733"/>
                </a:lnTo>
                <a:lnTo>
                  <a:pt x="514350" y="193146"/>
                </a:lnTo>
                <a:lnTo>
                  <a:pt x="532607" y="191823"/>
                </a:lnTo>
                <a:lnTo>
                  <a:pt x="549805" y="189706"/>
                </a:lnTo>
                <a:lnTo>
                  <a:pt x="565680" y="187854"/>
                </a:lnTo>
                <a:lnTo>
                  <a:pt x="580496" y="185738"/>
                </a:lnTo>
                <a:lnTo>
                  <a:pt x="594255" y="183356"/>
                </a:lnTo>
                <a:lnTo>
                  <a:pt x="606955" y="181504"/>
                </a:lnTo>
                <a:lnTo>
                  <a:pt x="618596" y="179123"/>
                </a:lnTo>
                <a:lnTo>
                  <a:pt x="629444" y="176477"/>
                </a:lnTo>
                <a:lnTo>
                  <a:pt x="639234" y="174361"/>
                </a:lnTo>
                <a:lnTo>
                  <a:pt x="648230" y="171979"/>
                </a:lnTo>
                <a:lnTo>
                  <a:pt x="656432" y="169863"/>
                </a:lnTo>
                <a:lnTo>
                  <a:pt x="663840" y="167481"/>
                </a:lnTo>
                <a:lnTo>
                  <a:pt x="670455" y="165100"/>
                </a:lnTo>
                <a:lnTo>
                  <a:pt x="676011" y="162983"/>
                </a:lnTo>
                <a:lnTo>
                  <a:pt x="681303" y="160867"/>
                </a:lnTo>
                <a:lnTo>
                  <a:pt x="689505" y="157163"/>
                </a:lnTo>
                <a:lnTo>
                  <a:pt x="695325" y="153988"/>
                </a:lnTo>
                <a:lnTo>
                  <a:pt x="699294" y="151342"/>
                </a:lnTo>
                <a:lnTo>
                  <a:pt x="701411" y="149754"/>
                </a:lnTo>
                <a:lnTo>
                  <a:pt x="701940" y="149225"/>
                </a:lnTo>
                <a:lnTo>
                  <a:pt x="701940" y="199496"/>
                </a:lnTo>
                <a:lnTo>
                  <a:pt x="1253332" y="199496"/>
                </a:lnTo>
                <a:lnTo>
                  <a:pt x="1258624" y="199761"/>
                </a:lnTo>
                <a:lnTo>
                  <a:pt x="1263386" y="200554"/>
                </a:lnTo>
                <a:lnTo>
                  <a:pt x="1268413" y="201813"/>
                </a:lnTo>
                <a:lnTo>
                  <a:pt x="1272911" y="203465"/>
                </a:lnTo>
                <a:lnTo>
                  <a:pt x="1277144" y="205317"/>
                </a:lnTo>
                <a:lnTo>
                  <a:pt x="1281378" y="207963"/>
                </a:lnTo>
                <a:lnTo>
                  <a:pt x="1285082" y="210873"/>
                </a:lnTo>
                <a:lnTo>
                  <a:pt x="1288786" y="214313"/>
                </a:lnTo>
                <a:lnTo>
                  <a:pt x="1291961" y="217752"/>
                </a:lnTo>
                <a:lnTo>
                  <a:pt x="1294872" y="221721"/>
                </a:lnTo>
                <a:lnTo>
                  <a:pt x="1297517" y="225690"/>
                </a:lnTo>
                <a:lnTo>
                  <a:pt x="1299634" y="229923"/>
                </a:lnTo>
                <a:lnTo>
                  <a:pt x="1301222" y="234950"/>
                </a:lnTo>
                <a:lnTo>
                  <a:pt x="1302544" y="239448"/>
                </a:lnTo>
                <a:lnTo>
                  <a:pt x="1303074" y="244475"/>
                </a:lnTo>
                <a:lnTo>
                  <a:pt x="1303338" y="249767"/>
                </a:lnTo>
                <a:lnTo>
                  <a:pt x="1303338" y="801159"/>
                </a:lnTo>
                <a:lnTo>
                  <a:pt x="1303074" y="806186"/>
                </a:lnTo>
                <a:lnTo>
                  <a:pt x="1302544" y="811213"/>
                </a:lnTo>
                <a:lnTo>
                  <a:pt x="1301222" y="815976"/>
                </a:lnTo>
                <a:lnTo>
                  <a:pt x="1299634" y="820473"/>
                </a:lnTo>
                <a:lnTo>
                  <a:pt x="1297517" y="824707"/>
                </a:lnTo>
                <a:lnTo>
                  <a:pt x="1294872" y="829205"/>
                </a:lnTo>
                <a:lnTo>
                  <a:pt x="1291961" y="832909"/>
                </a:lnTo>
                <a:lnTo>
                  <a:pt x="1288786" y="836613"/>
                </a:lnTo>
                <a:lnTo>
                  <a:pt x="1285082" y="839788"/>
                </a:lnTo>
                <a:lnTo>
                  <a:pt x="1281378" y="842434"/>
                </a:lnTo>
                <a:lnTo>
                  <a:pt x="1277144" y="845080"/>
                </a:lnTo>
                <a:lnTo>
                  <a:pt x="1272911" y="847461"/>
                </a:lnTo>
                <a:lnTo>
                  <a:pt x="1268413" y="848784"/>
                </a:lnTo>
                <a:lnTo>
                  <a:pt x="1263386" y="850371"/>
                </a:lnTo>
                <a:lnTo>
                  <a:pt x="1258624" y="851165"/>
                </a:lnTo>
                <a:lnTo>
                  <a:pt x="1253332" y="851165"/>
                </a:lnTo>
                <a:lnTo>
                  <a:pt x="701940" y="851165"/>
                </a:lnTo>
                <a:lnTo>
                  <a:pt x="701940" y="951442"/>
                </a:lnTo>
                <a:lnTo>
                  <a:pt x="701411" y="951971"/>
                </a:lnTo>
                <a:lnTo>
                  <a:pt x="699294" y="953559"/>
                </a:lnTo>
                <a:lnTo>
                  <a:pt x="695325" y="956205"/>
                </a:lnTo>
                <a:lnTo>
                  <a:pt x="689505" y="959380"/>
                </a:lnTo>
                <a:lnTo>
                  <a:pt x="681303" y="963084"/>
                </a:lnTo>
                <a:lnTo>
                  <a:pt x="676011" y="964936"/>
                </a:lnTo>
                <a:lnTo>
                  <a:pt x="670455" y="967317"/>
                </a:lnTo>
                <a:lnTo>
                  <a:pt x="663840" y="969699"/>
                </a:lnTo>
                <a:lnTo>
                  <a:pt x="656432" y="971815"/>
                </a:lnTo>
                <a:lnTo>
                  <a:pt x="648230" y="974196"/>
                </a:lnTo>
                <a:lnTo>
                  <a:pt x="639234" y="976578"/>
                </a:lnTo>
                <a:lnTo>
                  <a:pt x="629444" y="978694"/>
                </a:lnTo>
                <a:lnTo>
                  <a:pt x="618596" y="981340"/>
                </a:lnTo>
                <a:lnTo>
                  <a:pt x="606955" y="983721"/>
                </a:lnTo>
                <a:lnTo>
                  <a:pt x="594255" y="985574"/>
                </a:lnTo>
                <a:lnTo>
                  <a:pt x="580496" y="987955"/>
                </a:lnTo>
                <a:lnTo>
                  <a:pt x="565680" y="989807"/>
                </a:lnTo>
                <a:lnTo>
                  <a:pt x="549805" y="991924"/>
                </a:lnTo>
                <a:lnTo>
                  <a:pt x="532607" y="993776"/>
                </a:lnTo>
                <a:lnTo>
                  <a:pt x="514350" y="995628"/>
                </a:lnTo>
                <a:lnTo>
                  <a:pt x="495036" y="996951"/>
                </a:lnTo>
                <a:lnTo>
                  <a:pt x="474398" y="998538"/>
                </a:lnTo>
                <a:lnTo>
                  <a:pt x="452438" y="999596"/>
                </a:lnTo>
                <a:lnTo>
                  <a:pt x="429419" y="1000390"/>
                </a:lnTo>
                <a:lnTo>
                  <a:pt x="404548" y="1000919"/>
                </a:lnTo>
                <a:lnTo>
                  <a:pt x="378355" y="1001713"/>
                </a:lnTo>
                <a:lnTo>
                  <a:pt x="351102" y="1001713"/>
                </a:lnTo>
                <a:lnTo>
                  <a:pt x="323586" y="1001713"/>
                </a:lnTo>
                <a:lnTo>
                  <a:pt x="297392" y="1000919"/>
                </a:lnTo>
                <a:lnTo>
                  <a:pt x="272786" y="1000390"/>
                </a:lnTo>
                <a:lnTo>
                  <a:pt x="249767" y="999596"/>
                </a:lnTo>
                <a:lnTo>
                  <a:pt x="227807" y="998538"/>
                </a:lnTo>
                <a:lnTo>
                  <a:pt x="206904" y="996951"/>
                </a:lnTo>
                <a:lnTo>
                  <a:pt x="187325" y="995628"/>
                </a:lnTo>
                <a:lnTo>
                  <a:pt x="169069" y="993776"/>
                </a:lnTo>
                <a:lnTo>
                  <a:pt x="152400" y="991924"/>
                </a:lnTo>
                <a:lnTo>
                  <a:pt x="136261" y="989807"/>
                </a:lnTo>
                <a:lnTo>
                  <a:pt x="121444" y="987955"/>
                </a:lnTo>
                <a:lnTo>
                  <a:pt x="107686" y="985574"/>
                </a:lnTo>
                <a:lnTo>
                  <a:pt x="94986" y="983721"/>
                </a:lnTo>
                <a:lnTo>
                  <a:pt x="83079" y="981340"/>
                </a:lnTo>
                <a:lnTo>
                  <a:pt x="72761" y="978694"/>
                </a:lnTo>
                <a:lnTo>
                  <a:pt x="62707" y="976578"/>
                </a:lnTo>
                <a:lnTo>
                  <a:pt x="53711" y="974196"/>
                </a:lnTo>
                <a:lnTo>
                  <a:pt x="45509" y="971815"/>
                </a:lnTo>
                <a:lnTo>
                  <a:pt x="38365" y="969699"/>
                </a:lnTo>
                <a:lnTo>
                  <a:pt x="31750" y="967317"/>
                </a:lnTo>
                <a:lnTo>
                  <a:pt x="25929" y="964936"/>
                </a:lnTo>
                <a:lnTo>
                  <a:pt x="20902" y="963084"/>
                </a:lnTo>
                <a:lnTo>
                  <a:pt x="12700" y="959380"/>
                </a:lnTo>
                <a:lnTo>
                  <a:pt x="6615" y="956205"/>
                </a:lnTo>
                <a:lnTo>
                  <a:pt x="2646" y="953559"/>
                </a:lnTo>
                <a:lnTo>
                  <a:pt x="794" y="951971"/>
                </a:lnTo>
                <a:lnTo>
                  <a:pt x="0" y="951442"/>
                </a:lnTo>
                <a:lnTo>
                  <a:pt x="0" y="149225"/>
                </a:lnTo>
                <a:close/>
                <a:moveTo>
                  <a:pt x="350970" y="31001"/>
                </a:moveTo>
                <a:lnTo>
                  <a:pt x="340655" y="31264"/>
                </a:lnTo>
                <a:lnTo>
                  <a:pt x="330605" y="31789"/>
                </a:lnTo>
                <a:lnTo>
                  <a:pt x="321083" y="32577"/>
                </a:lnTo>
                <a:lnTo>
                  <a:pt x="311826" y="33891"/>
                </a:lnTo>
                <a:lnTo>
                  <a:pt x="303098" y="35204"/>
                </a:lnTo>
                <a:lnTo>
                  <a:pt x="294635" y="36781"/>
                </a:lnTo>
                <a:lnTo>
                  <a:pt x="286965" y="38882"/>
                </a:lnTo>
                <a:lnTo>
                  <a:pt x="279824" y="41247"/>
                </a:lnTo>
                <a:lnTo>
                  <a:pt x="273476" y="43349"/>
                </a:lnTo>
                <a:lnTo>
                  <a:pt x="267658" y="46239"/>
                </a:lnTo>
                <a:lnTo>
                  <a:pt x="262632" y="49129"/>
                </a:lnTo>
                <a:lnTo>
                  <a:pt x="258401" y="52018"/>
                </a:lnTo>
                <a:lnTo>
                  <a:pt x="256814" y="53595"/>
                </a:lnTo>
                <a:lnTo>
                  <a:pt x="254962" y="54908"/>
                </a:lnTo>
                <a:lnTo>
                  <a:pt x="253640" y="56747"/>
                </a:lnTo>
                <a:lnTo>
                  <a:pt x="252847" y="58324"/>
                </a:lnTo>
                <a:lnTo>
                  <a:pt x="251524" y="60163"/>
                </a:lnTo>
                <a:lnTo>
                  <a:pt x="250995" y="61739"/>
                </a:lnTo>
                <a:lnTo>
                  <a:pt x="250731" y="63578"/>
                </a:lnTo>
                <a:lnTo>
                  <a:pt x="250466" y="65154"/>
                </a:lnTo>
                <a:lnTo>
                  <a:pt x="250731" y="66993"/>
                </a:lnTo>
                <a:lnTo>
                  <a:pt x="250995" y="68570"/>
                </a:lnTo>
                <a:lnTo>
                  <a:pt x="251524" y="70409"/>
                </a:lnTo>
                <a:lnTo>
                  <a:pt x="252847" y="71985"/>
                </a:lnTo>
                <a:lnTo>
                  <a:pt x="253640" y="73824"/>
                </a:lnTo>
                <a:lnTo>
                  <a:pt x="254962" y="75401"/>
                </a:lnTo>
                <a:lnTo>
                  <a:pt x="256814" y="77240"/>
                </a:lnTo>
                <a:lnTo>
                  <a:pt x="258401" y="78553"/>
                </a:lnTo>
                <a:lnTo>
                  <a:pt x="262632" y="81706"/>
                </a:lnTo>
                <a:lnTo>
                  <a:pt x="267658" y="84596"/>
                </a:lnTo>
                <a:lnTo>
                  <a:pt x="273476" y="86960"/>
                </a:lnTo>
                <a:lnTo>
                  <a:pt x="279824" y="89325"/>
                </a:lnTo>
                <a:lnTo>
                  <a:pt x="286965" y="91689"/>
                </a:lnTo>
                <a:lnTo>
                  <a:pt x="294635" y="93528"/>
                </a:lnTo>
                <a:lnTo>
                  <a:pt x="303098" y="95367"/>
                </a:lnTo>
                <a:lnTo>
                  <a:pt x="311826" y="96681"/>
                </a:lnTo>
                <a:lnTo>
                  <a:pt x="321083" y="97732"/>
                </a:lnTo>
                <a:lnTo>
                  <a:pt x="330605" y="98783"/>
                </a:lnTo>
                <a:lnTo>
                  <a:pt x="340655" y="99308"/>
                </a:lnTo>
                <a:lnTo>
                  <a:pt x="350970" y="99571"/>
                </a:lnTo>
                <a:lnTo>
                  <a:pt x="361020" y="99308"/>
                </a:lnTo>
                <a:lnTo>
                  <a:pt x="370806" y="98783"/>
                </a:lnTo>
                <a:lnTo>
                  <a:pt x="380592" y="97732"/>
                </a:lnTo>
                <a:lnTo>
                  <a:pt x="389849" y="96681"/>
                </a:lnTo>
                <a:lnTo>
                  <a:pt x="398577" y="95367"/>
                </a:lnTo>
                <a:lnTo>
                  <a:pt x="406776" y="93528"/>
                </a:lnTo>
                <a:lnTo>
                  <a:pt x="414711" y="91689"/>
                </a:lnTo>
                <a:lnTo>
                  <a:pt x="421852" y="89325"/>
                </a:lnTo>
                <a:lnTo>
                  <a:pt x="428199" y="86960"/>
                </a:lnTo>
                <a:lnTo>
                  <a:pt x="434018" y="84596"/>
                </a:lnTo>
                <a:lnTo>
                  <a:pt x="438779" y="81706"/>
                </a:lnTo>
                <a:lnTo>
                  <a:pt x="443010" y="78553"/>
                </a:lnTo>
                <a:lnTo>
                  <a:pt x="444862" y="77240"/>
                </a:lnTo>
                <a:lnTo>
                  <a:pt x="446449" y="75401"/>
                </a:lnTo>
                <a:lnTo>
                  <a:pt x="448035" y="73824"/>
                </a:lnTo>
                <a:lnTo>
                  <a:pt x="449093" y="71985"/>
                </a:lnTo>
                <a:lnTo>
                  <a:pt x="449887" y="70409"/>
                </a:lnTo>
                <a:lnTo>
                  <a:pt x="450680" y="68570"/>
                </a:lnTo>
                <a:lnTo>
                  <a:pt x="450945" y="66993"/>
                </a:lnTo>
                <a:lnTo>
                  <a:pt x="451209" y="65154"/>
                </a:lnTo>
                <a:lnTo>
                  <a:pt x="450945" y="63578"/>
                </a:lnTo>
                <a:lnTo>
                  <a:pt x="450680" y="61739"/>
                </a:lnTo>
                <a:lnTo>
                  <a:pt x="449887" y="60163"/>
                </a:lnTo>
                <a:lnTo>
                  <a:pt x="449093" y="58324"/>
                </a:lnTo>
                <a:lnTo>
                  <a:pt x="448035" y="56747"/>
                </a:lnTo>
                <a:lnTo>
                  <a:pt x="446449" y="54908"/>
                </a:lnTo>
                <a:lnTo>
                  <a:pt x="444862" y="53595"/>
                </a:lnTo>
                <a:lnTo>
                  <a:pt x="443010" y="52018"/>
                </a:lnTo>
                <a:lnTo>
                  <a:pt x="438779" y="49129"/>
                </a:lnTo>
                <a:lnTo>
                  <a:pt x="434018" y="46239"/>
                </a:lnTo>
                <a:lnTo>
                  <a:pt x="428199" y="43349"/>
                </a:lnTo>
                <a:lnTo>
                  <a:pt x="421852" y="41247"/>
                </a:lnTo>
                <a:lnTo>
                  <a:pt x="414711" y="38882"/>
                </a:lnTo>
                <a:lnTo>
                  <a:pt x="406776" y="36781"/>
                </a:lnTo>
                <a:lnTo>
                  <a:pt x="398577" y="35204"/>
                </a:lnTo>
                <a:lnTo>
                  <a:pt x="389849" y="33891"/>
                </a:lnTo>
                <a:lnTo>
                  <a:pt x="380592" y="32577"/>
                </a:lnTo>
                <a:lnTo>
                  <a:pt x="370806" y="31789"/>
                </a:lnTo>
                <a:lnTo>
                  <a:pt x="361020" y="31264"/>
                </a:lnTo>
                <a:lnTo>
                  <a:pt x="350970" y="31001"/>
                </a:lnTo>
                <a:close/>
                <a:moveTo>
                  <a:pt x="332721" y="0"/>
                </a:moveTo>
                <a:lnTo>
                  <a:pt x="350970" y="0"/>
                </a:lnTo>
                <a:lnTo>
                  <a:pt x="368955" y="0"/>
                </a:lnTo>
                <a:lnTo>
                  <a:pt x="386675" y="263"/>
                </a:lnTo>
                <a:lnTo>
                  <a:pt x="404396" y="788"/>
                </a:lnTo>
                <a:lnTo>
                  <a:pt x="421323" y="1313"/>
                </a:lnTo>
                <a:lnTo>
                  <a:pt x="438514" y="2364"/>
                </a:lnTo>
                <a:lnTo>
                  <a:pt x="455177" y="3415"/>
                </a:lnTo>
                <a:lnTo>
                  <a:pt x="471310" y="4466"/>
                </a:lnTo>
                <a:lnTo>
                  <a:pt x="487444" y="5780"/>
                </a:lnTo>
                <a:lnTo>
                  <a:pt x="502784" y="7356"/>
                </a:lnTo>
                <a:lnTo>
                  <a:pt x="517859" y="8932"/>
                </a:lnTo>
                <a:lnTo>
                  <a:pt x="532670" y="10771"/>
                </a:lnTo>
                <a:lnTo>
                  <a:pt x="546952" y="12873"/>
                </a:lnTo>
                <a:lnTo>
                  <a:pt x="560705" y="14712"/>
                </a:lnTo>
                <a:lnTo>
                  <a:pt x="573930" y="17077"/>
                </a:lnTo>
                <a:lnTo>
                  <a:pt x="586625" y="19178"/>
                </a:lnTo>
                <a:lnTo>
                  <a:pt x="599056" y="21806"/>
                </a:lnTo>
                <a:lnTo>
                  <a:pt x="610428" y="24433"/>
                </a:lnTo>
                <a:lnTo>
                  <a:pt x="621537" y="27323"/>
                </a:lnTo>
                <a:lnTo>
                  <a:pt x="631852" y="29687"/>
                </a:lnTo>
                <a:lnTo>
                  <a:pt x="641902" y="32840"/>
                </a:lnTo>
                <a:lnTo>
                  <a:pt x="650894" y="35993"/>
                </a:lnTo>
                <a:lnTo>
                  <a:pt x="659093" y="39145"/>
                </a:lnTo>
                <a:lnTo>
                  <a:pt x="667028" y="42298"/>
                </a:lnTo>
                <a:lnTo>
                  <a:pt x="674169" y="45713"/>
                </a:lnTo>
                <a:lnTo>
                  <a:pt x="680252" y="49129"/>
                </a:lnTo>
                <a:lnTo>
                  <a:pt x="685806" y="52544"/>
                </a:lnTo>
                <a:lnTo>
                  <a:pt x="690567" y="55959"/>
                </a:lnTo>
                <a:lnTo>
                  <a:pt x="694534" y="59637"/>
                </a:lnTo>
                <a:lnTo>
                  <a:pt x="696121" y="61214"/>
                </a:lnTo>
                <a:lnTo>
                  <a:pt x="697443" y="63315"/>
                </a:lnTo>
                <a:lnTo>
                  <a:pt x="699030" y="65154"/>
                </a:lnTo>
                <a:lnTo>
                  <a:pt x="699824" y="66993"/>
                </a:lnTo>
                <a:lnTo>
                  <a:pt x="700617" y="68833"/>
                </a:lnTo>
                <a:lnTo>
                  <a:pt x="701146" y="70934"/>
                </a:lnTo>
                <a:lnTo>
                  <a:pt x="701411" y="72511"/>
                </a:lnTo>
                <a:lnTo>
                  <a:pt x="701675" y="74612"/>
                </a:lnTo>
                <a:lnTo>
                  <a:pt x="701411" y="76451"/>
                </a:lnTo>
                <a:lnTo>
                  <a:pt x="701146" y="78553"/>
                </a:lnTo>
                <a:lnTo>
                  <a:pt x="700617" y="80392"/>
                </a:lnTo>
                <a:lnTo>
                  <a:pt x="699824" y="82231"/>
                </a:lnTo>
                <a:lnTo>
                  <a:pt x="699030" y="84333"/>
                </a:lnTo>
                <a:lnTo>
                  <a:pt x="697443" y="85909"/>
                </a:lnTo>
                <a:lnTo>
                  <a:pt x="696121" y="88011"/>
                </a:lnTo>
                <a:lnTo>
                  <a:pt x="694534" y="89587"/>
                </a:lnTo>
                <a:lnTo>
                  <a:pt x="690567" y="93265"/>
                </a:lnTo>
                <a:lnTo>
                  <a:pt x="685806" y="96681"/>
                </a:lnTo>
                <a:lnTo>
                  <a:pt x="680252" y="100359"/>
                </a:lnTo>
                <a:lnTo>
                  <a:pt x="674169" y="103774"/>
                </a:lnTo>
                <a:lnTo>
                  <a:pt x="667028" y="106927"/>
                </a:lnTo>
                <a:lnTo>
                  <a:pt x="659093" y="110342"/>
                </a:lnTo>
                <a:lnTo>
                  <a:pt x="650894" y="113495"/>
                </a:lnTo>
                <a:lnTo>
                  <a:pt x="641902" y="116385"/>
                </a:lnTo>
                <a:lnTo>
                  <a:pt x="631852" y="119275"/>
                </a:lnTo>
                <a:lnTo>
                  <a:pt x="621537" y="122165"/>
                </a:lnTo>
                <a:lnTo>
                  <a:pt x="610428" y="124792"/>
                </a:lnTo>
                <a:lnTo>
                  <a:pt x="599056" y="127419"/>
                </a:lnTo>
                <a:lnTo>
                  <a:pt x="586625" y="129784"/>
                </a:lnTo>
                <a:lnTo>
                  <a:pt x="573930" y="132148"/>
                </a:lnTo>
                <a:lnTo>
                  <a:pt x="560705" y="134513"/>
                </a:lnTo>
                <a:lnTo>
                  <a:pt x="546952" y="136352"/>
                </a:lnTo>
                <a:lnTo>
                  <a:pt x="532670" y="138453"/>
                </a:lnTo>
                <a:lnTo>
                  <a:pt x="517859" y="140292"/>
                </a:lnTo>
                <a:lnTo>
                  <a:pt x="502784" y="141869"/>
                </a:lnTo>
                <a:lnTo>
                  <a:pt x="487444" y="143445"/>
                </a:lnTo>
                <a:lnTo>
                  <a:pt x="471310" y="144759"/>
                </a:lnTo>
                <a:lnTo>
                  <a:pt x="455177" y="146072"/>
                </a:lnTo>
                <a:lnTo>
                  <a:pt x="438514" y="146860"/>
                </a:lnTo>
                <a:lnTo>
                  <a:pt x="421323" y="147649"/>
                </a:lnTo>
                <a:lnTo>
                  <a:pt x="404396" y="148437"/>
                </a:lnTo>
                <a:lnTo>
                  <a:pt x="386675" y="148962"/>
                </a:lnTo>
                <a:lnTo>
                  <a:pt x="368955" y="149225"/>
                </a:lnTo>
                <a:lnTo>
                  <a:pt x="350970" y="149225"/>
                </a:lnTo>
                <a:lnTo>
                  <a:pt x="332721" y="149225"/>
                </a:lnTo>
                <a:lnTo>
                  <a:pt x="315000" y="148962"/>
                </a:lnTo>
                <a:lnTo>
                  <a:pt x="297280" y="148437"/>
                </a:lnTo>
                <a:lnTo>
                  <a:pt x="280088" y="147649"/>
                </a:lnTo>
                <a:lnTo>
                  <a:pt x="262897" y="146860"/>
                </a:lnTo>
                <a:lnTo>
                  <a:pt x="246499" y="146072"/>
                </a:lnTo>
                <a:lnTo>
                  <a:pt x="230101" y="144759"/>
                </a:lnTo>
                <a:lnTo>
                  <a:pt x="214232" y="143445"/>
                </a:lnTo>
                <a:lnTo>
                  <a:pt x="198892" y="141869"/>
                </a:lnTo>
                <a:lnTo>
                  <a:pt x="183552" y="140292"/>
                </a:lnTo>
                <a:lnTo>
                  <a:pt x="168741" y="138453"/>
                </a:lnTo>
                <a:lnTo>
                  <a:pt x="154723" y="136352"/>
                </a:lnTo>
                <a:lnTo>
                  <a:pt x="140706" y="134513"/>
                </a:lnTo>
                <a:lnTo>
                  <a:pt x="127746" y="132148"/>
                </a:lnTo>
                <a:lnTo>
                  <a:pt x="114786" y="129784"/>
                </a:lnTo>
                <a:lnTo>
                  <a:pt x="102884" y="127419"/>
                </a:lnTo>
                <a:lnTo>
                  <a:pt x="91247" y="124792"/>
                </a:lnTo>
                <a:lnTo>
                  <a:pt x="80139" y="122165"/>
                </a:lnTo>
                <a:lnTo>
                  <a:pt x="69824" y="119275"/>
                </a:lnTo>
                <a:lnTo>
                  <a:pt x="60038" y="116385"/>
                </a:lnTo>
                <a:lnTo>
                  <a:pt x="51046" y="113495"/>
                </a:lnTo>
                <a:lnTo>
                  <a:pt x="42318" y="110342"/>
                </a:lnTo>
                <a:lnTo>
                  <a:pt x="34648" y="106927"/>
                </a:lnTo>
                <a:lnTo>
                  <a:pt x="27507" y="103774"/>
                </a:lnTo>
                <a:lnTo>
                  <a:pt x="21159" y="100359"/>
                </a:lnTo>
                <a:lnTo>
                  <a:pt x="15869" y="96681"/>
                </a:lnTo>
                <a:lnTo>
                  <a:pt x="11109" y="93265"/>
                </a:lnTo>
                <a:lnTo>
                  <a:pt x="7141" y="89587"/>
                </a:lnTo>
                <a:lnTo>
                  <a:pt x="5554" y="88011"/>
                </a:lnTo>
                <a:lnTo>
                  <a:pt x="4232" y="85909"/>
                </a:lnTo>
                <a:lnTo>
                  <a:pt x="2910" y="84333"/>
                </a:lnTo>
                <a:lnTo>
                  <a:pt x="1852" y="82231"/>
                </a:lnTo>
                <a:lnTo>
                  <a:pt x="1058" y="80392"/>
                </a:lnTo>
                <a:lnTo>
                  <a:pt x="265" y="78553"/>
                </a:lnTo>
                <a:lnTo>
                  <a:pt x="0" y="76451"/>
                </a:lnTo>
                <a:lnTo>
                  <a:pt x="0" y="74612"/>
                </a:lnTo>
                <a:lnTo>
                  <a:pt x="0" y="72511"/>
                </a:lnTo>
                <a:lnTo>
                  <a:pt x="265" y="70934"/>
                </a:lnTo>
                <a:lnTo>
                  <a:pt x="1058" y="68833"/>
                </a:lnTo>
                <a:lnTo>
                  <a:pt x="1852" y="66993"/>
                </a:lnTo>
                <a:lnTo>
                  <a:pt x="2910" y="65154"/>
                </a:lnTo>
                <a:lnTo>
                  <a:pt x="4232" y="63315"/>
                </a:lnTo>
                <a:lnTo>
                  <a:pt x="5554" y="61214"/>
                </a:lnTo>
                <a:lnTo>
                  <a:pt x="7141" y="59637"/>
                </a:lnTo>
                <a:lnTo>
                  <a:pt x="11109" y="55959"/>
                </a:lnTo>
                <a:lnTo>
                  <a:pt x="15869" y="52544"/>
                </a:lnTo>
                <a:lnTo>
                  <a:pt x="21159" y="49129"/>
                </a:lnTo>
                <a:lnTo>
                  <a:pt x="27507" y="45713"/>
                </a:lnTo>
                <a:lnTo>
                  <a:pt x="34648" y="42298"/>
                </a:lnTo>
                <a:lnTo>
                  <a:pt x="42318" y="39145"/>
                </a:lnTo>
                <a:lnTo>
                  <a:pt x="51046" y="35993"/>
                </a:lnTo>
                <a:lnTo>
                  <a:pt x="60038" y="32840"/>
                </a:lnTo>
                <a:lnTo>
                  <a:pt x="69824" y="29687"/>
                </a:lnTo>
                <a:lnTo>
                  <a:pt x="80139" y="27323"/>
                </a:lnTo>
                <a:lnTo>
                  <a:pt x="91247" y="24433"/>
                </a:lnTo>
                <a:lnTo>
                  <a:pt x="102884" y="21806"/>
                </a:lnTo>
                <a:lnTo>
                  <a:pt x="114786" y="19178"/>
                </a:lnTo>
                <a:lnTo>
                  <a:pt x="127746" y="17077"/>
                </a:lnTo>
                <a:lnTo>
                  <a:pt x="140706" y="14712"/>
                </a:lnTo>
                <a:lnTo>
                  <a:pt x="154723" y="12873"/>
                </a:lnTo>
                <a:lnTo>
                  <a:pt x="168741" y="10771"/>
                </a:lnTo>
                <a:lnTo>
                  <a:pt x="183552" y="8932"/>
                </a:lnTo>
                <a:lnTo>
                  <a:pt x="198892" y="7356"/>
                </a:lnTo>
                <a:lnTo>
                  <a:pt x="214232" y="5780"/>
                </a:lnTo>
                <a:lnTo>
                  <a:pt x="230101" y="4466"/>
                </a:lnTo>
                <a:lnTo>
                  <a:pt x="246499" y="3415"/>
                </a:lnTo>
                <a:lnTo>
                  <a:pt x="262897" y="2364"/>
                </a:lnTo>
                <a:lnTo>
                  <a:pt x="280088" y="1313"/>
                </a:lnTo>
                <a:lnTo>
                  <a:pt x="297280" y="788"/>
                </a:lnTo>
                <a:lnTo>
                  <a:pt x="315000" y="263"/>
                </a:lnTo>
                <a:lnTo>
                  <a:pt x="33272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六边形 3"/>
          <p:cNvSpPr/>
          <p:nvPr/>
        </p:nvSpPr>
        <p:spPr>
          <a:xfrm>
            <a:off x="1082040" y="1797685"/>
            <a:ext cx="1566545" cy="1382395"/>
          </a:xfrm>
          <a:prstGeom prst="hexagon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>
            <a:off x="2407920" y="2562860"/>
            <a:ext cx="1566545" cy="1382395"/>
          </a:xfrm>
          <a:prstGeom prst="hexagon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>
            <a:off x="2399665" y="4043045"/>
            <a:ext cx="1566545" cy="1382395"/>
          </a:xfrm>
          <a:prstGeom prst="hexagon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>
            <a:off x="3733165" y="1797685"/>
            <a:ext cx="1566545" cy="1382395"/>
          </a:xfrm>
          <a:prstGeom prst="hexagon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631940" y="2119550"/>
            <a:ext cx="4067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642735" y="3589242"/>
            <a:ext cx="4067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607175" y="5052044"/>
            <a:ext cx="4067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/>
      <p:bldP spid="29" grpId="0"/>
      <p:bldP spid="33" grpId="0"/>
      <p:bldP spid="60" grpId="0" animBg="1"/>
      <p:bldP spid="9" grpId="0" animBg="1"/>
      <p:bldP spid="11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40995" y="220980"/>
            <a:ext cx="3093720" cy="655955"/>
            <a:chOff x="215" y="363"/>
            <a:chExt cx="4872" cy="1033"/>
          </a:xfrm>
        </p:grpSpPr>
        <p:grpSp>
          <p:nvGrpSpPr>
            <p:cNvPr id="65" name="组合 64"/>
            <p:cNvGrpSpPr/>
            <p:nvPr/>
          </p:nvGrpSpPr>
          <p:grpSpPr>
            <a:xfrm>
              <a:off x="761" y="363"/>
              <a:ext cx="4326" cy="1033"/>
              <a:chOff x="7359" y="2341"/>
              <a:chExt cx="4326" cy="1033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7711" y="2563"/>
                <a:ext cx="3974" cy="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zh-CN" altLang="en-US" sz="2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爱他所爱</a:t>
                </a:r>
                <a:endParaRPr lang="zh-CN" altLang="en-US" sz="2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9" name="双括号 38"/>
              <p:cNvSpPr/>
              <p:nvPr/>
            </p:nvSpPr>
            <p:spPr>
              <a:xfrm rot="5400000">
                <a:off x="8852" y="848"/>
                <a:ext cx="1033" cy="4019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15" y="552"/>
              <a:ext cx="1294" cy="580"/>
              <a:chOff x="9227" y="877"/>
              <a:chExt cx="1294" cy="580"/>
            </a:xfrm>
          </p:grpSpPr>
          <p:sp>
            <p:nvSpPr>
              <p:cNvPr id="292" name="视频"/>
              <p:cNvSpPr/>
              <p:nvPr/>
            </p:nvSpPr>
            <p:spPr>
              <a:xfrm>
                <a:off x="9227" y="922"/>
                <a:ext cx="1294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893299" h="417236">
                    <a:moveTo>
                      <a:pt x="823533" y="30778"/>
                    </a:moveTo>
                    <a:lnTo>
                      <a:pt x="823533" y="386609"/>
                    </a:lnTo>
                    <a:lnTo>
                      <a:pt x="643533" y="341609"/>
                    </a:lnTo>
                    <a:lnTo>
                      <a:pt x="643533" y="75778"/>
                    </a:lnTo>
                    <a:close/>
                    <a:moveTo>
                      <a:pt x="839299" y="28693"/>
                    </a:moveTo>
                    <a:lnTo>
                      <a:pt x="893299" y="28693"/>
                    </a:lnTo>
                    <a:lnTo>
                      <a:pt x="893299" y="388693"/>
                    </a:lnTo>
                    <a:lnTo>
                      <a:pt x="839299" y="388693"/>
                    </a:lnTo>
                    <a:close/>
                    <a:moveTo>
                      <a:pt x="69541" y="0"/>
                    </a:moveTo>
                    <a:lnTo>
                      <a:pt x="542459" y="0"/>
                    </a:lnTo>
                    <a:cubicBezTo>
                      <a:pt x="580865" y="0"/>
                      <a:pt x="612000" y="31135"/>
                      <a:pt x="612000" y="69541"/>
                    </a:cubicBezTo>
                    <a:lnTo>
                      <a:pt x="612000" y="347695"/>
                    </a:lnTo>
                    <a:cubicBezTo>
                      <a:pt x="612000" y="386101"/>
                      <a:pt x="580865" y="417236"/>
                      <a:pt x="542459" y="417236"/>
                    </a:cubicBezTo>
                    <a:lnTo>
                      <a:pt x="69541" y="417236"/>
                    </a:lnTo>
                    <a:cubicBezTo>
                      <a:pt x="31135" y="417236"/>
                      <a:pt x="0" y="386101"/>
                      <a:pt x="0" y="347695"/>
                    </a:cubicBezTo>
                    <a:lnTo>
                      <a:pt x="0" y="69541"/>
                    </a:lnTo>
                    <a:cubicBezTo>
                      <a:pt x="0" y="31135"/>
                      <a:pt x="31135" y="0"/>
                      <a:pt x="695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9287" y="877"/>
                <a:ext cx="83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</a:rPr>
                  <a:t>4-4</a:t>
                </a:r>
                <a:endParaRPr lang="en-US" altLang="zh-CN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911225" y="1494790"/>
            <a:ext cx="2329213" cy="4902975"/>
            <a:chOff x="1435" y="2579"/>
            <a:chExt cx="3487" cy="7340"/>
          </a:xfrm>
        </p:grpSpPr>
        <p:grpSp>
          <p:nvGrpSpPr>
            <p:cNvPr id="21" name="组合 20"/>
            <p:cNvGrpSpPr/>
            <p:nvPr/>
          </p:nvGrpSpPr>
          <p:grpSpPr>
            <a:xfrm>
              <a:off x="1435" y="2579"/>
              <a:ext cx="3487" cy="6792"/>
              <a:chOff x="2455" y="2951"/>
              <a:chExt cx="2954" cy="5754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455" y="3544"/>
                <a:ext cx="2954" cy="147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0" name="照相机"/>
              <p:cNvSpPr/>
              <p:nvPr/>
            </p:nvSpPr>
            <p:spPr bwMode="auto">
              <a:xfrm>
                <a:off x="3507" y="3970"/>
                <a:ext cx="801" cy="541"/>
              </a:xfrm>
              <a:custGeom>
                <a:avLst/>
                <a:gdLst>
                  <a:gd name="T0" fmla="*/ 2147483646 w 5042"/>
                  <a:gd name="T1" fmla="*/ 2147483646 h 3791"/>
                  <a:gd name="T2" fmla="*/ 2147483646 w 5042"/>
                  <a:gd name="T3" fmla="*/ 0 h 3791"/>
                  <a:gd name="T4" fmla="*/ 2147483646 w 5042"/>
                  <a:gd name="T5" fmla="*/ 2147483646 h 3791"/>
                  <a:gd name="T6" fmla="*/ 2147483646 w 5042"/>
                  <a:gd name="T7" fmla="*/ 2147483646 h 3791"/>
                  <a:gd name="T8" fmla="*/ 2147483646 w 5042"/>
                  <a:gd name="T9" fmla="*/ 2147483646 h 3791"/>
                  <a:gd name="T10" fmla="*/ 2147483646 w 5042"/>
                  <a:gd name="T11" fmla="*/ 2147483646 h 3791"/>
                  <a:gd name="T12" fmla="*/ 2147483646 w 5042"/>
                  <a:gd name="T13" fmla="*/ 2147483646 h 3791"/>
                  <a:gd name="T14" fmla="*/ 2147483646 w 5042"/>
                  <a:gd name="T15" fmla="*/ 2147483646 h 3791"/>
                  <a:gd name="T16" fmla="*/ 2147483646 w 5042"/>
                  <a:gd name="T17" fmla="*/ 2147483646 h 3791"/>
                  <a:gd name="T18" fmla="*/ 2147483646 w 5042"/>
                  <a:gd name="T19" fmla="*/ 2147483646 h 3791"/>
                  <a:gd name="T20" fmla="*/ 2147483646 w 5042"/>
                  <a:gd name="T21" fmla="*/ 2147483646 h 3791"/>
                  <a:gd name="T22" fmla="*/ 2147483646 w 5042"/>
                  <a:gd name="T23" fmla="*/ 2147483646 h 3791"/>
                  <a:gd name="T24" fmla="*/ 2147483646 w 5042"/>
                  <a:gd name="T25" fmla="*/ 2147483646 h 3791"/>
                  <a:gd name="T26" fmla="*/ 2147483646 w 5042"/>
                  <a:gd name="T27" fmla="*/ 2147483646 h 3791"/>
                  <a:gd name="T28" fmla="*/ 2147483646 w 5042"/>
                  <a:gd name="T29" fmla="*/ 2147483646 h 3791"/>
                  <a:gd name="T30" fmla="*/ 2147483646 w 5042"/>
                  <a:gd name="T31" fmla="*/ 2147483646 h 3791"/>
                  <a:gd name="T32" fmla="*/ 2147483646 w 5042"/>
                  <a:gd name="T33" fmla="*/ 2147483646 h 3791"/>
                  <a:gd name="T34" fmla="*/ 2147483646 w 5042"/>
                  <a:gd name="T35" fmla="*/ 2147483646 h 3791"/>
                  <a:gd name="T36" fmla="*/ 2147483646 w 5042"/>
                  <a:gd name="T37" fmla="*/ 2147483646 h 3791"/>
                  <a:gd name="T38" fmla="*/ 2147483646 w 5042"/>
                  <a:gd name="T39" fmla="*/ 2147483646 h 3791"/>
                  <a:gd name="T40" fmla="*/ 2147483646 w 5042"/>
                  <a:gd name="T41" fmla="*/ 2147483646 h 3791"/>
                  <a:gd name="T42" fmla="*/ 2147483646 w 5042"/>
                  <a:gd name="T43" fmla="*/ 2147483646 h 3791"/>
                  <a:gd name="T44" fmla="*/ 2147483646 w 5042"/>
                  <a:gd name="T45" fmla="*/ 2147483646 h 3791"/>
                  <a:gd name="T46" fmla="*/ 2147483646 w 5042"/>
                  <a:gd name="T47" fmla="*/ 2147483646 h 3791"/>
                  <a:gd name="T48" fmla="*/ 2147483646 w 5042"/>
                  <a:gd name="T49" fmla="*/ 2147483646 h 3791"/>
                  <a:gd name="T50" fmla="*/ 2147483646 w 5042"/>
                  <a:gd name="T51" fmla="*/ 2147483646 h 3791"/>
                  <a:gd name="T52" fmla="*/ 2147483646 w 5042"/>
                  <a:gd name="T53" fmla="*/ 2147483646 h 3791"/>
                  <a:gd name="T54" fmla="*/ 2147483646 w 5042"/>
                  <a:gd name="T55" fmla="*/ 2147483646 h 3791"/>
                  <a:gd name="T56" fmla="*/ 2147483646 w 5042"/>
                  <a:gd name="T57" fmla="*/ 2147483646 h 3791"/>
                  <a:gd name="T58" fmla="*/ 2147483646 w 5042"/>
                  <a:gd name="T59" fmla="*/ 2147483646 h 3791"/>
                  <a:gd name="T60" fmla="*/ 2147483646 w 5042"/>
                  <a:gd name="T61" fmla="*/ 2147483646 h 3791"/>
                  <a:gd name="T62" fmla="*/ 2147483646 w 5042"/>
                  <a:gd name="T63" fmla="*/ 2147483646 h 3791"/>
                  <a:gd name="T64" fmla="*/ 2147483646 w 5042"/>
                  <a:gd name="T65" fmla="*/ 2147483646 h 3791"/>
                  <a:gd name="T66" fmla="*/ 2147483646 w 5042"/>
                  <a:gd name="T67" fmla="*/ 2147483646 h 3791"/>
                  <a:gd name="T68" fmla="*/ 2147483646 w 5042"/>
                  <a:gd name="T69" fmla="*/ 2147483646 h 3791"/>
                  <a:gd name="T70" fmla="*/ 2147483646 w 5042"/>
                  <a:gd name="T71" fmla="*/ 2147483646 h 3791"/>
                  <a:gd name="T72" fmla="*/ 2147483646 w 5042"/>
                  <a:gd name="T73" fmla="*/ 2147483646 h 3791"/>
                  <a:gd name="T74" fmla="*/ 2147483646 w 5042"/>
                  <a:gd name="T75" fmla="*/ 2147483646 h 3791"/>
                  <a:gd name="T76" fmla="*/ 2147483646 w 5042"/>
                  <a:gd name="T77" fmla="*/ 2147483646 h 3791"/>
                  <a:gd name="T78" fmla="*/ 2147483646 w 5042"/>
                  <a:gd name="T79" fmla="*/ 2147483646 h 3791"/>
                  <a:gd name="T80" fmla="*/ 2147483646 w 5042"/>
                  <a:gd name="T81" fmla="*/ 2147483646 h 3791"/>
                  <a:gd name="T82" fmla="*/ 2147483646 w 5042"/>
                  <a:gd name="T83" fmla="*/ 2147483646 h 3791"/>
                  <a:gd name="T84" fmla="*/ 2147483646 w 5042"/>
                  <a:gd name="T85" fmla="*/ 2147483646 h 3791"/>
                  <a:gd name="T86" fmla="*/ 2147483646 w 5042"/>
                  <a:gd name="T87" fmla="*/ 2147483646 h 3791"/>
                  <a:gd name="T88" fmla="*/ 2147483646 w 5042"/>
                  <a:gd name="T89" fmla="*/ 2147483646 h 3791"/>
                  <a:gd name="T90" fmla="*/ 2147483646 w 5042"/>
                  <a:gd name="T91" fmla="*/ 2147483646 h 3791"/>
                  <a:gd name="T92" fmla="*/ 2147483646 w 5042"/>
                  <a:gd name="T93" fmla="*/ 2147483646 h 3791"/>
                  <a:gd name="T94" fmla="*/ 2147483646 w 5042"/>
                  <a:gd name="T95" fmla="*/ 2147483646 h 3791"/>
                  <a:gd name="T96" fmla="*/ 2147483646 w 5042"/>
                  <a:gd name="T97" fmla="*/ 2147483646 h 3791"/>
                  <a:gd name="T98" fmla="*/ 2147483646 w 5042"/>
                  <a:gd name="T99" fmla="*/ 2147483646 h 3791"/>
                  <a:gd name="T100" fmla="*/ 2147483646 w 5042"/>
                  <a:gd name="T101" fmla="*/ 2147483646 h 3791"/>
                  <a:gd name="T102" fmla="*/ 2147483646 w 5042"/>
                  <a:gd name="T103" fmla="*/ 2147483646 h 3791"/>
                  <a:gd name="T104" fmla="*/ 2147483646 w 5042"/>
                  <a:gd name="T105" fmla="*/ 2147483646 h 3791"/>
                  <a:gd name="T106" fmla="*/ 2147483646 w 5042"/>
                  <a:gd name="T107" fmla="*/ 2147483646 h 3791"/>
                  <a:gd name="T108" fmla="*/ 2147483646 w 5042"/>
                  <a:gd name="T109" fmla="*/ 2147483646 h 3791"/>
                  <a:gd name="T110" fmla="*/ 2147483646 w 5042"/>
                  <a:gd name="T111" fmla="*/ 2147483646 h 3791"/>
                  <a:gd name="T112" fmla="*/ 0 w 5042"/>
                  <a:gd name="T113" fmla="*/ 2147483646 h 3791"/>
                  <a:gd name="T114" fmla="*/ 2147483646 w 5042"/>
                  <a:gd name="T115" fmla="*/ 2147483646 h 3791"/>
                  <a:gd name="T116" fmla="*/ 2147483646 w 5042"/>
                  <a:gd name="T117" fmla="*/ 2147483646 h 3791"/>
                  <a:gd name="T118" fmla="*/ 2147483646 w 5042"/>
                  <a:gd name="T119" fmla="*/ 2147483646 h 3791"/>
                  <a:gd name="T120" fmla="*/ 2147483646 w 5042"/>
                  <a:gd name="T121" fmla="*/ 2147483646 h 3791"/>
                  <a:gd name="T122" fmla="*/ 2147483646 w 5042"/>
                  <a:gd name="T123" fmla="*/ 2147483646 h 3791"/>
                  <a:gd name="T124" fmla="*/ 2147483646 w 5042"/>
                  <a:gd name="T125" fmla="*/ 2147483646 h 379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042" h="3791">
                    <a:moveTo>
                      <a:pt x="4473" y="467"/>
                    </a:moveTo>
                    <a:lnTo>
                      <a:pt x="4244" y="467"/>
                    </a:lnTo>
                    <a:lnTo>
                      <a:pt x="4196" y="362"/>
                    </a:lnTo>
                    <a:lnTo>
                      <a:pt x="4157" y="277"/>
                    </a:lnTo>
                    <a:lnTo>
                      <a:pt x="4126" y="213"/>
                    </a:lnTo>
                    <a:lnTo>
                      <a:pt x="4105" y="170"/>
                    </a:lnTo>
                    <a:lnTo>
                      <a:pt x="4104" y="168"/>
                    </a:lnTo>
                    <a:lnTo>
                      <a:pt x="4097" y="154"/>
                    </a:lnTo>
                    <a:lnTo>
                      <a:pt x="4089" y="140"/>
                    </a:lnTo>
                    <a:lnTo>
                      <a:pt x="4080" y="127"/>
                    </a:lnTo>
                    <a:lnTo>
                      <a:pt x="4071" y="115"/>
                    </a:lnTo>
                    <a:lnTo>
                      <a:pt x="4062" y="103"/>
                    </a:lnTo>
                    <a:lnTo>
                      <a:pt x="4052" y="93"/>
                    </a:lnTo>
                    <a:lnTo>
                      <a:pt x="4043" y="83"/>
                    </a:lnTo>
                    <a:lnTo>
                      <a:pt x="4033" y="75"/>
                    </a:lnTo>
                    <a:lnTo>
                      <a:pt x="4012" y="58"/>
                    </a:lnTo>
                    <a:lnTo>
                      <a:pt x="3990" y="45"/>
                    </a:lnTo>
                    <a:lnTo>
                      <a:pt x="3968" y="34"/>
                    </a:lnTo>
                    <a:lnTo>
                      <a:pt x="3946" y="24"/>
                    </a:lnTo>
                    <a:lnTo>
                      <a:pt x="3925" y="17"/>
                    </a:lnTo>
                    <a:lnTo>
                      <a:pt x="3903" y="11"/>
                    </a:lnTo>
                    <a:lnTo>
                      <a:pt x="3883" y="7"/>
                    </a:lnTo>
                    <a:lnTo>
                      <a:pt x="3863" y="4"/>
                    </a:lnTo>
                    <a:lnTo>
                      <a:pt x="3846" y="2"/>
                    </a:lnTo>
                    <a:lnTo>
                      <a:pt x="3829" y="1"/>
                    </a:lnTo>
                    <a:lnTo>
                      <a:pt x="3803" y="0"/>
                    </a:lnTo>
                    <a:lnTo>
                      <a:pt x="2774" y="0"/>
                    </a:lnTo>
                    <a:lnTo>
                      <a:pt x="2749" y="1"/>
                    </a:lnTo>
                    <a:lnTo>
                      <a:pt x="2715" y="4"/>
                    </a:lnTo>
                    <a:lnTo>
                      <a:pt x="2696" y="7"/>
                    </a:lnTo>
                    <a:lnTo>
                      <a:pt x="2676" y="11"/>
                    </a:lnTo>
                    <a:lnTo>
                      <a:pt x="2655" y="16"/>
                    </a:lnTo>
                    <a:lnTo>
                      <a:pt x="2633" y="24"/>
                    </a:lnTo>
                    <a:lnTo>
                      <a:pt x="2611" y="33"/>
                    </a:lnTo>
                    <a:lnTo>
                      <a:pt x="2590" y="44"/>
                    </a:lnTo>
                    <a:lnTo>
                      <a:pt x="2568" y="57"/>
                    </a:lnTo>
                    <a:lnTo>
                      <a:pt x="2548" y="73"/>
                    </a:lnTo>
                    <a:lnTo>
                      <a:pt x="2537" y="82"/>
                    </a:lnTo>
                    <a:lnTo>
                      <a:pt x="2529" y="92"/>
                    </a:lnTo>
                    <a:lnTo>
                      <a:pt x="2519" y="102"/>
                    </a:lnTo>
                    <a:lnTo>
                      <a:pt x="2510" y="113"/>
                    </a:lnTo>
                    <a:lnTo>
                      <a:pt x="2501" y="125"/>
                    </a:lnTo>
                    <a:lnTo>
                      <a:pt x="2492" y="137"/>
                    </a:lnTo>
                    <a:lnTo>
                      <a:pt x="2485" y="152"/>
                    </a:lnTo>
                    <a:lnTo>
                      <a:pt x="2477" y="166"/>
                    </a:lnTo>
                    <a:lnTo>
                      <a:pt x="2476" y="168"/>
                    </a:lnTo>
                    <a:lnTo>
                      <a:pt x="2449" y="221"/>
                    </a:lnTo>
                    <a:lnTo>
                      <a:pt x="2415" y="294"/>
                    </a:lnTo>
                    <a:lnTo>
                      <a:pt x="2336" y="467"/>
                    </a:lnTo>
                    <a:lnTo>
                      <a:pt x="1832" y="467"/>
                    </a:lnTo>
                    <a:lnTo>
                      <a:pt x="1832" y="345"/>
                    </a:lnTo>
                    <a:lnTo>
                      <a:pt x="1832" y="339"/>
                    </a:lnTo>
                    <a:lnTo>
                      <a:pt x="1831" y="332"/>
                    </a:lnTo>
                    <a:lnTo>
                      <a:pt x="1828" y="320"/>
                    </a:lnTo>
                    <a:lnTo>
                      <a:pt x="1821" y="309"/>
                    </a:lnTo>
                    <a:lnTo>
                      <a:pt x="1814" y="300"/>
                    </a:lnTo>
                    <a:lnTo>
                      <a:pt x="1804" y="292"/>
                    </a:lnTo>
                    <a:lnTo>
                      <a:pt x="1793" y="286"/>
                    </a:lnTo>
                    <a:lnTo>
                      <a:pt x="1781" y="283"/>
                    </a:lnTo>
                    <a:lnTo>
                      <a:pt x="1775" y="281"/>
                    </a:lnTo>
                    <a:lnTo>
                      <a:pt x="1768" y="281"/>
                    </a:lnTo>
                    <a:lnTo>
                      <a:pt x="1080" y="281"/>
                    </a:lnTo>
                    <a:lnTo>
                      <a:pt x="1073" y="281"/>
                    </a:lnTo>
                    <a:lnTo>
                      <a:pt x="1066" y="283"/>
                    </a:lnTo>
                    <a:lnTo>
                      <a:pt x="1054" y="286"/>
                    </a:lnTo>
                    <a:lnTo>
                      <a:pt x="1043" y="292"/>
                    </a:lnTo>
                    <a:lnTo>
                      <a:pt x="1035" y="300"/>
                    </a:lnTo>
                    <a:lnTo>
                      <a:pt x="1027" y="309"/>
                    </a:lnTo>
                    <a:lnTo>
                      <a:pt x="1020" y="320"/>
                    </a:lnTo>
                    <a:lnTo>
                      <a:pt x="1017" y="332"/>
                    </a:lnTo>
                    <a:lnTo>
                      <a:pt x="1016" y="339"/>
                    </a:lnTo>
                    <a:lnTo>
                      <a:pt x="1016" y="345"/>
                    </a:lnTo>
                    <a:lnTo>
                      <a:pt x="1016" y="465"/>
                    </a:lnTo>
                    <a:lnTo>
                      <a:pt x="1041" y="508"/>
                    </a:lnTo>
                    <a:lnTo>
                      <a:pt x="1066" y="552"/>
                    </a:lnTo>
                    <a:lnTo>
                      <a:pt x="1091" y="597"/>
                    </a:lnTo>
                    <a:lnTo>
                      <a:pt x="1114" y="642"/>
                    </a:lnTo>
                    <a:lnTo>
                      <a:pt x="1137" y="687"/>
                    </a:lnTo>
                    <a:lnTo>
                      <a:pt x="1159" y="735"/>
                    </a:lnTo>
                    <a:lnTo>
                      <a:pt x="1180" y="782"/>
                    </a:lnTo>
                    <a:lnTo>
                      <a:pt x="1200" y="829"/>
                    </a:lnTo>
                    <a:lnTo>
                      <a:pt x="1219" y="878"/>
                    </a:lnTo>
                    <a:lnTo>
                      <a:pt x="1238" y="927"/>
                    </a:lnTo>
                    <a:lnTo>
                      <a:pt x="1257" y="977"/>
                    </a:lnTo>
                    <a:lnTo>
                      <a:pt x="1273" y="1027"/>
                    </a:lnTo>
                    <a:lnTo>
                      <a:pt x="1290" y="1078"/>
                    </a:lnTo>
                    <a:lnTo>
                      <a:pt x="1306" y="1130"/>
                    </a:lnTo>
                    <a:lnTo>
                      <a:pt x="1321" y="1182"/>
                    </a:lnTo>
                    <a:lnTo>
                      <a:pt x="1335" y="1235"/>
                    </a:lnTo>
                    <a:lnTo>
                      <a:pt x="1348" y="1288"/>
                    </a:lnTo>
                    <a:lnTo>
                      <a:pt x="1360" y="1342"/>
                    </a:lnTo>
                    <a:lnTo>
                      <a:pt x="1372" y="1396"/>
                    </a:lnTo>
                    <a:lnTo>
                      <a:pt x="1383" y="1451"/>
                    </a:lnTo>
                    <a:lnTo>
                      <a:pt x="1393" y="1506"/>
                    </a:lnTo>
                    <a:lnTo>
                      <a:pt x="1402" y="1561"/>
                    </a:lnTo>
                    <a:lnTo>
                      <a:pt x="1410" y="1617"/>
                    </a:lnTo>
                    <a:lnTo>
                      <a:pt x="1417" y="1673"/>
                    </a:lnTo>
                    <a:lnTo>
                      <a:pt x="1424" y="1730"/>
                    </a:lnTo>
                    <a:lnTo>
                      <a:pt x="1430" y="1788"/>
                    </a:lnTo>
                    <a:lnTo>
                      <a:pt x="1435" y="1845"/>
                    </a:lnTo>
                    <a:lnTo>
                      <a:pt x="1438" y="1903"/>
                    </a:lnTo>
                    <a:lnTo>
                      <a:pt x="1442" y="1961"/>
                    </a:lnTo>
                    <a:lnTo>
                      <a:pt x="1444" y="2020"/>
                    </a:lnTo>
                    <a:lnTo>
                      <a:pt x="1445" y="2079"/>
                    </a:lnTo>
                    <a:lnTo>
                      <a:pt x="1446" y="2138"/>
                    </a:lnTo>
                    <a:lnTo>
                      <a:pt x="1445" y="2197"/>
                    </a:lnTo>
                    <a:lnTo>
                      <a:pt x="1444" y="2254"/>
                    </a:lnTo>
                    <a:lnTo>
                      <a:pt x="1442" y="2312"/>
                    </a:lnTo>
                    <a:lnTo>
                      <a:pt x="1439" y="2369"/>
                    </a:lnTo>
                    <a:lnTo>
                      <a:pt x="1435" y="2427"/>
                    </a:lnTo>
                    <a:lnTo>
                      <a:pt x="1431" y="2484"/>
                    </a:lnTo>
                    <a:lnTo>
                      <a:pt x="1425" y="2540"/>
                    </a:lnTo>
                    <a:lnTo>
                      <a:pt x="1419" y="2596"/>
                    </a:lnTo>
                    <a:lnTo>
                      <a:pt x="1411" y="2652"/>
                    </a:lnTo>
                    <a:lnTo>
                      <a:pt x="1403" y="2707"/>
                    </a:lnTo>
                    <a:lnTo>
                      <a:pt x="1394" y="2762"/>
                    </a:lnTo>
                    <a:lnTo>
                      <a:pt x="1384" y="2816"/>
                    </a:lnTo>
                    <a:lnTo>
                      <a:pt x="1375" y="2870"/>
                    </a:lnTo>
                    <a:lnTo>
                      <a:pt x="1364" y="2924"/>
                    </a:lnTo>
                    <a:lnTo>
                      <a:pt x="1351" y="2977"/>
                    </a:lnTo>
                    <a:lnTo>
                      <a:pt x="1338" y="3030"/>
                    </a:lnTo>
                    <a:lnTo>
                      <a:pt x="1325" y="3081"/>
                    </a:lnTo>
                    <a:lnTo>
                      <a:pt x="1310" y="3133"/>
                    </a:lnTo>
                    <a:lnTo>
                      <a:pt x="1295" y="3184"/>
                    </a:lnTo>
                    <a:lnTo>
                      <a:pt x="1279" y="3234"/>
                    </a:lnTo>
                    <a:lnTo>
                      <a:pt x="1262" y="3284"/>
                    </a:lnTo>
                    <a:lnTo>
                      <a:pt x="1245" y="3333"/>
                    </a:lnTo>
                    <a:lnTo>
                      <a:pt x="1226" y="3382"/>
                    </a:lnTo>
                    <a:lnTo>
                      <a:pt x="1207" y="3430"/>
                    </a:lnTo>
                    <a:lnTo>
                      <a:pt x="1187" y="3477"/>
                    </a:lnTo>
                    <a:lnTo>
                      <a:pt x="1167" y="3525"/>
                    </a:lnTo>
                    <a:lnTo>
                      <a:pt x="1146" y="3571"/>
                    </a:lnTo>
                    <a:lnTo>
                      <a:pt x="1124" y="3616"/>
                    </a:lnTo>
                    <a:lnTo>
                      <a:pt x="1101" y="3661"/>
                    </a:lnTo>
                    <a:lnTo>
                      <a:pt x="1077" y="3705"/>
                    </a:lnTo>
                    <a:lnTo>
                      <a:pt x="1053" y="3748"/>
                    </a:lnTo>
                    <a:lnTo>
                      <a:pt x="1028" y="3791"/>
                    </a:lnTo>
                    <a:lnTo>
                      <a:pt x="4473" y="3791"/>
                    </a:lnTo>
                    <a:lnTo>
                      <a:pt x="4502" y="3790"/>
                    </a:lnTo>
                    <a:lnTo>
                      <a:pt x="4531" y="3788"/>
                    </a:lnTo>
                    <a:lnTo>
                      <a:pt x="4560" y="3784"/>
                    </a:lnTo>
                    <a:lnTo>
                      <a:pt x="4587" y="3779"/>
                    </a:lnTo>
                    <a:lnTo>
                      <a:pt x="4615" y="3773"/>
                    </a:lnTo>
                    <a:lnTo>
                      <a:pt x="4642" y="3766"/>
                    </a:lnTo>
                    <a:lnTo>
                      <a:pt x="4669" y="3757"/>
                    </a:lnTo>
                    <a:lnTo>
                      <a:pt x="4694" y="3746"/>
                    </a:lnTo>
                    <a:lnTo>
                      <a:pt x="4719" y="3735"/>
                    </a:lnTo>
                    <a:lnTo>
                      <a:pt x="4743" y="3722"/>
                    </a:lnTo>
                    <a:lnTo>
                      <a:pt x="4768" y="3708"/>
                    </a:lnTo>
                    <a:lnTo>
                      <a:pt x="4791" y="3693"/>
                    </a:lnTo>
                    <a:lnTo>
                      <a:pt x="4813" y="3678"/>
                    </a:lnTo>
                    <a:lnTo>
                      <a:pt x="4835" y="3661"/>
                    </a:lnTo>
                    <a:lnTo>
                      <a:pt x="4856" y="3642"/>
                    </a:lnTo>
                    <a:lnTo>
                      <a:pt x="4875" y="3624"/>
                    </a:lnTo>
                    <a:lnTo>
                      <a:pt x="4894" y="3604"/>
                    </a:lnTo>
                    <a:lnTo>
                      <a:pt x="4912" y="3583"/>
                    </a:lnTo>
                    <a:lnTo>
                      <a:pt x="4928" y="3562"/>
                    </a:lnTo>
                    <a:lnTo>
                      <a:pt x="4945" y="3540"/>
                    </a:lnTo>
                    <a:lnTo>
                      <a:pt x="4959" y="3517"/>
                    </a:lnTo>
                    <a:lnTo>
                      <a:pt x="4973" y="3493"/>
                    </a:lnTo>
                    <a:lnTo>
                      <a:pt x="4985" y="3469"/>
                    </a:lnTo>
                    <a:lnTo>
                      <a:pt x="4998" y="3443"/>
                    </a:lnTo>
                    <a:lnTo>
                      <a:pt x="5008" y="3417"/>
                    </a:lnTo>
                    <a:lnTo>
                      <a:pt x="5016" y="3390"/>
                    </a:lnTo>
                    <a:lnTo>
                      <a:pt x="5024" y="3364"/>
                    </a:lnTo>
                    <a:lnTo>
                      <a:pt x="5031" y="3336"/>
                    </a:lnTo>
                    <a:lnTo>
                      <a:pt x="5035" y="3308"/>
                    </a:lnTo>
                    <a:lnTo>
                      <a:pt x="5039" y="3279"/>
                    </a:lnTo>
                    <a:lnTo>
                      <a:pt x="5042" y="3251"/>
                    </a:lnTo>
                    <a:lnTo>
                      <a:pt x="5042" y="3221"/>
                    </a:lnTo>
                    <a:lnTo>
                      <a:pt x="5042" y="1037"/>
                    </a:lnTo>
                    <a:lnTo>
                      <a:pt x="5042" y="1008"/>
                    </a:lnTo>
                    <a:lnTo>
                      <a:pt x="5039" y="979"/>
                    </a:lnTo>
                    <a:lnTo>
                      <a:pt x="5035" y="950"/>
                    </a:lnTo>
                    <a:lnTo>
                      <a:pt x="5031" y="922"/>
                    </a:lnTo>
                    <a:lnTo>
                      <a:pt x="5024" y="894"/>
                    </a:lnTo>
                    <a:lnTo>
                      <a:pt x="5016" y="868"/>
                    </a:lnTo>
                    <a:lnTo>
                      <a:pt x="5008" y="841"/>
                    </a:lnTo>
                    <a:lnTo>
                      <a:pt x="4998" y="815"/>
                    </a:lnTo>
                    <a:lnTo>
                      <a:pt x="4985" y="790"/>
                    </a:lnTo>
                    <a:lnTo>
                      <a:pt x="4973" y="765"/>
                    </a:lnTo>
                    <a:lnTo>
                      <a:pt x="4959" y="741"/>
                    </a:lnTo>
                    <a:lnTo>
                      <a:pt x="4945" y="718"/>
                    </a:lnTo>
                    <a:lnTo>
                      <a:pt x="4928" y="696"/>
                    </a:lnTo>
                    <a:lnTo>
                      <a:pt x="4912" y="674"/>
                    </a:lnTo>
                    <a:lnTo>
                      <a:pt x="4894" y="654"/>
                    </a:lnTo>
                    <a:lnTo>
                      <a:pt x="4875" y="635"/>
                    </a:lnTo>
                    <a:lnTo>
                      <a:pt x="4856" y="616"/>
                    </a:lnTo>
                    <a:lnTo>
                      <a:pt x="4835" y="597"/>
                    </a:lnTo>
                    <a:lnTo>
                      <a:pt x="4813" y="581"/>
                    </a:lnTo>
                    <a:lnTo>
                      <a:pt x="4791" y="564"/>
                    </a:lnTo>
                    <a:lnTo>
                      <a:pt x="4768" y="550"/>
                    </a:lnTo>
                    <a:lnTo>
                      <a:pt x="4743" y="536"/>
                    </a:lnTo>
                    <a:lnTo>
                      <a:pt x="4719" y="523"/>
                    </a:lnTo>
                    <a:lnTo>
                      <a:pt x="4694" y="512"/>
                    </a:lnTo>
                    <a:lnTo>
                      <a:pt x="4669" y="501"/>
                    </a:lnTo>
                    <a:lnTo>
                      <a:pt x="4642" y="493"/>
                    </a:lnTo>
                    <a:lnTo>
                      <a:pt x="4615" y="485"/>
                    </a:lnTo>
                    <a:lnTo>
                      <a:pt x="4587" y="478"/>
                    </a:lnTo>
                    <a:lnTo>
                      <a:pt x="4560" y="474"/>
                    </a:lnTo>
                    <a:lnTo>
                      <a:pt x="4531" y="470"/>
                    </a:lnTo>
                    <a:lnTo>
                      <a:pt x="4502" y="467"/>
                    </a:lnTo>
                    <a:lnTo>
                      <a:pt x="4473" y="467"/>
                    </a:lnTo>
                    <a:close/>
                    <a:moveTo>
                      <a:pt x="2809" y="329"/>
                    </a:moveTo>
                    <a:lnTo>
                      <a:pt x="3765" y="329"/>
                    </a:lnTo>
                    <a:lnTo>
                      <a:pt x="3945" y="720"/>
                    </a:lnTo>
                    <a:lnTo>
                      <a:pt x="2637" y="720"/>
                    </a:lnTo>
                    <a:lnTo>
                      <a:pt x="2809" y="329"/>
                    </a:lnTo>
                    <a:close/>
                    <a:moveTo>
                      <a:pt x="1898" y="995"/>
                    </a:moveTo>
                    <a:lnTo>
                      <a:pt x="1898" y="995"/>
                    </a:lnTo>
                    <a:lnTo>
                      <a:pt x="1899" y="976"/>
                    </a:lnTo>
                    <a:lnTo>
                      <a:pt x="1903" y="957"/>
                    </a:lnTo>
                    <a:lnTo>
                      <a:pt x="1907" y="938"/>
                    </a:lnTo>
                    <a:lnTo>
                      <a:pt x="1914" y="921"/>
                    </a:lnTo>
                    <a:lnTo>
                      <a:pt x="1921" y="904"/>
                    </a:lnTo>
                    <a:lnTo>
                      <a:pt x="1931" y="888"/>
                    </a:lnTo>
                    <a:lnTo>
                      <a:pt x="1942" y="873"/>
                    </a:lnTo>
                    <a:lnTo>
                      <a:pt x="1954" y="859"/>
                    </a:lnTo>
                    <a:lnTo>
                      <a:pt x="1969" y="847"/>
                    </a:lnTo>
                    <a:lnTo>
                      <a:pt x="1983" y="836"/>
                    </a:lnTo>
                    <a:lnTo>
                      <a:pt x="1998" y="826"/>
                    </a:lnTo>
                    <a:lnTo>
                      <a:pt x="2018" y="818"/>
                    </a:lnTo>
                    <a:lnTo>
                      <a:pt x="2034" y="812"/>
                    </a:lnTo>
                    <a:lnTo>
                      <a:pt x="2051" y="807"/>
                    </a:lnTo>
                    <a:lnTo>
                      <a:pt x="2071" y="804"/>
                    </a:lnTo>
                    <a:lnTo>
                      <a:pt x="2090" y="803"/>
                    </a:lnTo>
                    <a:lnTo>
                      <a:pt x="2109" y="804"/>
                    </a:lnTo>
                    <a:lnTo>
                      <a:pt x="2129" y="807"/>
                    </a:lnTo>
                    <a:lnTo>
                      <a:pt x="2147" y="812"/>
                    </a:lnTo>
                    <a:lnTo>
                      <a:pt x="2165" y="818"/>
                    </a:lnTo>
                    <a:lnTo>
                      <a:pt x="2182" y="826"/>
                    </a:lnTo>
                    <a:lnTo>
                      <a:pt x="2198" y="836"/>
                    </a:lnTo>
                    <a:lnTo>
                      <a:pt x="2212" y="847"/>
                    </a:lnTo>
                    <a:lnTo>
                      <a:pt x="2226" y="859"/>
                    </a:lnTo>
                    <a:lnTo>
                      <a:pt x="2238" y="873"/>
                    </a:lnTo>
                    <a:lnTo>
                      <a:pt x="2249" y="888"/>
                    </a:lnTo>
                    <a:lnTo>
                      <a:pt x="2259" y="904"/>
                    </a:lnTo>
                    <a:lnTo>
                      <a:pt x="2267" y="921"/>
                    </a:lnTo>
                    <a:lnTo>
                      <a:pt x="2273" y="938"/>
                    </a:lnTo>
                    <a:lnTo>
                      <a:pt x="2279" y="957"/>
                    </a:lnTo>
                    <a:lnTo>
                      <a:pt x="2281" y="976"/>
                    </a:lnTo>
                    <a:lnTo>
                      <a:pt x="2282" y="995"/>
                    </a:lnTo>
                    <a:lnTo>
                      <a:pt x="2281" y="1015"/>
                    </a:lnTo>
                    <a:lnTo>
                      <a:pt x="2279" y="1034"/>
                    </a:lnTo>
                    <a:lnTo>
                      <a:pt x="2273" y="1053"/>
                    </a:lnTo>
                    <a:lnTo>
                      <a:pt x="2267" y="1070"/>
                    </a:lnTo>
                    <a:lnTo>
                      <a:pt x="2259" y="1087"/>
                    </a:lnTo>
                    <a:lnTo>
                      <a:pt x="2249" y="1102"/>
                    </a:lnTo>
                    <a:lnTo>
                      <a:pt x="2238" y="1118"/>
                    </a:lnTo>
                    <a:lnTo>
                      <a:pt x="2226" y="1131"/>
                    </a:lnTo>
                    <a:lnTo>
                      <a:pt x="2212" y="1144"/>
                    </a:lnTo>
                    <a:lnTo>
                      <a:pt x="2198" y="1155"/>
                    </a:lnTo>
                    <a:lnTo>
                      <a:pt x="2182" y="1164"/>
                    </a:lnTo>
                    <a:lnTo>
                      <a:pt x="2165" y="1173"/>
                    </a:lnTo>
                    <a:lnTo>
                      <a:pt x="2147" y="1179"/>
                    </a:lnTo>
                    <a:lnTo>
                      <a:pt x="2129" y="1184"/>
                    </a:lnTo>
                    <a:lnTo>
                      <a:pt x="2109" y="1187"/>
                    </a:lnTo>
                    <a:lnTo>
                      <a:pt x="2090" y="1188"/>
                    </a:lnTo>
                    <a:lnTo>
                      <a:pt x="2071" y="1187"/>
                    </a:lnTo>
                    <a:lnTo>
                      <a:pt x="2051" y="1184"/>
                    </a:lnTo>
                    <a:lnTo>
                      <a:pt x="2034" y="1179"/>
                    </a:lnTo>
                    <a:lnTo>
                      <a:pt x="2018" y="1173"/>
                    </a:lnTo>
                    <a:lnTo>
                      <a:pt x="1998" y="1164"/>
                    </a:lnTo>
                    <a:lnTo>
                      <a:pt x="1983" y="1155"/>
                    </a:lnTo>
                    <a:lnTo>
                      <a:pt x="1969" y="1144"/>
                    </a:lnTo>
                    <a:lnTo>
                      <a:pt x="1954" y="1131"/>
                    </a:lnTo>
                    <a:lnTo>
                      <a:pt x="1942" y="1118"/>
                    </a:lnTo>
                    <a:lnTo>
                      <a:pt x="1931" y="1102"/>
                    </a:lnTo>
                    <a:lnTo>
                      <a:pt x="1921" y="1087"/>
                    </a:lnTo>
                    <a:lnTo>
                      <a:pt x="1914" y="1070"/>
                    </a:lnTo>
                    <a:lnTo>
                      <a:pt x="1907" y="1053"/>
                    </a:lnTo>
                    <a:lnTo>
                      <a:pt x="1903" y="1034"/>
                    </a:lnTo>
                    <a:lnTo>
                      <a:pt x="1899" y="1015"/>
                    </a:lnTo>
                    <a:lnTo>
                      <a:pt x="1898" y="995"/>
                    </a:lnTo>
                    <a:close/>
                    <a:moveTo>
                      <a:pt x="3290" y="3433"/>
                    </a:moveTo>
                    <a:lnTo>
                      <a:pt x="3290" y="3433"/>
                    </a:lnTo>
                    <a:lnTo>
                      <a:pt x="3258" y="3433"/>
                    </a:lnTo>
                    <a:lnTo>
                      <a:pt x="3228" y="3432"/>
                    </a:lnTo>
                    <a:lnTo>
                      <a:pt x="3198" y="3430"/>
                    </a:lnTo>
                    <a:lnTo>
                      <a:pt x="3167" y="3428"/>
                    </a:lnTo>
                    <a:lnTo>
                      <a:pt x="3137" y="3423"/>
                    </a:lnTo>
                    <a:lnTo>
                      <a:pt x="3107" y="3420"/>
                    </a:lnTo>
                    <a:lnTo>
                      <a:pt x="3078" y="3415"/>
                    </a:lnTo>
                    <a:lnTo>
                      <a:pt x="3048" y="3409"/>
                    </a:lnTo>
                    <a:lnTo>
                      <a:pt x="3019" y="3402"/>
                    </a:lnTo>
                    <a:lnTo>
                      <a:pt x="2990" y="3396"/>
                    </a:lnTo>
                    <a:lnTo>
                      <a:pt x="2961" y="3388"/>
                    </a:lnTo>
                    <a:lnTo>
                      <a:pt x="2934" y="3379"/>
                    </a:lnTo>
                    <a:lnTo>
                      <a:pt x="2905" y="3371"/>
                    </a:lnTo>
                    <a:lnTo>
                      <a:pt x="2877" y="3361"/>
                    </a:lnTo>
                    <a:lnTo>
                      <a:pt x="2850" y="3350"/>
                    </a:lnTo>
                    <a:lnTo>
                      <a:pt x="2822" y="3339"/>
                    </a:lnTo>
                    <a:lnTo>
                      <a:pt x="2796" y="3328"/>
                    </a:lnTo>
                    <a:lnTo>
                      <a:pt x="2770" y="3314"/>
                    </a:lnTo>
                    <a:lnTo>
                      <a:pt x="2743" y="3302"/>
                    </a:lnTo>
                    <a:lnTo>
                      <a:pt x="2718" y="3288"/>
                    </a:lnTo>
                    <a:lnTo>
                      <a:pt x="2693" y="3274"/>
                    </a:lnTo>
                    <a:lnTo>
                      <a:pt x="2667" y="3259"/>
                    </a:lnTo>
                    <a:lnTo>
                      <a:pt x="2643" y="3244"/>
                    </a:lnTo>
                    <a:lnTo>
                      <a:pt x="2619" y="3229"/>
                    </a:lnTo>
                    <a:lnTo>
                      <a:pt x="2595" y="3212"/>
                    </a:lnTo>
                    <a:lnTo>
                      <a:pt x="2572" y="3195"/>
                    </a:lnTo>
                    <a:lnTo>
                      <a:pt x="2548" y="3177"/>
                    </a:lnTo>
                    <a:lnTo>
                      <a:pt x="2526" y="3159"/>
                    </a:lnTo>
                    <a:lnTo>
                      <a:pt x="2504" y="3141"/>
                    </a:lnTo>
                    <a:lnTo>
                      <a:pt x="2482" y="3121"/>
                    </a:lnTo>
                    <a:lnTo>
                      <a:pt x="2462" y="3102"/>
                    </a:lnTo>
                    <a:lnTo>
                      <a:pt x="2442" y="3081"/>
                    </a:lnTo>
                    <a:lnTo>
                      <a:pt x="2421" y="3061"/>
                    </a:lnTo>
                    <a:lnTo>
                      <a:pt x="2401" y="3039"/>
                    </a:lnTo>
                    <a:lnTo>
                      <a:pt x="2382" y="3019"/>
                    </a:lnTo>
                    <a:lnTo>
                      <a:pt x="2364" y="2997"/>
                    </a:lnTo>
                    <a:lnTo>
                      <a:pt x="2346" y="2973"/>
                    </a:lnTo>
                    <a:lnTo>
                      <a:pt x="2328" y="2951"/>
                    </a:lnTo>
                    <a:lnTo>
                      <a:pt x="2311" y="2927"/>
                    </a:lnTo>
                    <a:lnTo>
                      <a:pt x="2294" y="2904"/>
                    </a:lnTo>
                    <a:lnTo>
                      <a:pt x="2279" y="2880"/>
                    </a:lnTo>
                    <a:lnTo>
                      <a:pt x="2264" y="2856"/>
                    </a:lnTo>
                    <a:lnTo>
                      <a:pt x="2248" y="2830"/>
                    </a:lnTo>
                    <a:lnTo>
                      <a:pt x="2235" y="2805"/>
                    </a:lnTo>
                    <a:lnTo>
                      <a:pt x="2221" y="2779"/>
                    </a:lnTo>
                    <a:lnTo>
                      <a:pt x="2207" y="2753"/>
                    </a:lnTo>
                    <a:lnTo>
                      <a:pt x="2195" y="2727"/>
                    </a:lnTo>
                    <a:lnTo>
                      <a:pt x="2184" y="2700"/>
                    </a:lnTo>
                    <a:lnTo>
                      <a:pt x="2172" y="2673"/>
                    </a:lnTo>
                    <a:lnTo>
                      <a:pt x="2162" y="2646"/>
                    </a:lnTo>
                    <a:lnTo>
                      <a:pt x="2152" y="2618"/>
                    </a:lnTo>
                    <a:lnTo>
                      <a:pt x="2144" y="2590"/>
                    </a:lnTo>
                    <a:lnTo>
                      <a:pt x="2135" y="2562"/>
                    </a:lnTo>
                    <a:lnTo>
                      <a:pt x="2127" y="2533"/>
                    </a:lnTo>
                    <a:lnTo>
                      <a:pt x="2120" y="2504"/>
                    </a:lnTo>
                    <a:lnTo>
                      <a:pt x="2114" y="2475"/>
                    </a:lnTo>
                    <a:lnTo>
                      <a:pt x="2108" y="2445"/>
                    </a:lnTo>
                    <a:lnTo>
                      <a:pt x="2103" y="2416"/>
                    </a:lnTo>
                    <a:lnTo>
                      <a:pt x="2098" y="2386"/>
                    </a:lnTo>
                    <a:lnTo>
                      <a:pt x="2095" y="2356"/>
                    </a:lnTo>
                    <a:lnTo>
                      <a:pt x="2093" y="2325"/>
                    </a:lnTo>
                    <a:lnTo>
                      <a:pt x="2091" y="2295"/>
                    </a:lnTo>
                    <a:lnTo>
                      <a:pt x="2090" y="2264"/>
                    </a:lnTo>
                    <a:lnTo>
                      <a:pt x="2090" y="2233"/>
                    </a:lnTo>
                    <a:lnTo>
                      <a:pt x="2090" y="2202"/>
                    </a:lnTo>
                    <a:lnTo>
                      <a:pt x="2091" y="2171"/>
                    </a:lnTo>
                    <a:lnTo>
                      <a:pt x="2093" y="2141"/>
                    </a:lnTo>
                    <a:lnTo>
                      <a:pt x="2095" y="2111"/>
                    </a:lnTo>
                    <a:lnTo>
                      <a:pt x="2098" y="2081"/>
                    </a:lnTo>
                    <a:lnTo>
                      <a:pt x="2103" y="2050"/>
                    </a:lnTo>
                    <a:lnTo>
                      <a:pt x="2108" y="2021"/>
                    </a:lnTo>
                    <a:lnTo>
                      <a:pt x="2114" y="1992"/>
                    </a:lnTo>
                    <a:lnTo>
                      <a:pt x="2120" y="1962"/>
                    </a:lnTo>
                    <a:lnTo>
                      <a:pt x="2127" y="1934"/>
                    </a:lnTo>
                    <a:lnTo>
                      <a:pt x="2135" y="1905"/>
                    </a:lnTo>
                    <a:lnTo>
                      <a:pt x="2144" y="1877"/>
                    </a:lnTo>
                    <a:lnTo>
                      <a:pt x="2152" y="1849"/>
                    </a:lnTo>
                    <a:lnTo>
                      <a:pt x="2162" y="1821"/>
                    </a:lnTo>
                    <a:lnTo>
                      <a:pt x="2172" y="1794"/>
                    </a:lnTo>
                    <a:lnTo>
                      <a:pt x="2184" y="1767"/>
                    </a:lnTo>
                    <a:lnTo>
                      <a:pt x="2195" y="1740"/>
                    </a:lnTo>
                    <a:lnTo>
                      <a:pt x="2207" y="1714"/>
                    </a:lnTo>
                    <a:lnTo>
                      <a:pt x="2221" y="1687"/>
                    </a:lnTo>
                    <a:lnTo>
                      <a:pt x="2235" y="1662"/>
                    </a:lnTo>
                    <a:lnTo>
                      <a:pt x="2248" y="1637"/>
                    </a:lnTo>
                    <a:lnTo>
                      <a:pt x="2264" y="1611"/>
                    </a:lnTo>
                    <a:lnTo>
                      <a:pt x="2279" y="1587"/>
                    </a:lnTo>
                    <a:lnTo>
                      <a:pt x="2294" y="1563"/>
                    </a:lnTo>
                    <a:lnTo>
                      <a:pt x="2311" y="1539"/>
                    </a:lnTo>
                    <a:lnTo>
                      <a:pt x="2328" y="1516"/>
                    </a:lnTo>
                    <a:lnTo>
                      <a:pt x="2346" y="1493"/>
                    </a:lnTo>
                    <a:lnTo>
                      <a:pt x="2364" y="1471"/>
                    </a:lnTo>
                    <a:lnTo>
                      <a:pt x="2382" y="1449"/>
                    </a:lnTo>
                    <a:lnTo>
                      <a:pt x="2401" y="1427"/>
                    </a:lnTo>
                    <a:lnTo>
                      <a:pt x="2421" y="1406"/>
                    </a:lnTo>
                    <a:lnTo>
                      <a:pt x="2442" y="1385"/>
                    </a:lnTo>
                    <a:lnTo>
                      <a:pt x="2462" y="1365"/>
                    </a:lnTo>
                    <a:lnTo>
                      <a:pt x="2482" y="1345"/>
                    </a:lnTo>
                    <a:lnTo>
                      <a:pt x="2504" y="1325"/>
                    </a:lnTo>
                    <a:lnTo>
                      <a:pt x="2526" y="1308"/>
                    </a:lnTo>
                    <a:lnTo>
                      <a:pt x="2548" y="1289"/>
                    </a:lnTo>
                    <a:lnTo>
                      <a:pt x="2572" y="1272"/>
                    </a:lnTo>
                    <a:lnTo>
                      <a:pt x="2595" y="1255"/>
                    </a:lnTo>
                    <a:lnTo>
                      <a:pt x="2619" y="1239"/>
                    </a:lnTo>
                    <a:lnTo>
                      <a:pt x="2643" y="1222"/>
                    </a:lnTo>
                    <a:lnTo>
                      <a:pt x="2667" y="1207"/>
                    </a:lnTo>
                    <a:lnTo>
                      <a:pt x="2693" y="1192"/>
                    </a:lnTo>
                    <a:lnTo>
                      <a:pt x="2718" y="1178"/>
                    </a:lnTo>
                    <a:lnTo>
                      <a:pt x="2743" y="1165"/>
                    </a:lnTo>
                    <a:lnTo>
                      <a:pt x="2770" y="1152"/>
                    </a:lnTo>
                    <a:lnTo>
                      <a:pt x="2796" y="1140"/>
                    </a:lnTo>
                    <a:lnTo>
                      <a:pt x="2822" y="1127"/>
                    </a:lnTo>
                    <a:lnTo>
                      <a:pt x="2850" y="1116"/>
                    </a:lnTo>
                    <a:lnTo>
                      <a:pt x="2877" y="1105"/>
                    </a:lnTo>
                    <a:lnTo>
                      <a:pt x="2905" y="1097"/>
                    </a:lnTo>
                    <a:lnTo>
                      <a:pt x="2934" y="1087"/>
                    </a:lnTo>
                    <a:lnTo>
                      <a:pt x="2961" y="1079"/>
                    </a:lnTo>
                    <a:lnTo>
                      <a:pt x="2990" y="1071"/>
                    </a:lnTo>
                    <a:lnTo>
                      <a:pt x="3019" y="1064"/>
                    </a:lnTo>
                    <a:lnTo>
                      <a:pt x="3048" y="1057"/>
                    </a:lnTo>
                    <a:lnTo>
                      <a:pt x="3078" y="1052"/>
                    </a:lnTo>
                    <a:lnTo>
                      <a:pt x="3107" y="1047"/>
                    </a:lnTo>
                    <a:lnTo>
                      <a:pt x="3137" y="1043"/>
                    </a:lnTo>
                    <a:lnTo>
                      <a:pt x="3167" y="1039"/>
                    </a:lnTo>
                    <a:lnTo>
                      <a:pt x="3198" y="1036"/>
                    </a:lnTo>
                    <a:lnTo>
                      <a:pt x="3228" y="1035"/>
                    </a:lnTo>
                    <a:lnTo>
                      <a:pt x="3258" y="1033"/>
                    </a:lnTo>
                    <a:lnTo>
                      <a:pt x="3290" y="1033"/>
                    </a:lnTo>
                    <a:lnTo>
                      <a:pt x="3321" y="1033"/>
                    </a:lnTo>
                    <a:lnTo>
                      <a:pt x="3352" y="1035"/>
                    </a:lnTo>
                    <a:lnTo>
                      <a:pt x="3381" y="1036"/>
                    </a:lnTo>
                    <a:lnTo>
                      <a:pt x="3412" y="1039"/>
                    </a:lnTo>
                    <a:lnTo>
                      <a:pt x="3442" y="1043"/>
                    </a:lnTo>
                    <a:lnTo>
                      <a:pt x="3473" y="1047"/>
                    </a:lnTo>
                    <a:lnTo>
                      <a:pt x="3501" y="1052"/>
                    </a:lnTo>
                    <a:lnTo>
                      <a:pt x="3531" y="1057"/>
                    </a:lnTo>
                    <a:lnTo>
                      <a:pt x="3561" y="1064"/>
                    </a:lnTo>
                    <a:lnTo>
                      <a:pt x="3589" y="1071"/>
                    </a:lnTo>
                    <a:lnTo>
                      <a:pt x="3618" y="1079"/>
                    </a:lnTo>
                    <a:lnTo>
                      <a:pt x="3647" y="1087"/>
                    </a:lnTo>
                    <a:lnTo>
                      <a:pt x="3674" y="1097"/>
                    </a:lnTo>
                    <a:lnTo>
                      <a:pt x="3702" y="1105"/>
                    </a:lnTo>
                    <a:lnTo>
                      <a:pt x="3729" y="1116"/>
                    </a:lnTo>
                    <a:lnTo>
                      <a:pt x="3757" y="1127"/>
                    </a:lnTo>
                    <a:lnTo>
                      <a:pt x="3783" y="1140"/>
                    </a:lnTo>
                    <a:lnTo>
                      <a:pt x="3809" y="1152"/>
                    </a:lnTo>
                    <a:lnTo>
                      <a:pt x="3836" y="1165"/>
                    </a:lnTo>
                    <a:lnTo>
                      <a:pt x="3861" y="1178"/>
                    </a:lnTo>
                    <a:lnTo>
                      <a:pt x="3886" y="1192"/>
                    </a:lnTo>
                    <a:lnTo>
                      <a:pt x="3912" y="1207"/>
                    </a:lnTo>
                    <a:lnTo>
                      <a:pt x="3936" y="1222"/>
                    </a:lnTo>
                    <a:lnTo>
                      <a:pt x="3960" y="1239"/>
                    </a:lnTo>
                    <a:lnTo>
                      <a:pt x="3984" y="1255"/>
                    </a:lnTo>
                    <a:lnTo>
                      <a:pt x="4007" y="1272"/>
                    </a:lnTo>
                    <a:lnTo>
                      <a:pt x="4030" y="1289"/>
                    </a:lnTo>
                    <a:lnTo>
                      <a:pt x="4052" y="1308"/>
                    </a:lnTo>
                    <a:lnTo>
                      <a:pt x="4075" y="1325"/>
                    </a:lnTo>
                    <a:lnTo>
                      <a:pt x="4097" y="1345"/>
                    </a:lnTo>
                    <a:lnTo>
                      <a:pt x="4117" y="1365"/>
                    </a:lnTo>
                    <a:lnTo>
                      <a:pt x="4138" y="1385"/>
                    </a:lnTo>
                    <a:lnTo>
                      <a:pt x="4158" y="1406"/>
                    </a:lnTo>
                    <a:lnTo>
                      <a:pt x="4178" y="1427"/>
                    </a:lnTo>
                    <a:lnTo>
                      <a:pt x="4197" y="1449"/>
                    </a:lnTo>
                    <a:lnTo>
                      <a:pt x="4215" y="1471"/>
                    </a:lnTo>
                    <a:lnTo>
                      <a:pt x="4234" y="1493"/>
                    </a:lnTo>
                    <a:lnTo>
                      <a:pt x="4252" y="1516"/>
                    </a:lnTo>
                    <a:lnTo>
                      <a:pt x="4268" y="1539"/>
                    </a:lnTo>
                    <a:lnTo>
                      <a:pt x="4285" y="1563"/>
                    </a:lnTo>
                    <a:lnTo>
                      <a:pt x="4301" y="1587"/>
                    </a:lnTo>
                    <a:lnTo>
                      <a:pt x="4317" y="1611"/>
                    </a:lnTo>
                    <a:lnTo>
                      <a:pt x="4331" y="1637"/>
                    </a:lnTo>
                    <a:lnTo>
                      <a:pt x="4345" y="1662"/>
                    </a:lnTo>
                    <a:lnTo>
                      <a:pt x="4358" y="1687"/>
                    </a:lnTo>
                    <a:lnTo>
                      <a:pt x="4372" y="1714"/>
                    </a:lnTo>
                    <a:lnTo>
                      <a:pt x="4384" y="1740"/>
                    </a:lnTo>
                    <a:lnTo>
                      <a:pt x="4396" y="1767"/>
                    </a:lnTo>
                    <a:lnTo>
                      <a:pt x="4407" y="1794"/>
                    </a:lnTo>
                    <a:lnTo>
                      <a:pt x="4418" y="1821"/>
                    </a:lnTo>
                    <a:lnTo>
                      <a:pt x="4427" y="1849"/>
                    </a:lnTo>
                    <a:lnTo>
                      <a:pt x="4436" y="1877"/>
                    </a:lnTo>
                    <a:lnTo>
                      <a:pt x="4444" y="1905"/>
                    </a:lnTo>
                    <a:lnTo>
                      <a:pt x="4452" y="1934"/>
                    </a:lnTo>
                    <a:lnTo>
                      <a:pt x="4460" y="1962"/>
                    </a:lnTo>
                    <a:lnTo>
                      <a:pt x="4466" y="1992"/>
                    </a:lnTo>
                    <a:lnTo>
                      <a:pt x="4472" y="2021"/>
                    </a:lnTo>
                    <a:lnTo>
                      <a:pt x="4476" y="2050"/>
                    </a:lnTo>
                    <a:lnTo>
                      <a:pt x="4480" y="2081"/>
                    </a:lnTo>
                    <a:lnTo>
                      <a:pt x="4484" y="2111"/>
                    </a:lnTo>
                    <a:lnTo>
                      <a:pt x="4487" y="2141"/>
                    </a:lnTo>
                    <a:lnTo>
                      <a:pt x="4488" y="2171"/>
                    </a:lnTo>
                    <a:lnTo>
                      <a:pt x="4490" y="2202"/>
                    </a:lnTo>
                    <a:lnTo>
                      <a:pt x="4490" y="2233"/>
                    </a:lnTo>
                    <a:lnTo>
                      <a:pt x="4490" y="2264"/>
                    </a:lnTo>
                    <a:lnTo>
                      <a:pt x="4488" y="2295"/>
                    </a:lnTo>
                    <a:lnTo>
                      <a:pt x="4487" y="2325"/>
                    </a:lnTo>
                    <a:lnTo>
                      <a:pt x="4484" y="2356"/>
                    </a:lnTo>
                    <a:lnTo>
                      <a:pt x="4480" y="2386"/>
                    </a:lnTo>
                    <a:lnTo>
                      <a:pt x="4476" y="2416"/>
                    </a:lnTo>
                    <a:lnTo>
                      <a:pt x="4472" y="2445"/>
                    </a:lnTo>
                    <a:lnTo>
                      <a:pt x="4466" y="2475"/>
                    </a:lnTo>
                    <a:lnTo>
                      <a:pt x="4460" y="2504"/>
                    </a:lnTo>
                    <a:lnTo>
                      <a:pt x="4452" y="2533"/>
                    </a:lnTo>
                    <a:lnTo>
                      <a:pt x="4444" y="2562"/>
                    </a:lnTo>
                    <a:lnTo>
                      <a:pt x="4436" y="2590"/>
                    </a:lnTo>
                    <a:lnTo>
                      <a:pt x="4427" y="2618"/>
                    </a:lnTo>
                    <a:lnTo>
                      <a:pt x="4418" y="2646"/>
                    </a:lnTo>
                    <a:lnTo>
                      <a:pt x="4407" y="2673"/>
                    </a:lnTo>
                    <a:lnTo>
                      <a:pt x="4396" y="2700"/>
                    </a:lnTo>
                    <a:lnTo>
                      <a:pt x="4384" y="2727"/>
                    </a:lnTo>
                    <a:lnTo>
                      <a:pt x="4372" y="2753"/>
                    </a:lnTo>
                    <a:lnTo>
                      <a:pt x="4358" y="2779"/>
                    </a:lnTo>
                    <a:lnTo>
                      <a:pt x="4345" y="2805"/>
                    </a:lnTo>
                    <a:lnTo>
                      <a:pt x="4331" y="2830"/>
                    </a:lnTo>
                    <a:lnTo>
                      <a:pt x="4317" y="2856"/>
                    </a:lnTo>
                    <a:lnTo>
                      <a:pt x="4301" y="2880"/>
                    </a:lnTo>
                    <a:lnTo>
                      <a:pt x="4285" y="2904"/>
                    </a:lnTo>
                    <a:lnTo>
                      <a:pt x="4268" y="2927"/>
                    </a:lnTo>
                    <a:lnTo>
                      <a:pt x="4252" y="2951"/>
                    </a:lnTo>
                    <a:lnTo>
                      <a:pt x="4234" y="2973"/>
                    </a:lnTo>
                    <a:lnTo>
                      <a:pt x="4215" y="2997"/>
                    </a:lnTo>
                    <a:lnTo>
                      <a:pt x="4197" y="3019"/>
                    </a:lnTo>
                    <a:lnTo>
                      <a:pt x="4178" y="3039"/>
                    </a:lnTo>
                    <a:lnTo>
                      <a:pt x="4158" y="3061"/>
                    </a:lnTo>
                    <a:lnTo>
                      <a:pt x="4138" y="3081"/>
                    </a:lnTo>
                    <a:lnTo>
                      <a:pt x="4117" y="3102"/>
                    </a:lnTo>
                    <a:lnTo>
                      <a:pt x="4097" y="3121"/>
                    </a:lnTo>
                    <a:lnTo>
                      <a:pt x="4075" y="3141"/>
                    </a:lnTo>
                    <a:lnTo>
                      <a:pt x="4052" y="3159"/>
                    </a:lnTo>
                    <a:lnTo>
                      <a:pt x="4030" y="3177"/>
                    </a:lnTo>
                    <a:lnTo>
                      <a:pt x="4007" y="3195"/>
                    </a:lnTo>
                    <a:lnTo>
                      <a:pt x="3984" y="3212"/>
                    </a:lnTo>
                    <a:lnTo>
                      <a:pt x="3960" y="3229"/>
                    </a:lnTo>
                    <a:lnTo>
                      <a:pt x="3936" y="3244"/>
                    </a:lnTo>
                    <a:lnTo>
                      <a:pt x="3912" y="3259"/>
                    </a:lnTo>
                    <a:lnTo>
                      <a:pt x="3886" y="3274"/>
                    </a:lnTo>
                    <a:lnTo>
                      <a:pt x="3861" y="3288"/>
                    </a:lnTo>
                    <a:lnTo>
                      <a:pt x="3836" y="3302"/>
                    </a:lnTo>
                    <a:lnTo>
                      <a:pt x="3809" y="3314"/>
                    </a:lnTo>
                    <a:lnTo>
                      <a:pt x="3783" y="3328"/>
                    </a:lnTo>
                    <a:lnTo>
                      <a:pt x="3757" y="3339"/>
                    </a:lnTo>
                    <a:lnTo>
                      <a:pt x="3729" y="3350"/>
                    </a:lnTo>
                    <a:lnTo>
                      <a:pt x="3702" y="3361"/>
                    </a:lnTo>
                    <a:lnTo>
                      <a:pt x="3674" y="3371"/>
                    </a:lnTo>
                    <a:lnTo>
                      <a:pt x="3647" y="3379"/>
                    </a:lnTo>
                    <a:lnTo>
                      <a:pt x="3618" y="3388"/>
                    </a:lnTo>
                    <a:lnTo>
                      <a:pt x="3589" y="3396"/>
                    </a:lnTo>
                    <a:lnTo>
                      <a:pt x="3561" y="3402"/>
                    </a:lnTo>
                    <a:lnTo>
                      <a:pt x="3531" y="3409"/>
                    </a:lnTo>
                    <a:lnTo>
                      <a:pt x="3501" y="3415"/>
                    </a:lnTo>
                    <a:lnTo>
                      <a:pt x="3473" y="3420"/>
                    </a:lnTo>
                    <a:lnTo>
                      <a:pt x="3442" y="3423"/>
                    </a:lnTo>
                    <a:lnTo>
                      <a:pt x="3412" y="3428"/>
                    </a:lnTo>
                    <a:lnTo>
                      <a:pt x="3381" y="3430"/>
                    </a:lnTo>
                    <a:lnTo>
                      <a:pt x="3352" y="3432"/>
                    </a:lnTo>
                    <a:lnTo>
                      <a:pt x="3321" y="3433"/>
                    </a:lnTo>
                    <a:lnTo>
                      <a:pt x="3290" y="3433"/>
                    </a:lnTo>
                    <a:close/>
                    <a:moveTo>
                      <a:pt x="3290" y="1273"/>
                    </a:moveTo>
                    <a:lnTo>
                      <a:pt x="3290" y="1273"/>
                    </a:lnTo>
                    <a:lnTo>
                      <a:pt x="3241" y="1274"/>
                    </a:lnTo>
                    <a:lnTo>
                      <a:pt x="3191" y="1278"/>
                    </a:lnTo>
                    <a:lnTo>
                      <a:pt x="3144" y="1284"/>
                    </a:lnTo>
                    <a:lnTo>
                      <a:pt x="3096" y="1292"/>
                    </a:lnTo>
                    <a:lnTo>
                      <a:pt x="3050" y="1303"/>
                    </a:lnTo>
                    <a:lnTo>
                      <a:pt x="3004" y="1317"/>
                    </a:lnTo>
                    <a:lnTo>
                      <a:pt x="2960" y="1331"/>
                    </a:lnTo>
                    <a:lnTo>
                      <a:pt x="2916" y="1349"/>
                    </a:lnTo>
                    <a:lnTo>
                      <a:pt x="2873" y="1367"/>
                    </a:lnTo>
                    <a:lnTo>
                      <a:pt x="2832" y="1389"/>
                    </a:lnTo>
                    <a:lnTo>
                      <a:pt x="2792" y="1412"/>
                    </a:lnTo>
                    <a:lnTo>
                      <a:pt x="2753" y="1438"/>
                    </a:lnTo>
                    <a:lnTo>
                      <a:pt x="2716" y="1464"/>
                    </a:lnTo>
                    <a:lnTo>
                      <a:pt x="2679" y="1493"/>
                    </a:lnTo>
                    <a:lnTo>
                      <a:pt x="2644" y="1522"/>
                    </a:lnTo>
                    <a:lnTo>
                      <a:pt x="2611" y="1554"/>
                    </a:lnTo>
                    <a:lnTo>
                      <a:pt x="2579" y="1588"/>
                    </a:lnTo>
                    <a:lnTo>
                      <a:pt x="2548" y="1622"/>
                    </a:lnTo>
                    <a:lnTo>
                      <a:pt x="2520" y="1659"/>
                    </a:lnTo>
                    <a:lnTo>
                      <a:pt x="2493" y="1697"/>
                    </a:lnTo>
                    <a:lnTo>
                      <a:pt x="2468" y="1736"/>
                    </a:lnTo>
                    <a:lnTo>
                      <a:pt x="2445" y="1777"/>
                    </a:lnTo>
                    <a:lnTo>
                      <a:pt x="2424" y="1817"/>
                    </a:lnTo>
                    <a:lnTo>
                      <a:pt x="2404" y="1860"/>
                    </a:lnTo>
                    <a:lnTo>
                      <a:pt x="2388" y="1903"/>
                    </a:lnTo>
                    <a:lnTo>
                      <a:pt x="2372" y="1948"/>
                    </a:lnTo>
                    <a:lnTo>
                      <a:pt x="2359" y="1993"/>
                    </a:lnTo>
                    <a:lnTo>
                      <a:pt x="2348" y="2041"/>
                    </a:lnTo>
                    <a:lnTo>
                      <a:pt x="2341" y="2088"/>
                    </a:lnTo>
                    <a:lnTo>
                      <a:pt x="2334" y="2135"/>
                    </a:lnTo>
                    <a:lnTo>
                      <a:pt x="2331" y="2184"/>
                    </a:lnTo>
                    <a:lnTo>
                      <a:pt x="2330" y="2233"/>
                    </a:lnTo>
                    <a:lnTo>
                      <a:pt x="2331" y="2283"/>
                    </a:lnTo>
                    <a:lnTo>
                      <a:pt x="2334" y="2331"/>
                    </a:lnTo>
                    <a:lnTo>
                      <a:pt x="2341" y="2379"/>
                    </a:lnTo>
                    <a:lnTo>
                      <a:pt x="2348" y="2427"/>
                    </a:lnTo>
                    <a:lnTo>
                      <a:pt x="2359" y="2473"/>
                    </a:lnTo>
                    <a:lnTo>
                      <a:pt x="2372" y="2518"/>
                    </a:lnTo>
                    <a:lnTo>
                      <a:pt x="2388" y="2563"/>
                    </a:lnTo>
                    <a:lnTo>
                      <a:pt x="2404" y="2607"/>
                    </a:lnTo>
                    <a:lnTo>
                      <a:pt x="2424" y="2649"/>
                    </a:lnTo>
                    <a:lnTo>
                      <a:pt x="2445" y="2691"/>
                    </a:lnTo>
                    <a:lnTo>
                      <a:pt x="2468" y="2730"/>
                    </a:lnTo>
                    <a:lnTo>
                      <a:pt x="2493" y="2770"/>
                    </a:lnTo>
                    <a:lnTo>
                      <a:pt x="2520" y="2807"/>
                    </a:lnTo>
                    <a:lnTo>
                      <a:pt x="2548" y="2844"/>
                    </a:lnTo>
                    <a:lnTo>
                      <a:pt x="2579" y="2879"/>
                    </a:lnTo>
                    <a:lnTo>
                      <a:pt x="2611" y="2912"/>
                    </a:lnTo>
                    <a:lnTo>
                      <a:pt x="2644" y="2944"/>
                    </a:lnTo>
                    <a:lnTo>
                      <a:pt x="2679" y="2973"/>
                    </a:lnTo>
                    <a:lnTo>
                      <a:pt x="2716" y="3002"/>
                    </a:lnTo>
                    <a:lnTo>
                      <a:pt x="2753" y="3030"/>
                    </a:lnTo>
                    <a:lnTo>
                      <a:pt x="2792" y="3054"/>
                    </a:lnTo>
                    <a:lnTo>
                      <a:pt x="2832" y="3077"/>
                    </a:lnTo>
                    <a:lnTo>
                      <a:pt x="2873" y="3099"/>
                    </a:lnTo>
                    <a:lnTo>
                      <a:pt x="2916" y="3118"/>
                    </a:lnTo>
                    <a:lnTo>
                      <a:pt x="2960" y="3135"/>
                    </a:lnTo>
                    <a:lnTo>
                      <a:pt x="3004" y="3151"/>
                    </a:lnTo>
                    <a:lnTo>
                      <a:pt x="3050" y="3163"/>
                    </a:lnTo>
                    <a:lnTo>
                      <a:pt x="3096" y="3174"/>
                    </a:lnTo>
                    <a:lnTo>
                      <a:pt x="3144" y="3182"/>
                    </a:lnTo>
                    <a:lnTo>
                      <a:pt x="3191" y="3188"/>
                    </a:lnTo>
                    <a:lnTo>
                      <a:pt x="3241" y="3192"/>
                    </a:lnTo>
                    <a:lnTo>
                      <a:pt x="3290" y="3193"/>
                    </a:lnTo>
                    <a:lnTo>
                      <a:pt x="3338" y="3192"/>
                    </a:lnTo>
                    <a:lnTo>
                      <a:pt x="3388" y="3188"/>
                    </a:lnTo>
                    <a:lnTo>
                      <a:pt x="3435" y="3182"/>
                    </a:lnTo>
                    <a:lnTo>
                      <a:pt x="3483" y="3174"/>
                    </a:lnTo>
                    <a:lnTo>
                      <a:pt x="3529" y="3163"/>
                    </a:lnTo>
                    <a:lnTo>
                      <a:pt x="3575" y="3151"/>
                    </a:lnTo>
                    <a:lnTo>
                      <a:pt x="3619" y="3135"/>
                    </a:lnTo>
                    <a:lnTo>
                      <a:pt x="3663" y="3118"/>
                    </a:lnTo>
                    <a:lnTo>
                      <a:pt x="3706" y="3099"/>
                    </a:lnTo>
                    <a:lnTo>
                      <a:pt x="3747" y="3077"/>
                    </a:lnTo>
                    <a:lnTo>
                      <a:pt x="3787" y="3054"/>
                    </a:lnTo>
                    <a:lnTo>
                      <a:pt x="3826" y="3030"/>
                    </a:lnTo>
                    <a:lnTo>
                      <a:pt x="3864" y="3002"/>
                    </a:lnTo>
                    <a:lnTo>
                      <a:pt x="3901" y="2973"/>
                    </a:lnTo>
                    <a:lnTo>
                      <a:pt x="3935" y="2944"/>
                    </a:lnTo>
                    <a:lnTo>
                      <a:pt x="3969" y="2912"/>
                    </a:lnTo>
                    <a:lnTo>
                      <a:pt x="4001" y="2879"/>
                    </a:lnTo>
                    <a:lnTo>
                      <a:pt x="4030" y="2844"/>
                    </a:lnTo>
                    <a:lnTo>
                      <a:pt x="4059" y="2807"/>
                    </a:lnTo>
                    <a:lnTo>
                      <a:pt x="4086" y="2770"/>
                    </a:lnTo>
                    <a:lnTo>
                      <a:pt x="4111" y="2730"/>
                    </a:lnTo>
                    <a:lnTo>
                      <a:pt x="4134" y="2691"/>
                    </a:lnTo>
                    <a:lnTo>
                      <a:pt x="4155" y="2649"/>
                    </a:lnTo>
                    <a:lnTo>
                      <a:pt x="4175" y="2607"/>
                    </a:lnTo>
                    <a:lnTo>
                      <a:pt x="4192" y="2563"/>
                    </a:lnTo>
                    <a:lnTo>
                      <a:pt x="4207" y="2518"/>
                    </a:lnTo>
                    <a:lnTo>
                      <a:pt x="4220" y="2473"/>
                    </a:lnTo>
                    <a:lnTo>
                      <a:pt x="4231" y="2427"/>
                    </a:lnTo>
                    <a:lnTo>
                      <a:pt x="4240" y="2379"/>
                    </a:lnTo>
                    <a:lnTo>
                      <a:pt x="4245" y="2331"/>
                    </a:lnTo>
                    <a:lnTo>
                      <a:pt x="4249" y="2283"/>
                    </a:lnTo>
                    <a:lnTo>
                      <a:pt x="4251" y="2233"/>
                    </a:lnTo>
                    <a:lnTo>
                      <a:pt x="4249" y="2184"/>
                    </a:lnTo>
                    <a:lnTo>
                      <a:pt x="4245" y="2135"/>
                    </a:lnTo>
                    <a:lnTo>
                      <a:pt x="4240" y="2088"/>
                    </a:lnTo>
                    <a:lnTo>
                      <a:pt x="4231" y="2041"/>
                    </a:lnTo>
                    <a:lnTo>
                      <a:pt x="4220" y="1993"/>
                    </a:lnTo>
                    <a:lnTo>
                      <a:pt x="4207" y="1948"/>
                    </a:lnTo>
                    <a:lnTo>
                      <a:pt x="4192" y="1903"/>
                    </a:lnTo>
                    <a:lnTo>
                      <a:pt x="4175" y="1860"/>
                    </a:lnTo>
                    <a:lnTo>
                      <a:pt x="4155" y="1817"/>
                    </a:lnTo>
                    <a:lnTo>
                      <a:pt x="4134" y="1777"/>
                    </a:lnTo>
                    <a:lnTo>
                      <a:pt x="4111" y="1736"/>
                    </a:lnTo>
                    <a:lnTo>
                      <a:pt x="4086" y="1697"/>
                    </a:lnTo>
                    <a:lnTo>
                      <a:pt x="4059" y="1659"/>
                    </a:lnTo>
                    <a:lnTo>
                      <a:pt x="4030" y="1622"/>
                    </a:lnTo>
                    <a:lnTo>
                      <a:pt x="4001" y="1588"/>
                    </a:lnTo>
                    <a:lnTo>
                      <a:pt x="3969" y="1554"/>
                    </a:lnTo>
                    <a:lnTo>
                      <a:pt x="3935" y="1522"/>
                    </a:lnTo>
                    <a:lnTo>
                      <a:pt x="3901" y="1493"/>
                    </a:lnTo>
                    <a:lnTo>
                      <a:pt x="3864" y="1464"/>
                    </a:lnTo>
                    <a:lnTo>
                      <a:pt x="3826" y="1438"/>
                    </a:lnTo>
                    <a:lnTo>
                      <a:pt x="3787" y="1412"/>
                    </a:lnTo>
                    <a:lnTo>
                      <a:pt x="3747" y="1389"/>
                    </a:lnTo>
                    <a:lnTo>
                      <a:pt x="3706" y="1367"/>
                    </a:lnTo>
                    <a:lnTo>
                      <a:pt x="3663" y="1349"/>
                    </a:lnTo>
                    <a:lnTo>
                      <a:pt x="3619" y="1331"/>
                    </a:lnTo>
                    <a:lnTo>
                      <a:pt x="3575" y="1317"/>
                    </a:lnTo>
                    <a:lnTo>
                      <a:pt x="3529" y="1303"/>
                    </a:lnTo>
                    <a:lnTo>
                      <a:pt x="3483" y="1292"/>
                    </a:lnTo>
                    <a:lnTo>
                      <a:pt x="3435" y="1284"/>
                    </a:lnTo>
                    <a:lnTo>
                      <a:pt x="3388" y="1278"/>
                    </a:lnTo>
                    <a:lnTo>
                      <a:pt x="3338" y="1274"/>
                    </a:lnTo>
                    <a:lnTo>
                      <a:pt x="3290" y="1273"/>
                    </a:lnTo>
                    <a:close/>
                    <a:moveTo>
                      <a:pt x="3290" y="2954"/>
                    </a:moveTo>
                    <a:lnTo>
                      <a:pt x="3290" y="2954"/>
                    </a:lnTo>
                    <a:lnTo>
                      <a:pt x="3253" y="2953"/>
                    </a:lnTo>
                    <a:lnTo>
                      <a:pt x="3216" y="2949"/>
                    </a:lnTo>
                    <a:lnTo>
                      <a:pt x="3180" y="2945"/>
                    </a:lnTo>
                    <a:lnTo>
                      <a:pt x="3145" y="2938"/>
                    </a:lnTo>
                    <a:lnTo>
                      <a:pt x="3110" y="2931"/>
                    </a:lnTo>
                    <a:lnTo>
                      <a:pt x="3075" y="2921"/>
                    </a:lnTo>
                    <a:lnTo>
                      <a:pt x="3042" y="2910"/>
                    </a:lnTo>
                    <a:lnTo>
                      <a:pt x="3009" y="2896"/>
                    </a:lnTo>
                    <a:lnTo>
                      <a:pt x="2978" y="2882"/>
                    </a:lnTo>
                    <a:lnTo>
                      <a:pt x="2947" y="2867"/>
                    </a:lnTo>
                    <a:lnTo>
                      <a:pt x="2916" y="2849"/>
                    </a:lnTo>
                    <a:lnTo>
                      <a:pt x="2887" y="2830"/>
                    </a:lnTo>
                    <a:lnTo>
                      <a:pt x="2859" y="2811"/>
                    </a:lnTo>
                    <a:lnTo>
                      <a:pt x="2831" y="2789"/>
                    </a:lnTo>
                    <a:lnTo>
                      <a:pt x="2806" y="2767"/>
                    </a:lnTo>
                    <a:lnTo>
                      <a:pt x="2781" y="2742"/>
                    </a:lnTo>
                    <a:lnTo>
                      <a:pt x="2756" y="2717"/>
                    </a:lnTo>
                    <a:lnTo>
                      <a:pt x="2734" y="2691"/>
                    </a:lnTo>
                    <a:lnTo>
                      <a:pt x="2712" y="2664"/>
                    </a:lnTo>
                    <a:lnTo>
                      <a:pt x="2693" y="2636"/>
                    </a:lnTo>
                    <a:lnTo>
                      <a:pt x="2674" y="2607"/>
                    </a:lnTo>
                    <a:lnTo>
                      <a:pt x="2656" y="2576"/>
                    </a:lnTo>
                    <a:lnTo>
                      <a:pt x="2641" y="2545"/>
                    </a:lnTo>
                    <a:lnTo>
                      <a:pt x="2627" y="2514"/>
                    </a:lnTo>
                    <a:lnTo>
                      <a:pt x="2613" y="2481"/>
                    </a:lnTo>
                    <a:lnTo>
                      <a:pt x="2602" y="2448"/>
                    </a:lnTo>
                    <a:lnTo>
                      <a:pt x="2592" y="2413"/>
                    </a:lnTo>
                    <a:lnTo>
                      <a:pt x="2584" y="2378"/>
                    </a:lnTo>
                    <a:lnTo>
                      <a:pt x="2578" y="2343"/>
                    </a:lnTo>
                    <a:lnTo>
                      <a:pt x="2573" y="2307"/>
                    </a:lnTo>
                    <a:lnTo>
                      <a:pt x="2570" y="2270"/>
                    </a:lnTo>
                    <a:lnTo>
                      <a:pt x="2569" y="2233"/>
                    </a:lnTo>
                    <a:lnTo>
                      <a:pt x="2570" y="2197"/>
                    </a:lnTo>
                    <a:lnTo>
                      <a:pt x="2573" y="2159"/>
                    </a:lnTo>
                    <a:lnTo>
                      <a:pt x="2578" y="2123"/>
                    </a:lnTo>
                    <a:lnTo>
                      <a:pt x="2584" y="2088"/>
                    </a:lnTo>
                    <a:lnTo>
                      <a:pt x="2592" y="2054"/>
                    </a:lnTo>
                    <a:lnTo>
                      <a:pt x="2602" y="2020"/>
                    </a:lnTo>
                    <a:lnTo>
                      <a:pt x="2613" y="1986"/>
                    </a:lnTo>
                    <a:lnTo>
                      <a:pt x="2627" y="1953"/>
                    </a:lnTo>
                    <a:lnTo>
                      <a:pt x="2641" y="1921"/>
                    </a:lnTo>
                    <a:lnTo>
                      <a:pt x="2656" y="1890"/>
                    </a:lnTo>
                    <a:lnTo>
                      <a:pt x="2674" y="1860"/>
                    </a:lnTo>
                    <a:lnTo>
                      <a:pt x="2693" y="1830"/>
                    </a:lnTo>
                    <a:lnTo>
                      <a:pt x="2712" y="1802"/>
                    </a:lnTo>
                    <a:lnTo>
                      <a:pt x="2734" y="1775"/>
                    </a:lnTo>
                    <a:lnTo>
                      <a:pt x="2756" y="1749"/>
                    </a:lnTo>
                    <a:lnTo>
                      <a:pt x="2781" y="1724"/>
                    </a:lnTo>
                    <a:lnTo>
                      <a:pt x="2806" y="1701"/>
                    </a:lnTo>
                    <a:lnTo>
                      <a:pt x="2831" y="1677"/>
                    </a:lnTo>
                    <a:lnTo>
                      <a:pt x="2859" y="1657"/>
                    </a:lnTo>
                    <a:lnTo>
                      <a:pt x="2887" y="1636"/>
                    </a:lnTo>
                    <a:lnTo>
                      <a:pt x="2916" y="1617"/>
                    </a:lnTo>
                    <a:lnTo>
                      <a:pt x="2947" y="1599"/>
                    </a:lnTo>
                    <a:lnTo>
                      <a:pt x="2978" y="1584"/>
                    </a:lnTo>
                    <a:lnTo>
                      <a:pt x="3009" y="1570"/>
                    </a:lnTo>
                    <a:lnTo>
                      <a:pt x="3042" y="1556"/>
                    </a:lnTo>
                    <a:lnTo>
                      <a:pt x="3075" y="1545"/>
                    </a:lnTo>
                    <a:lnTo>
                      <a:pt x="3110" y="1536"/>
                    </a:lnTo>
                    <a:lnTo>
                      <a:pt x="3145" y="1528"/>
                    </a:lnTo>
                    <a:lnTo>
                      <a:pt x="3180" y="1521"/>
                    </a:lnTo>
                    <a:lnTo>
                      <a:pt x="3216" y="1517"/>
                    </a:lnTo>
                    <a:lnTo>
                      <a:pt x="3253" y="1514"/>
                    </a:lnTo>
                    <a:lnTo>
                      <a:pt x="3290" y="1512"/>
                    </a:lnTo>
                    <a:lnTo>
                      <a:pt x="3326" y="1514"/>
                    </a:lnTo>
                    <a:lnTo>
                      <a:pt x="3364" y="1517"/>
                    </a:lnTo>
                    <a:lnTo>
                      <a:pt x="3399" y="1521"/>
                    </a:lnTo>
                    <a:lnTo>
                      <a:pt x="3435" y="1528"/>
                    </a:lnTo>
                    <a:lnTo>
                      <a:pt x="3469" y="1536"/>
                    </a:lnTo>
                    <a:lnTo>
                      <a:pt x="3503" y="1545"/>
                    </a:lnTo>
                    <a:lnTo>
                      <a:pt x="3538" y="1556"/>
                    </a:lnTo>
                    <a:lnTo>
                      <a:pt x="3571" y="1570"/>
                    </a:lnTo>
                    <a:lnTo>
                      <a:pt x="3603" y="1584"/>
                    </a:lnTo>
                    <a:lnTo>
                      <a:pt x="3633" y="1599"/>
                    </a:lnTo>
                    <a:lnTo>
                      <a:pt x="3663" y="1617"/>
                    </a:lnTo>
                    <a:lnTo>
                      <a:pt x="3693" y="1636"/>
                    </a:lnTo>
                    <a:lnTo>
                      <a:pt x="3720" y="1657"/>
                    </a:lnTo>
                    <a:lnTo>
                      <a:pt x="3748" y="1677"/>
                    </a:lnTo>
                    <a:lnTo>
                      <a:pt x="3774" y="1701"/>
                    </a:lnTo>
                    <a:lnTo>
                      <a:pt x="3799" y="1724"/>
                    </a:lnTo>
                    <a:lnTo>
                      <a:pt x="3823" y="1749"/>
                    </a:lnTo>
                    <a:lnTo>
                      <a:pt x="3846" y="1775"/>
                    </a:lnTo>
                    <a:lnTo>
                      <a:pt x="3867" y="1802"/>
                    </a:lnTo>
                    <a:lnTo>
                      <a:pt x="3887" y="1830"/>
                    </a:lnTo>
                    <a:lnTo>
                      <a:pt x="3906" y="1860"/>
                    </a:lnTo>
                    <a:lnTo>
                      <a:pt x="3923" y="1890"/>
                    </a:lnTo>
                    <a:lnTo>
                      <a:pt x="3939" y="1921"/>
                    </a:lnTo>
                    <a:lnTo>
                      <a:pt x="3953" y="1953"/>
                    </a:lnTo>
                    <a:lnTo>
                      <a:pt x="3967" y="1986"/>
                    </a:lnTo>
                    <a:lnTo>
                      <a:pt x="3978" y="2020"/>
                    </a:lnTo>
                    <a:lnTo>
                      <a:pt x="3988" y="2054"/>
                    </a:lnTo>
                    <a:lnTo>
                      <a:pt x="3995" y="2088"/>
                    </a:lnTo>
                    <a:lnTo>
                      <a:pt x="4002" y="2123"/>
                    </a:lnTo>
                    <a:lnTo>
                      <a:pt x="4006" y="2159"/>
                    </a:lnTo>
                    <a:lnTo>
                      <a:pt x="4010" y="2197"/>
                    </a:lnTo>
                    <a:lnTo>
                      <a:pt x="4010" y="2233"/>
                    </a:lnTo>
                    <a:lnTo>
                      <a:pt x="4010" y="2270"/>
                    </a:lnTo>
                    <a:lnTo>
                      <a:pt x="4006" y="2307"/>
                    </a:lnTo>
                    <a:lnTo>
                      <a:pt x="4002" y="2343"/>
                    </a:lnTo>
                    <a:lnTo>
                      <a:pt x="3995" y="2378"/>
                    </a:lnTo>
                    <a:lnTo>
                      <a:pt x="3988" y="2413"/>
                    </a:lnTo>
                    <a:lnTo>
                      <a:pt x="3978" y="2448"/>
                    </a:lnTo>
                    <a:lnTo>
                      <a:pt x="3967" y="2481"/>
                    </a:lnTo>
                    <a:lnTo>
                      <a:pt x="3953" y="2514"/>
                    </a:lnTo>
                    <a:lnTo>
                      <a:pt x="3939" y="2545"/>
                    </a:lnTo>
                    <a:lnTo>
                      <a:pt x="3923" y="2576"/>
                    </a:lnTo>
                    <a:lnTo>
                      <a:pt x="3906" y="2607"/>
                    </a:lnTo>
                    <a:lnTo>
                      <a:pt x="3887" y="2636"/>
                    </a:lnTo>
                    <a:lnTo>
                      <a:pt x="3867" y="2664"/>
                    </a:lnTo>
                    <a:lnTo>
                      <a:pt x="3846" y="2691"/>
                    </a:lnTo>
                    <a:lnTo>
                      <a:pt x="3823" y="2717"/>
                    </a:lnTo>
                    <a:lnTo>
                      <a:pt x="3799" y="2742"/>
                    </a:lnTo>
                    <a:lnTo>
                      <a:pt x="3774" y="2767"/>
                    </a:lnTo>
                    <a:lnTo>
                      <a:pt x="3748" y="2789"/>
                    </a:lnTo>
                    <a:lnTo>
                      <a:pt x="3720" y="2811"/>
                    </a:lnTo>
                    <a:lnTo>
                      <a:pt x="3693" y="2830"/>
                    </a:lnTo>
                    <a:lnTo>
                      <a:pt x="3663" y="2849"/>
                    </a:lnTo>
                    <a:lnTo>
                      <a:pt x="3633" y="2867"/>
                    </a:lnTo>
                    <a:lnTo>
                      <a:pt x="3603" y="2882"/>
                    </a:lnTo>
                    <a:lnTo>
                      <a:pt x="3571" y="2896"/>
                    </a:lnTo>
                    <a:lnTo>
                      <a:pt x="3538" y="2910"/>
                    </a:lnTo>
                    <a:lnTo>
                      <a:pt x="3503" y="2921"/>
                    </a:lnTo>
                    <a:lnTo>
                      <a:pt x="3469" y="2931"/>
                    </a:lnTo>
                    <a:lnTo>
                      <a:pt x="3435" y="2938"/>
                    </a:lnTo>
                    <a:lnTo>
                      <a:pt x="3399" y="2945"/>
                    </a:lnTo>
                    <a:lnTo>
                      <a:pt x="3364" y="2949"/>
                    </a:lnTo>
                    <a:lnTo>
                      <a:pt x="3326" y="2953"/>
                    </a:lnTo>
                    <a:lnTo>
                      <a:pt x="3290" y="2954"/>
                    </a:lnTo>
                    <a:close/>
                    <a:moveTo>
                      <a:pt x="742" y="3791"/>
                    </a:moveTo>
                    <a:lnTo>
                      <a:pt x="569" y="3791"/>
                    </a:lnTo>
                    <a:lnTo>
                      <a:pt x="541" y="3790"/>
                    </a:lnTo>
                    <a:lnTo>
                      <a:pt x="511" y="3788"/>
                    </a:lnTo>
                    <a:lnTo>
                      <a:pt x="483" y="3784"/>
                    </a:lnTo>
                    <a:lnTo>
                      <a:pt x="455" y="3779"/>
                    </a:lnTo>
                    <a:lnTo>
                      <a:pt x="427" y="3773"/>
                    </a:lnTo>
                    <a:lnTo>
                      <a:pt x="401" y="3766"/>
                    </a:lnTo>
                    <a:lnTo>
                      <a:pt x="374" y="3757"/>
                    </a:lnTo>
                    <a:lnTo>
                      <a:pt x="348" y="3746"/>
                    </a:lnTo>
                    <a:lnTo>
                      <a:pt x="323" y="3735"/>
                    </a:lnTo>
                    <a:lnTo>
                      <a:pt x="299" y="3722"/>
                    </a:lnTo>
                    <a:lnTo>
                      <a:pt x="274" y="3708"/>
                    </a:lnTo>
                    <a:lnTo>
                      <a:pt x="251" y="3693"/>
                    </a:lnTo>
                    <a:lnTo>
                      <a:pt x="229" y="3678"/>
                    </a:lnTo>
                    <a:lnTo>
                      <a:pt x="207" y="3661"/>
                    </a:lnTo>
                    <a:lnTo>
                      <a:pt x="187" y="3642"/>
                    </a:lnTo>
                    <a:lnTo>
                      <a:pt x="168" y="3624"/>
                    </a:lnTo>
                    <a:lnTo>
                      <a:pt x="148" y="3604"/>
                    </a:lnTo>
                    <a:lnTo>
                      <a:pt x="130" y="3583"/>
                    </a:lnTo>
                    <a:lnTo>
                      <a:pt x="114" y="3562"/>
                    </a:lnTo>
                    <a:lnTo>
                      <a:pt x="97" y="3540"/>
                    </a:lnTo>
                    <a:lnTo>
                      <a:pt x="83" y="3517"/>
                    </a:lnTo>
                    <a:lnTo>
                      <a:pt x="69" y="3493"/>
                    </a:lnTo>
                    <a:lnTo>
                      <a:pt x="56" y="3469"/>
                    </a:lnTo>
                    <a:lnTo>
                      <a:pt x="44" y="3443"/>
                    </a:lnTo>
                    <a:lnTo>
                      <a:pt x="34" y="3417"/>
                    </a:lnTo>
                    <a:lnTo>
                      <a:pt x="26" y="3390"/>
                    </a:lnTo>
                    <a:lnTo>
                      <a:pt x="18" y="3364"/>
                    </a:lnTo>
                    <a:lnTo>
                      <a:pt x="11" y="3336"/>
                    </a:lnTo>
                    <a:lnTo>
                      <a:pt x="7" y="3308"/>
                    </a:lnTo>
                    <a:lnTo>
                      <a:pt x="3" y="3279"/>
                    </a:lnTo>
                    <a:lnTo>
                      <a:pt x="0" y="3251"/>
                    </a:lnTo>
                    <a:lnTo>
                      <a:pt x="0" y="3221"/>
                    </a:lnTo>
                    <a:lnTo>
                      <a:pt x="0" y="1037"/>
                    </a:lnTo>
                    <a:lnTo>
                      <a:pt x="0" y="1009"/>
                    </a:lnTo>
                    <a:lnTo>
                      <a:pt x="3" y="980"/>
                    </a:lnTo>
                    <a:lnTo>
                      <a:pt x="6" y="953"/>
                    </a:lnTo>
                    <a:lnTo>
                      <a:pt x="11" y="925"/>
                    </a:lnTo>
                    <a:lnTo>
                      <a:pt x="17" y="897"/>
                    </a:lnTo>
                    <a:lnTo>
                      <a:pt x="25" y="871"/>
                    </a:lnTo>
                    <a:lnTo>
                      <a:pt x="33" y="845"/>
                    </a:lnTo>
                    <a:lnTo>
                      <a:pt x="43" y="818"/>
                    </a:lnTo>
                    <a:lnTo>
                      <a:pt x="54" y="793"/>
                    </a:lnTo>
                    <a:lnTo>
                      <a:pt x="66" y="769"/>
                    </a:lnTo>
                    <a:lnTo>
                      <a:pt x="81" y="745"/>
                    </a:lnTo>
                    <a:lnTo>
                      <a:pt x="95" y="721"/>
                    </a:lnTo>
                    <a:lnTo>
                      <a:pt x="111" y="698"/>
                    </a:lnTo>
                    <a:lnTo>
                      <a:pt x="129" y="676"/>
                    </a:lnTo>
                    <a:lnTo>
                      <a:pt x="147" y="654"/>
                    </a:lnTo>
                    <a:lnTo>
                      <a:pt x="166" y="635"/>
                    </a:lnTo>
                    <a:lnTo>
                      <a:pt x="187" y="615"/>
                    </a:lnTo>
                    <a:lnTo>
                      <a:pt x="208" y="596"/>
                    </a:lnTo>
                    <a:lnTo>
                      <a:pt x="231" y="578"/>
                    </a:lnTo>
                    <a:lnTo>
                      <a:pt x="253" y="563"/>
                    </a:lnTo>
                    <a:lnTo>
                      <a:pt x="278" y="548"/>
                    </a:lnTo>
                    <a:lnTo>
                      <a:pt x="302" y="534"/>
                    </a:lnTo>
                    <a:lnTo>
                      <a:pt x="326" y="521"/>
                    </a:lnTo>
                    <a:lnTo>
                      <a:pt x="351" y="510"/>
                    </a:lnTo>
                    <a:lnTo>
                      <a:pt x="378" y="500"/>
                    </a:lnTo>
                    <a:lnTo>
                      <a:pt x="403" y="492"/>
                    </a:lnTo>
                    <a:lnTo>
                      <a:pt x="431" y="484"/>
                    </a:lnTo>
                    <a:lnTo>
                      <a:pt x="457" y="478"/>
                    </a:lnTo>
                    <a:lnTo>
                      <a:pt x="486" y="473"/>
                    </a:lnTo>
                    <a:lnTo>
                      <a:pt x="513" y="470"/>
                    </a:lnTo>
                    <a:lnTo>
                      <a:pt x="541" y="467"/>
                    </a:lnTo>
                    <a:lnTo>
                      <a:pt x="569" y="467"/>
                    </a:lnTo>
                    <a:lnTo>
                      <a:pt x="730" y="467"/>
                    </a:lnTo>
                    <a:lnTo>
                      <a:pt x="757" y="508"/>
                    </a:lnTo>
                    <a:lnTo>
                      <a:pt x="785" y="550"/>
                    </a:lnTo>
                    <a:lnTo>
                      <a:pt x="812" y="592"/>
                    </a:lnTo>
                    <a:lnTo>
                      <a:pt x="838" y="636"/>
                    </a:lnTo>
                    <a:lnTo>
                      <a:pt x="863" y="680"/>
                    </a:lnTo>
                    <a:lnTo>
                      <a:pt x="887" y="725"/>
                    </a:lnTo>
                    <a:lnTo>
                      <a:pt x="910" y="771"/>
                    </a:lnTo>
                    <a:lnTo>
                      <a:pt x="933" y="818"/>
                    </a:lnTo>
                    <a:lnTo>
                      <a:pt x="955" y="866"/>
                    </a:lnTo>
                    <a:lnTo>
                      <a:pt x="976" y="914"/>
                    </a:lnTo>
                    <a:lnTo>
                      <a:pt x="996" y="964"/>
                    </a:lnTo>
                    <a:lnTo>
                      <a:pt x="1015" y="1013"/>
                    </a:lnTo>
                    <a:lnTo>
                      <a:pt x="1033" y="1064"/>
                    </a:lnTo>
                    <a:lnTo>
                      <a:pt x="1051" y="1115"/>
                    </a:lnTo>
                    <a:lnTo>
                      <a:pt x="1066" y="1167"/>
                    </a:lnTo>
                    <a:lnTo>
                      <a:pt x="1083" y="1220"/>
                    </a:lnTo>
                    <a:lnTo>
                      <a:pt x="1097" y="1274"/>
                    </a:lnTo>
                    <a:lnTo>
                      <a:pt x="1112" y="1328"/>
                    </a:lnTo>
                    <a:lnTo>
                      <a:pt x="1124" y="1383"/>
                    </a:lnTo>
                    <a:lnTo>
                      <a:pt x="1136" y="1438"/>
                    </a:lnTo>
                    <a:lnTo>
                      <a:pt x="1147" y="1493"/>
                    </a:lnTo>
                    <a:lnTo>
                      <a:pt x="1157" y="1549"/>
                    </a:lnTo>
                    <a:lnTo>
                      <a:pt x="1167" y="1606"/>
                    </a:lnTo>
                    <a:lnTo>
                      <a:pt x="1174" y="1663"/>
                    </a:lnTo>
                    <a:lnTo>
                      <a:pt x="1182" y="1721"/>
                    </a:lnTo>
                    <a:lnTo>
                      <a:pt x="1189" y="1780"/>
                    </a:lnTo>
                    <a:lnTo>
                      <a:pt x="1193" y="1838"/>
                    </a:lnTo>
                    <a:lnTo>
                      <a:pt x="1197" y="1898"/>
                    </a:lnTo>
                    <a:lnTo>
                      <a:pt x="1202" y="1957"/>
                    </a:lnTo>
                    <a:lnTo>
                      <a:pt x="1204" y="2017"/>
                    </a:lnTo>
                    <a:lnTo>
                      <a:pt x="1205" y="2077"/>
                    </a:lnTo>
                    <a:lnTo>
                      <a:pt x="1206" y="2138"/>
                    </a:lnTo>
                    <a:lnTo>
                      <a:pt x="1205" y="2198"/>
                    </a:lnTo>
                    <a:lnTo>
                      <a:pt x="1204" y="2257"/>
                    </a:lnTo>
                    <a:lnTo>
                      <a:pt x="1202" y="2317"/>
                    </a:lnTo>
                    <a:lnTo>
                      <a:pt x="1198" y="2375"/>
                    </a:lnTo>
                    <a:lnTo>
                      <a:pt x="1194" y="2433"/>
                    </a:lnTo>
                    <a:lnTo>
                      <a:pt x="1189" y="2492"/>
                    </a:lnTo>
                    <a:lnTo>
                      <a:pt x="1182" y="2549"/>
                    </a:lnTo>
                    <a:lnTo>
                      <a:pt x="1175" y="2606"/>
                    </a:lnTo>
                    <a:lnTo>
                      <a:pt x="1168" y="2663"/>
                    </a:lnTo>
                    <a:lnTo>
                      <a:pt x="1159" y="2719"/>
                    </a:lnTo>
                    <a:lnTo>
                      <a:pt x="1149" y="2774"/>
                    </a:lnTo>
                    <a:lnTo>
                      <a:pt x="1138" y="2829"/>
                    </a:lnTo>
                    <a:lnTo>
                      <a:pt x="1126" y="2884"/>
                    </a:lnTo>
                    <a:lnTo>
                      <a:pt x="1114" y="2938"/>
                    </a:lnTo>
                    <a:lnTo>
                      <a:pt x="1101" y="2991"/>
                    </a:lnTo>
                    <a:lnTo>
                      <a:pt x="1086" y="3044"/>
                    </a:lnTo>
                    <a:lnTo>
                      <a:pt x="1071" y="3097"/>
                    </a:lnTo>
                    <a:lnTo>
                      <a:pt x="1054" y="3148"/>
                    </a:lnTo>
                    <a:lnTo>
                      <a:pt x="1038" y="3199"/>
                    </a:lnTo>
                    <a:lnTo>
                      <a:pt x="1020" y="3248"/>
                    </a:lnTo>
                    <a:lnTo>
                      <a:pt x="1002" y="3298"/>
                    </a:lnTo>
                    <a:lnTo>
                      <a:pt x="982" y="3347"/>
                    </a:lnTo>
                    <a:lnTo>
                      <a:pt x="962" y="3395"/>
                    </a:lnTo>
                    <a:lnTo>
                      <a:pt x="941" y="3442"/>
                    </a:lnTo>
                    <a:lnTo>
                      <a:pt x="919" y="3489"/>
                    </a:lnTo>
                    <a:lnTo>
                      <a:pt x="896" y="3535"/>
                    </a:lnTo>
                    <a:lnTo>
                      <a:pt x="873" y="3580"/>
                    </a:lnTo>
                    <a:lnTo>
                      <a:pt x="848" y="3624"/>
                    </a:lnTo>
                    <a:lnTo>
                      <a:pt x="823" y="3667"/>
                    </a:lnTo>
                    <a:lnTo>
                      <a:pt x="797" y="3709"/>
                    </a:lnTo>
                    <a:lnTo>
                      <a:pt x="771" y="3750"/>
                    </a:lnTo>
                    <a:lnTo>
                      <a:pt x="742" y="379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455" y="2951"/>
                <a:ext cx="2954" cy="59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17" y="2951"/>
                <a:ext cx="2477" cy="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输入文本</a:t>
                </a:r>
                <a:endPara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455" y="5021"/>
                <a:ext cx="2954" cy="3684"/>
              </a:xfrm>
              <a:prstGeom prst="rect">
                <a:avLst/>
              </a:prstGeom>
              <a:solidFill>
                <a:schemeClr val="bg1">
                  <a:lumMod val="50000"/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1435" y="9371"/>
              <a:ext cx="3471" cy="54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73" y="9354"/>
              <a:ext cx="2911" cy="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输入文本</a:t>
              </a:r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494405" y="1494790"/>
            <a:ext cx="2329213" cy="4902975"/>
            <a:chOff x="1435" y="2579"/>
            <a:chExt cx="3487" cy="7340"/>
          </a:xfrm>
        </p:grpSpPr>
        <p:grpSp>
          <p:nvGrpSpPr>
            <p:cNvPr id="28" name="组合 27"/>
            <p:cNvGrpSpPr/>
            <p:nvPr/>
          </p:nvGrpSpPr>
          <p:grpSpPr>
            <a:xfrm>
              <a:off x="1435" y="2579"/>
              <a:ext cx="3487" cy="6792"/>
              <a:chOff x="2455" y="2951"/>
              <a:chExt cx="2954" cy="5754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2455" y="3544"/>
                <a:ext cx="2954" cy="147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455" y="2951"/>
                <a:ext cx="2954" cy="59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2717" y="2951"/>
                <a:ext cx="2477" cy="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输入文本</a:t>
                </a:r>
                <a:endPara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455" y="5021"/>
                <a:ext cx="2954" cy="3684"/>
              </a:xfrm>
              <a:prstGeom prst="rect">
                <a:avLst/>
              </a:prstGeom>
              <a:solidFill>
                <a:schemeClr val="bg1">
                  <a:lumMod val="50000"/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1435" y="9371"/>
              <a:ext cx="3471" cy="54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673" y="9354"/>
              <a:ext cx="2911" cy="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输入文本</a:t>
              </a:r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051550" y="1463040"/>
            <a:ext cx="2329213" cy="4902975"/>
            <a:chOff x="1435" y="2579"/>
            <a:chExt cx="3487" cy="7340"/>
          </a:xfrm>
        </p:grpSpPr>
        <p:grpSp>
          <p:nvGrpSpPr>
            <p:cNvPr id="37" name="组合 36"/>
            <p:cNvGrpSpPr/>
            <p:nvPr/>
          </p:nvGrpSpPr>
          <p:grpSpPr>
            <a:xfrm>
              <a:off x="1435" y="2579"/>
              <a:ext cx="3487" cy="6792"/>
              <a:chOff x="2455" y="2951"/>
              <a:chExt cx="2954" cy="5754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2455" y="3544"/>
                <a:ext cx="2954" cy="147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2455" y="2951"/>
                <a:ext cx="2954" cy="59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717" y="2951"/>
                <a:ext cx="2477" cy="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输入文本</a:t>
                </a:r>
                <a:endPara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2455" y="5021"/>
                <a:ext cx="2954" cy="3684"/>
              </a:xfrm>
              <a:prstGeom prst="rect">
                <a:avLst/>
              </a:prstGeom>
              <a:solidFill>
                <a:schemeClr val="bg1">
                  <a:lumMod val="50000"/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1435" y="9371"/>
              <a:ext cx="3471" cy="54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673" y="9354"/>
              <a:ext cx="2911" cy="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输入文本</a:t>
              </a:r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660130" y="1473835"/>
            <a:ext cx="2329213" cy="4902975"/>
            <a:chOff x="1435" y="2579"/>
            <a:chExt cx="3487" cy="7340"/>
          </a:xfrm>
        </p:grpSpPr>
        <p:grpSp>
          <p:nvGrpSpPr>
            <p:cNvPr id="50" name="组合 49"/>
            <p:cNvGrpSpPr/>
            <p:nvPr/>
          </p:nvGrpSpPr>
          <p:grpSpPr>
            <a:xfrm>
              <a:off x="1435" y="2579"/>
              <a:ext cx="3487" cy="6792"/>
              <a:chOff x="2455" y="2951"/>
              <a:chExt cx="2954" cy="5754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2455" y="3544"/>
                <a:ext cx="2954" cy="147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2455" y="2951"/>
                <a:ext cx="2954" cy="593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2717" y="2951"/>
                <a:ext cx="2477" cy="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输入文本</a:t>
                </a:r>
                <a:endPara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2455" y="5021"/>
                <a:ext cx="2954" cy="3684"/>
              </a:xfrm>
              <a:prstGeom prst="rect">
                <a:avLst/>
              </a:prstGeom>
              <a:solidFill>
                <a:schemeClr val="bg1">
                  <a:lumMod val="50000"/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1435" y="9371"/>
              <a:ext cx="3471" cy="54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673" y="9354"/>
              <a:ext cx="2911" cy="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输入文本</a:t>
              </a:r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8" name="卡带"/>
          <p:cNvSpPr/>
          <p:nvPr/>
        </p:nvSpPr>
        <p:spPr bwMode="auto">
          <a:xfrm rot="2040000">
            <a:off x="4352290" y="2164715"/>
            <a:ext cx="650240" cy="650240"/>
          </a:xfrm>
          <a:custGeom>
            <a:avLst/>
            <a:gdLst>
              <a:gd name="T0" fmla="*/ 2147483646 w 4425"/>
              <a:gd name="T1" fmla="*/ 2147483646 h 4238"/>
              <a:gd name="T2" fmla="*/ 2147483646 w 4425"/>
              <a:gd name="T3" fmla="*/ 2147483646 h 4238"/>
              <a:gd name="T4" fmla="*/ 2147483646 w 4425"/>
              <a:gd name="T5" fmla="*/ 2147483646 h 4238"/>
              <a:gd name="T6" fmla="*/ 2147483646 w 4425"/>
              <a:gd name="T7" fmla="*/ 2147483646 h 4238"/>
              <a:gd name="T8" fmla="*/ 2147483646 w 4425"/>
              <a:gd name="T9" fmla="*/ 2147483646 h 4238"/>
              <a:gd name="T10" fmla="*/ 2147483646 w 4425"/>
              <a:gd name="T11" fmla="*/ 2147483646 h 4238"/>
              <a:gd name="T12" fmla="*/ 2147483646 w 4425"/>
              <a:gd name="T13" fmla="*/ 2147483646 h 4238"/>
              <a:gd name="T14" fmla="*/ 2147483646 w 4425"/>
              <a:gd name="T15" fmla="*/ 2147483646 h 4238"/>
              <a:gd name="T16" fmla="*/ 2147483646 w 4425"/>
              <a:gd name="T17" fmla="*/ 2147483646 h 4238"/>
              <a:gd name="T18" fmla="*/ 2147483646 w 4425"/>
              <a:gd name="T19" fmla="*/ 2147483646 h 4238"/>
              <a:gd name="T20" fmla="*/ 0 w 4425"/>
              <a:gd name="T21" fmla="*/ 2147483646 h 4238"/>
              <a:gd name="T22" fmla="*/ 2147483646 w 4425"/>
              <a:gd name="T23" fmla="*/ 2147483646 h 4238"/>
              <a:gd name="T24" fmla="*/ 2147483646 w 4425"/>
              <a:gd name="T25" fmla="*/ 2147483646 h 4238"/>
              <a:gd name="T26" fmla="*/ 2147483646 w 4425"/>
              <a:gd name="T27" fmla="*/ 2147483646 h 4238"/>
              <a:gd name="T28" fmla="*/ 2147483646 w 4425"/>
              <a:gd name="T29" fmla="*/ 2147483646 h 4238"/>
              <a:gd name="T30" fmla="*/ 2147483646 w 4425"/>
              <a:gd name="T31" fmla="*/ 2147483646 h 4238"/>
              <a:gd name="T32" fmla="*/ 2147483646 w 4425"/>
              <a:gd name="T33" fmla="*/ 2147483646 h 4238"/>
              <a:gd name="T34" fmla="*/ 2147483646 w 4425"/>
              <a:gd name="T35" fmla="*/ 2147483646 h 4238"/>
              <a:gd name="T36" fmla="*/ 2147483646 w 4425"/>
              <a:gd name="T37" fmla="*/ 2147483646 h 4238"/>
              <a:gd name="T38" fmla="*/ 2147483646 w 4425"/>
              <a:gd name="T39" fmla="*/ 2147483646 h 4238"/>
              <a:gd name="T40" fmla="*/ 2147483646 w 4425"/>
              <a:gd name="T41" fmla="*/ 2147483646 h 4238"/>
              <a:gd name="T42" fmla="*/ 2147483646 w 4425"/>
              <a:gd name="T43" fmla="*/ 2147483646 h 4238"/>
              <a:gd name="T44" fmla="*/ 2147483646 w 4425"/>
              <a:gd name="T45" fmla="*/ 2147483646 h 4238"/>
              <a:gd name="T46" fmla="*/ 2147483646 w 4425"/>
              <a:gd name="T47" fmla="*/ 2147483646 h 4238"/>
              <a:gd name="T48" fmla="*/ 2147483646 w 4425"/>
              <a:gd name="T49" fmla="*/ 2147483646 h 4238"/>
              <a:gd name="T50" fmla="*/ 2147483646 w 4425"/>
              <a:gd name="T51" fmla="*/ 2147483646 h 4238"/>
              <a:gd name="T52" fmla="*/ 2147483646 w 4425"/>
              <a:gd name="T53" fmla="*/ 2147483646 h 4238"/>
              <a:gd name="T54" fmla="*/ 2147483646 w 4425"/>
              <a:gd name="T55" fmla="*/ 2147483646 h 4238"/>
              <a:gd name="T56" fmla="*/ 2147483646 w 4425"/>
              <a:gd name="T57" fmla="*/ 2147483646 h 4238"/>
              <a:gd name="T58" fmla="*/ 2147483646 w 4425"/>
              <a:gd name="T59" fmla="*/ 2147483646 h 4238"/>
              <a:gd name="T60" fmla="*/ 2147483646 w 4425"/>
              <a:gd name="T61" fmla="*/ 2147483646 h 4238"/>
              <a:gd name="T62" fmla="*/ 2147483646 w 4425"/>
              <a:gd name="T63" fmla="*/ 2147483646 h 4238"/>
              <a:gd name="T64" fmla="*/ 2147483646 w 4425"/>
              <a:gd name="T65" fmla="*/ 2147483646 h 4238"/>
              <a:gd name="T66" fmla="*/ 2147483646 w 4425"/>
              <a:gd name="T67" fmla="*/ 2147483646 h 4238"/>
              <a:gd name="T68" fmla="*/ 2147483646 w 4425"/>
              <a:gd name="T69" fmla="*/ 2147483646 h 4238"/>
              <a:gd name="T70" fmla="*/ 2147483646 w 4425"/>
              <a:gd name="T71" fmla="*/ 2147483646 h 4238"/>
              <a:gd name="T72" fmla="*/ 2147483646 w 4425"/>
              <a:gd name="T73" fmla="*/ 2147483646 h 4238"/>
              <a:gd name="T74" fmla="*/ 2147483646 w 4425"/>
              <a:gd name="T75" fmla="*/ 2147483646 h 4238"/>
              <a:gd name="T76" fmla="*/ 2147483646 w 4425"/>
              <a:gd name="T77" fmla="*/ 2147483646 h 4238"/>
              <a:gd name="T78" fmla="*/ 2147483646 w 4425"/>
              <a:gd name="T79" fmla="*/ 2147483646 h 4238"/>
              <a:gd name="T80" fmla="*/ 2147483646 w 4425"/>
              <a:gd name="T81" fmla="*/ 2147483646 h 4238"/>
              <a:gd name="T82" fmla="*/ 2147483646 w 4425"/>
              <a:gd name="T83" fmla="*/ 2147483646 h 4238"/>
              <a:gd name="T84" fmla="*/ 2147483646 w 4425"/>
              <a:gd name="T85" fmla="*/ 2147483646 h 4238"/>
              <a:gd name="T86" fmla="*/ 2147483646 w 4425"/>
              <a:gd name="T87" fmla="*/ 2147483646 h 4238"/>
              <a:gd name="T88" fmla="*/ 2147483646 w 4425"/>
              <a:gd name="T89" fmla="*/ 2147483646 h 4238"/>
              <a:gd name="T90" fmla="*/ 2147483646 w 4425"/>
              <a:gd name="T91" fmla="*/ 2147483646 h 4238"/>
              <a:gd name="T92" fmla="*/ 2147483646 w 4425"/>
              <a:gd name="T93" fmla="*/ 2147483646 h 4238"/>
              <a:gd name="T94" fmla="*/ 2147483646 w 4425"/>
              <a:gd name="T95" fmla="*/ 2147483646 h 4238"/>
              <a:gd name="T96" fmla="*/ 2147483646 w 4425"/>
              <a:gd name="T97" fmla="*/ 2147483646 h 4238"/>
              <a:gd name="T98" fmla="*/ 2147483646 w 4425"/>
              <a:gd name="T99" fmla="*/ 2147483646 h 4238"/>
              <a:gd name="T100" fmla="*/ 2147483646 w 4425"/>
              <a:gd name="T101" fmla="*/ 2147483646 h 4238"/>
              <a:gd name="T102" fmla="*/ 2147483646 w 4425"/>
              <a:gd name="T103" fmla="*/ 2147483646 h 4238"/>
              <a:gd name="T104" fmla="*/ 2147483646 w 4425"/>
              <a:gd name="T105" fmla="*/ 2147483646 h 4238"/>
              <a:gd name="T106" fmla="*/ 2147483646 w 4425"/>
              <a:gd name="T107" fmla="*/ 2147483646 h 4238"/>
              <a:gd name="T108" fmla="*/ 2147483646 w 4425"/>
              <a:gd name="T109" fmla="*/ 2147483646 h 4238"/>
              <a:gd name="T110" fmla="*/ 2147483646 w 4425"/>
              <a:gd name="T111" fmla="*/ 2147483646 h 4238"/>
              <a:gd name="T112" fmla="*/ 2147483646 w 4425"/>
              <a:gd name="T113" fmla="*/ 2147483646 h 4238"/>
              <a:gd name="T114" fmla="*/ 2147483646 w 4425"/>
              <a:gd name="T115" fmla="*/ 2147483646 h 4238"/>
              <a:gd name="T116" fmla="*/ 2147483646 w 4425"/>
              <a:gd name="T117" fmla="*/ 2147483646 h 42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25" h="4238">
                <a:moveTo>
                  <a:pt x="2805" y="188"/>
                </a:moveTo>
                <a:lnTo>
                  <a:pt x="2805" y="188"/>
                </a:lnTo>
                <a:lnTo>
                  <a:pt x="2865" y="192"/>
                </a:lnTo>
                <a:lnTo>
                  <a:pt x="2926" y="198"/>
                </a:lnTo>
                <a:lnTo>
                  <a:pt x="2984" y="205"/>
                </a:lnTo>
                <a:lnTo>
                  <a:pt x="3040" y="213"/>
                </a:lnTo>
                <a:lnTo>
                  <a:pt x="3096" y="222"/>
                </a:lnTo>
                <a:lnTo>
                  <a:pt x="3150" y="231"/>
                </a:lnTo>
                <a:lnTo>
                  <a:pt x="3203" y="242"/>
                </a:lnTo>
                <a:lnTo>
                  <a:pt x="3254" y="253"/>
                </a:lnTo>
                <a:lnTo>
                  <a:pt x="3303" y="266"/>
                </a:lnTo>
                <a:lnTo>
                  <a:pt x="3352" y="278"/>
                </a:lnTo>
                <a:lnTo>
                  <a:pt x="3399" y="292"/>
                </a:lnTo>
                <a:lnTo>
                  <a:pt x="3445" y="306"/>
                </a:lnTo>
                <a:lnTo>
                  <a:pt x="3489" y="320"/>
                </a:lnTo>
                <a:lnTo>
                  <a:pt x="3533" y="336"/>
                </a:lnTo>
                <a:lnTo>
                  <a:pt x="3575" y="352"/>
                </a:lnTo>
                <a:lnTo>
                  <a:pt x="3615" y="370"/>
                </a:lnTo>
                <a:lnTo>
                  <a:pt x="3655" y="387"/>
                </a:lnTo>
                <a:lnTo>
                  <a:pt x="3693" y="404"/>
                </a:lnTo>
                <a:lnTo>
                  <a:pt x="3730" y="422"/>
                </a:lnTo>
                <a:lnTo>
                  <a:pt x="3766" y="440"/>
                </a:lnTo>
                <a:lnTo>
                  <a:pt x="3801" y="459"/>
                </a:lnTo>
                <a:lnTo>
                  <a:pt x="3834" y="478"/>
                </a:lnTo>
                <a:lnTo>
                  <a:pt x="3866" y="498"/>
                </a:lnTo>
                <a:lnTo>
                  <a:pt x="3898" y="517"/>
                </a:lnTo>
                <a:lnTo>
                  <a:pt x="3928" y="538"/>
                </a:lnTo>
                <a:lnTo>
                  <a:pt x="3958" y="557"/>
                </a:lnTo>
                <a:lnTo>
                  <a:pt x="3985" y="578"/>
                </a:lnTo>
                <a:lnTo>
                  <a:pt x="4013" y="598"/>
                </a:lnTo>
                <a:lnTo>
                  <a:pt x="4063" y="639"/>
                </a:lnTo>
                <a:lnTo>
                  <a:pt x="4111" y="680"/>
                </a:lnTo>
                <a:lnTo>
                  <a:pt x="4153" y="720"/>
                </a:lnTo>
                <a:lnTo>
                  <a:pt x="4193" y="760"/>
                </a:lnTo>
                <a:lnTo>
                  <a:pt x="4229" y="800"/>
                </a:lnTo>
                <a:lnTo>
                  <a:pt x="4261" y="838"/>
                </a:lnTo>
                <a:lnTo>
                  <a:pt x="4289" y="875"/>
                </a:lnTo>
                <a:lnTo>
                  <a:pt x="4315" y="910"/>
                </a:lnTo>
                <a:lnTo>
                  <a:pt x="4338" y="943"/>
                </a:lnTo>
                <a:lnTo>
                  <a:pt x="4358" y="974"/>
                </a:lnTo>
                <a:lnTo>
                  <a:pt x="4375" y="1001"/>
                </a:lnTo>
                <a:lnTo>
                  <a:pt x="4388" y="1027"/>
                </a:lnTo>
                <a:lnTo>
                  <a:pt x="4400" y="1049"/>
                </a:lnTo>
                <a:lnTo>
                  <a:pt x="4409" y="1068"/>
                </a:lnTo>
                <a:lnTo>
                  <a:pt x="4422" y="1095"/>
                </a:lnTo>
                <a:lnTo>
                  <a:pt x="4425" y="1104"/>
                </a:lnTo>
                <a:lnTo>
                  <a:pt x="4375" y="557"/>
                </a:lnTo>
                <a:lnTo>
                  <a:pt x="4353" y="526"/>
                </a:lnTo>
                <a:lnTo>
                  <a:pt x="4330" y="498"/>
                </a:lnTo>
                <a:lnTo>
                  <a:pt x="4306" y="469"/>
                </a:lnTo>
                <a:lnTo>
                  <a:pt x="4282" y="442"/>
                </a:lnTo>
                <a:lnTo>
                  <a:pt x="4257" y="415"/>
                </a:lnTo>
                <a:lnTo>
                  <a:pt x="4232" y="390"/>
                </a:lnTo>
                <a:lnTo>
                  <a:pt x="4206" y="366"/>
                </a:lnTo>
                <a:lnTo>
                  <a:pt x="4179" y="342"/>
                </a:lnTo>
                <a:lnTo>
                  <a:pt x="4153" y="319"/>
                </a:lnTo>
                <a:lnTo>
                  <a:pt x="4126" y="299"/>
                </a:lnTo>
                <a:lnTo>
                  <a:pt x="4097" y="277"/>
                </a:lnTo>
                <a:lnTo>
                  <a:pt x="4069" y="258"/>
                </a:lnTo>
                <a:lnTo>
                  <a:pt x="4040" y="239"/>
                </a:lnTo>
                <a:lnTo>
                  <a:pt x="4010" y="221"/>
                </a:lnTo>
                <a:lnTo>
                  <a:pt x="3981" y="204"/>
                </a:lnTo>
                <a:lnTo>
                  <a:pt x="3951" y="187"/>
                </a:lnTo>
                <a:lnTo>
                  <a:pt x="3920" y="172"/>
                </a:lnTo>
                <a:lnTo>
                  <a:pt x="3889" y="157"/>
                </a:lnTo>
                <a:lnTo>
                  <a:pt x="3858" y="142"/>
                </a:lnTo>
                <a:lnTo>
                  <a:pt x="3826" y="130"/>
                </a:lnTo>
                <a:lnTo>
                  <a:pt x="3794" y="117"/>
                </a:lnTo>
                <a:lnTo>
                  <a:pt x="3762" y="104"/>
                </a:lnTo>
                <a:lnTo>
                  <a:pt x="3729" y="94"/>
                </a:lnTo>
                <a:lnTo>
                  <a:pt x="3697" y="83"/>
                </a:lnTo>
                <a:lnTo>
                  <a:pt x="3664" y="74"/>
                </a:lnTo>
                <a:lnTo>
                  <a:pt x="3630" y="64"/>
                </a:lnTo>
                <a:lnTo>
                  <a:pt x="3564" y="48"/>
                </a:lnTo>
                <a:lnTo>
                  <a:pt x="3495" y="35"/>
                </a:lnTo>
                <a:lnTo>
                  <a:pt x="3426" y="23"/>
                </a:lnTo>
                <a:lnTo>
                  <a:pt x="3358" y="15"/>
                </a:lnTo>
                <a:lnTo>
                  <a:pt x="3289" y="8"/>
                </a:lnTo>
                <a:lnTo>
                  <a:pt x="3220" y="4"/>
                </a:lnTo>
                <a:lnTo>
                  <a:pt x="3150" y="2"/>
                </a:lnTo>
                <a:lnTo>
                  <a:pt x="3081" y="0"/>
                </a:lnTo>
                <a:lnTo>
                  <a:pt x="3012" y="2"/>
                </a:lnTo>
                <a:lnTo>
                  <a:pt x="2943" y="4"/>
                </a:lnTo>
                <a:lnTo>
                  <a:pt x="2875" y="8"/>
                </a:lnTo>
                <a:lnTo>
                  <a:pt x="2807" y="13"/>
                </a:lnTo>
                <a:lnTo>
                  <a:pt x="2741" y="20"/>
                </a:lnTo>
                <a:lnTo>
                  <a:pt x="2676" y="28"/>
                </a:lnTo>
                <a:lnTo>
                  <a:pt x="2611" y="37"/>
                </a:lnTo>
                <a:lnTo>
                  <a:pt x="2548" y="46"/>
                </a:lnTo>
                <a:lnTo>
                  <a:pt x="2485" y="58"/>
                </a:lnTo>
                <a:lnTo>
                  <a:pt x="2424" y="68"/>
                </a:lnTo>
                <a:lnTo>
                  <a:pt x="2366" y="80"/>
                </a:lnTo>
                <a:lnTo>
                  <a:pt x="2298" y="71"/>
                </a:lnTo>
                <a:lnTo>
                  <a:pt x="2228" y="66"/>
                </a:lnTo>
                <a:lnTo>
                  <a:pt x="2158" y="61"/>
                </a:lnTo>
                <a:lnTo>
                  <a:pt x="2123" y="60"/>
                </a:lnTo>
                <a:lnTo>
                  <a:pt x="2087" y="60"/>
                </a:lnTo>
                <a:lnTo>
                  <a:pt x="2034" y="60"/>
                </a:lnTo>
                <a:lnTo>
                  <a:pt x="1980" y="62"/>
                </a:lnTo>
                <a:lnTo>
                  <a:pt x="1927" y="66"/>
                </a:lnTo>
                <a:lnTo>
                  <a:pt x="1874" y="70"/>
                </a:lnTo>
                <a:lnTo>
                  <a:pt x="1821" y="76"/>
                </a:lnTo>
                <a:lnTo>
                  <a:pt x="1770" y="84"/>
                </a:lnTo>
                <a:lnTo>
                  <a:pt x="1718" y="92"/>
                </a:lnTo>
                <a:lnTo>
                  <a:pt x="1667" y="102"/>
                </a:lnTo>
                <a:lnTo>
                  <a:pt x="1616" y="112"/>
                </a:lnTo>
                <a:lnTo>
                  <a:pt x="1565" y="125"/>
                </a:lnTo>
                <a:lnTo>
                  <a:pt x="1516" y="139"/>
                </a:lnTo>
                <a:lnTo>
                  <a:pt x="1467" y="154"/>
                </a:lnTo>
                <a:lnTo>
                  <a:pt x="1418" y="170"/>
                </a:lnTo>
                <a:lnTo>
                  <a:pt x="1370" y="187"/>
                </a:lnTo>
                <a:lnTo>
                  <a:pt x="1322" y="204"/>
                </a:lnTo>
                <a:lnTo>
                  <a:pt x="1275" y="223"/>
                </a:lnTo>
                <a:lnTo>
                  <a:pt x="1228" y="244"/>
                </a:lnTo>
                <a:lnTo>
                  <a:pt x="1183" y="266"/>
                </a:lnTo>
                <a:lnTo>
                  <a:pt x="1137" y="288"/>
                </a:lnTo>
                <a:lnTo>
                  <a:pt x="1092" y="311"/>
                </a:lnTo>
                <a:lnTo>
                  <a:pt x="1048" y="336"/>
                </a:lnTo>
                <a:lnTo>
                  <a:pt x="1004" y="362"/>
                </a:lnTo>
                <a:lnTo>
                  <a:pt x="962" y="389"/>
                </a:lnTo>
                <a:lnTo>
                  <a:pt x="920" y="416"/>
                </a:lnTo>
                <a:lnTo>
                  <a:pt x="879" y="445"/>
                </a:lnTo>
                <a:lnTo>
                  <a:pt x="839" y="475"/>
                </a:lnTo>
                <a:lnTo>
                  <a:pt x="799" y="504"/>
                </a:lnTo>
                <a:lnTo>
                  <a:pt x="760" y="536"/>
                </a:lnTo>
                <a:lnTo>
                  <a:pt x="721" y="568"/>
                </a:lnTo>
                <a:lnTo>
                  <a:pt x="683" y="602"/>
                </a:lnTo>
                <a:lnTo>
                  <a:pt x="647" y="636"/>
                </a:lnTo>
                <a:lnTo>
                  <a:pt x="611" y="671"/>
                </a:lnTo>
                <a:lnTo>
                  <a:pt x="576" y="707"/>
                </a:lnTo>
                <a:lnTo>
                  <a:pt x="542" y="743"/>
                </a:lnTo>
                <a:lnTo>
                  <a:pt x="508" y="781"/>
                </a:lnTo>
                <a:lnTo>
                  <a:pt x="476" y="820"/>
                </a:lnTo>
                <a:lnTo>
                  <a:pt x="444" y="859"/>
                </a:lnTo>
                <a:lnTo>
                  <a:pt x="415" y="899"/>
                </a:lnTo>
                <a:lnTo>
                  <a:pt x="385" y="939"/>
                </a:lnTo>
                <a:lnTo>
                  <a:pt x="356" y="981"/>
                </a:lnTo>
                <a:lnTo>
                  <a:pt x="328" y="1022"/>
                </a:lnTo>
                <a:lnTo>
                  <a:pt x="302" y="1065"/>
                </a:lnTo>
                <a:lnTo>
                  <a:pt x="277" y="1109"/>
                </a:lnTo>
                <a:lnTo>
                  <a:pt x="251" y="1152"/>
                </a:lnTo>
                <a:lnTo>
                  <a:pt x="227" y="1197"/>
                </a:lnTo>
                <a:lnTo>
                  <a:pt x="206" y="1243"/>
                </a:lnTo>
                <a:lnTo>
                  <a:pt x="184" y="1288"/>
                </a:lnTo>
                <a:lnTo>
                  <a:pt x="163" y="1335"/>
                </a:lnTo>
                <a:lnTo>
                  <a:pt x="144" y="1382"/>
                </a:lnTo>
                <a:lnTo>
                  <a:pt x="126" y="1430"/>
                </a:lnTo>
                <a:lnTo>
                  <a:pt x="110" y="1478"/>
                </a:lnTo>
                <a:lnTo>
                  <a:pt x="94" y="1527"/>
                </a:lnTo>
                <a:lnTo>
                  <a:pt x="79" y="1576"/>
                </a:lnTo>
                <a:lnTo>
                  <a:pt x="65" y="1627"/>
                </a:lnTo>
                <a:lnTo>
                  <a:pt x="53" y="1677"/>
                </a:lnTo>
                <a:lnTo>
                  <a:pt x="42" y="1727"/>
                </a:lnTo>
                <a:lnTo>
                  <a:pt x="32" y="1778"/>
                </a:lnTo>
                <a:lnTo>
                  <a:pt x="24" y="1830"/>
                </a:lnTo>
                <a:lnTo>
                  <a:pt x="16" y="1882"/>
                </a:lnTo>
                <a:lnTo>
                  <a:pt x="10" y="1935"/>
                </a:lnTo>
                <a:lnTo>
                  <a:pt x="6" y="1988"/>
                </a:lnTo>
                <a:lnTo>
                  <a:pt x="2" y="2041"/>
                </a:lnTo>
                <a:lnTo>
                  <a:pt x="0" y="2094"/>
                </a:lnTo>
                <a:lnTo>
                  <a:pt x="0" y="2149"/>
                </a:lnTo>
                <a:lnTo>
                  <a:pt x="0" y="2202"/>
                </a:lnTo>
                <a:lnTo>
                  <a:pt x="2" y="2256"/>
                </a:lnTo>
                <a:lnTo>
                  <a:pt x="6" y="2309"/>
                </a:lnTo>
                <a:lnTo>
                  <a:pt x="10" y="2362"/>
                </a:lnTo>
                <a:lnTo>
                  <a:pt x="16" y="2414"/>
                </a:lnTo>
                <a:lnTo>
                  <a:pt x="24" y="2466"/>
                </a:lnTo>
                <a:lnTo>
                  <a:pt x="32" y="2518"/>
                </a:lnTo>
                <a:lnTo>
                  <a:pt x="42" y="2569"/>
                </a:lnTo>
                <a:lnTo>
                  <a:pt x="53" y="2619"/>
                </a:lnTo>
                <a:lnTo>
                  <a:pt x="65" y="2670"/>
                </a:lnTo>
                <a:lnTo>
                  <a:pt x="79" y="2720"/>
                </a:lnTo>
                <a:lnTo>
                  <a:pt x="94" y="2769"/>
                </a:lnTo>
                <a:lnTo>
                  <a:pt x="110" y="2818"/>
                </a:lnTo>
                <a:lnTo>
                  <a:pt x="126" y="2866"/>
                </a:lnTo>
                <a:lnTo>
                  <a:pt x="144" y="2914"/>
                </a:lnTo>
                <a:lnTo>
                  <a:pt x="163" y="2961"/>
                </a:lnTo>
                <a:lnTo>
                  <a:pt x="184" y="3008"/>
                </a:lnTo>
                <a:lnTo>
                  <a:pt x="206" y="3054"/>
                </a:lnTo>
                <a:lnTo>
                  <a:pt x="227" y="3099"/>
                </a:lnTo>
                <a:lnTo>
                  <a:pt x="251" y="3144"/>
                </a:lnTo>
                <a:lnTo>
                  <a:pt x="277" y="3187"/>
                </a:lnTo>
                <a:lnTo>
                  <a:pt x="302" y="3231"/>
                </a:lnTo>
                <a:lnTo>
                  <a:pt x="328" y="3274"/>
                </a:lnTo>
                <a:lnTo>
                  <a:pt x="356" y="3317"/>
                </a:lnTo>
                <a:lnTo>
                  <a:pt x="385" y="3358"/>
                </a:lnTo>
                <a:lnTo>
                  <a:pt x="415" y="3398"/>
                </a:lnTo>
                <a:lnTo>
                  <a:pt x="444" y="3438"/>
                </a:lnTo>
                <a:lnTo>
                  <a:pt x="476" y="3476"/>
                </a:lnTo>
                <a:lnTo>
                  <a:pt x="508" y="3515"/>
                </a:lnTo>
                <a:lnTo>
                  <a:pt x="542" y="3553"/>
                </a:lnTo>
                <a:lnTo>
                  <a:pt x="576" y="3590"/>
                </a:lnTo>
                <a:lnTo>
                  <a:pt x="611" y="3625"/>
                </a:lnTo>
                <a:lnTo>
                  <a:pt x="647" y="3660"/>
                </a:lnTo>
                <a:lnTo>
                  <a:pt x="683" y="3695"/>
                </a:lnTo>
                <a:lnTo>
                  <a:pt x="721" y="3728"/>
                </a:lnTo>
                <a:lnTo>
                  <a:pt x="760" y="3760"/>
                </a:lnTo>
                <a:lnTo>
                  <a:pt x="799" y="3792"/>
                </a:lnTo>
                <a:lnTo>
                  <a:pt x="839" y="3822"/>
                </a:lnTo>
                <a:lnTo>
                  <a:pt x="879" y="3851"/>
                </a:lnTo>
                <a:lnTo>
                  <a:pt x="920" y="3880"/>
                </a:lnTo>
                <a:lnTo>
                  <a:pt x="962" y="3908"/>
                </a:lnTo>
                <a:lnTo>
                  <a:pt x="1004" y="3935"/>
                </a:lnTo>
                <a:lnTo>
                  <a:pt x="1048" y="3960"/>
                </a:lnTo>
                <a:lnTo>
                  <a:pt x="1092" y="3985"/>
                </a:lnTo>
                <a:lnTo>
                  <a:pt x="1137" y="4009"/>
                </a:lnTo>
                <a:lnTo>
                  <a:pt x="1183" y="4031"/>
                </a:lnTo>
                <a:lnTo>
                  <a:pt x="1228" y="4052"/>
                </a:lnTo>
                <a:lnTo>
                  <a:pt x="1275" y="4073"/>
                </a:lnTo>
                <a:lnTo>
                  <a:pt x="1322" y="4092"/>
                </a:lnTo>
                <a:lnTo>
                  <a:pt x="1370" y="4111"/>
                </a:lnTo>
                <a:lnTo>
                  <a:pt x="1418" y="4128"/>
                </a:lnTo>
                <a:lnTo>
                  <a:pt x="1467" y="4143"/>
                </a:lnTo>
                <a:lnTo>
                  <a:pt x="1516" y="4158"/>
                </a:lnTo>
                <a:lnTo>
                  <a:pt x="1565" y="4171"/>
                </a:lnTo>
                <a:lnTo>
                  <a:pt x="1616" y="4184"/>
                </a:lnTo>
                <a:lnTo>
                  <a:pt x="1667" y="4195"/>
                </a:lnTo>
                <a:lnTo>
                  <a:pt x="1718" y="4204"/>
                </a:lnTo>
                <a:lnTo>
                  <a:pt x="1770" y="4214"/>
                </a:lnTo>
                <a:lnTo>
                  <a:pt x="1821" y="4220"/>
                </a:lnTo>
                <a:lnTo>
                  <a:pt x="1874" y="4226"/>
                </a:lnTo>
                <a:lnTo>
                  <a:pt x="1927" y="4231"/>
                </a:lnTo>
                <a:lnTo>
                  <a:pt x="1980" y="4234"/>
                </a:lnTo>
                <a:lnTo>
                  <a:pt x="2034" y="4236"/>
                </a:lnTo>
                <a:lnTo>
                  <a:pt x="2087" y="4238"/>
                </a:lnTo>
                <a:lnTo>
                  <a:pt x="2141" y="4236"/>
                </a:lnTo>
                <a:lnTo>
                  <a:pt x="2195" y="4234"/>
                </a:lnTo>
                <a:lnTo>
                  <a:pt x="2249" y="4231"/>
                </a:lnTo>
                <a:lnTo>
                  <a:pt x="2301" y="4226"/>
                </a:lnTo>
                <a:lnTo>
                  <a:pt x="2354" y="4220"/>
                </a:lnTo>
                <a:lnTo>
                  <a:pt x="2406" y="4214"/>
                </a:lnTo>
                <a:lnTo>
                  <a:pt x="2458" y="4204"/>
                </a:lnTo>
                <a:lnTo>
                  <a:pt x="2509" y="4195"/>
                </a:lnTo>
                <a:lnTo>
                  <a:pt x="2559" y="4184"/>
                </a:lnTo>
                <a:lnTo>
                  <a:pt x="2610" y="4171"/>
                </a:lnTo>
                <a:lnTo>
                  <a:pt x="2660" y="4158"/>
                </a:lnTo>
                <a:lnTo>
                  <a:pt x="2709" y="4143"/>
                </a:lnTo>
                <a:lnTo>
                  <a:pt x="2758" y="4128"/>
                </a:lnTo>
                <a:lnTo>
                  <a:pt x="2806" y="4111"/>
                </a:lnTo>
                <a:lnTo>
                  <a:pt x="2854" y="4092"/>
                </a:lnTo>
                <a:lnTo>
                  <a:pt x="2901" y="4073"/>
                </a:lnTo>
                <a:lnTo>
                  <a:pt x="2948" y="4052"/>
                </a:lnTo>
                <a:lnTo>
                  <a:pt x="2993" y="4031"/>
                </a:lnTo>
                <a:lnTo>
                  <a:pt x="3039" y="4009"/>
                </a:lnTo>
                <a:lnTo>
                  <a:pt x="3084" y="3985"/>
                </a:lnTo>
                <a:lnTo>
                  <a:pt x="3127" y="3960"/>
                </a:lnTo>
                <a:lnTo>
                  <a:pt x="3171" y="3935"/>
                </a:lnTo>
                <a:lnTo>
                  <a:pt x="3214" y="3908"/>
                </a:lnTo>
                <a:lnTo>
                  <a:pt x="3255" y="3880"/>
                </a:lnTo>
                <a:lnTo>
                  <a:pt x="3297" y="3851"/>
                </a:lnTo>
                <a:lnTo>
                  <a:pt x="3337" y="3822"/>
                </a:lnTo>
                <a:lnTo>
                  <a:pt x="3377" y="3792"/>
                </a:lnTo>
                <a:lnTo>
                  <a:pt x="3416" y="3760"/>
                </a:lnTo>
                <a:lnTo>
                  <a:pt x="3455" y="3728"/>
                </a:lnTo>
                <a:lnTo>
                  <a:pt x="3493" y="3695"/>
                </a:lnTo>
                <a:lnTo>
                  <a:pt x="3529" y="3660"/>
                </a:lnTo>
                <a:lnTo>
                  <a:pt x="3565" y="3625"/>
                </a:lnTo>
                <a:lnTo>
                  <a:pt x="3600" y="3590"/>
                </a:lnTo>
                <a:lnTo>
                  <a:pt x="3634" y="3553"/>
                </a:lnTo>
                <a:lnTo>
                  <a:pt x="3668" y="3515"/>
                </a:lnTo>
                <a:lnTo>
                  <a:pt x="3700" y="3476"/>
                </a:lnTo>
                <a:lnTo>
                  <a:pt x="3732" y="3438"/>
                </a:lnTo>
                <a:lnTo>
                  <a:pt x="3761" y="3398"/>
                </a:lnTo>
                <a:lnTo>
                  <a:pt x="3791" y="3358"/>
                </a:lnTo>
                <a:lnTo>
                  <a:pt x="3820" y="3317"/>
                </a:lnTo>
                <a:lnTo>
                  <a:pt x="3847" y="3274"/>
                </a:lnTo>
                <a:lnTo>
                  <a:pt x="3874" y="3231"/>
                </a:lnTo>
                <a:lnTo>
                  <a:pt x="3899" y="3187"/>
                </a:lnTo>
                <a:lnTo>
                  <a:pt x="3925" y="3144"/>
                </a:lnTo>
                <a:lnTo>
                  <a:pt x="3949" y="3099"/>
                </a:lnTo>
                <a:lnTo>
                  <a:pt x="3970" y="3054"/>
                </a:lnTo>
                <a:lnTo>
                  <a:pt x="3992" y="3008"/>
                </a:lnTo>
                <a:lnTo>
                  <a:pt x="4013" y="2961"/>
                </a:lnTo>
                <a:lnTo>
                  <a:pt x="4032" y="2914"/>
                </a:lnTo>
                <a:lnTo>
                  <a:pt x="4050" y="2866"/>
                </a:lnTo>
                <a:lnTo>
                  <a:pt x="4066" y="2818"/>
                </a:lnTo>
                <a:lnTo>
                  <a:pt x="4082" y="2769"/>
                </a:lnTo>
                <a:lnTo>
                  <a:pt x="4097" y="2720"/>
                </a:lnTo>
                <a:lnTo>
                  <a:pt x="4111" y="2670"/>
                </a:lnTo>
                <a:lnTo>
                  <a:pt x="4123" y="2619"/>
                </a:lnTo>
                <a:lnTo>
                  <a:pt x="4134" y="2569"/>
                </a:lnTo>
                <a:lnTo>
                  <a:pt x="4144" y="2518"/>
                </a:lnTo>
                <a:lnTo>
                  <a:pt x="4152" y="2466"/>
                </a:lnTo>
                <a:lnTo>
                  <a:pt x="4160" y="2414"/>
                </a:lnTo>
                <a:lnTo>
                  <a:pt x="4166" y="2362"/>
                </a:lnTo>
                <a:lnTo>
                  <a:pt x="4170" y="2309"/>
                </a:lnTo>
                <a:lnTo>
                  <a:pt x="4174" y="2256"/>
                </a:lnTo>
                <a:lnTo>
                  <a:pt x="4176" y="2202"/>
                </a:lnTo>
                <a:lnTo>
                  <a:pt x="4177" y="2149"/>
                </a:lnTo>
                <a:lnTo>
                  <a:pt x="4176" y="2106"/>
                </a:lnTo>
                <a:lnTo>
                  <a:pt x="4175" y="2064"/>
                </a:lnTo>
                <a:lnTo>
                  <a:pt x="4173" y="2023"/>
                </a:lnTo>
                <a:lnTo>
                  <a:pt x="4170" y="1981"/>
                </a:lnTo>
                <a:lnTo>
                  <a:pt x="4166" y="1940"/>
                </a:lnTo>
                <a:lnTo>
                  <a:pt x="4162" y="1898"/>
                </a:lnTo>
                <a:lnTo>
                  <a:pt x="4157" y="1857"/>
                </a:lnTo>
                <a:lnTo>
                  <a:pt x="4151" y="1817"/>
                </a:lnTo>
                <a:lnTo>
                  <a:pt x="4144" y="1777"/>
                </a:lnTo>
                <a:lnTo>
                  <a:pt x="4136" y="1737"/>
                </a:lnTo>
                <a:lnTo>
                  <a:pt x="4128" y="1697"/>
                </a:lnTo>
                <a:lnTo>
                  <a:pt x="4119" y="1657"/>
                </a:lnTo>
                <a:lnTo>
                  <a:pt x="4109" y="1619"/>
                </a:lnTo>
                <a:lnTo>
                  <a:pt x="4098" y="1580"/>
                </a:lnTo>
                <a:lnTo>
                  <a:pt x="4087" y="1541"/>
                </a:lnTo>
                <a:lnTo>
                  <a:pt x="4074" y="1503"/>
                </a:lnTo>
                <a:lnTo>
                  <a:pt x="4062" y="1465"/>
                </a:lnTo>
                <a:lnTo>
                  <a:pt x="4048" y="1428"/>
                </a:lnTo>
                <a:lnTo>
                  <a:pt x="4034" y="1390"/>
                </a:lnTo>
                <a:lnTo>
                  <a:pt x="4019" y="1353"/>
                </a:lnTo>
                <a:lnTo>
                  <a:pt x="4003" y="1317"/>
                </a:lnTo>
                <a:lnTo>
                  <a:pt x="3987" y="1280"/>
                </a:lnTo>
                <a:lnTo>
                  <a:pt x="3971" y="1245"/>
                </a:lnTo>
                <a:lnTo>
                  <a:pt x="3953" y="1209"/>
                </a:lnTo>
                <a:lnTo>
                  <a:pt x="3935" y="1174"/>
                </a:lnTo>
                <a:lnTo>
                  <a:pt x="3917" y="1140"/>
                </a:lnTo>
                <a:lnTo>
                  <a:pt x="3897" y="1105"/>
                </a:lnTo>
                <a:lnTo>
                  <a:pt x="3877" y="1071"/>
                </a:lnTo>
                <a:lnTo>
                  <a:pt x="3856" y="1038"/>
                </a:lnTo>
                <a:lnTo>
                  <a:pt x="3836" y="1005"/>
                </a:lnTo>
                <a:lnTo>
                  <a:pt x="3813" y="972"/>
                </a:lnTo>
                <a:lnTo>
                  <a:pt x="3791" y="940"/>
                </a:lnTo>
                <a:lnTo>
                  <a:pt x="3767" y="908"/>
                </a:lnTo>
                <a:lnTo>
                  <a:pt x="3744" y="877"/>
                </a:lnTo>
                <a:lnTo>
                  <a:pt x="3720" y="846"/>
                </a:lnTo>
                <a:lnTo>
                  <a:pt x="3695" y="816"/>
                </a:lnTo>
                <a:lnTo>
                  <a:pt x="3670" y="785"/>
                </a:lnTo>
                <a:lnTo>
                  <a:pt x="3644" y="757"/>
                </a:lnTo>
                <a:lnTo>
                  <a:pt x="3617" y="727"/>
                </a:lnTo>
                <a:lnTo>
                  <a:pt x="3590" y="700"/>
                </a:lnTo>
                <a:lnTo>
                  <a:pt x="3562" y="671"/>
                </a:lnTo>
                <a:lnTo>
                  <a:pt x="3535" y="644"/>
                </a:lnTo>
                <a:lnTo>
                  <a:pt x="3506" y="618"/>
                </a:lnTo>
                <a:lnTo>
                  <a:pt x="3477" y="591"/>
                </a:lnTo>
                <a:lnTo>
                  <a:pt x="3448" y="565"/>
                </a:lnTo>
                <a:lnTo>
                  <a:pt x="3417" y="540"/>
                </a:lnTo>
                <a:lnTo>
                  <a:pt x="3388" y="515"/>
                </a:lnTo>
                <a:lnTo>
                  <a:pt x="3357" y="491"/>
                </a:lnTo>
                <a:lnTo>
                  <a:pt x="3325" y="468"/>
                </a:lnTo>
                <a:lnTo>
                  <a:pt x="3293" y="445"/>
                </a:lnTo>
                <a:lnTo>
                  <a:pt x="3261" y="422"/>
                </a:lnTo>
                <a:lnTo>
                  <a:pt x="3228" y="400"/>
                </a:lnTo>
                <a:lnTo>
                  <a:pt x="3195" y="379"/>
                </a:lnTo>
                <a:lnTo>
                  <a:pt x="3161" y="358"/>
                </a:lnTo>
                <a:lnTo>
                  <a:pt x="3127" y="339"/>
                </a:lnTo>
                <a:lnTo>
                  <a:pt x="3093" y="319"/>
                </a:lnTo>
                <a:lnTo>
                  <a:pt x="3059" y="301"/>
                </a:lnTo>
                <a:lnTo>
                  <a:pt x="3023" y="283"/>
                </a:lnTo>
                <a:lnTo>
                  <a:pt x="2988" y="266"/>
                </a:lnTo>
                <a:lnTo>
                  <a:pt x="2952" y="248"/>
                </a:lnTo>
                <a:lnTo>
                  <a:pt x="2916" y="232"/>
                </a:lnTo>
                <a:lnTo>
                  <a:pt x="2879" y="216"/>
                </a:lnTo>
                <a:lnTo>
                  <a:pt x="2842" y="202"/>
                </a:lnTo>
                <a:lnTo>
                  <a:pt x="2805" y="188"/>
                </a:lnTo>
                <a:close/>
                <a:moveTo>
                  <a:pt x="1338" y="3471"/>
                </a:moveTo>
                <a:lnTo>
                  <a:pt x="1338" y="3471"/>
                </a:lnTo>
                <a:lnTo>
                  <a:pt x="1308" y="3470"/>
                </a:lnTo>
                <a:lnTo>
                  <a:pt x="1279" y="3467"/>
                </a:lnTo>
                <a:lnTo>
                  <a:pt x="1250" y="3464"/>
                </a:lnTo>
                <a:lnTo>
                  <a:pt x="1223" y="3459"/>
                </a:lnTo>
                <a:lnTo>
                  <a:pt x="1195" y="3453"/>
                </a:lnTo>
                <a:lnTo>
                  <a:pt x="1168" y="3445"/>
                </a:lnTo>
                <a:lnTo>
                  <a:pt x="1141" y="3435"/>
                </a:lnTo>
                <a:lnTo>
                  <a:pt x="1115" y="3426"/>
                </a:lnTo>
                <a:lnTo>
                  <a:pt x="1090" y="3414"/>
                </a:lnTo>
                <a:lnTo>
                  <a:pt x="1065" y="3401"/>
                </a:lnTo>
                <a:lnTo>
                  <a:pt x="1041" y="3387"/>
                </a:lnTo>
                <a:lnTo>
                  <a:pt x="1018" y="3373"/>
                </a:lnTo>
                <a:lnTo>
                  <a:pt x="995" y="3357"/>
                </a:lnTo>
                <a:lnTo>
                  <a:pt x="973" y="3341"/>
                </a:lnTo>
                <a:lnTo>
                  <a:pt x="953" y="3322"/>
                </a:lnTo>
                <a:lnTo>
                  <a:pt x="933" y="3303"/>
                </a:lnTo>
                <a:lnTo>
                  <a:pt x="914" y="3283"/>
                </a:lnTo>
                <a:lnTo>
                  <a:pt x="896" y="3263"/>
                </a:lnTo>
                <a:lnTo>
                  <a:pt x="880" y="3241"/>
                </a:lnTo>
                <a:lnTo>
                  <a:pt x="864" y="3218"/>
                </a:lnTo>
                <a:lnTo>
                  <a:pt x="849" y="3195"/>
                </a:lnTo>
                <a:lnTo>
                  <a:pt x="835" y="3171"/>
                </a:lnTo>
                <a:lnTo>
                  <a:pt x="823" y="3146"/>
                </a:lnTo>
                <a:lnTo>
                  <a:pt x="811" y="3121"/>
                </a:lnTo>
                <a:lnTo>
                  <a:pt x="801" y="3095"/>
                </a:lnTo>
                <a:lnTo>
                  <a:pt x="792" y="3069"/>
                </a:lnTo>
                <a:lnTo>
                  <a:pt x="784" y="3041"/>
                </a:lnTo>
                <a:lnTo>
                  <a:pt x="777" y="3014"/>
                </a:lnTo>
                <a:lnTo>
                  <a:pt x="772" y="2985"/>
                </a:lnTo>
                <a:lnTo>
                  <a:pt x="769" y="2957"/>
                </a:lnTo>
                <a:lnTo>
                  <a:pt x="767" y="2928"/>
                </a:lnTo>
                <a:lnTo>
                  <a:pt x="766" y="2898"/>
                </a:lnTo>
                <a:lnTo>
                  <a:pt x="767" y="2869"/>
                </a:lnTo>
                <a:lnTo>
                  <a:pt x="769" y="2840"/>
                </a:lnTo>
                <a:lnTo>
                  <a:pt x="772" y="2811"/>
                </a:lnTo>
                <a:lnTo>
                  <a:pt x="777" y="2783"/>
                </a:lnTo>
                <a:lnTo>
                  <a:pt x="784" y="2755"/>
                </a:lnTo>
                <a:lnTo>
                  <a:pt x="792" y="2728"/>
                </a:lnTo>
                <a:lnTo>
                  <a:pt x="801" y="2702"/>
                </a:lnTo>
                <a:lnTo>
                  <a:pt x="811" y="2675"/>
                </a:lnTo>
                <a:lnTo>
                  <a:pt x="823" y="2650"/>
                </a:lnTo>
                <a:lnTo>
                  <a:pt x="835" y="2625"/>
                </a:lnTo>
                <a:lnTo>
                  <a:pt x="849" y="2602"/>
                </a:lnTo>
                <a:lnTo>
                  <a:pt x="864" y="2578"/>
                </a:lnTo>
                <a:lnTo>
                  <a:pt x="880" y="2557"/>
                </a:lnTo>
                <a:lnTo>
                  <a:pt x="896" y="2535"/>
                </a:lnTo>
                <a:lnTo>
                  <a:pt x="914" y="2514"/>
                </a:lnTo>
                <a:lnTo>
                  <a:pt x="933" y="2494"/>
                </a:lnTo>
                <a:lnTo>
                  <a:pt x="953" y="2476"/>
                </a:lnTo>
                <a:lnTo>
                  <a:pt x="973" y="2457"/>
                </a:lnTo>
                <a:lnTo>
                  <a:pt x="995" y="2440"/>
                </a:lnTo>
                <a:lnTo>
                  <a:pt x="1018" y="2424"/>
                </a:lnTo>
                <a:lnTo>
                  <a:pt x="1041" y="2409"/>
                </a:lnTo>
                <a:lnTo>
                  <a:pt x="1065" y="2396"/>
                </a:lnTo>
                <a:lnTo>
                  <a:pt x="1090" y="2383"/>
                </a:lnTo>
                <a:lnTo>
                  <a:pt x="1115" y="2372"/>
                </a:lnTo>
                <a:lnTo>
                  <a:pt x="1141" y="2361"/>
                </a:lnTo>
                <a:lnTo>
                  <a:pt x="1168" y="2352"/>
                </a:lnTo>
                <a:lnTo>
                  <a:pt x="1195" y="2344"/>
                </a:lnTo>
                <a:lnTo>
                  <a:pt x="1223" y="2338"/>
                </a:lnTo>
                <a:lnTo>
                  <a:pt x="1250" y="2333"/>
                </a:lnTo>
                <a:lnTo>
                  <a:pt x="1279" y="2329"/>
                </a:lnTo>
                <a:lnTo>
                  <a:pt x="1308" y="2327"/>
                </a:lnTo>
                <a:lnTo>
                  <a:pt x="1338" y="2327"/>
                </a:lnTo>
                <a:lnTo>
                  <a:pt x="1366" y="2327"/>
                </a:lnTo>
                <a:lnTo>
                  <a:pt x="1396" y="2329"/>
                </a:lnTo>
                <a:lnTo>
                  <a:pt x="1425" y="2333"/>
                </a:lnTo>
                <a:lnTo>
                  <a:pt x="1453" y="2338"/>
                </a:lnTo>
                <a:lnTo>
                  <a:pt x="1481" y="2344"/>
                </a:lnTo>
                <a:lnTo>
                  <a:pt x="1508" y="2352"/>
                </a:lnTo>
                <a:lnTo>
                  <a:pt x="1534" y="2361"/>
                </a:lnTo>
                <a:lnTo>
                  <a:pt x="1561" y="2372"/>
                </a:lnTo>
                <a:lnTo>
                  <a:pt x="1586" y="2383"/>
                </a:lnTo>
                <a:lnTo>
                  <a:pt x="1610" y="2396"/>
                </a:lnTo>
                <a:lnTo>
                  <a:pt x="1634" y="2409"/>
                </a:lnTo>
                <a:lnTo>
                  <a:pt x="1658" y="2424"/>
                </a:lnTo>
                <a:lnTo>
                  <a:pt x="1680" y="2440"/>
                </a:lnTo>
                <a:lnTo>
                  <a:pt x="1701" y="2457"/>
                </a:lnTo>
                <a:lnTo>
                  <a:pt x="1722" y="2476"/>
                </a:lnTo>
                <a:lnTo>
                  <a:pt x="1742" y="2494"/>
                </a:lnTo>
                <a:lnTo>
                  <a:pt x="1761" y="2514"/>
                </a:lnTo>
                <a:lnTo>
                  <a:pt x="1779" y="2535"/>
                </a:lnTo>
                <a:lnTo>
                  <a:pt x="1796" y="2557"/>
                </a:lnTo>
                <a:lnTo>
                  <a:pt x="1812" y="2578"/>
                </a:lnTo>
                <a:lnTo>
                  <a:pt x="1827" y="2602"/>
                </a:lnTo>
                <a:lnTo>
                  <a:pt x="1841" y="2625"/>
                </a:lnTo>
                <a:lnTo>
                  <a:pt x="1853" y="2650"/>
                </a:lnTo>
                <a:lnTo>
                  <a:pt x="1865" y="2675"/>
                </a:lnTo>
                <a:lnTo>
                  <a:pt x="1875" y="2702"/>
                </a:lnTo>
                <a:lnTo>
                  <a:pt x="1884" y="2728"/>
                </a:lnTo>
                <a:lnTo>
                  <a:pt x="1892" y="2755"/>
                </a:lnTo>
                <a:lnTo>
                  <a:pt x="1898" y="2783"/>
                </a:lnTo>
                <a:lnTo>
                  <a:pt x="1903" y="2811"/>
                </a:lnTo>
                <a:lnTo>
                  <a:pt x="1907" y="2840"/>
                </a:lnTo>
                <a:lnTo>
                  <a:pt x="1909" y="2869"/>
                </a:lnTo>
                <a:lnTo>
                  <a:pt x="1909" y="2898"/>
                </a:lnTo>
                <a:lnTo>
                  <a:pt x="1909" y="2928"/>
                </a:lnTo>
                <a:lnTo>
                  <a:pt x="1907" y="2957"/>
                </a:lnTo>
                <a:lnTo>
                  <a:pt x="1903" y="2985"/>
                </a:lnTo>
                <a:lnTo>
                  <a:pt x="1898" y="3014"/>
                </a:lnTo>
                <a:lnTo>
                  <a:pt x="1892" y="3041"/>
                </a:lnTo>
                <a:lnTo>
                  <a:pt x="1884" y="3069"/>
                </a:lnTo>
                <a:lnTo>
                  <a:pt x="1875" y="3095"/>
                </a:lnTo>
                <a:lnTo>
                  <a:pt x="1865" y="3121"/>
                </a:lnTo>
                <a:lnTo>
                  <a:pt x="1853" y="3146"/>
                </a:lnTo>
                <a:lnTo>
                  <a:pt x="1841" y="3171"/>
                </a:lnTo>
                <a:lnTo>
                  <a:pt x="1827" y="3195"/>
                </a:lnTo>
                <a:lnTo>
                  <a:pt x="1812" y="3218"/>
                </a:lnTo>
                <a:lnTo>
                  <a:pt x="1796" y="3241"/>
                </a:lnTo>
                <a:lnTo>
                  <a:pt x="1779" y="3263"/>
                </a:lnTo>
                <a:lnTo>
                  <a:pt x="1761" y="3283"/>
                </a:lnTo>
                <a:lnTo>
                  <a:pt x="1742" y="3303"/>
                </a:lnTo>
                <a:lnTo>
                  <a:pt x="1722" y="3322"/>
                </a:lnTo>
                <a:lnTo>
                  <a:pt x="1701" y="3341"/>
                </a:lnTo>
                <a:lnTo>
                  <a:pt x="1680" y="3357"/>
                </a:lnTo>
                <a:lnTo>
                  <a:pt x="1658" y="3373"/>
                </a:lnTo>
                <a:lnTo>
                  <a:pt x="1634" y="3387"/>
                </a:lnTo>
                <a:lnTo>
                  <a:pt x="1610" y="3401"/>
                </a:lnTo>
                <a:lnTo>
                  <a:pt x="1586" y="3414"/>
                </a:lnTo>
                <a:lnTo>
                  <a:pt x="1561" y="3426"/>
                </a:lnTo>
                <a:lnTo>
                  <a:pt x="1534" y="3435"/>
                </a:lnTo>
                <a:lnTo>
                  <a:pt x="1508" y="3445"/>
                </a:lnTo>
                <a:lnTo>
                  <a:pt x="1481" y="3453"/>
                </a:lnTo>
                <a:lnTo>
                  <a:pt x="1453" y="3459"/>
                </a:lnTo>
                <a:lnTo>
                  <a:pt x="1425" y="3464"/>
                </a:lnTo>
                <a:lnTo>
                  <a:pt x="1396" y="3467"/>
                </a:lnTo>
                <a:lnTo>
                  <a:pt x="1366" y="3470"/>
                </a:lnTo>
                <a:lnTo>
                  <a:pt x="1338" y="3471"/>
                </a:lnTo>
                <a:close/>
                <a:moveTo>
                  <a:pt x="1338" y="1969"/>
                </a:moveTo>
                <a:lnTo>
                  <a:pt x="1338" y="1969"/>
                </a:lnTo>
                <a:lnTo>
                  <a:pt x="1308" y="1969"/>
                </a:lnTo>
                <a:lnTo>
                  <a:pt x="1279" y="1967"/>
                </a:lnTo>
                <a:lnTo>
                  <a:pt x="1250" y="1962"/>
                </a:lnTo>
                <a:lnTo>
                  <a:pt x="1223" y="1958"/>
                </a:lnTo>
                <a:lnTo>
                  <a:pt x="1195" y="1951"/>
                </a:lnTo>
                <a:lnTo>
                  <a:pt x="1168" y="1944"/>
                </a:lnTo>
                <a:lnTo>
                  <a:pt x="1141" y="1935"/>
                </a:lnTo>
                <a:lnTo>
                  <a:pt x="1115" y="1925"/>
                </a:lnTo>
                <a:lnTo>
                  <a:pt x="1090" y="1913"/>
                </a:lnTo>
                <a:lnTo>
                  <a:pt x="1065" y="1901"/>
                </a:lnTo>
                <a:lnTo>
                  <a:pt x="1041" y="1887"/>
                </a:lnTo>
                <a:lnTo>
                  <a:pt x="1018" y="1872"/>
                </a:lnTo>
                <a:lnTo>
                  <a:pt x="995" y="1856"/>
                </a:lnTo>
                <a:lnTo>
                  <a:pt x="973" y="1839"/>
                </a:lnTo>
                <a:lnTo>
                  <a:pt x="953" y="1821"/>
                </a:lnTo>
                <a:lnTo>
                  <a:pt x="933" y="1802"/>
                </a:lnTo>
                <a:lnTo>
                  <a:pt x="914" y="1782"/>
                </a:lnTo>
                <a:lnTo>
                  <a:pt x="896" y="1761"/>
                </a:lnTo>
                <a:lnTo>
                  <a:pt x="880" y="1740"/>
                </a:lnTo>
                <a:lnTo>
                  <a:pt x="864" y="1717"/>
                </a:lnTo>
                <a:lnTo>
                  <a:pt x="849" y="1694"/>
                </a:lnTo>
                <a:lnTo>
                  <a:pt x="835" y="1670"/>
                </a:lnTo>
                <a:lnTo>
                  <a:pt x="823" y="1646"/>
                </a:lnTo>
                <a:lnTo>
                  <a:pt x="811" y="1620"/>
                </a:lnTo>
                <a:lnTo>
                  <a:pt x="801" y="1595"/>
                </a:lnTo>
                <a:lnTo>
                  <a:pt x="792" y="1567"/>
                </a:lnTo>
                <a:lnTo>
                  <a:pt x="784" y="1541"/>
                </a:lnTo>
                <a:lnTo>
                  <a:pt x="777" y="1512"/>
                </a:lnTo>
                <a:lnTo>
                  <a:pt x="772" y="1485"/>
                </a:lnTo>
                <a:lnTo>
                  <a:pt x="769" y="1456"/>
                </a:lnTo>
                <a:lnTo>
                  <a:pt x="767" y="1427"/>
                </a:lnTo>
                <a:lnTo>
                  <a:pt x="766" y="1397"/>
                </a:lnTo>
                <a:lnTo>
                  <a:pt x="767" y="1368"/>
                </a:lnTo>
                <a:lnTo>
                  <a:pt x="769" y="1339"/>
                </a:lnTo>
                <a:lnTo>
                  <a:pt x="772" y="1310"/>
                </a:lnTo>
                <a:lnTo>
                  <a:pt x="777" y="1283"/>
                </a:lnTo>
                <a:lnTo>
                  <a:pt x="784" y="1255"/>
                </a:lnTo>
                <a:lnTo>
                  <a:pt x="792" y="1228"/>
                </a:lnTo>
                <a:lnTo>
                  <a:pt x="801" y="1201"/>
                </a:lnTo>
                <a:lnTo>
                  <a:pt x="811" y="1175"/>
                </a:lnTo>
                <a:lnTo>
                  <a:pt x="823" y="1150"/>
                </a:lnTo>
                <a:lnTo>
                  <a:pt x="835" y="1125"/>
                </a:lnTo>
                <a:lnTo>
                  <a:pt x="849" y="1101"/>
                </a:lnTo>
                <a:lnTo>
                  <a:pt x="864" y="1078"/>
                </a:lnTo>
                <a:lnTo>
                  <a:pt x="880" y="1055"/>
                </a:lnTo>
                <a:lnTo>
                  <a:pt x="896" y="1033"/>
                </a:lnTo>
                <a:lnTo>
                  <a:pt x="914" y="1013"/>
                </a:lnTo>
                <a:lnTo>
                  <a:pt x="933" y="993"/>
                </a:lnTo>
                <a:lnTo>
                  <a:pt x="953" y="974"/>
                </a:lnTo>
                <a:lnTo>
                  <a:pt x="973" y="957"/>
                </a:lnTo>
                <a:lnTo>
                  <a:pt x="995" y="940"/>
                </a:lnTo>
                <a:lnTo>
                  <a:pt x="1018" y="924"/>
                </a:lnTo>
                <a:lnTo>
                  <a:pt x="1041" y="909"/>
                </a:lnTo>
                <a:lnTo>
                  <a:pt x="1065" y="895"/>
                </a:lnTo>
                <a:lnTo>
                  <a:pt x="1090" y="883"/>
                </a:lnTo>
                <a:lnTo>
                  <a:pt x="1115" y="871"/>
                </a:lnTo>
                <a:lnTo>
                  <a:pt x="1141" y="861"/>
                </a:lnTo>
                <a:lnTo>
                  <a:pt x="1168" y="852"/>
                </a:lnTo>
                <a:lnTo>
                  <a:pt x="1195" y="844"/>
                </a:lnTo>
                <a:lnTo>
                  <a:pt x="1223" y="838"/>
                </a:lnTo>
                <a:lnTo>
                  <a:pt x="1250" y="832"/>
                </a:lnTo>
                <a:lnTo>
                  <a:pt x="1279" y="829"/>
                </a:lnTo>
                <a:lnTo>
                  <a:pt x="1308" y="827"/>
                </a:lnTo>
                <a:lnTo>
                  <a:pt x="1338" y="825"/>
                </a:lnTo>
                <a:lnTo>
                  <a:pt x="1366" y="827"/>
                </a:lnTo>
                <a:lnTo>
                  <a:pt x="1396" y="829"/>
                </a:lnTo>
                <a:lnTo>
                  <a:pt x="1425" y="832"/>
                </a:lnTo>
                <a:lnTo>
                  <a:pt x="1453" y="838"/>
                </a:lnTo>
                <a:lnTo>
                  <a:pt x="1481" y="844"/>
                </a:lnTo>
                <a:lnTo>
                  <a:pt x="1508" y="852"/>
                </a:lnTo>
                <a:lnTo>
                  <a:pt x="1534" y="861"/>
                </a:lnTo>
                <a:lnTo>
                  <a:pt x="1561" y="871"/>
                </a:lnTo>
                <a:lnTo>
                  <a:pt x="1586" y="883"/>
                </a:lnTo>
                <a:lnTo>
                  <a:pt x="1610" y="895"/>
                </a:lnTo>
                <a:lnTo>
                  <a:pt x="1634" y="909"/>
                </a:lnTo>
                <a:lnTo>
                  <a:pt x="1658" y="924"/>
                </a:lnTo>
                <a:lnTo>
                  <a:pt x="1680" y="940"/>
                </a:lnTo>
                <a:lnTo>
                  <a:pt x="1701" y="957"/>
                </a:lnTo>
                <a:lnTo>
                  <a:pt x="1722" y="974"/>
                </a:lnTo>
                <a:lnTo>
                  <a:pt x="1742" y="993"/>
                </a:lnTo>
                <a:lnTo>
                  <a:pt x="1761" y="1013"/>
                </a:lnTo>
                <a:lnTo>
                  <a:pt x="1779" y="1033"/>
                </a:lnTo>
                <a:lnTo>
                  <a:pt x="1796" y="1055"/>
                </a:lnTo>
                <a:lnTo>
                  <a:pt x="1812" y="1078"/>
                </a:lnTo>
                <a:lnTo>
                  <a:pt x="1827" y="1101"/>
                </a:lnTo>
                <a:lnTo>
                  <a:pt x="1841" y="1125"/>
                </a:lnTo>
                <a:lnTo>
                  <a:pt x="1853" y="1150"/>
                </a:lnTo>
                <a:lnTo>
                  <a:pt x="1865" y="1175"/>
                </a:lnTo>
                <a:lnTo>
                  <a:pt x="1875" y="1201"/>
                </a:lnTo>
                <a:lnTo>
                  <a:pt x="1884" y="1228"/>
                </a:lnTo>
                <a:lnTo>
                  <a:pt x="1892" y="1255"/>
                </a:lnTo>
                <a:lnTo>
                  <a:pt x="1898" y="1283"/>
                </a:lnTo>
                <a:lnTo>
                  <a:pt x="1903" y="1310"/>
                </a:lnTo>
                <a:lnTo>
                  <a:pt x="1907" y="1339"/>
                </a:lnTo>
                <a:lnTo>
                  <a:pt x="1909" y="1368"/>
                </a:lnTo>
                <a:lnTo>
                  <a:pt x="1909" y="1397"/>
                </a:lnTo>
                <a:lnTo>
                  <a:pt x="1909" y="1427"/>
                </a:lnTo>
                <a:lnTo>
                  <a:pt x="1907" y="1456"/>
                </a:lnTo>
                <a:lnTo>
                  <a:pt x="1903" y="1485"/>
                </a:lnTo>
                <a:lnTo>
                  <a:pt x="1898" y="1512"/>
                </a:lnTo>
                <a:lnTo>
                  <a:pt x="1892" y="1541"/>
                </a:lnTo>
                <a:lnTo>
                  <a:pt x="1884" y="1567"/>
                </a:lnTo>
                <a:lnTo>
                  <a:pt x="1875" y="1595"/>
                </a:lnTo>
                <a:lnTo>
                  <a:pt x="1865" y="1620"/>
                </a:lnTo>
                <a:lnTo>
                  <a:pt x="1853" y="1646"/>
                </a:lnTo>
                <a:lnTo>
                  <a:pt x="1841" y="1670"/>
                </a:lnTo>
                <a:lnTo>
                  <a:pt x="1827" y="1694"/>
                </a:lnTo>
                <a:lnTo>
                  <a:pt x="1812" y="1717"/>
                </a:lnTo>
                <a:lnTo>
                  <a:pt x="1796" y="1740"/>
                </a:lnTo>
                <a:lnTo>
                  <a:pt x="1779" y="1761"/>
                </a:lnTo>
                <a:lnTo>
                  <a:pt x="1761" y="1782"/>
                </a:lnTo>
                <a:lnTo>
                  <a:pt x="1742" y="1802"/>
                </a:lnTo>
                <a:lnTo>
                  <a:pt x="1722" y="1821"/>
                </a:lnTo>
                <a:lnTo>
                  <a:pt x="1701" y="1839"/>
                </a:lnTo>
                <a:lnTo>
                  <a:pt x="1680" y="1856"/>
                </a:lnTo>
                <a:lnTo>
                  <a:pt x="1658" y="1872"/>
                </a:lnTo>
                <a:lnTo>
                  <a:pt x="1634" y="1887"/>
                </a:lnTo>
                <a:lnTo>
                  <a:pt x="1610" y="1901"/>
                </a:lnTo>
                <a:lnTo>
                  <a:pt x="1586" y="1913"/>
                </a:lnTo>
                <a:lnTo>
                  <a:pt x="1561" y="1925"/>
                </a:lnTo>
                <a:lnTo>
                  <a:pt x="1534" y="1935"/>
                </a:lnTo>
                <a:lnTo>
                  <a:pt x="1508" y="1944"/>
                </a:lnTo>
                <a:lnTo>
                  <a:pt x="1481" y="1951"/>
                </a:lnTo>
                <a:lnTo>
                  <a:pt x="1453" y="1958"/>
                </a:lnTo>
                <a:lnTo>
                  <a:pt x="1425" y="1962"/>
                </a:lnTo>
                <a:lnTo>
                  <a:pt x="1396" y="1967"/>
                </a:lnTo>
                <a:lnTo>
                  <a:pt x="1366" y="1969"/>
                </a:lnTo>
                <a:lnTo>
                  <a:pt x="1338" y="1969"/>
                </a:lnTo>
                <a:close/>
                <a:moveTo>
                  <a:pt x="2838" y="3471"/>
                </a:moveTo>
                <a:lnTo>
                  <a:pt x="2838" y="3471"/>
                </a:lnTo>
                <a:lnTo>
                  <a:pt x="2810" y="3470"/>
                </a:lnTo>
                <a:lnTo>
                  <a:pt x="2780" y="3467"/>
                </a:lnTo>
                <a:lnTo>
                  <a:pt x="2751" y="3464"/>
                </a:lnTo>
                <a:lnTo>
                  <a:pt x="2723" y="3459"/>
                </a:lnTo>
                <a:lnTo>
                  <a:pt x="2695" y="3453"/>
                </a:lnTo>
                <a:lnTo>
                  <a:pt x="2668" y="3445"/>
                </a:lnTo>
                <a:lnTo>
                  <a:pt x="2642" y="3435"/>
                </a:lnTo>
                <a:lnTo>
                  <a:pt x="2615" y="3426"/>
                </a:lnTo>
                <a:lnTo>
                  <a:pt x="2590" y="3414"/>
                </a:lnTo>
                <a:lnTo>
                  <a:pt x="2566" y="3401"/>
                </a:lnTo>
                <a:lnTo>
                  <a:pt x="2542" y="3387"/>
                </a:lnTo>
                <a:lnTo>
                  <a:pt x="2518" y="3373"/>
                </a:lnTo>
                <a:lnTo>
                  <a:pt x="2496" y="3357"/>
                </a:lnTo>
                <a:lnTo>
                  <a:pt x="2475" y="3341"/>
                </a:lnTo>
                <a:lnTo>
                  <a:pt x="2454" y="3322"/>
                </a:lnTo>
                <a:lnTo>
                  <a:pt x="2434" y="3303"/>
                </a:lnTo>
                <a:lnTo>
                  <a:pt x="2415" y="3283"/>
                </a:lnTo>
                <a:lnTo>
                  <a:pt x="2397" y="3263"/>
                </a:lnTo>
                <a:lnTo>
                  <a:pt x="2380" y="3241"/>
                </a:lnTo>
                <a:lnTo>
                  <a:pt x="2364" y="3218"/>
                </a:lnTo>
                <a:lnTo>
                  <a:pt x="2349" y="3195"/>
                </a:lnTo>
                <a:lnTo>
                  <a:pt x="2335" y="3171"/>
                </a:lnTo>
                <a:lnTo>
                  <a:pt x="2323" y="3146"/>
                </a:lnTo>
                <a:lnTo>
                  <a:pt x="2311" y="3121"/>
                </a:lnTo>
                <a:lnTo>
                  <a:pt x="2301" y="3095"/>
                </a:lnTo>
                <a:lnTo>
                  <a:pt x="2292" y="3069"/>
                </a:lnTo>
                <a:lnTo>
                  <a:pt x="2285" y="3041"/>
                </a:lnTo>
                <a:lnTo>
                  <a:pt x="2278" y="3014"/>
                </a:lnTo>
                <a:lnTo>
                  <a:pt x="2274" y="2985"/>
                </a:lnTo>
                <a:lnTo>
                  <a:pt x="2270" y="2957"/>
                </a:lnTo>
                <a:lnTo>
                  <a:pt x="2268" y="2928"/>
                </a:lnTo>
                <a:lnTo>
                  <a:pt x="2267" y="2898"/>
                </a:lnTo>
                <a:lnTo>
                  <a:pt x="2268" y="2869"/>
                </a:lnTo>
                <a:lnTo>
                  <a:pt x="2270" y="2840"/>
                </a:lnTo>
                <a:lnTo>
                  <a:pt x="2274" y="2811"/>
                </a:lnTo>
                <a:lnTo>
                  <a:pt x="2278" y="2783"/>
                </a:lnTo>
                <a:lnTo>
                  <a:pt x="2285" y="2755"/>
                </a:lnTo>
                <a:lnTo>
                  <a:pt x="2292" y="2728"/>
                </a:lnTo>
                <a:lnTo>
                  <a:pt x="2301" y="2702"/>
                </a:lnTo>
                <a:lnTo>
                  <a:pt x="2311" y="2675"/>
                </a:lnTo>
                <a:lnTo>
                  <a:pt x="2323" y="2650"/>
                </a:lnTo>
                <a:lnTo>
                  <a:pt x="2335" y="2625"/>
                </a:lnTo>
                <a:lnTo>
                  <a:pt x="2349" y="2602"/>
                </a:lnTo>
                <a:lnTo>
                  <a:pt x="2364" y="2578"/>
                </a:lnTo>
                <a:lnTo>
                  <a:pt x="2380" y="2557"/>
                </a:lnTo>
                <a:lnTo>
                  <a:pt x="2397" y="2535"/>
                </a:lnTo>
                <a:lnTo>
                  <a:pt x="2415" y="2514"/>
                </a:lnTo>
                <a:lnTo>
                  <a:pt x="2434" y="2494"/>
                </a:lnTo>
                <a:lnTo>
                  <a:pt x="2454" y="2476"/>
                </a:lnTo>
                <a:lnTo>
                  <a:pt x="2475" y="2457"/>
                </a:lnTo>
                <a:lnTo>
                  <a:pt x="2496" y="2440"/>
                </a:lnTo>
                <a:lnTo>
                  <a:pt x="2518" y="2424"/>
                </a:lnTo>
                <a:lnTo>
                  <a:pt x="2542" y="2409"/>
                </a:lnTo>
                <a:lnTo>
                  <a:pt x="2566" y="2396"/>
                </a:lnTo>
                <a:lnTo>
                  <a:pt x="2590" y="2383"/>
                </a:lnTo>
                <a:lnTo>
                  <a:pt x="2615" y="2372"/>
                </a:lnTo>
                <a:lnTo>
                  <a:pt x="2642" y="2361"/>
                </a:lnTo>
                <a:lnTo>
                  <a:pt x="2668" y="2352"/>
                </a:lnTo>
                <a:lnTo>
                  <a:pt x="2695" y="2344"/>
                </a:lnTo>
                <a:lnTo>
                  <a:pt x="2723" y="2338"/>
                </a:lnTo>
                <a:lnTo>
                  <a:pt x="2751" y="2333"/>
                </a:lnTo>
                <a:lnTo>
                  <a:pt x="2780" y="2329"/>
                </a:lnTo>
                <a:lnTo>
                  <a:pt x="2810" y="2327"/>
                </a:lnTo>
                <a:lnTo>
                  <a:pt x="2838" y="2327"/>
                </a:lnTo>
                <a:lnTo>
                  <a:pt x="2868" y="2327"/>
                </a:lnTo>
                <a:lnTo>
                  <a:pt x="2897" y="2329"/>
                </a:lnTo>
                <a:lnTo>
                  <a:pt x="2926" y="2333"/>
                </a:lnTo>
                <a:lnTo>
                  <a:pt x="2953" y="2338"/>
                </a:lnTo>
                <a:lnTo>
                  <a:pt x="2981" y="2344"/>
                </a:lnTo>
                <a:lnTo>
                  <a:pt x="3008" y="2352"/>
                </a:lnTo>
                <a:lnTo>
                  <a:pt x="3035" y="2361"/>
                </a:lnTo>
                <a:lnTo>
                  <a:pt x="3061" y="2372"/>
                </a:lnTo>
                <a:lnTo>
                  <a:pt x="3086" y="2383"/>
                </a:lnTo>
                <a:lnTo>
                  <a:pt x="3111" y="2396"/>
                </a:lnTo>
                <a:lnTo>
                  <a:pt x="3135" y="2409"/>
                </a:lnTo>
                <a:lnTo>
                  <a:pt x="3158" y="2424"/>
                </a:lnTo>
                <a:lnTo>
                  <a:pt x="3181" y="2440"/>
                </a:lnTo>
                <a:lnTo>
                  <a:pt x="3201" y="2457"/>
                </a:lnTo>
                <a:lnTo>
                  <a:pt x="3223" y="2476"/>
                </a:lnTo>
                <a:lnTo>
                  <a:pt x="3243" y="2494"/>
                </a:lnTo>
                <a:lnTo>
                  <a:pt x="3262" y="2514"/>
                </a:lnTo>
                <a:lnTo>
                  <a:pt x="3279" y="2535"/>
                </a:lnTo>
                <a:lnTo>
                  <a:pt x="3296" y="2557"/>
                </a:lnTo>
                <a:lnTo>
                  <a:pt x="3312" y="2578"/>
                </a:lnTo>
                <a:lnTo>
                  <a:pt x="3327" y="2602"/>
                </a:lnTo>
                <a:lnTo>
                  <a:pt x="3341" y="2625"/>
                </a:lnTo>
                <a:lnTo>
                  <a:pt x="3353" y="2650"/>
                </a:lnTo>
                <a:lnTo>
                  <a:pt x="3365" y="2675"/>
                </a:lnTo>
                <a:lnTo>
                  <a:pt x="3375" y="2702"/>
                </a:lnTo>
                <a:lnTo>
                  <a:pt x="3384" y="2728"/>
                </a:lnTo>
                <a:lnTo>
                  <a:pt x="3392" y="2755"/>
                </a:lnTo>
                <a:lnTo>
                  <a:pt x="3398" y="2783"/>
                </a:lnTo>
                <a:lnTo>
                  <a:pt x="3404" y="2811"/>
                </a:lnTo>
                <a:lnTo>
                  <a:pt x="3407" y="2840"/>
                </a:lnTo>
                <a:lnTo>
                  <a:pt x="3409" y="2869"/>
                </a:lnTo>
                <a:lnTo>
                  <a:pt x="3409" y="2898"/>
                </a:lnTo>
                <a:lnTo>
                  <a:pt x="3409" y="2928"/>
                </a:lnTo>
                <a:lnTo>
                  <a:pt x="3407" y="2957"/>
                </a:lnTo>
                <a:lnTo>
                  <a:pt x="3404" y="2985"/>
                </a:lnTo>
                <a:lnTo>
                  <a:pt x="3398" y="3014"/>
                </a:lnTo>
                <a:lnTo>
                  <a:pt x="3392" y="3041"/>
                </a:lnTo>
                <a:lnTo>
                  <a:pt x="3384" y="3069"/>
                </a:lnTo>
                <a:lnTo>
                  <a:pt x="3375" y="3095"/>
                </a:lnTo>
                <a:lnTo>
                  <a:pt x="3365" y="3121"/>
                </a:lnTo>
                <a:lnTo>
                  <a:pt x="3353" y="3146"/>
                </a:lnTo>
                <a:lnTo>
                  <a:pt x="3341" y="3171"/>
                </a:lnTo>
                <a:lnTo>
                  <a:pt x="3327" y="3195"/>
                </a:lnTo>
                <a:lnTo>
                  <a:pt x="3312" y="3218"/>
                </a:lnTo>
                <a:lnTo>
                  <a:pt x="3296" y="3241"/>
                </a:lnTo>
                <a:lnTo>
                  <a:pt x="3279" y="3263"/>
                </a:lnTo>
                <a:lnTo>
                  <a:pt x="3262" y="3283"/>
                </a:lnTo>
                <a:lnTo>
                  <a:pt x="3243" y="3303"/>
                </a:lnTo>
                <a:lnTo>
                  <a:pt x="3223" y="3322"/>
                </a:lnTo>
                <a:lnTo>
                  <a:pt x="3201" y="3341"/>
                </a:lnTo>
                <a:lnTo>
                  <a:pt x="3181" y="3357"/>
                </a:lnTo>
                <a:lnTo>
                  <a:pt x="3158" y="3373"/>
                </a:lnTo>
                <a:lnTo>
                  <a:pt x="3135" y="3387"/>
                </a:lnTo>
                <a:lnTo>
                  <a:pt x="3111" y="3401"/>
                </a:lnTo>
                <a:lnTo>
                  <a:pt x="3086" y="3414"/>
                </a:lnTo>
                <a:lnTo>
                  <a:pt x="3061" y="3426"/>
                </a:lnTo>
                <a:lnTo>
                  <a:pt x="3035" y="3435"/>
                </a:lnTo>
                <a:lnTo>
                  <a:pt x="3008" y="3445"/>
                </a:lnTo>
                <a:lnTo>
                  <a:pt x="2981" y="3453"/>
                </a:lnTo>
                <a:lnTo>
                  <a:pt x="2953" y="3459"/>
                </a:lnTo>
                <a:lnTo>
                  <a:pt x="2926" y="3464"/>
                </a:lnTo>
                <a:lnTo>
                  <a:pt x="2897" y="3467"/>
                </a:lnTo>
                <a:lnTo>
                  <a:pt x="2868" y="3470"/>
                </a:lnTo>
                <a:lnTo>
                  <a:pt x="2838" y="3471"/>
                </a:lnTo>
                <a:close/>
                <a:moveTo>
                  <a:pt x="2838" y="1969"/>
                </a:moveTo>
                <a:lnTo>
                  <a:pt x="2838" y="1969"/>
                </a:lnTo>
                <a:lnTo>
                  <a:pt x="2810" y="1969"/>
                </a:lnTo>
                <a:lnTo>
                  <a:pt x="2780" y="1967"/>
                </a:lnTo>
                <a:lnTo>
                  <a:pt x="2751" y="1962"/>
                </a:lnTo>
                <a:lnTo>
                  <a:pt x="2723" y="1958"/>
                </a:lnTo>
                <a:lnTo>
                  <a:pt x="2695" y="1951"/>
                </a:lnTo>
                <a:lnTo>
                  <a:pt x="2668" y="1944"/>
                </a:lnTo>
                <a:lnTo>
                  <a:pt x="2642" y="1935"/>
                </a:lnTo>
                <a:lnTo>
                  <a:pt x="2615" y="1925"/>
                </a:lnTo>
                <a:lnTo>
                  <a:pt x="2590" y="1913"/>
                </a:lnTo>
                <a:lnTo>
                  <a:pt x="2566" y="1901"/>
                </a:lnTo>
                <a:lnTo>
                  <a:pt x="2542" y="1887"/>
                </a:lnTo>
                <a:lnTo>
                  <a:pt x="2518" y="1872"/>
                </a:lnTo>
                <a:lnTo>
                  <a:pt x="2496" y="1856"/>
                </a:lnTo>
                <a:lnTo>
                  <a:pt x="2475" y="1839"/>
                </a:lnTo>
                <a:lnTo>
                  <a:pt x="2454" y="1821"/>
                </a:lnTo>
                <a:lnTo>
                  <a:pt x="2434" y="1802"/>
                </a:lnTo>
                <a:lnTo>
                  <a:pt x="2415" y="1782"/>
                </a:lnTo>
                <a:lnTo>
                  <a:pt x="2397" y="1761"/>
                </a:lnTo>
                <a:lnTo>
                  <a:pt x="2380" y="1740"/>
                </a:lnTo>
                <a:lnTo>
                  <a:pt x="2364" y="1717"/>
                </a:lnTo>
                <a:lnTo>
                  <a:pt x="2349" y="1694"/>
                </a:lnTo>
                <a:lnTo>
                  <a:pt x="2335" y="1670"/>
                </a:lnTo>
                <a:lnTo>
                  <a:pt x="2323" y="1646"/>
                </a:lnTo>
                <a:lnTo>
                  <a:pt x="2311" y="1620"/>
                </a:lnTo>
                <a:lnTo>
                  <a:pt x="2301" y="1595"/>
                </a:lnTo>
                <a:lnTo>
                  <a:pt x="2292" y="1567"/>
                </a:lnTo>
                <a:lnTo>
                  <a:pt x="2285" y="1541"/>
                </a:lnTo>
                <a:lnTo>
                  <a:pt x="2278" y="1512"/>
                </a:lnTo>
                <a:lnTo>
                  <a:pt x="2274" y="1485"/>
                </a:lnTo>
                <a:lnTo>
                  <a:pt x="2270" y="1456"/>
                </a:lnTo>
                <a:lnTo>
                  <a:pt x="2268" y="1427"/>
                </a:lnTo>
                <a:lnTo>
                  <a:pt x="2267" y="1397"/>
                </a:lnTo>
                <a:lnTo>
                  <a:pt x="2268" y="1368"/>
                </a:lnTo>
                <a:lnTo>
                  <a:pt x="2270" y="1339"/>
                </a:lnTo>
                <a:lnTo>
                  <a:pt x="2274" y="1310"/>
                </a:lnTo>
                <a:lnTo>
                  <a:pt x="2278" y="1283"/>
                </a:lnTo>
                <a:lnTo>
                  <a:pt x="2285" y="1255"/>
                </a:lnTo>
                <a:lnTo>
                  <a:pt x="2292" y="1228"/>
                </a:lnTo>
                <a:lnTo>
                  <a:pt x="2301" y="1201"/>
                </a:lnTo>
                <a:lnTo>
                  <a:pt x="2311" y="1175"/>
                </a:lnTo>
                <a:lnTo>
                  <a:pt x="2323" y="1150"/>
                </a:lnTo>
                <a:lnTo>
                  <a:pt x="2335" y="1125"/>
                </a:lnTo>
                <a:lnTo>
                  <a:pt x="2349" y="1101"/>
                </a:lnTo>
                <a:lnTo>
                  <a:pt x="2364" y="1078"/>
                </a:lnTo>
                <a:lnTo>
                  <a:pt x="2380" y="1055"/>
                </a:lnTo>
                <a:lnTo>
                  <a:pt x="2397" y="1033"/>
                </a:lnTo>
                <a:lnTo>
                  <a:pt x="2415" y="1013"/>
                </a:lnTo>
                <a:lnTo>
                  <a:pt x="2434" y="993"/>
                </a:lnTo>
                <a:lnTo>
                  <a:pt x="2454" y="974"/>
                </a:lnTo>
                <a:lnTo>
                  <a:pt x="2475" y="957"/>
                </a:lnTo>
                <a:lnTo>
                  <a:pt x="2496" y="940"/>
                </a:lnTo>
                <a:lnTo>
                  <a:pt x="2518" y="924"/>
                </a:lnTo>
                <a:lnTo>
                  <a:pt x="2542" y="909"/>
                </a:lnTo>
                <a:lnTo>
                  <a:pt x="2566" y="895"/>
                </a:lnTo>
                <a:lnTo>
                  <a:pt x="2590" y="883"/>
                </a:lnTo>
                <a:lnTo>
                  <a:pt x="2615" y="871"/>
                </a:lnTo>
                <a:lnTo>
                  <a:pt x="2642" y="861"/>
                </a:lnTo>
                <a:lnTo>
                  <a:pt x="2668" y="852"/>
                </a:lnTo>
                <a:lnTo>
                  <a:pt x="2695" y="844"/>
                </a:lnTo>
                <a:lnTo>
                  <a:pt x="2723" y="838"/>
                </a:lnTo>
                <a:lnTo>
                  <a:pt x="2751" y="832"/>
                </a:lnTo>
                <a:lnTo>
                  <a:pt x="2780" y="829"/>
                </a:lnTo>
                <a:lnTo>
                  <a:pt x="2810" y="827"/>
                </a:lnTo>
                <a:lnTo>
                  <a:pt x="2838" y="825"/>
                </a:lnTo>
                <a:lnTo>
                  <a:pt x="2868" y="827"/>
                </a:lnTo>
                <a:lnTo>
                  <a:pt x="2897" y="829"/>
                </a:lnTo>
                <a:lnTo>
                  <a:pt x="2926" y="832"/>
                </a:lnTo>
                <a:lnTo>
                  <a:pt x="2953" y="838"/>
                </a:lnTo>
                <a:lnTo>
                  <a:pt x="2981" y="844"/>
                </a:lnTo>
                <a:lnTo>
                  <a:pt x="3008" y="852"/>
                </a:lnTo>
                <a:lnTo>
                  <a:pt x="3035" y="861"/>
                </a:lnTo>
                <a:lnTo>
                  <a:pt x="3061" y="871"/>
                </a:lnTo>
                <a:lnTo>
                  <a:pt x="3086" y="883"/>
                </a:lnTo>
                <a:lnTo>
                  <a:pt x="3111" y="895"/>
                </a:lnTo>
                <a:lnTo>
                  <a:pt x="3135" y="909"/>
                </a:lnTo>
                <a:lnTo>
                  <a:pt x="3158" y="924"/>
                </a:lnTo>
                <a:lnTo>
                  <a:pt x="3181" y="940"/>
                </a:lnTo>
                <a:lnTo>
                  <a:pt x="3201" y="957"/>
                </a:lnTo>
                <a:lnTo>
                  <a:pt x="3223" y="974"/>
                </a:lnTo>
                <a:lnTo>
                  <a:pt x="3243" y="993"/>
                </a:lnTo>
                <a:lnTo>
                  <a:pt x="3262" y="1013"/>
                </a:lnTo>
                <a:lnTo>
                  <a:pt x="3279" y="1033"/>
                </a:lnTo>
                <a:lnTo>
                  <a:pt x="3296" y="1055"/>
                </a:lnTo>
                <a:lnTo>
                  <a:pt x="3312" y="1078"/>
                </a:lnTo>
                <a:lnTo>
                  <a:pt x="3327" y="1101"/>
                </a:lnTo>
                <a:lnTo>
                  <a:pt x="3341" y="1125"/>
                </a:lnTo>
                <a:lnTo>
                  <a:pt x="3353" y="1150"/>
                </a:lnTo>
                <a:lnTo>
                  <a:pt x="3365" y="1175"/>
                </a:lnTo>
                <a:lnTo>
                  <a:pt x="3375" y="1201"/>
                </a:lnTo>
                <a:lnTo>
                  <a:pt x="3384" y="1228"/>
                </a:lnTo>
                <a:lnTo>
                  <a:pt x="3392" y="1255"/>
                </a:lnTo>
                <a:lnTo>
                  <a:pt x="3398" y="1283"/>
                </a:lnTo>
                <a:lnTo>
                  <a:pt x="3404" y="1310"/>
                </a:lnTo>
                <a:lnTo>
                  <a:pt x="3407" y="1339"/>
                </a:lnTo>
                <a:lnTo>
                  <a:pt x="3409" y="1368"/>
                </a:lnTo>
                <a:lnTo>
                  <a:pt x="3409" y="1397"/>
                </a:lnTo>
                <a:lnTo>
                  <a:pt x="3409" y="1427"/>
                </a:lnTo>
                <a:lnTo>
                  <a:pt x="3407" y="1456"/>
                </a:lnTo>
                <a:lnTo>
                  <a:pt x="3404" y="1485"/>
                </a:lnTo>
                <a:lnTo>
                  <a:pt x="3398" y="1512"/>
                </a:lnTo>
                <a:lnTo>
                  <a:pt x="3392" y="1541"/>
                </a:lnTo>
                <a:lnTo>
                  <a:pt x="3384" y="1567"/>
                </a:lnTo>
                <a:lnTo>
                  <a:pt x="3375" y="1595"/>
                </a:lnTo>
                <a:lnTo>
                  <a:pt x="3365" y="1620"/>
                </a:lnTo>
                <a:lnTo>
                  <a:pt x="3353" y="1646"/>
                </a:lnTo>
                <a:lnTo>
                  <a:pt x="3341" y="1670"/>
                </a:lnTo>
                <a:lnTo>
                  <a:pt x="3327" y="1694"/>
                </a:lnTo>
                <a:lnTo>
                  <a:pt x="3312" y="1717"/>
                </a:lnTo>
                <a:lnTo>
                  <a:pt x="3296" y="1740"/>
                </a:lnTo>
                <a:lnTo>
                  <a:pt x="3279" y="1761"/>
                </a:lnTo>
                <a:lnTo>
                  <a:pt x="3262" y="1782"/>
                </a:lnTo>
                <a:lnTo>
                  <a:pt x="3243" y="1802"/>
                </a:lnTo>
                <a:lnTo>
                  <a:pt x="3223" y="1821"/>
                </a:lnTo>
                <a:lnTo>
                  <a:pt x="3201" y="1839"/>
                </a:lnTo>
                <a:lnTo>
                  <a:pt x="3181" y="1856"/>
                </a:lnTo>
                <a:lnTo>
                  <a:pt x="3158" y="1872"/>
                </a:lnTo>
                <a:lnTo>
                  <a:pt x="3135" y="1887"/>
                </a:lnTo>
                <a:lnTo>
                  <a:pt x="3111" y="1901"/>
                </a:lnTo>
                <a:lnTo>
                  <a:pt x="3086" y="1913"/>
                </a:lnTo>
                <a:lnTo>
                  <a:pt x="3061" y="1925"/>
                </a:lnTo>
                <a:lnTo>
                  <a:pt x="3035" y="1935"/>
                </a:lnTo>
                <a:lnTo>
                  <a:pt x="3008" y="1944"/>
                </a:lnTo>
                <a:lnTo>
                  <a:pt x="2981" y="1951"/>
                </a:lnTo>
                <a:lnTo>
                  <a:pt x="2953" y="1958"/>
                </a:lnTo>
                <a:lnTo>
                  <a:pt x="2926" y="1962"/>
                </a:lnTo>
                <a:lnTo>
                  <a:pt x="2897" y="1967"/>
                </a:lnTo>
                <a:lnTo>
                  <a:pt x="2868" y="1969"/>
                </a:lnTo>
                <a:lnTo>
                  <a:pt x="2838" y="19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9" name="闹钟"/>
          <p:cNvSpPr/>
          <p:nvPr/>
        </p:nvSpPr>
        <p:spPr bwMode="auto">
          <a:xfrm>
            <a:off x="6864350" y="2170430"/>
            <a:ext cx="713740" cy="706755"/>
          </a:xfrm>
          <a:custGeom>
            <a:avLst/>
            <a:gdLst>
              <a:gd name="T0" fmla="*/ 1563739 w 3060"/>
              <a:gd name="T1" fmla="*/ 793712 h 3280"/>
              <a:gd name="T2" fmla="*/ 1014510 w 3060"/>
              <a:gd name="T3" fmla="*/ 320010 h 3280"/>
              <a:gd name="T4" fmla="*/ 1314090 w 3060"/>
              <a:gd name="T5" fmla="*/ 163573 h 3280"/>
              <a:gd name="T6" fmla="*/ 1678962 w 3060"/>
              <a:gd name="T7" fmla="*/ 528592 h 3280"/>
              <a:gd name="T8" fmla="*/ 1563739 w 3060"/>
              <a:gd name="T9" fmla="*/ 793712 h 3280"/>
              <a:gd name="T10" fmla="*/ 861977 w 3060"/>
              <a:gd name="T11" fmla="*/ 176746 h 3280"/>
              <a:gd name="T12" fmla="*/ 861977 w 3060"/>
              <a:gd name="T13" fmla="*/ 406736 h 3280"/>
              <a:gd name="T14" fmla="*/ 1491862 w 3060"/>
              <a:gd name="T15" fmla="*/ 1062673 h 3280"/>
              <a:gd name="T16" fmla="*/ 1360179 w 3060"/>
              <a:gd name="T17" fmla="*/ 1456236 h 3280"/>
              <a:gd name="T18" fmla="*/ 1512712 w 3060"/>
              <a:gd name="T19" fmla="*/ 1719708 h 3280"/>
              <a:gd name="T20" fmla="*/ 1385967 w 3060"/>
              <a:gd name="T21" fmla="*/ 1792712 h 3280"/>
              <a:gd name="T22" fmla="*/ 1255929 w 3060"/>
              <a:gd name="T23" fmla="*/ 1567114 h 3280"/>
              <a:gd name="T24" fmla="*/ 835092 w 3060"/>
              <a:gd name="T25" fmla="*/ 1719708 h 3280"/>
              <a:gd name="T26" fmla="*/ 415900 w 3060"/>
              <a:gd name="T27" fmla="*/ 1568761 h 3280"/>
              <a:gd name="T28" fmla="*/ 282022 w 3060"/>
              <a:gd name="T29" fmla="*/ 1800397 h 3280"/>
              <a:gd name="T30" fmla="*/ 155825 w 3060"/>
              <a:gd name="T31" fmla="*/ 1727393 h 3280"/>
              <a:gd name="T32" fmla="*/ 311102 w 3060"/>
              <a:gd name="T33" fmla="*/ 1458431 h 3280"/>
              <a:gd name="T34" fmla="*/ 177772 w 3060"/>
              <a:gd name="T35" fmla="*/ 1062673 h 3280"/>
              <a:gd name="T36" fmla="*/ 800525 w 3060"/>
              <a:gd name="T37" fmla="*/ 407285 h 3280"/>
              <a:gd name="T38" fmla="*/ 800525 w 3060"/>
              <a:gd name="T39" fmla="*/ 176746 h 3280"/>
              <a:gd name="T40" fmla="*/ 739621 w 3060"/>
              <a:gd name="T41" fmla="*/ 91667 h 3280"/>
              <a:gd name="T42" fmla="*/ 831251 w 3060"/>
              <a:gd name="T43" fmla="*/ 0 h 3280"/>
              <a:gd name="T44" fmla="*/ 922880 w 3060"/>
              <a:gd name="T45" fmla="*/ 91667 h 3280"/>
              <a:gd name="T46" fmla="*/ 861977 w 3060"/>
              <a:gd name="T47" fmla="*/ 176746 h 3280"/>
              <a:gd name="T48" fmla="*/ 323721 w 3060"/>
              <a:gd name="T49" fmla="*/ 1062673 h 3280"/>
              <a:gd name="T50" fmla="*/ 835092 w 3060"/>
              <a:gd name="T51" fmla="*/ 1573701 h 3280"/>
              <a:gd name="T52" fmla="*/ 1345913 w 3060"/>
              <a:gd name="T53" fmla="*/ 1062673 h 3280"/>
              <a:gd name="T54" fmla="*/ 835092 w 3060"/>
              <a:gd name="T55" fmla="*/ 551646 h 3280"/>
              <a:gd name="T56" fmla="*/ 323721 w 3060"/>
              <a:gd name="T57" fmla="*/ 1062673 h 3280"/>
              <a:gd name="T58" fmla="*/ 988173 w 3060"/>
              <a:gd name="T59" fmla="*/ 1173003 h 3280"/>
              <a:gd name="T60" fmla="*/ 804914 w 3060"/>
              <a:gd name="T61" fmla="*/ 1173003 h 3280"/>
              <a:gd name="T62" fmla="*/ 743462 w 3060"/>
              <a:gd name="T63" fmla="*/ 1112074 h 3280"/>
              <a:gd name="T64" fmla="*/ 743462 w 3060"/>
              <a:gd name="T65" fmla="*/ 867264 h 3280"/>
              <a:gd name="T66" fmla="*/ 804914 w 3060"/>
              <a:gd name="T67" fmla="*/ 806336 h 3280"/>
              <a:gd name="T68" fmla="*/ 865818 w 3060"/>
              <a:gd name="T69" fmla="*/ 867264 h 3280"/>
              <a:gd name="T70" fmla="*/ 865818 w 3060"/>
              <a:gd name="T71" fmla="*/ 1050598 h 3280"/>
              <a:gd name="T72" fmla="*/ 988173 w 3060"/>
              <a:gd name="T73" fmla="*/ 1050598 h 3280"/>
              <a:gd name="T74" fmla="*/ 1049077 w 3060"/>
              <a:gd name="T75" fmla="*/ 1112074 h 3280"/>
              <a:gd name="T76" fmla="*/ 988173 w 3060"/>
              <a:gd name="T77" fmla="*/ 1173003 h 3280"/>
              <a:gd name="T78" fmla="*/ 114674 w 3060"/>
              <a:gd name="T79" fmla="*/ 793712 h 3280"/>
              <a:gd name="T80" fmla="*/ 0 w 3060"/>
              <a:gd name="T81" fmla="*/ 528592 h 3280"/>
              <a:gd name="T82" fmla="*/ 364872 w 3060"/>
              <a:gd name="T83" fmla="*/ 163573 h 3280"/>
              <a:gd name="T84" fmla="*/ 664452 w 3060"/>
              <a:gd name="T85" fmla="*/ 320010 h 3280"/>
              <a:gd name="T86" fmla="*/ 114674 w 3060"/>
              <a:gd name="T87" fmla="*/ 793712 h 328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060" h="3280">
                <a:moveTo>
                  <a:pt x="2850" y="1446"/>
                </a:moveTo>
                <a:cubicBezTo>
                  <a:pt x="2696" y="1017"/>
                  <a:pt x="2318" y="688"/>
                  <a:pt x="1849" y="583"/>
                </a:cubicBezTo>
                <a:cubicBezTo>
                  <a:pt x="1970" y="411"/>
                  <a:pt x="2169" y="298"/>
                  <a:pt x="2395" y="298"/>
                </a:cubicBezTo>
                <a:cubicBezTo>
                  <a:pt x="2762" y="298"/>
                  <a:pt x="3060" y="596"/>
                  <a:pt x="3060" y="963"/>
                </a:cubicBezTo>
                <a:cubicBezTo>
                  <a:pt x="3060" y="1154"/>
                  <a:pt x="2979" y="1324"/>
                  <a:pt x="2850" y="1446"/>
                </a:cubicBezTo>
                <a:close/>
                <a:moveTo>
                  <a:pt x="1571" y="322"/>
                </a:moveTo>
                <a:cubicBezTo>
                  <a:pt x="1571" y="741"/>
                  <a:pt x="1571" y="741"/>
                  <a:pt x="1571" y="741"/>
                </a:cubicBezTo>
                <a:cubicBezTo>
                  <a:pt x="2209" y="767"/>
                  <a:pt x="2719" y="1291"/>
                  <a:pt x="2719" y="1936"/>
                </a:cubicBezTo>
                <a:cubicBezTo>
                  <a:pt x="2719" y="2205"/>
                  <a:pt x="2629" y="2453"/>
                  <a:pt x="2479" y="2653"/>
                </a:cubicBezTo>
                <a:cubicBezTo>
                  <a:pt x="2757" y="3133"/>
                  <a:pt x="2757" y="3133"/>
                  <a:pt x="2757" y="3133"/>
                </a:cubicBezTo>
                <a:cubicBezTo>
                  <a:pt x="2526" y="3266"/>
                  <a:pt x="2526" y="3266"/>
                  <a:pt x="2526" y="3266"/>
                </a:cubicBezTo>
                <a:cubicBezTo>
                  <a:pt x="2289" y="2855"/>
                  <a:pt x="2289" y="2855"/>
                  <a:pt x="2289" y="2855"/>
                </a:cubicBezTo>
                <a:cubicBezTo>
                  <a:pt x="2081" y="3029"/>
                  <a:pt x="1814" y="3133"/>
                  <a:pt x="1522" y="3133"/>
                </a:cubicBezTo>
                <a:cubicBezTo>
                  <a:pt x="1231" y="3133"/>
                  <a:pt x="965" y="3030"/>
                  <a:pt x="758" y="2858"/>
                </a:cubicBezTo>
                <a:cubicBezTo>
                  <a:pt x="514" y="3280"/>
                  <a:pt x="514" y="3280"/>
                  <a:pt x="514" y="3280"/>
                </a:cubicBezTo>
                <a:cubicBezTo>
                  <a:pt x="284" y="3147"/>
                  <a:pt x="284" y="3147"/>
                  <a:pt x="284" y="3147"/>
                </a:cubicBezTo>
                <a:cubicBezTo>
                  <a:pt x="567" y="2657"/>
                  <a:pt x="567" y="2657"/>
                  <a:pt x="567" y="2657"/>
                </a:cubicBezTo>
                <a:cubicBezTo>
                  <a:pt x="415" y="2456"/>
                  <a:pt x="324" y="2207"/>
                  <a:pt x="324" y="1936"/>
                </a:cubicBezTo>
                <a:cubicBezTo>
                  <a:pt x="324" y="1296"/>
                  <a:pt x="827" y="774"/>
                  <a:pt x="1459" y="74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395" y="299"/>
                  <a:pt x="1348" y="239"/>
                  <a:pt x="1348" y="167"/>
                </a:cubicBezTo>
                <a:cubicBezTo>
                  <a:pt x="1348" y="74"/>
                  <a:pt x="1423" y="0"/>
                  <a:pt x="1515" y="0"/>
                </a:cubicBezTo>
                <a:cubicBezTo>
                  <a:pt x="1608" y="0"/>
                  <a:pt x="1682" y="74"/>
                  <a:pt x="1682" y="167"/>
                </a:cubicBezTo>
                <a:cubicBezTo>
                  <a:pt x="1682" y="239"/>
                  <a:pt x="1636" y="299"/>
                  <a:pt x="1571" y="322"/>
                </a:cubicBezTo>
                <a:close/>
                <a:moveTo>
                  <a:pt x="590" y="1936"/>
                </a:moveTo>
                <a:cubicBezTo>
                  <a:pt x="590" y="2450"/>
                  <a:pt x="1007" y="2867"/>
                  <a:pt x="1522" y="2867"/>
                </a:cubicBezTo>
                <a:cubicBezTo>
                  <a:pt x="2036" y="2867"/>
                  <a:pt x="2453" y="2450"/>
                  <a:pt x="2453" y="1936"/>
                </a:cubicBezTo>
                <a:cubicBezTo>
                  <a:pt x="2453" y="1421"/>
                  <a:pt x="2036" y="1005"/>
                  <a:pt x="1522" y="1005"/>
                </a:cubicBezTo>
                <a:cubicBezTo>
                  <a:pt x="1007" y="1005"/>
                  <a:pt x="590" y="1421"/>
                  <a:pt x="590" y="1936"/>
                </a:cubicBezTo>
                <a:close/>
                <a:moveTo>
                  <a:pt x="1801" y="2137"/>
                </a:moveTo>
                <a:cubicBezTo>
                  <a:pt x="1467" y="2137"/>
                  <a:pt x="1467" y="2137"/>
                  <a:pt x="1467" y="2137"/>
                </a:cubicBezTo>
                <a:cubicBezTo>
                  <a:pt x="1405" y="2137"/>
                  <a:pt x="1355" y="2087"/>
                  <a:pt x="1355" y="2026"/>
                </a:cubicBezTo>
                <a:cubicBezTo>
                  <a:pt x="1355" y="1580"/>
                  <a:pt x="1355" y="1580"/>
                  <a:pt x="1355" y="1580"/>
                </a:cubicBezTo>
                <a:cubicBezTo>
                  <a:pt x="1355" y="1519"/>
                  <a:pt x="1405" y="1469"/>
                  <a:pt x="1467" y="1469"/>
                </a:cubicBezTo>
                <a:cubicBezTo>
                  <a:pt x="1528" y="1469"/>
                  <a:pt x="1578" y="1519"/>
                  <a:pt x="1578" y="1580"/>
                </a:cubicBezTo>
                <a:cubicBezTo>
                  <a:pt x="1578" y="1914"/>
                  <a:pt x="1578" y="1914"/>
                  <a:pt x="1578" y="1914"/>
                </a:cubicBezTo>
                <a:cubicBezTo>
                  <a:pt x="1801" y="1914"/>
                  <a:pt x="1801" y="1914"/>
                  <a:pt x="1801" y="1914"/>
                </a:cubicBezTo>
                <a:cubicBezTo>
                  <a:pt x="1862" y="1914"/>
                  <a:pt x="1912" y="1964"/>
                  <a:pt x="1912" y="2026"/>
                </a:cubicBezTo>
                <a:cubicBezTo>
                  <a:pt x="1912" y="2087"/>
                  <a:pt x="1862" y="2137"/>
                  <a:pt x="1801" y="2137"/>
                </a:cubicBezTo>
                <a:close/>
                <a:moveTo>
                  <a:pt x="209" y="1446"/>
                </a:moveTo>
                <a:cubicBezTo>
                  <a:pt x="81" y="1324"/>
                  <a:pt x="0" y="1154"/>
                  <a:pt x="0" y="963"/>
                </a:cubicBezTo>
                <a:cubicBezTo>
                  <a:pt x="0" y="596"/>
                  <a:pt x="298" y="298"/>
                  <a:pt x="665" y="298"/>
                </a:cubicBezTo>
                <a:cubicBezTo>
                  <a:pt x="891" y="298"/>
                  <a:pt x="1090" y="411"/>
                  <a:pt x="1211" y="583"/>
                </a:cubicBezTo>
                <a:cubicBezTo>
                  <a:pt x="742" y="688"/>
                  <a:pt x="364" y="1017"/>
                  <a:pt x="209" y="1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1" name="雨伞"/>
          <p:cNvSpPr/>
          <p:nvPr/>
        </p:nvSpPr>
        <p:spPr>
          <a:xfrm>
            <a:off x="9432290" y="2106295"/>
            <a:ext cx="784860" cy="810895"/>
          </a:xfrm>
          <a:custGeom>
            <a:avLst/>
            <a:gdLst>
              <a:gd name="connsiteX0" fmla="*/ 10295531 w 10295617"/>
              <a:gd name="connsiteY0" fmla="*/ 6044312 h 10760938"/>
              <a:gd name="connsiteX1" fmla="*/ 10295617 w 10295617"/>
              <a:gd name="connsiteY1" fmla="*/ 6046023 h 10760938"/>
              <a:gd name="connsiteX2" fmla="*/ 10295311 w 10295617"/>
              <a:gd name="connsiteY2" fmla="*/ 6046023 h 10760938"/>
              <a:gd name="connsiteX3" fmla="*/ 86 w 10295617"/>
              <a:gd name="connsiteY3" fmla="*/ 6044312 h 10760938"/>
              <a:gd name="connsiteX4" fmla="*/ 306 w 10295617"/>
              <a:gd name="connsiteY4" fmla="*/ 6046023 h 10760938"/>
              <a:gd name="connsiteX5" fmla="*/ 0 w 10295617"/>
              <a:gd name="connsiteY5" fmla="*/ 6046023 h 10760938"/>
              <a:gd name="connsiteX6" fmla="*/ 5147809 w 10295617"/>
              <a:gd name="connsiteY6" fmla="*/ 0 h 10760938"/>
              <a:gd name="connsiteX7" fmla="*/ 5325006 w 10295617"/>
              <a:gd name="connsiteY7" fmla="*/ 177197 h 10760938"/>
              <a:gd name="connsiteX8" fmla="*/ 5325006 w 10295617"/>
              <a:gd name="connsiteY8" fmla="*/ 837837 h 10760938"/>
              <a:gd name="connsiteX9" fmla="*/ 5396256 w 10295617"/>
              <a:gd name="connsiteY9" fmla="*/ 839547 h 10760938"/>
              <a:gd name="connsiteX10" fmla="*/ 10269039 w 10295617"/>
              <a:gd name="connsiteY10" fmla="*/ 5513084 h 10760938"/>
              <a:gd name="connsiteX11" fmla="*/ 10295425 w 10295617"/>
              <a:gd name="connsiteY11" fmla="*/ 6042158 h 10760938"/>
              <a:gd name="connsiteX12" fmla="*/ 10260748 w 10295617"/>
              <a:gd name="connsiteY12" fmla="*/ 5773580 h 10760938"/>
              <a:gd name="connsiteX13" fmla="*/ 8579250 w 10295617"/>
              <a:gd name="connsiteY13" fmla="*/ 4703575 h 10760938"/>
              <a:gd name="connsiteX14" fmla="*/ 6897754 w 10295617"/>
              <a:gd name="connsiteY14" fmla="*/ 5773580 h 10760938"/>
              <a:gd name="connsiteX15" fmla="*/ 6863530 w 10295617"/>
              <a:gd name="connsiteY15" fmla="*/ 6038646 h 10760938"/>
              <a:gd name="connsiteX16" fmla="*/ 6829306 w 10295617"/>
              <a:gd name="connsiteY16" fmla="*/ 5773580 h 10760938"/>
              <a:gd name="connsiteX17" fmla="*/ 5451635 w 10295617"/>
              <a:gd name="connsiteY17" fmla="*/ 4724506 h 10760938"/>
              <a:gd name="connsiteX18" fmla="*/ 5325006 w 10295617"/>
              <a:gd name="connsiteY18" fmla="*/ 4711318 h 10760938"/>
              <a:gd name="connsiteX19" fmla="*/ 5325006 w 10295617"/>
              <a:gd name="connsiteY19" fmla="*/ 9805674 h 10760938"/>
              <a:gd name="connsiteX20" fmla="*/ 5325006 w 10295617"/>
              <a:gd name="connsiteY20" fmla="*/ 9821152 h 10760938"/>
              <a:gd name="connsiteX21" fmla="*/ 5323964 w 10295617"/>
              <a:gd name="connsiteY21" fmla="*/ 9821152 h 10760938"/>
              <a:gd name="connsiteX22" fmla="*/ 5316404 w 10295617"/>
              <a:gd name="connsiteY22" fmla="*/ 9933477 h 10760938"/>
              <a:gd name="connsiteX23" fmla="*/ 4838721 w 10295617"/>
              <a:gd name="connsiteY23" fmla="*/ 10637788 h 10760938"/>
              <a:gd name="connsiteX24" fmla="*/ 3875045 w 10295617"/>
              <a:gd name="connsiteY24" fmla="*/ 10623063 h 10760938"/>
              <a:gd name="connsiteX25" fmla="*/ 3414410 w 10295617"/>
              <a:gd name="connsiteY25" fmla="*/ 9776480 h 10760938"/>
              <a:gd name="connsiteX26" fmla="*/ 3769699 w 10295617"/>
              <a:gd name="connsiteY26" fmla="*/ 9787246 h 10760938"/>
              <a:gd name="connsiteX27" fmla="*/ 4058978 w 10295617"/>
              <a:gd name="connsiteY27" fmla="*/ 10318901 h 10760938"/>
              <a:gd name="connsiteX28" fmla="*/ 4664167 w 10295617"/>
              <a:gd name="connsiteY28" fmla="*/ 10328148 h 10760938"/>
              <a:gd name="connsiteX29" fmla="*/ 4969554 w 10295617"/>
              <a:gd name="connsiteY29" fmla="*/ 9805580 h 10760938"/>
              <a:gd name="connsiteX30" fmla="*/ 4970612 w 10295617"/>
              <a:gd name="connsiteY30" fmla="*/ 9805580 h 10760938"/>
              <a:gd name="connsiteX31" fmla="*/ 4970612 w 10295617"/>
              <a:gd name="connsiteY31" fmla="*/ 4711318 h 10760938"/>
              <a:gd name="connsiteX32" fmla="*/ 4843983 w 10295617"/>
              <a:gd name="connsiteY32" fmla="*/ 4724506 h 10760938"/>
              <a:gd name="connsiteX33" fmla="*/ 3466313 w 10295617"/>
              <a:gd name="connsiteY33" fmla="*/ 5773580 h 10760938"/>
              <a:gd name="connsiteX34" fmla="*/ 3432089 w 10295617"/>
              <a:gd name="connsiteY34" fmla="*/ 6038646 h 10760938"/>
              <a:gd name="connsiteX35" fmla="*/ 3397865 w 10295617"/>
              <a:gd name="connsiteY35" fmla="*/ 5773580 h 10760938"/>
              <a:gd name="connsiteX36" fmla="*/ 1716367 w 10295617"/>
              <a:gd name="connsiteY36" fmla="*/ 4703575 h 10760938"/>
              <a:gd name="connsiteX37" fmla="*/ 34871 w 10295617"/>
              <a:gd name="connsiteY37" fmla="*/ 5773580 h 10760938"/>
              <a:gd name="connsiteX38" fmla="*/ 194 w 10295617"/>
              <a:gd name="connsiteY38" fmla="*/ 6042158 h 10760938"/>
              <a:gd name="connsiteX39" fmla="*/ 26578 w 10295617"/>
              <a:gd name="connsiteY39" fmla="*/ 5513084 h 10760938"/>
              <a:gd name="connsiteX40" fmla="*/ 4899361 w 10295617"/>
              <a:gd name="connsiteY40" fmla="*/ 839547 h 10760938"/>
              <a:gd name="connsiteX41" fmla="*/ 4970612 w 10295617"/>
              <a:gd name="connsiteY41" fmla="*/ 837837 h 10760938"/>
              <a:gd name="connsiteX42" fmla="*/ 4970612 w 10295617"/>
              <a:gd name="connsiteY42" fmla="*/ 177197 h 10760938"/>
              <a:gd name="connsiteX43" fmla="*/ 5147809 w 10295617"/>
              <a:gd name="connsiteY43" fmla="*/ 0 h 10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95617" h="10760938">
                <a:moveTo>
                  <a:pt x="10295531" y="6044312"/>
                </a:moveTo>
                <a:lnTo>
                  <a:pt x="10295617" y="6046023"/>
                </a:lnTo>
                <a:lnTo>
                  <a:pt x="10295311" y="6046023"/>
                </a:lnTo>
                <a:close/>
                <a:moveTo>
                  <a:pt x="86" y="6044312"/>
                </a:moveTo>
                <a:lnTo>
                  <a:pt x="306" y="6046023"/>
                </a:lnTo>
                <a:lnTo>
                  <a:pt x="0" y="6046023"/>
                </a:lnTo>
                <a:close/>
                <a:moveTo>
                  <a:pt x="5147809" y="0"/>
                </a:moveTo>
                <a:cubicBezTo>
                  <a:pt x="5245672" y="0"/>
                  <a:pt x="5325006" y="79334"/>
                  <a:pt x="5325006" y="177197"/>
                </a:cubicBezTo>
                <a:lnTo>
                  <a:pt x="5325006" y="837837"/>
                </a:lnTo>
                <a:lnTo>
                  <a:pt x="5396256" y="839547"/>
                </a:lnTo>
                <a:cubicBezTo>
                  <a:pt x="7948306" y="962340"/>
                  <a:pt x="10013658" y="2966815"/>
                  <a:pt x="10269039" y="5513084"/>
                </a:cubicBezTo>
                <a:lnTo>
                  <a:pt x="10295425" y="6042158"/>
                </a:lnTo>
                <a:lnTo>
                  <a:pt x="10260748" y="5773580"/>
                </a:lnTo>
                <a:cubicBezTo>
                  <a:pt x="10100703" y="5162929"/>
                  <a:pt x="9408684" y="4703575"/>
                  <a:pt x="8579250" y="4703575"/>
                </a:cubicBezTo>
                <a:cubicBezTo>
                  <a:pt x="7749818" y="4703575"/>
                  <a:pt x="7057798" y="5162929"/>
                  <a:pt x="6897754" y="5773580"/>
                </a:cubicBezTo>
                <a:lnTo>
                  <a:pt x="6863530" y="6038646"/>
                </a:lnTo>
                <a:lnTo>
                  <a:pt x="6829306" y="5773580"/>
                </a:lnTo>
                <a:cubicBezTo>
                  <a:pt x="6689267" y="5239260"/>
                  <a:pt x="6141936" y="4820778"/>
                  <a:pt x="5451635" y="4724506"/>
                </a:cubicBezTo>
                <a:lnTo>
                  <a:pt x="5325006" y="4711318"/>
                </a:lnTo>
                <a:lnTo>
                  <a:pt x="5325006" y="9805674"/>
                </a:lnTo>
                <a:lnTo>
                  <a:pt x="5325006" y="9821152"/>
                </a:lnTo>
                <a:lnTo>
                  <a:pt x="5323964" y="9821152"/>
                </a:lnTo>
                <a:lnTo>
                  <a:pt x="5316404" y="9933477"/>
                </a:lnTo>
                <a:cubicBezTo>
                  <a:pt x="5276666" y="10227644"/>
                  <a:pt x="5101532" y="10489633"/>
                  <a:pt x="4838721" y="10637788"/>
                </a:cubicBezTo>
                <a:cubicBezTo>
                  <a:pt x="4538366" y="10807108"/>
                  <a:pt x="4170086" y="10801480"/>
                  <a:pt x="3875045" y="10623063"/>
                </a:cubicBezTo>
                <a:cubicBezTo>
                  <a:pt x="3580003" y="10444646"/>
                  <a:pt x="3403967" y="10121115"/>
                  <a:pt x="3414410" y="9776480"/>
                </a:cubicBezTo>
                <a:lnTo>
                  <a:pt x="3769699" y="9787246"/>
                </a:lnTo>
                <a:cubicBezTo>
                  <a:pt x="3763141" y="10003677"/>
                  <a:pt x="3873692" y="10206855"/>
                  <a:pt x="4058978" y="10318901"/>
                </a:cubicBezTo>
                <a:cubicBezTo>
                  <a:pt x="4244264" y="10430947"/>
                  <a:pt x="4475544" y="10434481"/>
                  <a:pt x="4664167" y="10328148"/>
                </a:cubicBezTo>
                <a:cubicBezTo>
                  <a:pt x="4852790" y="10221815"/>
                  <a:pt x="4969497" y="10022110"/>
                  <a:pt x="4969554" y="9805580"/>
                </a:cubicBezTo>
                <a:lnTo>
                  <a:pt x="4970612" y="9805580"/>
                </a:lnTo>
                <a:lnTo>
                  <a:pt x="4970612" y="4711318"/>
                </a:lnTo>
                <a:lnTo>
                  <a:pt x="4843983" y="4724506"/>
                </a:lnTo>
                <a:cubicBezTo>
                  <a:pt x="4153684" y="4820778"/>
                  <a:pt x="3606351" y="5239260"/>
                  <a:pt x="3466313" y="5773580"/>
                </a:cubicBezTo>
                <a:lnTo>
                  <a:pt x="3432089" y="6038646"/>
                </a:lnTo>
                <a:lnTo>
                  <a:pt x="3397865" y="5773580"/>
                </a:lnTo>
                <a:cubicBezTo>
                  <a:pt x="3237820" y="5162929"/>
                  <a:pt x="2545801" y="4703575"/>
                  <a:pt x="1716367" y="4703575"/>
                </a:cubicBezTo>
                <a:cubicBezTo>
                  <a:pt x="886935" y="4703575"/>
                  <a:pt x="194916" y="5162929"/>
                  <a:pt x="34871" y="5773580"/>
                </a:cubicBezTo>
                <a:lnTo>
                  <a:pt x="194" y="6042158"/>
                </a:lnTo>
                <a:lnTo>
                  <a:pt x="26578" y="5513084"/>
                </a:lnTo>
                <a:cubicBezTo>
                  <a:pt x="281959" y="2966815"/>
                  <a:pt x="2347313" y="962340"/>
                  <a:pt x="4899361" y="839547"/>
                </a:cubicBezTo>
                <a:lnTo>
                  <a:pt x="4970612" y="837837"/>
                </a:lnTo>
                <a:lnTo>
                  <a:pt x="4970612" y="177197"/>
                </a:lnTo>
                <a:cubicBezTo>
                  <a:pt x="4970612" y="79334"/>
                  <a:pt x="5049946" y="0"/>
                  <a:pt x="51478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0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11225" y="3470773"/>
            <a:ext cx="2648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434715" y="3486334"/>
            <a:ext cx="2648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011545" y="3501895"/>
            <a:ext cx="2648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634730" y="3537360"/>
            <a:ext cx="2648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卡带"/>
          <p:cNvSpPr/>
          <p:nvPr/>
        </p:nvSpPr>
        <p:spPr bwMode="auto">
          <a:xfrm rot="2040000">
            <a:off x="1315085" y="392430"/>
            <a:ext cx="1189355" cy="1189355"/>
          </a:xfrm>
          <a:custGeom>
            <a:avLst/>
            <a:gdLst>
              <a:gd name="T0" fmla="*/ 2147483646 w 4425"/>
              <a:gd name="T1" fmla="*/ 2147483646 h 4238"/>
              <a:gd name="T2" fmla="*/ 2147483646 w 4425"/>
              <a:gd name="T3" fmla="*/ 2147483646 h 4238"/>
              <a:gd name="T4" fmla="*/ 2147483646 w 4425"/>
              <a:gd name="T5" fmla="*/ 2147483646 h 4238"/>
              <a:gd name="T6" fmla="*/ 2147483646 w 4425"/>
              <a:gd name="T7" fmla="*/ 2147483646 h 4238"/>
              <a:gd name="T8" fmla="*/ 2147483646 w 4425"/>
              <a:gd name="T9" fmla="*/ 2147483646 h 4238"/>
              <a:gd name="T10" fmla="*/ 2147483646 w 4425"/>
              <a:gd name="T11" fmla="*/ 2147483646 h 4238"/>
              <a:gd name="T12" fmla="*/ 2147483646 w 4425"/>
              <a:gd name="T13" fmla="*/ 2147483646 h 4238"/>
              <a:gd name="T14" fmla="*/ 2147483646 w 4425"/>
              <a:gd name="T15" fmla="*/ 2147483646 h 4238"/>
              <a:gd name="T16" fmla="*/ 2147483646 w 4425"/>
              <a:gd name="T17" fmla="*/ 2147483646 h 4238"/>
              <a:gd name="T18" fmla="*/ 2147483646 w 4425"/>
              <a:gd name="T19" fmla="*/ 2147483646 h 4238"/>
              <a:gd name="T20" fmla="*/ 0 w 4425"/>
              <a:gd name="T21" fmla="*/ 2147483646 h 4238"/>
              <a:gd name="T22" fmla="*/ 2147483646 w 4425"/>
              <a:gd name="T23" fmla="*/ 2147483646 h 4238"/>
              <a:gd name="T24" fmla="*/ 2147483646 w 4425"/>
              <a:gd name="T25" fmla="*/ 2147483646 h 4238"/>
              <a:gd name="T26" fmla="*/ 2147483646 w 4425"/>
              <a:gd name="T27" fmla="*/ 2147483646 h 4238"/>
              <a:gd name="T28" fmla="*/ 2147483646 w 4425"/>
              <a:gd name="T29" fmla="*/ 2147483646 h 4238"/>
              <a:gd name="T30" fmla="*/ 2147483646 w 4425"/>
              <a:gd name="T31" fmla="*/ 2147483646 h 4238"/>
              <a:gd name="T32" fmla="*/ 2147483646 w 4425"/>
              <a:gd name="T33" fmla="*/ 2147483646 h 4238"/>
              <a:gd name="T34" fmla="*/ 2147483646 w 4425"/>
              <a:gd name="T35" fmla="*/ 2147483646 h 4238"/>
              <a:gd name="T36" fmla="*/ 2147483646 w 4425"/>
              <a:gd name="T37" fmla="*/ 2147483646 h 4238"/>
              <a:gd name="T38" fmla="*/ 2147483646 w 4425"/>
              <a:gd name="T39" fmla="*/ 2147483646 h 4238"/>
              <a:gd name="T40" fmla="*/ 2147483646 w 4425"/>
              <a:gd name="T41" fmla="*/ 2147483646 h 4238"/>
              <a:gd name="T42" fmla="*/ 2147483646 w 4425"/>
              <a:gd name="T43" fmla="*/ 2147483646 h 4238"/>
              <a:gd name="T44" fmla="*/ 2147483646 w 4425"/>
              <a:gd name="T45" fmla="*/ 2147483646 h 4238"/>
              <a:gd name="T46" fmla="*/ 2147483646 w 4425"/>
              <a:gd name="T47" fmla="*/ 2147483646 h 4238"/>
              <a:gd name="T48" fmla="*/ 2147483646 w 4425"/>
              <a:gd name="T49" fmla="*/ 2147483646 h 4238"/>
              <a:gd name="T50" fmla="*/ 2147483646 w 4425"/>
              <a:gd name="T51" fmla="*/ 2147483646 h 4238"/>
              <a:gd name="T52" fmla="*/ 2147483646 w 4425"/>
              <a:gd name="T53" fmla="*/ 2147483646 h 4238"/>
              <a:gd name="T54" fmla="*/ 2147483646 w 4425"/>
              <a:gd name="T55" fmla="*/ 2147483646 h 4238"/>
              <a:gd name="T56" fmla="*/ 2147483646 w 4425"/>
              <a:gd name="T57" fmla="*/ 2147483646 h 4238"/>
              <a:gd name="T58" fmla="*/ 2147483646 w 4425"/>
              <a:gd name="T59" fmla="*/ 2147483646 h 4238"/>
              <a:gd name="T60" fmla="*/ 2147483646 w 4425"/>
              <a:gd name="T61" fmla="*/ 2147483646 h 4238"/>
              <a:gd name="T62" fmla="*/ 2147483646 w 4425"/>
              <a:gd name="T63" fmla="*/ 2147483646 h 4238"/>
              <a:gd name="T64" fmla="*/ 2147483646 w 4425"/>
              <a:gd name="T65" fmla="*/ 2147483646 h 4238"/>
              <a:gd name="T66" fmla="*/ 2147483646 w 4425"/>
              <a:gd name="T67" fmla="*/ 2147483646 h 4238"/>
              <a:gd name="T68" fmla="*/ 2147483646 w 4425"/>
              <a:gd name="T69" fmla="*/ 2147483646 h 4238"/>
              <a:gd name="T70" fmla="*/ 2147483646 w 4425"/>
              <a:gd name="T71" fmla="*/ 2147483646 h 4238"/>
              <a:gd name="T72" fmla="*/ 2147483646 w 4425"/>
              <a:gd name="T73" fmla="*/ 2147483646 h 4238"/>
              <a:gd name="T74" fmla="*/ 2147483646 w 4425"/>
              <a:gd name="T75" fmla="*/ 2147483646 h 4238"/>
              <a:gd name="T76" fmla="*/ 2147483646 w 4425"/>
              <a:gd name="T77" fmla="*/ 2147483646 h 4238"/>
              <a:gd name="T78" fmla="*/ 2147483646 w 4425"/>
              <a:gd name="T79" fmla="*/ 2147483646 h 4238"/>
              <a:gd name="T80" fmla="*/ 2147483646 w 4425"/>
              <a:gd name="T81" fmla="*/ 2147483646 h 4238"/>
              <a:gd name="T82" fmla="*/ 2147483646 w 4425"/>
              <a:gd name="T83" fmla="*/ 2147483646 h 4238"/>
              <a:gd name="T84" fmla="*/ 2147483646 w 4425"/>
              <a:gd name="T85" fmla="*/ 2147483646 h 4238"/>
              <a:gd name="T86" fmla="*/ 2147483646 w 4425"/>
              <a:gd name="T87" fmla="*/ 2147483646 h 4238"/>
              <a:gd name="T88" fmla="*/ 2147483646 w 4425"/>
              <a:gd name="T89" fmla="*/ 2147483646 h 4238"/>
              <a:gd name="T90" fmla="*/ 2147483646 w 4425"/>
              <a:gd name="T91" fmla="*/ 2147483646 h 4238"/>
              <a:gd name="T92" fmla="*/ 2147483646 w 4425"/>
              <a:gd name="T93" fmla="*/ 2147483646 h 4238"/>
              <a:gd name="T94" fmla="*/ 2147483646 w 4425"/>
              <a:gd name="T95" fmla="*/ 2147483646 h 4238"/>
              <a:gd name="T96" fmla="*/ 2147483646 w 4425"/>
              <a:gd name="T97" fmla="*/ 2147483646 h 4238"/>
              <a:gd name="T98" fmla="*/ 2147483646 w 4425"/>
              <a:gd name="T99" fmla="*/ 2147483646 h 4238"/>
              <a:gd name="T100" fmla="*/ 2147483646 w 4425"/>
              <a:gd name="T101" fmla="*/ 2147483646 h 4238"/>
              <a:gd name="T102" fmla="*/ 2147483646 w 4425"/>
              <a:gd name="T103" fmla="*/ 2147483646 h 4238"/>
              <a:gd name="T104" fmla="*/ 2147483646 w 4425"/>
              <a:gd name="T105" fmla="*/ 2147483646 h 4238"/>
              <a:gd name="T106" fmla="*/ 2147483646 w 4425"/>
              <a:gd name="T107" fmla="*/ 2147483646 h 4238"/>
              <a:gd name="T108" fmla="*/ 2147483646 w 4425"/>
              <a:gd name="T109" fmla="*/ 2147483646 h 4238"/>
              <a:gd name="T110" fmla="*/ 2147483646 w 4425"/>
              <a:gd name="T111" fmla="*/ 2147483646 h 4238"/>
              <a:gd name="T112" fmla="*/ 2147483646 w 4425"/>
              <a:gd name="T113" fmla="*/ 2147483646 h 4238"/>
              <a:gd name="T114" fmla="*/ 2147483646 w 4425"/>
              <a:gd name="T115" fmla="*/ 2147483646 h 4238"/>
              <a:gd name="T116" fmla="*/ 2147483646 w 4425"/>
              <a:gd name="T117" fmla="*/ 2147483646 h 42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25" h="4238">
                <a:moveTo>
                  <a:pt x="2805" y="188"/>
                </a:moveTo>
                <a:lnTo>
                  <a:pt x="2805" y="188"/>
                </a:lnTo>
                <a:lnTo>
                  <a:pt x="2865" y="192"/>
                </a:lnTo>
                <a:lnTo>
                  <a:pt x="2926" y="198"/>
                </a:lnTo>
                <a:lnTo>
                  <a:pt x="2984" y="205"/>
                </a:lnTo>
                <a:lnTo>
                  <a:pt x="3040" y="213"/>
                </a:lnTo>
                <a:lnTo>
                  <a:pt x="3096" y="222"/>
                </a:lnTo>
                <a:lnTo>
                  <a:pt x="3150" y="231"/>
                </a:lnTo>
                <a:lnTo>
                  <a:pt x="3203" y="242"/>
                </a:lnTo>
                <a:lnTo>
                  <a:pt x="3254" y="253"/>
                </a:lnTo>
                <a:lnTo>
                  <a:pt x="3303" y="266"/>
                </a:lnTo>
                <a:lnTo>
                  <a:pt x="3352" y="278"/>
                </a:lnTo>
                <a:lnTo>
                  <a:pt x="3399" y="292"/>
                </a:lnTo>
                <a:lnTo>
                  <a:pt x="3445" y="306"/>
                </a:lnTo>
                <a:lnTo>
                  <a:pt x="3489" y="320"/>
                </a:lnTo>
                <a:lnTo>
                  <a:pt x="3533" y="336"/>
                </a:lnTo>
                <a:lnTo>
                  <a:pt x="3575" y="352"/>
                </a:lnTo>
                <a:lnTo>
                  <a:pt x="3615" y="370"/>
                </a:lnTo>
                <a:lnTo>
                  <a:pt x="3655" y="387"/>
                </a:lnTo>
                <a:lnTo>
                  <a:pt x="3693" y="404"/>
                </a:lnTo>
                <a:lnTo>
                  <a:pt x="3730" y="422"/>
                </a:lnTo>
                <a:lnTo>
                  <a:pt x="3766" y="440"/>
                </a:lnTo>
                <a:lnTo>
                  <a:pt x="3801" y="459"/>
                </a:lnTo>
                <a:lnTo>
                  <a:pt x="3834" y="478"/>
                </a:lnTo>
                <a:lnTo>
                  <a:pt x="3866" y="498"/>
                </a:lnTo>
                <a:lnTo>
                  <a:pt x="3898" y="517"/>
                </a:lnTo>
                <a:lnTo>
                  <a:pt x="3928" y="538"/>
                </a:lnTo>
                <a:lnTo>
                  <a:pt x="3958" y="557"/>
                </a:lnTo>
                <a:lnTo>
                  <a:pt x="3985" y="578"/>
                </a:lnTo>
                <a:lnTo>
                  <a:pt x="4013" y="598"/>
                </a:lnTo>
                <a:lnTo>
                  <a:pt x="4063" y="639"/>
                </a:lnTo>
                <a:lnTo>
                  <a:pt x="4111" y="680"/>
                </a:lnTo>
                <a:lnTo>
                  <a:pt x="4153" y="720"/>
                </a:lnTo>
                <a:lnTo>
                  <a:pt x="4193" y="760"/>
                </a:lnTo>
                <a:lnTo>
                  <a:pt x="4229" y="800"/>
                </a:lnTo>
                <a:lnTo>
                  <a:pt x="4261" y="838"/>
                </a:lnTo>
                <a:lnTo>
                  <a:pt x="4289" y="875"/>
                </a:lnTo>
                <a:lnTo>
                  <a:pt x="4315" y="910"/>
                </a:lnTo>
                <a:lnTo>
                  <a:pt x="4338" y="943"/>
                </a:lnTo>
                <a:lnTo>
                  <a:pt x="4358" y="974"/>
                </a:lnTo>
                <a:lnTo>
                  <a:pt x="4375" y="1001"/>
                </a:lnTo>
                <a:lnTo>
                  <a:pt x="4388" y="1027"/>
                </a:lnTo>
                <a:lnTo>
                  <a:pt x="4400" y="1049"/>
                </a:lnTo>
                <a:lnTo>
                  <a:pt x="4409" y="1068"/>
                </a:lnTo>
                <a:lnTo>
                  <a:pt x="4422" y="1095"/>
                </a:lnTo>
                <a:lnTo>
                  <a:pt x="4425" y="1104"/>
                </a:lnTo>
                <a:lnTo>
                  <a:pt x="4375" y="557"/>
                </a:lnTo>
                <a:lnTo>
                  <a:pt x="4353" y="526"/>
                </a:lnTo>
                <a:lnTo>
                  <a:pt x="4330" y="498"/>
                </a:lnTo>
                <a:lnTo>
                  <a:pt x="4306" y="469"/>
                </a:lnTo>
                <a:lnTo>
                  <a:pt x="4282" y="442"/>
                </a:lnTo>
                <a:lnTo>
                  <a:pt x="4257" y="415"/>
                </a:lnTo>
                <a:lnTo>
                  <a:pt x="4232" y="390"/>
                </a:lnTo>
                <a:lnTo>
                  <a:pt x="4206" y="366"/>
                </a:lnTo>
                <a:lnTo>
                  <a:pt x="4179" y="342"/>
                </a:lnTo>
                <a:lnTo>
                  <a:pt x="4153" y="319"/>
                </a:lnTo>
                <a:lnTo>
                  <a:pt x="4126" y="299"/>
                </a:lnTo>
                <a:lnTo>
                  <a:pt x="4097" y="277"/>
                </a:lnTo>
                <a:lnTo>
                  <a:pt x="4069" y="258"/>
                </a:lnTo>
                <a:lnTo>
                  <a:pt x="4040" y="239"/>
                </a:lnTo>
                <a:lnTo>
                  <a:pt x="4010" y="221"/>
                </a:lnTo>
                <a:lnTo>
                  <a:pt x="3981" y="204"/>
                </a:lnTo>
                <a:lnTo>
                  <a:pt x="3951" y="187"/>
                </a:lnTo>
                <a:lnTo>
                  <a:pt x="3920" y="172"/>
                </a:lnTo>
                <a:lnTo>
                  <a:pt x="3889" y="157"/>
                </a:lnTo>
                <a:lnTo>
                  <a:pt x="3858" y="142"/>
                </a:lnTo>
                <a:lnTo>
                  <a:pt x="3826" y="130"/>
                </a:lnTo>
                <a:lnTo>
                  <a:pt x="3794" y="117"/>
                </a:lnTo>
                <a:lnTo>
                  <a:pt x="3762" y="104"/>
                </a:lnTo>
                <a:lnTo>
                  <a:pt x="3729" y="94"/>
                </a:lnTo>
                <a:lnTo>
                  <a:pt x="3697" y="83"/>
                </a:lnTo>
                <a:lnTo>
                  <a:pt x="3664" y="74"/>
                </a:lnTo>
                <a:lnTo>
                  <a:pt x="3630" y="64"/>
                </a:lnTo>
                <a:lnTo>
                  <a:pt x="3564" y="48"/>
                </a:lnTo>
                <a:lnTo>
                  <a:pt x="3495" y="35"/>
                </a:lnTo>
                <a:lnTo>
                  <a:pt x="3426" y="23"/>
                </a:lnTo>
                <a:lnTo>
                  <a:pt x="3358" y="15"/>
                </a:lnTo>
                <a:lnTo>
                  <a:pt x="3289" y="8"/>
                </a:lnTo>
                <a:lnTo>
                  <a:pt x="3220" y="4"/>
                </a:lnTo>
                <a:lnTo>
                  <a:pt x="3150" y="2"/>
                </a:lnTo>
                <a:lnTo>
                  <a:pt x="3081" y="0"/>
                </a:lnTo>
                <a:lnTo>
                  <a:pt x="3012" y="2"/>
                </a:lnTo>
                <a:lnTo>
                  <a:pt x="2943" y="4"/>
                </a:lnTo>
                <a:lnTo>
                  <a:pt x="2875" y="8"/>
                </a:lnTo>
                <a:lnTo>
                  <a:pt x="2807" y="13"/>
                </a:lnTo>
                <a:lnTo>
                  <a:pt x="2741" y="20"/>
                </a:lnTo>
                <a:lnTo>
                  <a:pt x="2676" y="28"/>
                </a:lnTo>
                <a:lnTo>
                  <a:pt x="2611" y="37"/>
                </a:lnTo>
                <a:lnTo>
                  <a:pt x="2548" y="46"/>
                </a:lnTo>
                <a:lnTo>
                  <a:pt x="2485" y="58"/>
                </a:lnTo>
                <a:lnTo>
                  <a:pt x="2424" y="68"/>
                </a:lnTo>
                <a:lnTo>
                  <a:pt x="2366" y="80"/>
                </a:lnTo>
                <a:lnTo>
                  <a:pt x="2298" y="71"/>
                </a:lnTo>
                <a:lnTo>
                  <a:pt x="2228" y="66"/>
                </a:lnTo>
                <a:lnTo>
                  <a:pt x="2158" y="61"/>
                </a:lnTo>
                <a:lnTo>
                  <a:pt x="2123" y="60"/>
                </a:lnTo>
                <a:lnTo>
                  <a:pt x="2087" y="60"/>
                </a:lnTo>
                <a:lnTo>
                  <a:pt x="2034" y="60"/>
                </a:lnTo>
                <a:lnTo>
                  <a:pt x="1980" y="62"/>
                </a:lnTo>
                <a:lnTo>
                  <a:pt x="1927" y="66"/>
                </a:lnTo>
                <a:lnTo>
                  <a:pt x="1874" y="70"/>
                </a:lnTo>
                <a:lnTo>
                  <a:pt x="1821" y="76"/>
                </a:lnTo>
                <a:lnTo>
                  <a:pt x="1770" y="84"/>
                </a:lnTo>
                <a:lnTo>
                  <a:pt x="1718" y="92"/>
                </a:lnTo>
                <a:lnTo>
                  <a:pt x="1667" y="102"/>
                </a:lnTo>
                <a:lnTo>
                  <a:pt x="1616" y="112"/>
                </a:lnTo>
                <a:lnTo>
                  <a:pt x="1565" y="125"/>
                </a:lnTo>
                <a:lnTo>
                  <a:pt x="1516" y="139"/>
                </a:lnTo>
                <a:lnTo>
                  <a:pt x="1467" y="154"/>
                </a:lnTo>
                <a:lnTo>
                  <a:pt x="1418" y="170"/>
                </a:lnTo>
                <a:lnTo>
                  <a:pt x="1370" y="187"/>
                </a:lnTo>
                <a:lnTo>
                  <a:pt x="1322" y="204"/>
                </a:lnTo>
                <a:lnTo>
                  <a:pt x="1275" y="223"/>
                </a:lnTo>
                <a:lnTo>
                  <a:pt x="1228" y="244"/>
                </a:lnTo>
                <a:lnTo>
                  <a:pt x="1183" y="266"/>
                </a:lnTo>
                <a:lnTo>
                  <a:pt x="1137" y="288"/>
                </a:lnTo>
                <a:lnTo>
                  <a:pt x="1092" y="311"/>
                </a:lnTo>
                <a:lnTo>
                  <a:pt x="1048" y="336"/>
                </a:lnTo>
                <a:lnTo>
                  <a:pt x="1004" y="362"/>
                </a:lnTo>
                <a:lnTo>
                  <a:pt x="962" y="389"/>
                </a:lnTo>
                <a:lnTo>
                  <a:pt x="920" y="416"/>
                </a:lnTo>
                <a:lnTo>
                  <a:pt x="879" y="445"/>
                </a:lnTo>
                <a:lnTo>
                  <a:pt x="839" y="475"/>
                </a:lnTo>
                <a:lnTo>
                  <a:pt x="799" y="504"/>
                </a:lnTo>
                <a:lnTo>
                  <a:pt x="760" y="536"/>
                </a:lnTo>
                <a:lnTo>
                  <a:pt x="721" y="568"/>
                </a:lnTo>
                <a:lnTo>
                  <a:pt x="683" y="602"/>
                </a:lnTo>
                <a:lnTo>
                  <a:pt x="647" y="636"/>
                </a:lnTo>
                <a:lnTo>
                  <a:pt x="611" y="671"/>
                </a:lnTo>
                <a:lnTo>
                  <a:pt x="576" y="707"/>
                </a:lnTo>
                <a:lnTo>
                  <a:pt x="542" y="743"/>
                </a:lnTo>
                <a:lnTo>
                  <a:pt x="508" y="781"/>
                </a:lnTo>
                <a:lnTo>
                  <a:pt x="476" y="820"/>
                </a:lnTo>
                <a:lnTo>
                  <a:pt x="444" y="859"/>
                </a:lnTo>
                <a:lnTo>
                  <a:pt x="415" y="899"/>
                </a:lnTo>
                <a:lnTo>
                  <a:pt x="385" y="939"/>
                </a:lnTo>
                <a:lnTo>
                  <a:pt x="356" y="981"/>
                </a:lnTo>
                <a:lnTo>
                  <a:pt x="328" y="1022"/>
                </a:lnTo>
                <a:lnTo>
                  <a:pt x="302" y="1065"/>
                </a:lnTo>
                <a:lnTo>
                  <a:pt x="277" y="1109"/>
                </a:lnTo>
                <a:lnTo>
                  <a:pt x="251" y="1152"/>
                </a:lnTo>
                <a:lnTo>
                  <a:pt x="227" y="1197"/>
                </a:lnTo>
                <a:lnTo>
                  <a:pt x="206" y="1243"/>
                </a:lnTo>
                <a:lnTo>
                  <a:pt x="184" y="1288"/>
                </a:lnTo>
                <a:lnTo>
                  <a:pt x="163" y="1335"/>
                </a:lnTo>
                <a:lnTo>
                  <a:pt x="144" y="1382"/>
                </a:lnTo>
                <a:lnTo>
                  <a:pt x="126" y="1430"/>
                </a:lnTo>
                <a:lnTo>
                  <a:pt x="110" y="1478"/>
                </a:lnTo>
                <a:lnTo>
                  <a:pt x="94" y="1527"/>
                </a:lnTo>
                <a:lnTo>
                  <a:pt x="79" y="1576"/>
                </a:lnTo>
                <a:lnTo>
                  <a:pt x="65" y="1627"/>
                </a:lnTo>
                <a:lnTo>
                  <a:pt x="53" y="1677"/>
                </a:lnTo>
                <a:lnTo>
                  <a:pt x="42" y="1727"/>
                </a:lnTo>
                <a:lnTo>
                  <a:pt x="32" y="1778"/>
                </a:lnTo>
                <a:lnTo>
                  <a:pt x="24" y="1830"/>
                </a:lnTo>
                <a:lnTo>
                  <a:pt x="16" y="1882"/>
                </a:lnTo>
                <a:lnTo>
                  <a:pt x="10" y="1935"/>
                </a:lnTo>
                <a:lnTo>
                  <a:pt x="6" y="1988"/>
                </a:lnTo>
                <a:lnTo>
                  <a:pt x="2" y="2041"/>
                </a:lnTo>
                <a:lnTo>
                  <a:pt x="0" y="2094"/>
                </a:lnTo>
                <a:lnTo>
                  <a:pt x="0" y="2149"/>
                </a:lnTo>
                <a:lnTo>
                  <a:pt x="0" y="2202"/>
                </a:lnTo>
                <a:lnTo>
                  <a:pt x="2" y="2256"/>
                </a:lnTo>
                <a:lnTo>
                  <a:pt x="6" y="2309"/>
                </a:lnTo>
                <a:lnTo>
                  <a:pt x="10" y="2362"/>
                </a:lnTo>
                <a:lnTo>
                  <a:pt x="16" y="2414"/>
                </a:lnTo>
                <a:lnTo>
                  <a:pt x="24" y="2466"/>
                </a:lnTo>
                <a:lnTo>
                  <a:pt x="32" y="2518"/>
                </a:lnTo>
                <a:lnTo>
                  <a:pt x="42" y="2569"/>
                </a:lnTo>
                <a:lnTo>
                  <a:pt x="53" y="2619"/>
                </a:lnTo>
                <a:lnTo>
                  <a:pt x="65" y="2670"/>
                </a:lnTo>
                <a:lnTo>
                  <a:pt x="79" y="2720"/>
                </a:lnTo>
                <a:lnTo>
                  <a:pt x="94" y="2769"/>
                </a:lnTo>
                <a:lnTo>
                  <a:pt x="110" y="2818"/>
                </a:lnTo>
                <a:lnTo>
                  <a:pt x="126" y="2866"/>
                </a:lnTo>
                <a:lnTo>
                  <a:pt x="144" y="2914"/>
                </a:lnTo>
                <a:lnTo>
                  <a:pt x="163" y="2961"/>
                </a:lnTo>
                <a:lnTo>
                  <a:pt x="184" y="3008"/>
                </a:lnTo>
                <a:lnTo>
                  <a:pt x="206" y="3054"/>
                </a:lnTo>
                <a:lnTo>
                  <a:pt x="227" y="3099"/>
                </a:lnTo>
                <a:lnTo>
                  <a:pt x="251" y="3144"/>
                </a:lnTo>
                <a:lnTo>
                  <a:pt x="277" y="3187"/>
                </a:lnTo>
                <a:lnTo>
                  <a:pt x="302" y="3231"/>
                </a:lnTo>
                <a:lnTo>
                  <a:pt x="328" y="3274"/>
                </a:lnTo>
                <a:lnTo>
                  <a:pt x="356" y="3317"/>
                </a:lnTo>
                <a:lnTo>
                  <a:pt x="385" y="3358"/>
                </a:lnTo>
                <a:lnTo>
                  <a:pt x="415" y="3398"/>
                </a:lnTo>
                <a:lnTo>
                  <a:pt x="444" y="3438"/>
                </a:lnTo>
                <a:lnTo>
                  <a:pt x="476" y="3476"/>
                </a:lnTo>
                <a:lnTo>
                  <a:pt x="508" y="3515"/>
                </a:lnTo>
                <a:lnTo>
                  <a:pt x="542" y="3553"/>
                </a:lnTo>
                <a:lnTo>
                  <a:pt x="576" y="3590"/>
                </a:lnTo>
                <a:lnTo>
                  <a:pt x="611" y="3625"/>
                </a:lnTo>
                <a:lnTo>
                  <a:pt x="647" y="3660"/>
                </a:lnTo>
                <a:lnTo>
                  <a:pt x="683" y="3695"/>
                </a:lnTo>
                <a:lnTo>
                  <a:pt x="721" y="3728"/>
                </a:lnTo>
                <a:lnTo>
                  <a:pt x="760" y="3760"/>
                </a:lnTo>
                <a:lnTo>
                  <a:pt x="799" y="3792"/>
                </a:lnTo>
                <a:lnTo>
                  <a:pt x="839" y="3822"/>
                </a:lnTo>
                <a:lnTo>
                  <a:pt x="879" y="3851"/>
                </a:lnTo>
                <a:lnTo>
                  <a:pt x="920" y="3880"/>
                </a:lnTo>
                <a:lnTo>
                  <a:pt x="962" y="3908"/>
                </a:lnTo>
                <a:lnTo>
                  <a:pt x="1004" y="3935"/>
                </a:lnTo>
                <a:lnTo>
                  <a:pt x="1048" y="3960"/>
                </a:lnTo>
                <a:lnTo>
                  <a:pt x="1092" y="3985"/>
                </a:lnTo>
                <a:lnTo>
                  <a:pt x="1137" y="4009"/>
                </a:lnTo>
                <a:lnTo>
                  <a:pt x="1183" y="4031"/>
                </a:lnTo>
                <a:lnTo>
                  <a:pt x="1228" y="4052"/>
                </a:lnTo>
                <a:lnTo>
                  <a:pt x="1275" y="4073"/>
                </a:lnTo>
                <a:lnTo>
                  <a:pt x="1322" y="4092"/>
                </a:lnTo>
                <a:lnTo>
                  <a:pt x="1370" y="4111"/>
                </a:lnTo>
                <a:lnTo>
                  <a:pt x="1418" y="4128"/>
                </a:lnTo>
                <a:lnTo>
                  <a:pt x="1467" y="4143"/>
                </a:lnTo>
                <a:lnTo>
                  <a:pt x="1516" y="4158"/>
                </a:lnTo>
                <a:lnTo>
                  <a:pt x="1565" y="4171"/>
                </a:lnTo>
                <a:lnTo>
                  <a:pt x="1616" y="4184"/>
                </a:lnTo>
                <a:lnTo>
                  <a:pt x="1667" y="4195"/>
                </a:lnTo>
                <a:lnTo>
                  <a:pt x="1718" y="4204"/>
                </a:lnTo>
                <a:lnTo>
                  <a:pt x="1770" y="4214"/>
                </a:lnTo>
                <a:lnTo>
                  <a:pt x="1821" y="4220"/>
                </a:lnTo>
                <a:lnTo>
                  <a:pt x="1874" y="4226"/>
                </a:lnTo>
                <a:lnTo>
                  <a:pt x="1927" y="4231"/>
                </a:lnTo>
                <a:lnTo>
                  <a:pt x="1980" y="4234"/>
                </a:lnTo>
                <a:lnTo>
                  <a:pt x="2034" y="4236"/>
                </a:lnTo>
                <a:lnTo>
                  <a:pt x="2087" y="4238"/>
                </a:lnTo>
                <a:lnTo>
                  <a:pt x="2141" y="4236"/>
                </a:lnTo>
                <a:lnTo>
                  <a:pt x="2195" y="4234"/>
                </a:lnTo>
                <a:lnTo>
                  <a:pt x="2249" y="4231"/>
                </a:lnTo>
                <a:lnTo>
                  <a:pt x="2301" y="4226"/>
                </a:lnTo>
                <a:lnTo>
                  <a:pt x="2354" y="4220"/>
                </a:lnTo>
                <a:lnTo>
                  <a:pt x="2406" y="4214"/>
                </a:lnTo>
                <a:lnTo>
                  <a:pt x="2458" y="4204"/>
                </a:lnTo>
                <a:lnTo>
                  <a:pt x="2509" y="4195"/>
                </a:lnTo>
                <a:lnTo>
                  <a:pt x="2559" y="4184"/>
                </a:lnTo>
                <a:lnTo>
                  <a:pt x="2610" y="4171"/>
                </a:lnTo>
                <a:lnTo>
                  <a:pt x="2660" y="4158"/>
                </a:lnTo>
                <a:lnTo>
                  <a:pt x="2709" y="4143"/>
                </a:lnTo>
                <a:lnTo>
                  <a:pt x="2758" y="4128"/>
                </a:lnTo>
                <a:lnTo>
                  <a:pt x="2806" y="4111"/>
                </a:lnTo>
                <a:lnTo>
                  <a:pt x="2854" y="4092"/>
                </a:lnTo>
                <a:lnTo>
                  <a:pt x="2901" y="4073"/>
                </a:lnTo>
                <a:lnTo>
                  <a:pt x="2948" y="4052"/>
                </a:lnTo>
                <a:lnTo>
                  <a:pt x="2993" y="4031"/>
                </a:lnTo>
                <a:lnTo>
                  <a:pt x="3039" y="4009"/>
                </a:lnTo>
                <a:lnTo>
                  <a:pt x="3084" y="3985"/>
                </a:lnTo>
                <a:lnTo>
                  <a:pt x="3127" y="3960"/>
                </a:lnTo>
                <a:lnTo>
                  <a:pt x="3171" y="3935"/>
                </a:lnTo>
                <a:lnTo>
                  <a:pt x="3214" y="3908"/>
                </a:lnTo>
                <a:lnTo>
                  <a:pt x="3255" y="3880"/>
                </a:lnTo>
                <a:lnTo>
                  <a:pt x="3297" y="3851"/>
                </a:lnTo>
                <a:lnTo>
                  <a:pt x="3337" y="3822"/>
                </a:lnTo>
                <a:lnTo>
                  <a:pt x="3377" y="3792"/>
                </a:lnTo>
                <a:lnTo>
                  <a:pt x="3416" y="3760"/>
                </a:lnTo>
                <a:lnTo>
                  <a:pt x="3455" y="3728"/>
                </a:lnTo>
                <a:lnTo>
                  <a:pt x="3493" y="3695"/>
                </a:lnTo>
                <a:lnTo>
                  <a:pt x="3529" y="3660"/>
                </a:lnTo>
                <a:lnTo>
                  <a:pt x="3565" y="3625"/>
                </a:lnTo>
                <a:lnTo>
                  <a:pt x="3600" y="3590"/>
                </a:lnTo>
                <a:lnTo>
                  <a:pt x="3634" y="3553"/>
                </a:lnTo>
                <a:lnTo>
                  <a:pt x="3668" y="3515"/>
                </a:lnTo>
                <a:lnTo>
                  <a:pt x="3700" y="3476"/>
                </a:lnTo>
                <a:lnTo>
                  <a:pt x="3732" y="3438"/>
                </a:lnTo>
                <a:lnTo>
                  <a:pt x="3761" y="3398"/>
                </a:lnTo>
                <a:lnTo>
                  <a:pt x="3791" y="3358"/>
                </a:lnTo>
                <a:lnTo>
                  <a:pt x="3820" y="3317"/>
                </a:lnTo>
                <a:lnTo>
                  <a:pt x="3847" y="3274"/>
                </a:lnTo>
                <a:lnTo>
                  <a:pt x="3874" y="3231"/>
                </a:lnTo>
                <a:lnTo>
                  <a:pt x="3899" y="3187"/>
                </a:lnTo>
                <a:lnTo>
                  <a:pt x="3925" y="3144"/>
                </a:lnTo>
                <a:lnTo>
                  <a:pt x="3949" y="3099"/>
                </a:lnTo>
                <a:lnTo>
                  <a:pt x="3970" y="3054"/>
                </a:lnTo>
                <a:lnTo>
                  <a:pt x="3992" y="3008"/>
                </a:lnTo>
                <a:lnTo>
                  <a:pt x="4013" y="2961"/>
                </a:lnTo>
                <a:lnTo>
                  <a:pt x="4032" y="2914"/>
                </a:lnTo>
                <a:lnTo>
                  <a:pt x="4050" y="2866"/>
                </a:lnTo>
                <a:lnTo>
                  <a:pt x="4066" y="2818"/>
                </a:lnTo>
                <a:lnTo>
                  <a:pt x="4082" y="2769"/>
                </a:lnTo>
                <a:lnTo>
                  <a:pt x="4097" y="2720"/>
                </a:lnTo>
                <a:lnTo>
                  <a:pt x="4111" y="2670"/>
                </a:lnTo>
                <a:lnTo>
                  <a:pt x="4123" y="2619"/>
                </a:lnTo>
                <a:lnTo>
                  <a:pt x="4134" y="2569"/>
                </a:lnTo>
                <a:lnTo>
                  <a:pt x="4144" y="2518"/>
                </a:lnTo>
                <a:lnTo>
                  <a:pt x="4152" y="2466"/>
                </a:lnTo>
                <a:lnTo>
                  <a:pt x="4160" y="2414"/>
                </a:lnTo>
                <a:lnTo>
                  <a:pt x="4166" y="2362"/>
                </a:lnTo>
                <a:lnTo>
                  <a:pt x="4170" y="2309"/>
                </a:lnTo>
                <a:lnTo>
                  <a:pt x="4174" y="2256"/>
                </a:lnTo>
                <a:lnTo>
                  <a:pt x="4176" y="2202"/>
                </a:lnTo>
                <a:lnTo>
                  <a:pt x="4177" y="2149"/>
                </a:lnTo>
                <a:lnTo>
                  <a:pt x="4176" y="2106"/>
                </a:lnTo>
                <a:lnTo>
                  <a:pt x="4175" y="2064"/>
                </a:lnTo>
                <a:lnTo>
                  <a:pt x="4173" y="2023"/>
                </a:lnTo>
                <a:lnTo>
                  <a:pt x="4170" y="1981"/>
                </a:lnTo>
                <a:lnTo>
                  <a:pt x="4166" y="1940"/>
                </a:lnTo>
                <a:lnTo>
                  <a:pt x="4162" y="1898"/>
                </a:lnTo>
                <a:lnTo>
                  <a:pt x="4157" y="1857"/>
                </a:lnTo>
                <a:lnTo>
                  <a:pt x="4151" y="1817"/>
                </a:lnTo>
                <a:lnTo>
                  <a:pt x="4144" y="1777"/>
                </a:lnTo>
                <a:lnTo>
                  <a:pt x="4136" y="1737"/>
                </a:lnTo>
                <a:lnTo>
                  <a:pt x="4128" y="1697"/>
                </a:lnTo>
                <a:lnTo>
                  <a:pt x="4119" y="1657"/>
                </a:lnTo>
                <a:lnTo>
                  <a:pt x="4109" y="1619"/>
                </a:lnTo>
                <a:lnTo>
                  <a:pt x="4098" y="1580"/>
                </a:lnTo>
                <a:lnTo>
                  <a:pt x="4087" y="1541"/>
                </a:lnTo>
                <a:lnTo>
                  <a:pt x="4074" y="1503"/>
                </a:lnTo>
                <a:lnTo>
                  <a:pt x="4062" y="1465"/>
                </a:lnTo>
                <a:lnTo>
                  <a:pt x="4048" y="1428"/>
                </a:lnTo>
                <a:lnTo>
                  <a:pt x="4034" y="1390"/>
                </a:lnTo>
                <a:lnTo>
                  <a:pt x="4019" y="1353"/>
                </a:lnTo>
                <a:lnTo>
                  <a:pt x="4003" y="1317"/>
                </a:lnTo>
                <a:lnTo>
                  <a:pt x="3987" y="1280"/>
                </a:lnTo>
                <a:lnTo>
                  <a:pt x="3971" y="1245"/>
                </a:lnTo>
                <a:lnTo>
                  <a:pt x="3953" y="1209"/>
                </a:lnTo>
                <a:lnTo>
                  <a:pt x="3935" y="1174"/>
                </a:lnTo>
                <a:lnTo>
                  <a:pt x="3917" y="1140"/>
                </a:lnTo>
                <a:lnTo>
                  <a:pt x="3897" y="1105"/>
                </a:lnTo>
                <a:lnTo>
                  <a:pt x="3877" y="1071"/>
                </a:lnTo>
                <a:lnTo>
                  <a:pt x="3856" y="1038"/>
                </a:lnTo>
                <a:lnTo>
                  <a:pt x="3836" y="1005"/>
                </a:lnTo>
                <a:lnTo>
                  <a:pt x="3813" y="972"/>
                </a:lnTo>
                <a:lnTo>
                  <a:pt x="3791" y="940"/>
                </a:lnTo>
                <a:lnTo>
                  <a:pt x="3767" y="908"/>
                </a:lnTo>
                <a:lnTo>
                  <a:pt x="3744" y="877"/>
                </a:lnTo>
                <a:lnTo>
                  <a:pt x="3720" y="846"/>
                </a:lnTo>
                <a:lnTo>
                  <a:pt x="3695" y="816"/>
                </a:lnTo>
                <a:lnTo>
                  <a:pt x="3670" y="785"/>
                </a:lnTo>
                <a:lnTo>
                  <a:pt x="3644" y="757"/>
                </a:lnTo>
                <a:lnTo>
                  <a:pt x="3617" y="727"/>
                </a:lnTo>
                <a:lnTo>
                  <a:pt x="3590" y="700"/>
                </a:lnTo>
                <a:lnTo>
                  <a:pt x="3562" y="671"/>
                </a:lnTo>
                <a:lnTo>
                  <a:pt x="3535" y="644"/>
                </a:lnTo>
                <a:lnTo>
                  <a:pt x="3506" y="618"/>
                </a:lnTo>
                <a:lnTo>
                  <a:pt x="3477" y="591"/>
                </a:lnTo>
                <a:lnTo>
                  <a:pt x="3448" y="565"/>
                </a:lnTo>
                <a:lnTo>
                  <a:pt x="3417" y="540"/>
                </a:lnTo>
                <a:lnTo>
                  <a:pt x="3388" y="515"/>
                </a:lnTo>
                <a:lnTo>
                  <a:pt x="3357" y="491"/>
                </a:lnTo>
                <a:lnTo>
                  <a:pt x="3325" y="468"/>
                </a:lnTo>
                <a:lnTo>
                  <a:pt x="3293" y="445"/>
                </a:lnTo>
                <a:lnTo>
                  <a:pt x="3261" y="422"/>
                </a:lnTo>
                <a:lnTo>
                  <a:pt x="3228" y="400"/>
                </a:lnTo>
                <a:lnTo>
                  <a:pt x="3195" y="379"/>
                </a:lnTo>
                <a:lnTo>
                  <a:pt x="3161" y="358"/>
                </a:lnTo>
                <a:lnTo>
                  <a:pt x="3127" y="339"/>
                </a:lnTo>
                <a:lnTo>
                  <a:pt x="3093" y="319"/>
                </a:lnTo>
                <a:lnTo>
                  <a:pt x="3059" y="301"/>
                </a:lnTo>
                <a:lnTo>
                  <a:pt x="3023" y="283"/>
                </a:lnTo>
                <a:lnTo>
                  <a:pt x="2988" y="266"/>
                </a:lnTo>
                <a:lnTo>
                  <a:pt x="2952" y="248"/>
                </a:lnTo>
                <a:lnTo>
                  <a:pt x="2916" y="232"/>
                </a:lnTo>
                <a:lnTo>
                  <a:pt x="2879" y="216"/>
                </a:lnTo>
                <a:lnTo>
                  <a:pt x="2842" y="202"/>
                </a:lnTo>
                <a:lnTo>
                  <a:pt x="2805" y="188"/>
                </a:lnTo>
                <a:close/>
                <a:moveTo>
                  <a:pt x="1338" y="3471"/>
                </a:moveTo>
                <a:lnTo>
                  <a:pt x="1338" y="3471"/>
                </a:lnTo>
                <a:lnTo>
                  <a:pt x="1308" y="3470"/>
                </a:lnTo>
                <a:lnTo>
                  <a:pt x="1279" y="3467"/>
                </a:lnTo>
                <a:lnTo>
                  <a:pt x="1250" y="3464"/>
                </a:lnTo>
                <a:lnTo>
                  <a:pt x="1223" y="3459"/>
                </a:lnTo>
                <a:lnTo>
                  <a:pt x="1195" y="3453"/>
                </a:lnTo>
                <a:lnTo>
                  <a:pt x="1168" y="3445"/>
                </a:lnTo>
                <a:lnTo>
                  <a:pt x="1141" y="3435"/>
                </a:lnTo>
                <a:lnTo>
                  <a:pt x="1115" y="3426"/>
                </a:lnTo>
                <a:lnTo>
                  <a:pt x="1090" y="3414"/>
                </a:lnTo>
                <a:lnTo>
                  <a:pt x="1065" y="3401"/>
                </a:lnTo>
                <a:lnTo>
                  <a:pt x="1041" y="3387"/>
                </a:lnTo>
                <a:lnTo>
                  <a:pt x="1018" y="3373"/>
                </a:lnTo>
                <a:lnTo>
                  <a:pt x="995" y="3357"/>
                </a:lnTo>
                <a:lnTo>
                  <a:pt x="973" y="3341"/>
                </a:lnTo>
                <a:lnTo>
                  <a:pt x="953" y="3322"/>
                </a:lnTo>
                <a:lnTo>
                  <a:pt x="933" y="3303"/>
                </a:lnTo>
                <a:lnTo>
                  <a:pt x="914" y="3283"/>
                </a:lnTo>
                <a:lnTo>
                  <a:pt x="896" y="3263"/>
                </a:lnTo>
                <a:lnTo>
                  <a:pt x="880" y="3241"/>
                </a:lnTo>
                <a:lnTo>
                  <a:pt x="864" y="3218"/>
                </a:lnTo>
                <a:lnTo>
                  <a:pt x="849" y="3195"/>
                </a:lnTo>
                <a:lnTo>
                  <a:pt x="835" y="3171"/>
                </a:lnTo>
                <a:lnTo>
                  <a:pt x="823" y="3146"/>
                </a:lnTo>
                <a:lnTo>
                  <a:pt x="811" y="3121"/>
                </a:lnTo>
                <a:lnTo>
                  <a:pt x="801" y="3095"/>
                </a:lnTo>
                <a:lnTo>
                  <a:pt x="792" y="3069"/>
                </a:lnTo>
                <a:lnTo>
                  <a:pt x="784" y="3041"/>
                </a:lnTo>
                <a:lnTo>
                  <a:pt x="777" y="3014"/>
                </a:lnTo>
                <a:lnTo>
                  <a:pt x="772" y="2985"/>
                </a:lnTo>
                <a:lnTo>
                  <a:pt x="769" y="2957"/>
                </a:lnTo>
                <a:lnTo>
                  <a:pt x="767" y="2928"/>
                </a:lnTo>
                <a:lnTo>
                  <a:pt x="766" y="2898"/>
                </a:lnTo>
                <a:lnTo>
                  <a:pt x="767" y="2869"/>
                </a:lnTo>
                <a:lnTo>
                  <a:pt x="769" y="2840"/>
                </a:lnTo>
                <a:lnTo>
                  <a:pt x="772" y="2811"/>
                </a:lnTo>
                <a:lnTo>
                  <a:pt x="777" y="2783"/>
                </a:lnTo>
                <a:lnTo>
                  <a:pt x="784" y="2755"/>
                </a:lnTo>
                <a:lnTo>
                  <a:pt x="792" y="2728"/>
                </a:lnTo>
                <a:lnTo>
                  <a:pt x="801" y="2702"/>
                </a:lnTo>
                <a:lnTo>
                  <a:pt x="811" y="2675"/>
                </a:lnTo>
                <a:lnTo>
                  <a:pt x="823" y="2650"/>
                </a:lnTo>
                <a:lnTo>
                  <a:pt x="835" y="2625"/>
                </a:lnTo>
                <a:lnTo>
                  <a:pt x="849" y="2602"/>
                </a:lnTo>
                <a:lnTo>
                  <a:pt x="864" y="2578"/>
                </a:lnTo>
                <a:lnTo>
                  <a:pt x="880" y="2557"/>
                </a:lnTo>
                <a:lnTo>
                  <a:pt x="896" y="2535"/>
                </a:lnTo>
                <a:lnTo>
                  <a:pt x="914" y="2514"/>
                </a:lnTo>
                <a:lnTo>
                  <a:pt x="933" y="2494"/>
                </a:lnTo>
                <a:lnTo>
                  <a:pt x="953" y="2476"/>
                </a:lnTo>
                <a:lnTo>
                  <a:pt x="973" y="2457"/>
                </a:lnTo>
                <a:lnTo>
                  <a:pt x="995" y="2440"/>
                </a:lnTo>
                <a:lnTo>
                  <a:pt x="1018" y="2424"/>
                </a:lnTo>
                <a:lnTo>
                  <a:pt x="1041" y="2409"/>
                </a:lnTo>
                <a:lnTo>
                  <a:pt x="1065" y="2396"/>
                </a:lnTo>
                <a:lnTo>
                  <a:pt x="1090" y="2383"/>
                </a:lnTo>
                <a:lnTo>
                  <a:pt x="1115" y="2372"/>
                </a:lnTo>
                <a:lnTo>
                  <a:pt x="1141" y="2361"/>
                </a:lnTo>
                <a:lnTo>
                  <a:pt x="1168" y="2352"/>
                </a:lnTo>
                <a:lnTo>
                  <a:pt x="1195" y="2344"/>
                </a:lnTo>
                <a:lnTo>
                  <a:pt x="1223" y="2338"/>
                </a:lnTo>
                <a:lnTo>
                  <a:pt x="1250" y="2333"/>
                </a:lnTo>
                <a:lnTo>
                  <a:pt x="1279" y="2329"/>
                </a:lnTo>
                <a:lnTo>
                  <a:pt x="1308" y="2327"/>
                </a:lnTo>
                <a:lnTo>
                  <a:pt x="1338" y="2327"/>
                </a:lnTo>
                <a:lnTo>
                  <a:pt x="1366" y="2327"/>
                </a:lnTo>
                <a:lnTo>
                  <a:pt x="1396" y="2329"/>
                </a:lnTo>
                <a:lnTo>
                  <a:pt x="1425" y="2333"/>
                </a:lnTo>
                <a:lnTo>
                  <a:pt x="1453" y="2338"/>
                </a:lnTo>
                <a:lnTo>
                  <a:pt x="1481" y="2344"/>
                </a:lnTo>
                <a:lnTo>
                  <a:pt x="1508" y="2352"/>
                </a:lnTo>
                <a:lnTo>
                  <a:pt x="1534" y="2361"/>
                </a:lnTo>
                <a:lnTo>
                  <a:pt x="1561" y="2372"/>
                </a:lnTo>
                <a:lnTo>
                  <a:pt x="1586" y="2383"/>
                </a:lnTo>
                <a:lnTo>
                  <a:pt x="1610" y="2396"/>
                </a:lnTo>
                <a:lnTo>
                  <a:pt x="1634" y="2409"/>
                </a:lnTo>
                <a:lnTo>
                  <a:pt x="1658" y="2424"/>
                </a:lnTo>
                <a:lnTo>
                  <a:pt x="1680" y="2440"/>
                </a:lnTo>
                <a:lnTo>
                  <a:pt x="1701" y="2457"/>
                </a:lnTo>
                <a:lnTo>
                  <a:pt x="1722" y="2476"/>
                </a:lnTo>
                <a:lnTo>
                  <a:pt x="1742" y="2494"/>
                </a:lnTo>
                <a:lnTo>
                  <a:pt x="1761" y="2514"/>
                </a:lnTo>
                <a:lnTo>
                  <a:pt x="1779" y="2535"/>
                </a:lnTo>
                <a:lnTo>
                  <a:pt x="1796" y="2557"/>
                </a:lnTo>
                <a:lnTo>
                  <a:pt x="1812" y="2578"/>
                </a:lnTo>
                <a:lnTo>
                  <a:pt x="1827" y="2602"/>
                </a:lnTo>
                <a:lnTo>
                  <a:pt x="1841" y="2625"/>
                </a:lnTo>
                <a:lnTo>
                  <a:pt x="1853" y="2650"/>
                </a:lnTo>
                <a:lnTo>
                  <a:pt x="1865" y="2675"/>
                </a:lnTo>
                <a:lnTo>
                  <a:pt x="1875" y="2702"/>
                </a:lnTo>
                <a:lnTo>
                  <a:pt x="1884" y="2728"/>
                </a:lnTo>
                <a:lnTo>
                  <a:pt x="1892" y="2755"/>
                </a:lnTo>
                <a:lnTo>
                  <a:pt x="1898" y="2783"/>
                </a:lnTo>
                <a:lnTo>
                  <a:pt x="1903" y="2811"/>
                </a:lnTo>
                <a:lnTo>
                  <a:pt x="1907" y="2840"/>
                </a:lnTo>
                <a:lnTo>
                  <a:pt x="1909" y="2869"/>
                </a:lnTo>
                <a:lnTo>
                  <a:pt x="1909" y="2898"/>
                </a:lnTo>
                <a:lnTo>
                  <a:pt x="1909" y="2928"/>
                </a:lnTo>
                <a:lnTo>
                  <a:pt x="1907" y="2957"/>
                </a:lnTo>
                <a:lnTo>
                  <a:pt x="1903" y="2985"/>
                </a:lnTo>
                <a:lnTo>
                  <a:pt x="1898" y="3014"/>
                </a:lnTo>
                <a:lnTo>
                  <a:pt x="1892" y="3041"/>
                </a:lnTo>
                <a:lnTo>
                  <a:pt x="1884" y="3069"/>
                </a:lnTo>
                <a:lnTo>
                  <a:pt x="1875" y="3095"/>
                </a:lnTo>
                <a:lnTo>
                  <a:pt x="1865" y="3121"/>
                </a:lnTo>
                <a:lnTo>
                  <a:pt x="1853" y="3146"/>
                </a:lnTo>
                <a:lnTo>
                  <a:pt x="1841" y="3171"/>
                </a:lnTo>
                <a:lnTo>
                  <a:pt x="1827" y="3195"/>
                </a:lnTo>
                <a:lnTo>
                  <a:pt x="1812" y="3218"/>
                </a:lnTo>
                <a:lnTo>
                  <a:pt x="1796" y="3241"/>
                </a:lnTo>
                <a:lnTo>
                  <a:pt x="1779" y="3263"/>
                </a:lnTo>
                <a:lnTo>
                  <a:pt x="1761" y="3283"/>
                </a:lnTo>
                <a:lnTo>
                  <a:pt x="1742" y="3303"/>
                </a:lnTo>
                <a:lnTo>
                  <a:pt x="1722" y="3322"/>
                </a:lnTo>
                <a:lnTo>
                  <a:pt x="1701" y="3341"/>
                </a:lnTo>
                <a:lnTo>
                  <a:pt x="1680" y="3357"/>
                </a:lnTo>
                <a:lnTo>
                  <a:pt x="1658" y="3373"/>
                </a:lnTo>
                <a:lnTo>
                  <a:pt x="1634" y="3387"/>
                </a:lnTo>
                <a:lnTo>
                  <a:pt x="1610" y="3401"/>
                </a:lnTo>
                <a:lnTo>
                  <a:pt x="1586" y="3414"/>
                </a:lnTo>
                <a:lnTo>
                  <a:pt x="1561" y="3426"/>
                </a:lnTo>
                <a:lnTo>
                  <a:pt x="1534" y="3435"/>
                </a:lnTo>
                <a:lnTo>
                  <a:pt x="1508" y="3445"/>
                </a:lnTo>
                <a:lnTo>
                  <a:pt x="1481" y="3453"/>
                </a:lnTo>
                <a:lnTo>
                  <a:pt x="1453" y="3459"/>
                </a:lnTo>
                <a:lnTo>
                  <a:pt x="1425" y="3464"/>
                </a:lnTo>
                <a:lnTo>
                  <a:pt x="1396" y="3467"/>
                </a:lnTo>
                <a:lnTo>
                  <a:pt x="1366" y="3470"/>
                </a:lnTo>
                <a:lnTo>
                  <a:pt x="1338" y="3471"/>
                </a:lnTo>
                <a:close/>
                <a:moveTo>
                  <a:pt x="1338" y="1969"/>
                </a:moveTo>
                <a:lnTo>
                  <a:pt x="1338" y="1969"/>
                </a:lnTo>
                <a:lnTo>
                  <a:pt x="1308" y="1969"/>
                </a:lnTo>
                <a:lnTo>
                  <a:pt x="1279" y="1967"/>
                </a:lnTo>
                <a:lnTo>
                  <a:pt x="1250" y="1962"/>
                </a:lnTo>
                <a:lnTo>
                  <a:pt x="1223" y="1958"/>
                </a:lnTo>
                <a:lnTo>
                  <a:pt x="1195" y="1951"/>
                </a:lnTo>
                <a:lnTo>
                  <a:pt x="1168" y="1944"/>
                </a:lnTo>
                <a:lnTo>
                  <a:pt x="1141" y="1935"/>
                </a:lnTo>
                <a:lnTo>
                  <a:pt x="1115" y="1925"/>
                </a:lnTo>
                <a:lnTo>
                  <a:pt x="1090" y="1913"/>
                </a:lnTo>
                <a:lnTo>
                  <a:pt x="1065" y="1901"/>
                </a:lnTo>
                <a:lnTo>
                  <a:pt x="1041" y="1887"/>
                </a:lnTo>
                <a:lnTo>
                  <a:pt x="1018" y="1872"/>
                </a:lnTo>
                <a:lnTo>
                  <a:pt x="995" y="1856"/>
                </a:lnTo>
                <a:lnTo>
                  <a:pt x="973" y="1839"/>
                </a:lnTo>
                <a:lnTo>
                  <a:pt x="953" y="1821"/>
                </a:lnTo>
                <a:lnTo>
                  <a:pt x="933" y="1802"/>
                </a:lnTo>
                <a:lnTo>
                  <a:pt x="914" y="1782"/>
                </a:lnTo>
                <a:lnTo>
                  <a:pt x="896" y="1761"/>
                </a:lnTo>
                <a:lnTo>
                  <a:pt x="880" y="1740"/>
                </a:lnTo>
                <a:lnTo>
                  <a:pt x="864" y="1717"/>
                </a:lnTo>
                <a:lnTo>
                  <a:pt x="849" y="1694"/>
                </a:lnTo>
                <a:lnTo>
                  <a:pt x="835" y="1670"/>
                </a:lnTo>
                <a:lnTo>
                  <a:pt x="823" y="1646"/>
                </a:lnTo>
                <a:lnTo>
                  <a:pt x="811" y="1620"/>
                </a:lnTo>
                <a:lnTo>
                  <a:pt x="801" y="1595"/>
                </a:lnTo>
                <a:lnTo>
                  <a:pt x="792" y="1567"/>
                </a:lnTo>
                <a:lnTo>
                  <a:pt x="784" y="1541"/>
                </a:lnTo>
                <a:lnTo>
                  <a:pt x="777" y="1512"/>
                </a:lnTo>
                <a:lnTo>
                  <a:pt x="772" y="1485"/>
                </a:lnTo>
                <a:lnTo>
                  <a:pt x="769" y="1456"/>
                </a:lnTo>
                <a:lnTo>
                  <a:pt x="767" y="1427"/>
                </a:lnTo>
                <a:lnTo>
                  <a:pt x="766" y="1397"/>
                </a:lnTo>
                <a:lnTo>
                  <a:pt x="767" y="1368"/>
                </a:lnTo>
                <a:lnTo>
                  <a:pt x="769" y="1339"/>
                </a:lnTo>
                <a:lnTo>
                  <a:pt x="772" y="1310"/>
                </a:lnTo>
                <a:lnTo>
                  <a:pt x="777" y="1283"/>
                </a:lnTo>
                <a:lnTo>
                  <a:pt x="784" y="1255"/>
                </a:lnTo>
                <a:lnTo>
                  <a:pt x="792" y="1228"/>
                </a:lnTo>
                <a:lnTo>
                  <a:pt x="801" y="1201"/>
                </a:lnTo>
                <a:lnTo>
                  <a:pt x="811" y="1175"/>
                </a:lnTo>
                <a:lnTo>
                  <a:pt x="823" y="1150"/>
                </a:lnTo>
                <a:lnTo>
                  <a:pt x="835" y="1125"/>
                </a:lnTo>
                <a:lnTo>
                  <a:pt x="849" y="1101"/>
                </a:lnTo>
                <a:lnTo>
                  <a:pt x="864" y="1078"/>
                </a:lnTo>
                <a:lnTo>
                  <a:pt x="880" y="1055"/>
                </a:lnTo>
                <a:lnTo>
                  <a:pt x="896" y="1033"/>
                </a:lnTo>
                <a:lnTo>
                  <a:pt x="914" y="1013"/>
                </a:lnTo>
                <a:lnTo>
                  <a:pt x="933" y="993"/>
                </a:lnTo>
                <a:lnTo>
                  <a:pt x="953" y="974"/>
                </a:lnTo>
                <a:lnTo>
                  <a:pt x="973" y="957"/>
                </a:lnTo>
                <a:lnTo>
                  <a:pt x="995" y="940"/>
                </a:lnTo>
                <a:lnTo>
                  <a:pt x="1018" y="924"/>
                </a:lnTo>
                <a:lnTo>
                  <a:pt x="1041" y="909"/>
                </a:lnTo>
                <a:lnTo>
                  <a:pt x="1065" y="895"/>
                </a:lnTo>
                <a:lnTo>
                  <a:pt x="1090" y="883"/>
                </a:lnTo>
                <a:lnTo>
                  <a:pt x="1115" y="871"/>
                </a:lnTo>
                <a:lnTo>
                  <a:pt x="1141" y="861"/>
                </a:lnTo>
                <a:lnTo>
                  <a:pt x="1168" y="852"/>
                </a:lnTo>
                <a:lnTo>
                  <a:pt x="1195" y="844"/>
                </a:lnTo>
                <a:lnTo>
                  <a:pt x="1223" y="838"/>
                </a:lnTo>
                <a:lnTo>
                  <a:pt x="1250" y="832"/>
                </a:lnTo>
                <a:lnTo>
                  <a:pt x="1279" y="829"/>
                </a:lnTo>
                <a:lnTo>
                  <a:pt x="1308" y="827"/>
                </a:lnTo>
                <a:lnTo>
                  <a:pt x="1338" y="825"/>
                </a:lnTo>
                <a:lnTo>
                  <a:pt x="1366" y="827"/>
                </a:lnTo>
                <a:lnTo>
                  <a:pt x="1396" y="829"/>
                </a:lnTo>
                <a:lnTo>
                  <a:pt x="1425" y="832"/>
                </a:lnTo>
                <a:lnTo>
                  <a:pt x="1453" y="838"/>
                </a:lnTo>
                <a:lnTo>
                  <a:pt x="1481" y="844"/>
                </a:lnTo>
                <a:lnTo>
                  <a:pt x="1508" y="852"/>
                </a:lnTo>
                <a:lnTo>
                  <a:pt x="1534" y="861"/>
                </a:lnTo>
                <a:lnTo>
                  <a:pt x="1561" y="871"/>
                </a:lnTo>
                <a:lnTo>
                  <a:pt x="1586" y="883"/>
                </a:lnTo>
                <a:lnTo>
                  <a:pt x="1610" y="895"/>
                </a:lnTo>
                <a:lnTo>
                  <a:pt x="1634" y="909"/>
                </a:lnTo>
                <a:lnTo>
                  <a:pt x="1658" y="924"/>
                </a:lnTo>
                <a:lnTo>
                  <a:pt x="1680" y="940"/>
                </a:lnTo>
                <a:lnTo>
                  <a:pt x="1701" y="957"/>
                </a:lnTo>
                <a:lnTo>
                  <a:pt x="1722" y="974"/>
                </a:lnTo>
                <a:lnTo>
                  <a:pt x="1742" y="993"/>
                </a:lnTo>
                <a:lnTo>
                  <a:pt x="1761" y="1013"/>
                </a:lnTo>
                <a:lnTo>
                  <a:pt x="1779" y="1033"/>
                </a:lnTo>
                <a:lnTo>
                  <a:pt x="1796" y="1055"/>
                </a:lnTo>
                <a:lnTo>
                  <a:pt x="1812" y="1078"/>
                </a:lnTo>
                <a:lnTo>
                  <a:pt x="1827" y="1101"/>
                </a:lnTo>
                <a:lnTo>
                  <a:pt x="1841" y="1125"/>
                </a:lnTo>
                <a:lnTo>
                  <a:pt x="1853" y="1150"/>
                </a:lnTo>
                <a:lnTo>
                  <a:pt x="1865" y="1175"/>
                </a:lnTo>
                <a:lnTo>
                  <a:pt x="1875" y="1201"/>
                </a:lnTo>
                <a:lnTo>
                  <a:pt x="1884" y="1228"/>
                </a:lnTo>
                <a:lnTo>
                  <a:pt x="1892" y="1255"/>
                </a:lnTo>
                <a:lnTo>
                  <a:pt x="1898" y="1283"/>
                </a:lnTo>
                <a:lnTo>
                  <a:pt x="1903" y="1310"/>
                </a:lnTo>
                <a:lnTo>
                  <a:pt x="1907" y="1339"/>
                </a:lnTo>
                <a:lnTo>
                  <a:pt x="1909" y="1368"/>
                </a:lnTo>
                <a:lnTo>
                  <a:pt x="1909" y="1397"/>
                </a:lnTo>
                <a:lnTo>
                  <a:pt x="1909" y="1427"/>
                </a:lnTo>
                <a:lnTo>
                  <a:pt x="1907" y="1456"/>
                </a:lnTo>
                <a:lnTo>
                  <a:pt x="1903" y="1485"/>
                </a:lnTo>
                <a:lnTo>
                  <a:pt x="1898" y="1512"/>
                </a:lnTo>
                <a:lnTo>
                  <a:pt x="1892" y="1541"/>
                </a:lnTo>
                <a:lnTo>
                  <a:pt x="1884" y="1567"/>
                </a:lnTo>
                <a:lnTo>
                  <a:pt x="1875" y="1595"/>
                </a:lnTo>
                <a:lnTo>
                  <a:pt x="1865" y="1620"/>
                </a:lnTo>
                <a:lnTo>
                  <a:pt x="1853" y="1646"/>
                </a:lnTo>
                <a:lnTo>
                  <a:pt x="1841" y="1670"/>
                </a:lnTo>
                <a:lnTo>
                  <a:pt x="1827" y="1694"/>
                </a:lnTo>
                <a:lnTo>
                  <a:pt x="1812" y="1717"/>
                </a:lnTo>
                <a:lnTo>
                  <a:pt x="1796" y="1740"/>
                </a:lnTo>
                <a:lnTo>
                  <a:pt x="1779" y="1761"/>
                </a:lnTo>
                <a:lnTo>
                  <a:pt x="1761" y="1782"/>
                </a:lnTo>
                <a:lnTo>
                  <a:pt x="1742" y="1802"/>
                </a:lnTo>
                <a:lnTo>
                  <a:pt x="1722" y="1821"/>
                </a:lnTo>
                <a:lnTo>
                  <a:pt x="1701" y="1839"/>
                </a:lnTo>
                <a:lnTo>
                  <a:pt x="1680" y="1856"/>
                </a:lnTo>
                <a:lnTo>
                  <a:pt x="1658" y="1872"/>
                </a:lnTo>
                <a:lnTo>
                  <a:pt x="1634" y="1887"/>
                </a:lnTo>
                <a:lnTo>
                  <a:pt x="1610" y="1901"/>
                </a:lnTo>
                <a:lnTo>
                  <a:pt x="1586" y="1913"/>
                </a:lnTo>
                <a:lnTo>
                  <a:pt x="1561" y="1925"/>
                </a:lnTo>
                <a:lnTo>
                  <a:pt x="1534" y="1935"/>
                </a:lnTo>
                <a:lnTo>
                  <a:pt x="1508" y="1944"/>
                </a:lnTo>
                <a:lnTo>
                  <a:pt x="1481" y="1951"/>
                </a:lnTo>
                <a:lnTo>
                  <a:pt x="1453" y="1958"/>
                </a:lnTo>
                <a:lnTo>
                  <a:pt x="1425" y="1962"/>
                </a:lnTo>
                <a:lnTo>
                  <a:pt x="1396" y="1967"/>
                </a:lnTo>
                <a:lnTo>
                  <a:pt x="1366" y="1969"/>
                </a:lnTo>
                <a:lnTo>
                  <a:pt x="1338" y="1969"/>
                </a:lnTo>
                <a:close/>
                <a:moveTo>
                  <a:pt x="2838" y="3471"/>
                </a:moveTo>
                <a:lnTo>
                  <a:pt x="2838" y="3471"/>
                </a:lnTo>
                <a:lnTo>
                  <a:pt x="2810" y="3470"/>
                </a:lnTo>
                <a:lnTo>
                  <a:pt x="2780" y="3467"/>
                </a:lnTo>
                <a:lnTo>
                  <a:pt x="2751" y="3464"/>
                </a:lnTo>
                <a:lnTo>
                  <a:pt x="2723" y="3459"/>
                </a:lnTo>
                <a:lnTo>
                  <a:pt x="2695" y="3453"/>
                </a:lnTo>
                <a:lnTo>
                  <a:pt x="2668" y="3445"/>
                </a:lnTo>
                <a:lnTo>
                  <a:pt x="2642" y="3435"/>
                </a:lnTo>
                <a:lnTo>
                  <a:pt x="2615" y="3426"/>
                </a:lnTo>
                <a:lnTo>
                  <a:pt x="2590" y="3414"/>
                </a:lnTo>
                <a:lnTo>
                  <a:pt x="2566" y="3401"/>
                </a:lnTo>
                <a:lnTo>
                  <a:pt x="2542" y="3387"/>
                </a:lnTo>
                <a:lnTo>
                  <a:pt x="2518" y="3373"/>
                </a:lnTo>
                <a:lnTo>
                  <a:pt x="2496" y="3357"/>
                </a:lnTo>
                <a:lnTo>
                  <a:pt x="2475" y="3341"/>
                </a:lnTo>
                <a:lnTo>
                  <a:pt x="2454" y="3322"/>
                </a:lnTo>
                <a:lnTo>
                  <a:pt x="2434" y="3303"/>
                </a:lnTo>
                <a:lnTo>
                  <a:pt x="2415" y="3283"/>
                </a:lnTo>
                <a:lnTo>
                  <a:pt x="2397" y="3263"/>
                </a:lnTo>
                <a:lnTo>
                  <a:pt x="2380" y="3241"/>
                </a:lnTo>
                <a:lnTo>
                  <a:pt x="2364" y="3218"/>
                </a:lnTo>
                <a:lnTo>
                  <a:pt x="2349" y="3195"/>
                </a:lnTo>
                <a:lnTo>
                  <a:pt x="2335" y="3171"/>
                </a:lnTo>
                <a:lnTo>
                  <a:pt x="2323" y="3146"/>
                </a:lnTo>
                <a:lnTo>
                  <a:pt x="2311" y="3121"/>
                </a:lnTo>
                <a:lnTo>
                  <a:pt x="2301" y="3095"/>
                </a:lnTo>
                <a:lnTo>
                  <a:pt x="2292" y="3069"/>
                </a:lnTo>
                <a:lnTo>
                  <a:pt x="2285" y="3041"/>
                </a:lnTo>
                <a:lnTo>
                  <a:pt x="2278" y="3014"/>
                </a:lnTo>
                <a:lnTo>
                  <a:pt x="2274" y="2985"/>
                </a:lnTo>
                <a:lnTo>
                  <a:pt x="2270" y="2957"/>
                </a:lnTo>
                <a:lnTo>
                  <a:pt x="2268" y="2928"/>
                </a:lnTo>
                <a:lnTo>
                  <a:pt x="2267" y="2898"/>
                </a:lnTo>
                <a:lnTo>
                  <a:pt x="2268" y="2869"/>
                </a:lnTo>
                <a:lnTo>
                  <a:pt x="2270" y="2840"/>
                </a:lnTo>
                <a:lnTo>
                  <a:pt x="2274" y="2811"/>
                </a:lnTo>
                <a:lnTo>
                  <a:pt x="2278" y="2783"/>
                </a:lnTo>
                <a:lnTo>
                  <a:pt x="2285" y="2755"/>
                </a:lnTo>
                <a:lnTo>
                  <a:pt x="2292" y="2728"/>
                </a:lnTo>
                <a:lnTo>
                  <a:pt x="2301" y="2702"/>
                </a:lnTo>
                <a:lnTo>
                  <a:pt x="2311" y="2675"/>
                </a:lnTo>
                <a:lnTo>
                  <a:pt x="2323" y="2650"/>
                </a:lnTo>
                <a:lnTo>
                  <a:pt x="2335" y="2625"/>
                </a:lnTo>
                <a:lnTo>
                  <a:pt x="2349" y="2602"/>
                </a:lnTo>
                <a:lnTo>
                  <a:pt x="2364" y="2578"/>
                </a:lnTo>
                <a:lnTo>
                  <a:pt x="2380" y="2557"/>
                </a:lnTo>
                <a:lnTo>
                  <a:pt x="2397" y="2535"/>
                </a:lnTo>
                <a:lnTo>
                  <a:pt x="2415" y="2514"/>
                </a:lnTo>
                <a:lnTo>
                  <a:pt x="2434" y="2494"/>
                </a:lnTo>
                <a:lnTo>
                  <a:pt x="2454" y="2476"/>
                </a:lnTo>
                <a:lnTo>
                  <a:pt x="2475" y="2457"/>
                </a:lnTo>
                <a:lnTo>
                  <a:pt x="2496" y="2440"/>
                </a:lnTo>
                <a:lnTo>
                  <a:pt x="2518" y="2424"/>
                </a:lnTo>
                <a:lnTo>
                  <a:pt x="2542" y="2409"/>
                </a:lnTo>
                <a:lnTo>
                  <a:pt x="2566" y="2396"/>
                </a:lnTo>
                <a:lnTo>
                  <a:pt x="2590" y="2383"/>
                </a:lnTo>
                <a:lnTo>
                  <a:pt x="2615" y="2372"/>
                </a:lnTo>
                <a:lnTo>
                  <a:pt x="2642" y="2361"/>
                </a:lnTo>
                <a:lnTo>
                  <a:pt x="2668" y="2352"/>
                </a:lnTo>
                <a:lnTo>
                  <a:pt x="2695" y="2344"/>
                </a:lnTo>
                <a:lnTo>
                  <a:pt x="2723" y="2338"/>
                </a:lnTo>
                <a:lnTo>
                  <a:pt x="2751" y="2333"/>
                </a:lnTo>
                <a:lnTo>
                  <a:pt x="2780" y="2329"/>
                </a:lnTo>
                <a:lnTo>
                  <a:pt x="2810" y="2327"/>
                </a:lnTo>
                <a:lnTo>
                  <a:pt x="2838" y="2327"/>
                </a:lnTo>
                <a:lnTo>
                  <a:pt x="2868" y="2327"/>
                </a:lnTo>
                <a:lnTo>
                  <a:pt x="2897" y="2329"/>
                </a:lnTo>
                <a:lnTo>
                  <a:pt x="2926" y="2333"/>
                </a:lnTo>
                <a:lnTo>
                  <a:pt x="2953" y="2338"/>
                </a:lnTo>
                <a:lnTo>
                  <a:pt x="2981" y="2344"/>
                </a:lnTo>
                <a:lnTo>
                  <a:pt x="3008" y="2352"/>
                </a:lnTo>
                <a:lnTo>
                  <a:pt x="3035" y="2361"/>
                </a:lnTo>
                <a:lnTo>
                  <a:pt x="3061" y="2372"/>
                </a:lnTo>
                <a:lnTo>
                  <a:pt x="3086" y="2383"/>
                </a:lnTo>
                <a:lnTo>
                  <a:pt x="3111" y="2396"/>
                </a:lnTo>
                <a:lnTo>
                  <a:pt x="3135" y="2409"/>
                </a:lnTo>
                <a:lnTo>
                  <a:pt x="3158" y="2424"/>
                </a:lnTo>
                <a:lnTo>
                  <a:pt x="3181" y="2440"/>
                </a:lnTo>
                <a:lnTo>
                  <a:pt x="3201" y="2457"/>
                </a:lnTo>
                <a:lnTo>
                  <a:pt x="3223" y="2476"/>
                </a:lnTo>
                <a:lnTo>
                  <a:pt x="3243" y="2494"/>
                </a:lnTo>
                <a:lnTo>
                  <a:pt x="3262" y="2514"/>
                </a:lnTo>
                <a:lnTo>
                  <a:pt x="3279" y="2535"/>
                </a:lnTo>
                <a:lnTo>
                  <a:pt x="3296" y="2557"/>
                </a:lnTo>
                <a:lnTo>
                  <a:pt x="3312" y="2578"/>
                </a:lnTo>
                <a:lnTo>
                  <a:pt x="3327" y="2602"/>
                </a:lnTo>
                <a:lnTo>
                  <a:pt x="3341" y="2625"/>
                </a:lnTo>
                <a:lnTo>
                  <a:pt x="3353" y="2650"/>
                </a:lnTo>
                <a:lnTo>
                  <a:pt x="3365" y="2675"/>
                </a:lnTo>
                <a:lnTo>
                  <a:pt x="3375" y="2702"/>
                </a:lnTo>
                <a:lnTo>
                  <a:pt x="3384" y="2728"/>
                </a:lnTo>
                <a:lnTo>
                  <a:pt x="3392" y="2755"/>
                </a:lnTo>
                <a:lnTo>
                  <a:pt x="3398" y="2783"/>
                </a:lnTo>
                <a:lnTo>
                  <a:pt x="3404" y="2811"/>
                </a:lnTo>
                <a:lnTo>
                  <a:pt x="3407" y="2840"/>
                </a:lnTo>
                <a:lnTo>
                  <a:pt x="3409" y="2869"/>
                </a:lnTo>
                <a:lnTo>
                  <a:pt x="3409" y="2898"/>
                </a:lnTo>
                <a:lnTo>
                  <a:pt x="3409" y="2928"/>
                </a:lnTo>
                <a:lnTo>
                  <a:pt x="3407" y="2957"/>
                </a:lnTo>
                <a:lnTo>
                  <a:pt x="3404" y="2985"/>
                </a:lnTo>
                <a:lnTo>
                  <a:pt x="3398" y="3014"/>
                </a:lnTo>
                <a:lnTo>
                  <a:pt x="3392" y="3041"/>
                </a:lnTo>
                <a:lnTo>
                  <a:pt x="3384" y="3069"/>
                </a:lnTo>
                <a:lnTo>
                  <a:pt x="3375" y="3095"/>
                </a:lnTo>
                <a:lnTo>
                  <a:pt x="3365" y="3121"/>
                </a:lnTo>
                <a:lnTo>
                  <a:pt x="3353" y="3146"/>
                </a:lnTo>
                <a:lnTo>
                  <a:pt x="3341" y="3171"/>
                </a:lnTo>
                <a:lnTo>
                  <a:pt x="3327" y="3195"/>
                </a:lnTo>
                <a:lnTo>
                  <a:pt x="3312" y="3218"/>
                </a:lnTo>
                <a:lnTo>
                  <a:pt x="3296" y="3241"/>
                </a:lnTo>
                <a:lnTo>
                  <a:pt x="3279" y="3263"/>
                </a:lnTo>
                <a:lnTo>
                  <a:pt x="3262" y="3283"/>
                </a:lnTo>
                <a:lnTo>
                  <a:pt x="3243" y="3303"/>
                </a:lnTo>
                <a:lnTo>
                  <a:pt x="3223" y="3322"/>
                </a:lnTo>
                <a:lnTo>
                  <a:pt x="3201" y="3341"/>
                </a:lnTo>
                <a:lnTo>
                  <a:pt x="3181" y="3357"/>
                </a:lnTo>
                <a:lnTo>
                  <a:pt x="3158" y="3373"/>
                </a:lnTo>
                <a:lnTo>
                  <a:pt x="3135" y="3387"/>
                </a:lnTo>
                <a:lnTo>
                  <a:pt x="3111" y="3401"/>
                </a:lnTo>
                <a:lnTo>
                  <a:pt x="3086" y="3414"/>
                </a:lnTo>
                <a:lnTo>
                  <a:pt x="3061" y="3426"/>
                </a:lnTo>
                <a:lnTo>
                  <a:pt x="3035" y="3435"/>
                </a:lnTo>
                <a:lnTo>
                  <a:pt x="3008" y="3445"/>
                </a:lnTo>
                <a:lnTo>
                  <a:pt x="2981" y="3453"/>
                </a:lnTo>
                <a:lnTo>
                  <a:pt x="2953" y="3459"/>
                </a:lnTo>
                <a:lnTo>
                  <a:pt x="2926" y="3464"/>
                </a:lnTo>
                <a:lnTo>
                  <a:pt x="2897" y="3467"/>
                </a:lnTo>
                <a:lnTo>
                  <a:pt x="2868" y="3470"/>
                </a:lnTo>
                <a:lnTo>
                  <a:pt x="2838" y="3471"/>
                </a:lnTo>
                <a:close/>
                <a:moveTo>
                  <a:pt x="2838" y="1969"/>
                </a:moveTo>
                <a:lnTo>
                  <a:pt x="2838" y="1969"/>
                </a:lnTo>
                <a:lnTo>
                  <a:pt x="2810" y="1969"/>
                </a:lnTo>
                <a:lnTo>
                  <a:pt x="2780" y="1967"/>
                </a:lnTo>
                <a:lnTo>
                  <a:pt x="2751" y="1962"/>
                </a:lnTo>
                <a:lnTo>
                  <a:pt x="2723" y="1958"/>
                </a:lnTo>
                <a:lnTo>
                  <a:pt x="2695" y="1951"/>
                </a:lnTo>
                <a:lnTo>
                  <a:pt x="2668" y="1944"/>
                </a:lnTo>
                <a:lnTo>
                  <a:pt x="2642" y="1935"/>
                </a:lnTo>
                <a:lnTo>
                  <a:pt x="2615" y="1925"/>
                </a:lnTo>
                <a:lnTo>
                  <a:pt x="2590" y="1913"/>
                </a:lnTo>
                <a:lnTo>
                  <a:pt x="2566" y="1901"/>
                </a:lnTo>
                <a:lnTo>
                  <a:pt x="2542" y="1887"/>
                </a:lnTo>
                <a:lnTo>
                  <a:pt x="2518" y="1872"/>
                </a:lnTo>
                <a:lnTo>
                  <a:pt x="2496" y="1856"/>
                </a:lnTo>
                <a:lnTo>
                  <a:pt x="2475" y="1839"/>
                </a:lnTo>
                <a:lnTo>
                  <a:pt x="2454" y="1821"/>
                </a:lnTo>
                <a:lnTo>
                  <a:pt x="2434" y="1802"/>
                </a:lnTo>
                <a:lnTo>
                  <a:pt x="2415" y="1782"/>
                </a:lnTo>
                <a:lnTo>
                  <a:pt x="2397" y="1761"/>
                </a:lnTo>
                <a:lnTo>
                  <a:pt x="2380" y="1740"/>
                </a:lnTo>
                <a:lnTo>
                  <a:pt x="2364" y="1717"/>
                </a:lnTo>
                <a:lnTo>
                  <a:pt x="2349" y="1694"/>
                </a:lnTo>
                <a:lnTo>
                  <a:pt x="2335" y="1670"/>
                </a:lnTo>
                <a:lnTo>
                  <a:pt x="2323" y="1646"/>
                </a:lnTo>
                <a:lnTo>
                  <a:pt x="2311" y="1620"/>
                </a:lnTo>
                <a:lnTo>
                  <a:pt x="2301" y="1595"/>
                </a:lnTo>
                <a:lnTo>
                  <a:pt x="2292" y="1567"/>
                </a:lnTo>
                <a:lnTo>
                  <a:pt x="2285" y="1541"/>
                </a:lnTo>
                <a:lnTo>
                  <a:pt x="2278" y="1512"/>
                </a:lnTo>
                <a:lnTo>
                  <a:pt x="2274" y="1485"/>
                </a:lnTo>
                <a:lnTo>
                  <a:pt x="2270" y="1456"/>
                </a:lnTo>
                <a:lnTo>
                  <a:pt x="2268" y="1427"/>
                </a:lnTo>
                <a:lnTo>
                  <a:pt x="2267" y="1397"/>
                </a:lnTo>
                <a:lnTo>
                  <a:pt x="2268" y="1368"/>
                </a:lnTo>
                <a:lnTo>
                  <a:pt x="2270" y="1339"/>
                </a:lnTo>
                <a:lnTo>
                  <a:pt x="2274" y="1310"/>
                </a:lnTo>
                <a:lnTo>
                  <a:pt x="2278" y="1283"/>
                </a:lnTo>
                <a:lnTo>
                  <a:pt x="2285" y="1255"/>
                </a:lnTo>
                <a:lnTo>
                  <a:pt x="2292" y="1228"/>
                </a:lnTo>
                <a:lnTo>
                  <a:pt x="2301" y="1201"/>
                </a:lnTo>
                <a:lnTo>
                  <a:pt x="2311" y="1175"/>
                </a:lnTo>
                <a:lnTo>
                  <a:pt x="2323" y="1150"/>
                </a:lnTo>
                <a:lnTo>
                  <a:pt x="2335" y="1125"/>
                </a:lnTo>
                <a:lnTo>
                  <a:pt x="2349" y="1101"/>
                </a:lnTo>
                <a:lnTo>
                  <a:pt x="2364" y="1078"/>
                </a:lnTo>
                <a:lnTo>
                  <a:pt x="2380" y="1055"/>
                </a:lnTo>
                <a:lnTo>
                  <a:pt x="2397" y="1033"/>
                </a:lnTo>
                <a:lnTo>
                  <a:pt x="2415" y="1013"/>
                </a:lnTo>
                <a:lnTo>
                  <a:pt x="2434" y="993"/>
                </a:lnTo>
                <a:lnTo>
                  <a:pt x="2454" y="974"/>
                </a:lnTo>
                <a:lnTo>
                  <a:pt x="2475" y="957"/>
                </a:lnTo>
                <a:lnTo>
                  <a:pt x="2496" y="940"/>
                </a:lnTo>
                <a:lnTo>
                  <a:pt x="2518" y="924"/>
                </a:lnTo>
                <a:lnTo>
                  <a:pt x="2542" y="909"/>
                </a:lnTo>
                <a:lnTo>
                  <a:pt x="2566" y="895"/>
                </a:lnTo>
                <a:lnTo>
                  <a:pt x="2590" y="883"/>
                </a:lnTo>
                <a:lnTo>
                  <a:pt x="2615" y="871"/>
                </a:lnTo>
                <a:lnTo>
                  <a:pt x="2642" y="861"/>
                </a:lnTo>
                <a:lnTo>
                  <a:pt x="2668" y="852"/>
                </a:lnTo>
                <a:lnTo>
                  <a:pt x="2695" y="844"/>
                </a:lnTo>
                <a:lnTo>
                  <a:pt x="2723" y="838"/>
                </a:lnTo>
                <a:lnTo>
                  <a:pt x="2751" y="832"/>
                </a:lnTo>
                <a:lnTo>
                  <a:pt x="2780" y="829"/>
                </a:lnTo>
                <a:lnTo>
                  <a:pt x="2810" y="827"/>
                </a:lnTo>
                <a:lnTo>
                  <a:pt x="2838" y="825"/>
                </a:lnTo>
                <a:lnTo>
                  <a:pt x="2868" y="827"/>
                </a:lnTo>
                <a:lnTo>
                  <a:pt x="2897" y="829"/>
                </a:lnTo>
                <a:lnTo>
                  <a:pt x="2926" y="832"/>
                </a:lnTo>
                <a:lnTo>
                  <a:pt x="2953" y="838"/>
                </a:lnTo>
                <a:lnTo>
                  <a:pt x="2981" y="844"/>
                </a:lnTo>
                <a:lnTo>
                  <a:pt x="3008" y="852"/>
                </a:lnTo>
                <a:lnTo>
                  <a:pt x="3035" y="861"/>
                </a:lnTo>
                <a:lnTo>
                  <a:pt x="3061" y="871"/>
                </a:lnTo>
                <a:lnTo>
                  <a:pt x="3086" y="883"/>
                </a:lnTo>
                <a:lnTo>
                  <a:pt x="3111" y="895"/>
                </a:lnTo>
                <a:lnTo>
                  <a:pt x="3135" y="909"/>
                </a:lnTo>
                <a:lnTo>
                  <a:pt x="3158" y="924"/>
                </a:lnTo>
                <a:lnTo>
                  <a:pt x="3181" y="940"/>
                </a:lnTo>
                <a:lnTo>
                  <a:pt x="3201" y="957"/>
                </a:lnTo>
                <a:lnTo>
                  <a:pt x="3223" y="974"/>
                </a:lnTo>
                <a:lnTo>
                  <a:pt x="3243" y="993"/>
                </a:lnTo>
                <a:lnTo>
                  <a:pt x="3262" y="1013"/>
                </a:lnTo>
                <a:lnTo>
                  <a:pt x="3279" y="1033"/>
                </a:lnTo>
                <a:lnTo>
                  <a:pt x="3296" y="1055"/>
                </a:lnTo>
                <a:lnTo>
                  <a:pt x="3312" y="1078"/>
                </a:lnTo>
                <a:lnTo>
                  <a:pt x="3327" y="1101"/>
                </a:lnTo>
                <a:lnTo>
                  <a:pt x="3341" y="1125"/>
                </a:lnTo>
                <a:lnTo>
                  <a:pt x="3353" y="1150"/>
                </a:lnTo>
                <a:lnTo>
                  <a:pt x="3365" y="1175"/>
                </a:lnTo>
                <a:lnTo>
                  <a:pt x="3375" y="1201"/>
                </a:lnTo>
                <a:lnTo>
                  <a:pt x="3384" y="1228"/>
                </a:lnTo>
                <a:lnTo>
                  <a:pt x="3392" y="1255"/>
                </a:lnTo>
                <a:lnTo>
                  <a:pt x="3398" y="1283"/>
                </a:lnTo>
                <a:lnTo>
                  <a:pt x="3404" y="1310"/>
                </a:lnTo>
                <a:lnTo>
                  <a:pt x="3407" y="1339"/>
                </a:lnTo>
                <a:lnTo>
                  <a:pt x="3409" y="1368"/>
                </a:lnTo>
                <a:lnTo>
                  <a:pt x="3409" y="1397"/>
                </a:lnTo>
                <a:lnTo>
                  <a:pt x="3409" y="1427"/>
                </a:lnTo>
                <a:lnTo>
                  <a:pt x="3407" y="1456"/>
                </a:lnTo>
                <a:lnTo>
                  <a:pt x="3404" y="1485"/>
                </a:lnTo>
                <a:lnTo>
                  <a:pt x="3398" y="1512"/>
                </a:lnTo>
                <a:lnTo>
                  <a:pt x="3392" y="1541"/>
                </a:lnTo>
                <a:lnTo>
                  <a:pt x="3384" y="1567"/>
                </a:lnTo>
                <a:lnTo>
                  <a:pt x="3375" y="1595"/>
                </a:lnTo>
                <a:lnTo>
                  <a:pt x="3365" y="1620"/>
                </a:lnTo>
                <a:lnTo>
                  <a:pt x="3353" y="1646"/>
                </a:lnTo>
                <a:lnTo>
                  <a:pt x="3341" y="1670"/>
                </a:lnTo>
                <a:lnTo>
                  <a:pt x="3327" y="1694"/>
                </a:lnTo>
                <a:lnTo>
                  <a:pt x="3312" y="1717"/>
                </a:lnTo>
                <a:lnTo>
                  <a:pt x="3296" y="1740"/>
                </a:lnTo>
                <a:lnTo>
                  <a:pt x="3279" y="1761"/>
                </a:lnTo>
                <a:lnTo>
                  <a:pt x="3262" y="1782"/>
                </a:lnTo>
                <a:lnTo>
                  <a:pt x="3243" y="1802"/>
                </a:lnTo>
                <a:lnTo>
                  <a:pt x="3223" y="1821"/>
                </a:lnTo>
                <a:lnTo>
                  <a:pt x="3201" y="1839"/>
                </a:lnTo>
                <a:lnTo>
                  <a:pt x="3181" y="1856"/>
                </a:lnTo>
                <a:lnTo>
                  <a:pt x="3158" y="1872"/>
                </a:lnTo>
                <a:lnTo>
                  <a:pt x="3135" y="1887"/>
                </a:lnTo>
                <a:lnTo>
                  <a:pt x="3111" y="1901"/>
                </a:lnTo>
                <a:lnTo>
                  <a:pt x="3086" y="1913"/>
                </a:lnTo>
                <a:lnTo>
                  <a:pt x="3061" y="1925"/>
                </a:lnTo>
                <a:lnTo>
                  <a:pt x="3035" y="1935"/>
                </a:lnTo>
                <a:lnTo>
                  <a:pt x="3008" y="1944"/>
                </a:lnTo>
                <a:lnTo>
                  <a:pt x="2981" y="1951"/>
                </a:lnTo>
                <a:lnTo>
                  <a:pt x="2953" y="1958"/>
                </a:lnTo>
                <a:lnTo>
                  <a:pt x="2926" y="1962"/>
                </a:lnTo>
                <a:lnTo>
                  <a:pt x="2897" y="1967"/>
                </a:lnTo>
                <a:lnTo>
                  <a:pt x="2868" y="1969"/>
                </a:lnTo>
                <a:lnTo>
                  <a:pt x="2838" y="19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卡带"/>
          <p:cNvSpPr/>
          <p:nvPr/>
        </p:nvSpPr>
        <p:spPr bwMode="auto">
          <a:xfrm rot="17520000">
            <a:off x="1359535" y="1418590"/>
            <a:ext cx="782320" cy="940435"/>
          </a:xfrm>
          <a:custGeom>
            <a:avLst/>
            <a:gdLst>
              <a:gd name="T0" fmla="*/ 173780540 w 5685"/>
              <a:gd name="T1" fmla="*/ 145097863 h 6610"/>
              <a:gd name="T2" fmla="*/ 111127547 w 5685"/>
              <a:gd name="T3" fmla="*/ 189532100 h 6610"/>
              <a:gd name="T4" fmla="*/ 72748759 w 5685"/>
              <a:gd name="T5" fmla="*/ 256517628 h 6610"/>
              <a:gd name="T6" fmla="*/ 65325538 w 5685"/>
              <a:gd name="T7" fmla="*/ 324764131 h 6610"/>
              <a:gd name="T8" fmla="*/ 83067190 w 5685"/>
              <a:gd name="T9" fmla="*/ 395310073 h 6610"/>
              <a:gd name="T10" fmla="*/ 47138281 w 5685"/>
              <a:gd name="T11" fmla="*/ 338042492 h 6610"/>
              <a:gd name="T12" fmla="*/ 30509962 w 5685"/>
              <a:gd name="T13" fmla="*/ 275285450 h 6610"/>
              <a:gd name="T14" fmla="*/ 38304384 w 5685"/>
              <a:gd name="T15" fmla="*/ 196356886 h 6610"/>
              <a:gd name="T16" fmla="*/ 80914383 w 5685"/>
              <a:gd name="T17" fmla="*/ 114832022 h 6610"/>
              <a:gd name="T18" fmla="*/ 134956419 w 5685"/>
              <a:gd name="T19" fmla="*/ 68839950 h 6610"/>
              <a:gd name="T20" fmla="*/ 207631047 w 5685"/>
              <a:gd name="T21" fmla="*/ 42431385 h 6610"/>
              <a:gd name="T22" fmla="*/ 215871075 w 5685"/>
              <a:gd name="T23" fmla="*/ 2002852 h 6610"/>
              <a:gd name="T24" fmla="*/ 135772954 w 5685"/>
              <a:gd name="T25" fmla="*/ 26334214 h 6610"/>
              <a:gd name="T26" fmla="*/ 57234046 w 5685"/>
              <a:gd name="T27" fmla="*/ 89610625 h 6610"/>
              <a:gd name="T28" fmla="*/ 20488328 w 5685"/>
              <a:gd name="T29" fmla="*/ 149993875 h 6610"/>
              <a:gd name="T30" fmla="*/ 1336272 w 5685"/>
              <a:gd name="T31" fmla="*/ 222394241 h 6610"/>
              <a:gd name="T32" fmla="*/ 6977887 w 5685"/>
              <a:gd name="T33" fmla="*/ 308741039 h 6610"/>
              <a:gd name="T34" fmla="*/ 52483097 w 5685"/>
              <a:gd name="T35" fmla="*/ 399760796 h 6610"/>
              <a:gd name="T36" fmla="*/ 98359237 w 5685"/>
              <a:gd name="T37" fmla="*/ 442637471 h 6610"/>
              <a:gd name="T38" fmla="*/ 178160287 w 5685"/>
              <a:gd name="T39" fmla="*/ 480469703 h 6610"/>
              <a:gd name="T40" fmla="*/ 263900022 w 5685"/>
              <a:gd name="T41" fmla="*/ 488926403 h 6610"/>
              <a:gd name="T42" fmla="*/ 332269034 w 5685"/>
              <a:gd name="T43" fmla="*/ 465559428 h 6610"/>
              <a:gd name="T44" fmla="*/ 388166808 w 5685"/>
              <a:gd name="T45" fmla="*/ 414151974 h 6610"/>
              <a:gd name="T46" fmla="*/ 421274910 w 5685"/>
              <a:gd name="T47" fmla="*/ 326099184 h 6610"/>
              <a:gd name="T48" fmla="*/ 411179145 w 5685"/>
              <a:gd name="T49" fmla="*/ 248209358 h 6610"/>
              <a:gd name="T50" fmla="*/ 369682752 w 5685"/>
              <a:gd name="T51" fmla="*/ 183375113 h 6610"/>
              <a:gd name="T52" fmla="*/ 304728415 w 5685"/>
              <a:gd name="T53" fmla="*/ 141908115 h 6610"/>
              <a:gd name="T54" fmla="*/ 173929076 w 5685"/>
              <a:gd name="T55" fmla="*/ 425353405 h 6610"/>
              <a:gd name="T56" fmla="*/ 139930034 w 5685"/>
              <a:gd name="T57" fmla="*/ 407253109 h 6610"/>
              <a:gd name="T58" fmla="*/ 131838541 w 5685"/>
              <a:gd name="T59" fmla="*/ 370978711 h 6610"/>
              <a:gd name="T60" fmla="*/ 154628212 w 5685"/>
              <a:gd name="T61" fmla="*/ 340267853 h 6610"/>
              <a:gd name="T62" fmla="*/ 191819263 w 5685"/>
              <a:gd name="T63" fmla="*/ 337597202 h 6610"/>
              <a:gd name="T64" fmla="*/ 218840417 w 5685"/>
              <a:gd name="T65" fmla="*/ 364599215 h 6610"/>
              <a:gd name="T66" fmla="*/ 216019338 w 5685"/>
              <a:gd name="T67" fmla="*/ 401763921 h 6610"/>
              <a:gd name="T68" fmla="*/ 185361113 w 5685"/>
              <a:gd name="T69" fmla="*/ 424537448 h 6610"/>
              <a:gd name="T70" fmla="*/ 159676231 w 5685"/>
              <a:gd name="T71" fmla="*/ 284706265 h 6610"/>
              <a:gd name="T72" fmla="*/ 138445499 w 5685"/>
              <a:gd name="T73" fmla="*/ 252882590 h 6610"/>
              <a:gd name="T74" fmla="*/ 148244194 w 5685"/>
              <a:gd name="T75" fmla="*/ 217201840 h 6610"/>
              <a:gd name="T76" fmla="*/ 183282437 w 5685"/>
              <a:gd name="T77" fmla="*/ 200733530 h 6610"/>
              <a:gd name="T78" fmla="*/ 216761741 w 5685"/>
              <a:gd name="T79" fmla="*/ 215569727 h 6610"/>
              <a:gd name="T80" fmla="*/ 228342041 w 5685"/>
              <a:gd name="T81" fmla="*/ 250583150 h 6610"/>
              <a:gd name="T82" fmla="*/ 208596117 w 5685"/>
              <a:gd name="T83" fmla="*/ 283519369 h 6610"/>
              <a:gd name="T84" fmla="*/ 246232501 w 5685"/>
              <a:gd name="T85" fmla="*/ 334704314 h 6610"/>
              <a:gd name="T86" fmla="*/ 236433534 w 5685"/>
              <a:gd name="T87" fmla="*/ 313636779 h 6610"/>
              <a:gd name="T88" fmla="*/ 258406670 w 5685"/>
              <a:gd name="T89" fmla="*/ 305996308 h 6610"/>
              <a:gd name="T90" fmla="*/ 263900022 w 5685"/>
              <a:gd name="T91" fmla="*/ 328472975 h 6610"/>
              <a:gd name="T92" fmla="*/ 297379326 w 5685"/>
              <a:gd name="T93" fmla="*/ 429136601 h 6610"/>
              <a:gd name="T94" fmla="*/ 267908566 w 5685"/>
              <a:gd name="T95" fmla="*/ 404953669 h 6610"/>
              <a:gd name="T96" fmla="*/ 266943496 w 5685"/>
              <a:gd name="T97" fmla="*/ 367714884 h 6610"/>
              <a:gd name="T98" fmla="*/ 295300650 w 5685"/>
              <a:gd name="T99" fmla="*/ 342048197 h 6610"/>
              <a:gd name="T100" fmla="*/ 332194903 w 5685"/>
              <a:gd name="T101" fmla="*/ 346647350 h 6610"/>
              <a:gd name="T102" fmla="*/ 353499766 w 5685"/>
              <a:gd name="T103" fmla="*/ 378471025 h 6610"/>
              <a:gd name="T104" fmla="*/ 343626668 w 5685"/>
              <a:gd name="T105" fmla="*/ 414077895 h 6610"/>
              <a:gd name="T106" fmla="*/ 308736960 w 5685"/>
              <a:gd name="T107" fmla="*/ 430620084 h 6610"/>
              <a:gd name="T108" fmla="*/ 283497683 w 5685"/>
              <a:gd name="T109" fmla="*/ 286486608 h 6610"/>
              <a:gd name="T110" fmla="*/ 268576839 w 5685"/>
              <a:gd name="T111" fmla="*/ 252956941 h 6610"/>
              <a:gd name="T112" fmla="*/ 285130754 w 5685"/>
              <a:gd name="T113" fmla="*/ 218017597 h 6610"/>
              <a:gd name="T114" fmla="*/ 320836997 w 5685"/>
              <a:gd name="T115" fmla="*/ 208225843 h 6610"/>
              <a:gd name="T116" fmla="*/ 352757362 w 5685"/>
              <a:gd name="T117" fmla="*/ 229515615 h 6610"/>
              <a:gd name="T118" fmla="*/ 357211513 w 5685"/>
              <a:gd name="T119" fmla="*/ 266457811 h 6610"/>
              <a:gd name="T120" fmla="*/ 331526631 w 5685"/>
              <a:gd name="T121" fmla="*/ 294720799 h 66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685" h="6610">
                <a:moveTo>
                  <a:pt x="3278" y="1767"/>
                </a:moveTo>
                <a:lnTo>
                  <a:pt x="3278" y="1767"/>
                </a:lnTo>
                <a:lnTo>
                  <a:pt x="3216" y="1768"/>
                </a:lnTo>
                <a:lnTo>
                  <a:pt x="3155" y="1770"/>
                </a:lnTo>
                <a:lnTo>
                  <a:pt x="3093" y="1774"/>
                </a:lnTo>
                <a:lnTo>
                  <a:pt x="3031" y="1779"/>
                </a:lnTo>
                <a:lnTo>
                  <a:pt x="2972" y="1786"/>
                </a:lnTo>
                <a:lnTo>
                  <a:pt x="2912" y="1794"/>
                </a:lnTo>
                <a:lnTo>
                  <a:pt x="2852" y="1804"/>
                </a:lnTo>
                <a:lnTo>
                  <a:pt x="2793" y="1816"/>
                </a:lnTo>
                <a:lnTo>
                  <a:pt x="2735" y="1828"/>
                </a:lnTo>
                <a:lnTo>
                  <a:pt x="2676" y="1842"/>
                </a:lnTo>
                <a:lnTo>
                  <a:pt x="2619" y="1858"/>
                </a:lnTo>
                <a:lnTo>
                  <a:pt x="2562" y="1875"/>
                </a:lnTo>
                <a:lnTo>
                  <a:pt x="2506" y="1893"/>
                </a:lnTo>
                <a:lnTo>
                  <a:pt x="2450" y="1913"/>
                </a:lnTo>
                <a:lnTo>
                  <a:pt x="2396" y="1933"/>
                </a:lnTo>
                <a:lnTo>
                  <a:pt x="2341" y="1956"/>
                </a:lnTo>
                <a:lnTo>
                  <a:pt x="2287" y="1979"/>
                </a:lnTo>
                <a:lnTo>
                  <a:pt x="2235" y="2004"/>
                </a:lnTo>
                <a:lnTo>
                  <a:pt x="2182" y="2030"/>
                </a:lnTo>
                <a:lnTo>
                  <a:pt x="2131" y="2058"/>
                </a:lnTo>
                <a:lnTo>
                  <a:pt x="2081" y="2085"/>
                </a:lnTo>
                <a:lnTo>
                  <a:pt x="2030" y="2115"/>
                </a:lnTo>
                <a:lnTo>
                  <a:pt x="1981" y="2146"/>
                </a:lnTo>
                <a:lnTo>
                  <a:pt x="1932" y="2178"/>
                </a:lnTo>
                <a:lnTo>
                  <a:pt x="1885" y="2211"/>
                </a:lnTo>
                <a:lnTo>
                  <a:pt x="1839" y="2245"/>
                </a:lnTo>
                <a:lnTo>
                  <a:pt x="1792" y="2280"/>
                </a:lnTo>
                <a:lnTo>
                  <a:pt x="1747" y="2317"/>
                </a:lnTo>
                <a:lnTo>
                  <a:pt x="1703" y="2353"/>
                </a:lnTo>
                <a:lnTo>
                  <a:pt x="1660" y="2392"/>
                </a:lnTo>
                <a:lnTo>
                  <a:pt x="1618" y="2431"/>
                </a:lnTo>
                <a:lnTo>
                  <a:pt x="1576" y="2472"/>
                </a:lnTo>
                <a:lnTo>
                  <a:pt x="1536" y="2513"/>
                </a:lnTo>
                <a:lnTo>
                  <a:pt x="1497" y="2555"/>
                </a:lnTo>
                <a:lnTo>
                  <a:pt x="1458" y="2599"/>
                </a:lnTo>
                <a:lnTo>
                  <a:pt x="1421" y="2642"/>
                </a:lnTo>
                <a:lnTo>
                  <a:pt x="1385" y="2688"/>
                </a:lnTo>
                <a:lnTo>
                  <a:pt x="1350" y="2734"/>
                </a:lnTo>
                <a:lnTo>
                  <a:pt x="1316" y="2780"/>
                </a:lnTo>
                <a:lnTo>
                  <a:pt x="1283" y="2828"/>
                </a:lnTo>
                <a:lnTo>
                  <a:pt x="1251" y="2876"/>
                </a:lnTo>
                <a:lnTo>
                  <a:pt x="1220" y="2925"/>
                </a:lnTo>
                <a:lnTo>
                  <a:pt x="1190" y="2975"/>
                </a:lnTo>
                <a:lnTo>
                  <a:pt x="1162" y="3027"/>
                </a:lnTo>
                <a:lnTo>
                  <a:pt x="1134" y="3078"/>
                </a:lnTo>
                <a:lnTo>
                  <a:pt x="1109" y="3130"/>
                </a:lnTo>
                <a:lnTo>
                  <a:pt x="1084" y="3183"/>
                </a:lnTo>
                <a:lnTo>
                  <a:pt x="1061" y="3237"/>
                </a:lnTo>
                <a:lnTo>
                  <a:pt x="1038" y="3291"/>
                </a:lnTo>
                <a:lnTo>
                  <a:pt x="1018" y="3346"/>
                </a:lnTo>
                <a:lnTo>
                  <a:pt x="998" y="3401"/>
                </a:lnTo>
                <a:lnTo>
                  <a:pt x="980" y="3458"/>
                </a:lnTo>
                <a:lnTo>
                  <a:pt x="963" y="3514"/>
                </a:lnTo>
                <a:lnTo>
                  <a:pt x="947" y="3572"/>
                </a:lnTo>
                <a:lnTo>
                  <a:pt x="933" y="3629"/>
                </a:lnTo>
                <a:lnTo>
                  <a:pt x="921" y="3689"/>
                </a:lnTo>
                <a:lnTo>
                  <a:pt x="909" y="3747"/>
                </a:lnTo>
                <a:lnTo>
                  <a:pt x="899" y="3808"/>
                </a:lnTo>
                <a:lnTo>
                  <a:pt x="891" y="3867"/>
                </a:lnTo>
                <a:lnTo>
                  <a:pt x="884" y="3927"/>
                </a:lnTo>
                <a:lnTo>
                  <a:pt x="879" y="3988"/>
                </a:lnTo>
                <a:lnTo>
                  <a:pt x="875" y="4050"/>
                </a:lnTo>
                <a:lnTo>
                  <a:pt x="873" y="4111"/>
                </a:lnTo>
                <a:lnTo>
                  <a:pt x="872" y="4174"/>
                </a:lnTo>
                <a:lnTo>
                  <a:pt x="872" y="4215"/>
                </a:lnTo>
                <a:lnTo>
                  <a:pt x="873" y="4256"/>
                </a:lnTo>
                <a:lnTo>
                  <a:pt x="875" y="4297"/>
                </a:lnTo>
                <a:lnTo>
                  <a:pt x="877" y="4338"/>
                </a:lnTo>
                <a:lnTo>
                  <a:pt x="880" y="4378"/>
                </a:lnTo>
                <a:lnTo>
                  <a:pt x="884" y="4419"/>
                </a:lnTo>
                <a:lnTo>
                  <a:pt x="893" y="4499"/>
                </a:lnTo>
                <a:lnTo>
                  <a:pt x="906" y="4579"/>
                </a:lnTo>
                <a:lnTo>
                  <a:pt x="921" y="4658"/>
                </a:lnTo>
                <a:lnTo>
                  <a:pt x="938" y="4735"/>
                </a:lnTo>
                <a:lnTo>
                  <a:pt x="957" y="4812"/>
                </a:lnTo>
                <a:lnTo>
                  <a:pt x="980" y="4887"/>
                </a:lnTo>
                <a:lnTo>
                  <a:pt x="1004" y="4963"/>
                </a:lnTo>
                <a:lnTo>
                  <a:pt x="1032" y="5036"/>
                </a:lnTo>
                <a:lnTo>
                  <a:pt x="1060" y="5109"/>
                </a:lnTo>
                <a:lnTo>
                  <a:pt x="1092" y="5179"/>
                </a:lnTo>
                <a:lnTo>
                  <a:pt x="1126" y="5250"/>
                </a:lnTo>
                <a:lnTo>
                  <a:pt x="1162" y="5319"/>
                </a:lnTo>
                <a:lnTo>
                  <a:pt x="1199" y="5386"/>
                </a:lnTo>
                <a:lnTo>
                  <a:pt x="1175" y="5370"/>
                </a:lnTo>
                <a:lnTo>
                  <a:pt x="1148" y="5351"/>
                </a:lnTo>
                <a:lnTo>
                  <a:pt x="1119" y="5329"/>
                </a:lnTo>
                <a:lnTo>
                  <a:pt x="1090" y="5302"/>
                </a:lnTo>
                <a:lnTo>
                  <a:pt x="1058" y="5271"/>
                </a:lnTo>
                <a:lnTo>
                  <a:pt x="1024" y="5235"/>
                </a:lnTo>
                <a:lnTo>
                  <a:pt x="989" y="5194"/>
                </a:lnTo>
                <a:lnTo>
                  <a:pt x="953" y="5149"/>
                </a:lnTo>
                <a:lnTo>
                  <a:pt x="915" y="5098"/>
                </a:lnTo>
                <a:lnTo>
                  <a:pt x="877" y="5040"/>
                </a:lnTo>
                <a:lnTo>
                  <a:pt x="839" y="4977"/>
                </a:lnTo>
                <a:lnTo>
                  <a:pt x="818" y="4943"/>
                </a:lnTo>
                <a:lnTo>
                  <a:pt x="799" y="4908"/>
                </a:lnTo>
                <a:lnTo>
                  <a:pt x="778" y="4870"/>
                </a:lnTo>
                <a:lnTo>
                  <a:pt x="758" y="4831"/>
                </a:lnTo>
                <a:lnTo>
                  <a:pt x="738" y="4790"/>
                </a:lnTo>
                <a:lnTo>
                  <a:pt x="718" y="4747"/>
                </a:lnTo>
                <a:lnTo>
                  <a:pt x="697" y="4702"/>
                </a:lnTo>
                <a:lnTo>
                  <a:pt x="677" y="4656"/>
                </a:lnTo>
                <a:lnTo>
                  <a:pt x="656" y="4608"/>
                </a:lnTo>
                <a:lnTo>
                  <a:pt x="635" y="4557"/>
                </a:lnTo>
                <a:lnTo>
                  <a:pt x="627" y="4540"/>
                </a:lnTo>
                <a:lnTo>
                  <a:pt x="606" y="4493"/>
                </a:lnTo>
                <a:lnTo>
                  <a:pt x="591" y="4459"/>
                </a:lnTo>
                <a:lnTo>
                  <a:pt x="574" y="4417"/>
                </a:lnTo>
                <a:lnTo>
                  <a:pt x="556" y="4368"/>
                </a:lnTo>
                <a:lnTo>
                  <a:pt x="536" y="4313"/>
                </a:lnTo>
                <a:lnTo>
                  <a:pt x="517" y="4252"/>
                </a:lnTo>
                <a:lnTo>
                  <a:pt x="497" y="4184"/>
                </a:lnTo>
                <a:lnTo>
                  <a:pt x="478" y="4110"/>
                </a:lnTo>
                <a:lnTo>
                  <a:pt x="460" y="4030"/>
                </a:lnTo>
                <a:lnTo>
                  <a:pt x="452" y="3989"/>
                </a:lnTo>
                <a:lnTo>
                  <a:pt x="443" y="3946"/>
                </a:lnTo>
                <a:lnTo>
                  <a:pt x="436" y="3901"/>
                </a:lnTo>
                <a:lnTo>
                  <a:pt x="429" y="3855"/>
                </a:lnTo>
                <a:lnTo>
                  <a:pt x="422" y="3809"/>
                </a:lnTo>
                <a:lnTo>
                  <a:pt x="416" y="3760"/>
                </a:lnTo>
                <a:lnTo>
                  <a:pt x="411" y="3711"/>
                </a:lnTo>
                <a:lnTo>
                  <a:pt x="407" y="3660"/>
                </a:lnTo>
                <a:lnTo>
                  <a:pt x="404" y="3608"/>
                </a:lnTo>
                <a:lnTo>
                  <a:pt x="401" y="3555"/>
                </a:lnTo>
                <a:lnTo>
                  <a:pt x="399" y="3502"/>
                </a:lnTo>
                <a:lnTo>
                  <a:pt x="399" y="3446"/>
                </a:lnTo>
                <a:lnTo>
                  <a:pt x="399" y="3390"/>
                </a:lnTo>
                <a:lnTo>
                  <a:pt x="401" y="3333"/>
                </a:lnTo>
                <a:lnTo>
                  <a:pt x="405" y="3275"/>
                </a:lnTo>
                <a:lnTo>
                  <a:pt x="408" y="3216"/>
                </a:lnTo>
                <a:lnTo>
                  <a:pt x="414" y="3156"/>
                </a:lnTo>
                <a:lnTo>
                  <a:pt x="422" y="3095"/>
                </a:lnTo>
                <a:lnTo>
                  <a:pt x="430" y="3034"/>
                </a:lnTo>
                <a:lnTo>
                  <a:pt x="440" y="2971"/>
                </a:lnTo>
                <a:lnTo>
                  <a:pt x="452" y="2908"/>
                </a:lnTo>
                <a:lnTo>
                  <a:pt x="465" y="2844"/>
                </a:lnTo>
                <a:lnTo>
                  <a:pt x="480" y="2779"/>
                </a:lnTo>
                <a:lnTo>
                  <a:pt x="497" y="2714"/>
                </a:lnTo>
                <a:lnTo>
                  <a:pt x="516" y="2647"/>
                </a:lnTo>
                <a:lnTo>
                  <a:pt x="536" y="2581"/>
                </a:lnTo>
                <a:lnTo>
                  <a:pt x="559" y="2513"/>
                </a:lnTo>
                <a:lnTo>
                  <a:pt x="584" y="2445"/>
                </a:lnTo>
                <a:lnTo>
                  <a:pt x="610" y="2376"/>
                </a:lnTo>
                <a:lnTo>
                  <a:pt x="639" y="2307"/>
                </a:lnTo>
                <a:lnTo>
                  <a:pt x="671" y="2237"/>
                </a:lnTo>
                <a:lnTo>
                  <a:pt x="704" y="2167"/>
                </a:lnTo>
                <a:lnTo>
                  <a:pt x="739" y="2097"/>
                </a:lnTo>
                <a:lnTo>
                  <a:pt x="777" y="2025"/>
                </a:lnTo>
                <a:lnTo>
                  <a:pt x="818" y="1954"/>
                </a:lnTo>
                <a:lnTo>
                  <a:pt x="860" y="1882"/>
                </a:lnTo>
                <a:lnTo>
                  <a:pt x="906" y="1809"/>
                </a:lnTo>
                <a:lnTo>
                  <a:pt x="954" y="1737"/>
                </a:lnTo>
                <a:lnTo>
                  <a:pt x="1005" y="1664"/>
                </a:lnTo>
                <a:lnTo>
                  <a:pt x="1059" y="1591"/>
                </a:lnTo>
                <a:lnTo>
                  <a:pt x="1067" y="1580"/>
                </a:lnTo>
                <a:lnTo>
                  <a:pt x="1090" y="1548"/>
                </a:lnTo>
                <a:lnTo>
                  <a:pt x="1107" y="1524"/>
                </a:lnTo>
                <a:lnTo>
                  <a:pt x="1129" y="1496"/>
                </a:lnTo>
                <a:lnTo>
                  <a:pt x="1155" y="1465"/>
                </a:lnTo>
                <a:lnTo>
                  <a:pt x="1184" y="1431"/>
                </a:lnTo>
                <a:lnTo>
                  <a:pt x="1219" y="1394"/>
                </a:lnTo>
                <a:lnTo>
                  <a:pt x="1258" y="1354"/>
                </a:lnTo>
                <a:lnTo>
                  <a:pt x="1301" y="1310"/>
                </a:lnTo>
                <a:lnTo>
                  <a:pt x="1349" y="1266"/>
                </a:lnTo>
                <a:lnTo>
                  <a:pt x="1401" y="1220"/>
                </a:lnTo>
                <a:lnTo>
                  <a:pt x="1458" y="1172"/>
                </a:lnTo>
                <a:lnTo>
                  <a:pt x="1521" y="1123"/>
                </a:lnTo>
                <a:lnTo>
                  <a:pt x="1587" y="1074"/>
                </a:lnTo>
                <a:lnTo>
                  <a:pt x="1623" y="1050"/>
                </a:lnTo>
                <a:lnTo>
                  <a:pt x="1659" y="1025"/>
                </a:lnTo>
                <a:lnTo>
                  <a:pt x="1697" y="1001"/>
                </a:lnTo>
                <a:lnTo>
                  <a:pt x="1736" y="976"/>
                </a:lnTo>
                <a:lnTo>
                  <a:pt x="1777" y="952"/>
                </a:lnTo>
                <a:lnTo>
                  <a:pt x="1818" y="928"/>
                </a:lnTo>
                <a:lnTo>
                  <a:pt x="1861" y="904"/>
                </a:lnTo>
                <a:lnTo>
                  <a:pt x="1905" y="880"/>
                </a:lnTo>
                <a:lnTo>
                  <a:pt x="1950" y="856"/>
                </a:lnTo>
                <a:lnTo>
                  <a:pt x="1997" y="833"/>
                </a:lnTo>
                <a:lnTo>
                  <a:pt x="2045" y="810"/>
                </a:lnTo>
                <a:lnTo>
                  <a:pt x="2095" y="789"/>
                </a:lnTo>
                <a:lnTo>
                  <a:pt x="2146" y="767"/>
                </a:lnTo>
                <a:lnTo>
                  <a:pt x="2198" y="745"/>
                </a:lnTo>
                <a:lnTo>
                  <a:pt x="2252" y="725"/>
                </a:lnTo>
                <a:lnTo>
                  <a:pt x="2307" y="704"/>
                </a:lnTo>
                <a:lnTo>
                  <a:pt x="2362" y="685"/>
                </a:lnTo>
                <a:lnTo>
                  <a:pt x="2421" y="667"/>
                </a:lnTo>
                <a:lnTo>
                  <a:pt x="2480" y="648"/>
                </a:lnTo>
                <a:lnTo>
                  <a:pt x="2541" y="631"/>
                </a:lnTo>
                <a:lnTo>
                  <a:pt x="2602" y="615"/>
                </a:lnTo>
                <a:lnTo>
                  <a:pt x="2666" y="600"/>
                </a:lnTo>
                <a:lnTo>
                  <a:pt x="2731" y="586"/>
                </a:lnTo>
                <a:lnTo>
                  <a:pt x="2797" y="572"/>
                </a:lnTo>
                <a:lnTo>
                  <a:pt x="2865" y="559"/>
                </a:lnTo>
                <a:lnTo>
                  <a:pt x="2934" y="548"/>
                </a:lnTo>
                <a:lnTo>
                  <a:pt x="3005" y="538"/>
                </a:lnTo>
                <a:lnTo>
                  <a:pt x="3077" y="528"/>
                </a:lnTo>
                <a:lnTo>
                  <a:pt x="3150" y="522"/>
                </a:lnTo>
                <a:lnTo>
                  <a:pt x="3225" y="515"/>
                </a:lnTo>
                <a:lnTo>
                  <a:pt x="3303" y="509"/>
                </a:lnTo>
                <a:lnTo>
                  <a:pt x="3381" y="506"/>
                </a:lnTo>
                <a:lnTo>
                  <a:pt x="3381" y="2"/>
                </a:lnTo>
                <a:lnTo>
                  <a:pt x="3354" y="1"/>
                </a:lnTo>
                <a:lnTo>
                  <a:pt x="3322" y="0"/>
                </a:lnTo>
                <a:lnTo>
                  <a:pt x="3278" y="0"/>
                </a:lnTo>
                <a:lnTo>
                  <a:pt x="3223" y="1"/>
                </a:lnTo>
                <a:lnTo>
                  <a:pt x="3158" y="3"/>
                </a:lnTo>
                <a:lnTo>
                  <a:pt x="3084" y="9"/>
                </a:lnTo>
                <a:lnTo>
                  <a:pt x="2999" y="16"/>
                </a:lnTo>
                <a:lnTo>
                  <a:pt x="2908" y="27"/>
                </a:lnTo>
                <a:lnTo>
                  <a:pt x="2859" y="34"/>
                </a:lnTo>
                <a:lnTo>
                  <a:pt x="2809" y="42"/>
                </a:lnTo>
                <a:lnTo>
                  <a:pt x="2756" y="50"/>
                </a:lnTo>
                <a:lnTo>
                  <a:pt x="2703" y="60"/>
                </a:lnTo>
                <a:lnTo>
                  <a:pt x="2648" y="72"/>
                </a:lnTo>
                <a:lnTo>
                  <a:pt x="2591" y="84"/>
                </a:lnTo>
                <a:lnTo>
                  <a:pt x="2533" y="98"/>
                </a:lnTo>
                <a:lnTo>
                  <a:pt x="2473" y="113"/>
                </a:lnTo>
                <a:lnTo>
                  <a:pt x="2413" y="130"/>
                </a:lnTo>
                <a:lnTo>
                  <a:pt x="2351" y="148"/>
                </a:lnTo>
                <a:lnTo>
                  <a:pt x="2288" y="168"/>
                </a:lnTo>
                <a:lnTo>
                  <a:pt x="2224" y="189"/>
                </a:lnTo>
                <a:lnTo>
                  <a:pt x="2160" y="212"/>
                </a:lnTo>
                <a:lnTo>
                  <a:pt x="2095" y="237"/>
                </a:lnTo>
                <a:lnTo>
                  <a:pt x="2029" y="264"/>
                </a:lnTo>
                <a:lnTo>
                  <a:pt x="1963" y="292"/>
                </a:lnTo>
                <a:lnTo>
                  <a:pt x="1897" y="323"/>
                </a:lnTo>
                <a:lnTo>
                  <a:pt x="1829" y="355"/>
                </a:lnTo>
                <a:lnTo>
                  <a:pt x="1761" y="390"/>
                </a:lnTo>
                <a:lnTo>
                  <a:pt x="1694" y="427"/>
                </a:lnTo>
                <a:lnTo>
                  <a:pt x="1626" y="466"/>
                </a:lnTo>
                <a:lnTo>
                  <a:pt x="1558" y="508"/>
                </a:lnTo>
                <a:lnTo>
                  <a:pt x="1490" y="551"/>
                </a:lnTo>
                <a:lnTo>
                  <a:pt x="1422" y="597"/>
                </a:lnTo>
                <a:lnTo>
                  <a:pt x="1355" y="646"/>
                </a:lnTo>
                <a:lnTo>
                  <a:pt x="1287" y="697"/>
                </a:lnTo>
                <a:lnTo>
                  <a:pt x="1221" y="751"/>
                </a:lnTo>
                <a:lnTo>
                  <a:pt x="1154" y="808"/>
                </a:lnTo>
                <a:lnTo>
                  <a:pt x="1089" y="867"/>
                </a:lnTo>
                <a:lnTo>
                  <a:pt x="1024" y="929"/>
                </a:lnTo>
                <a:lnTo>
                  <a:pt x="958" y="994"/>
                </a:lnTo>
                <a:lnTo>
                  <a:pt x="896" y="1063"/>
                </a:lnTo>
                <a:lnTo>
                  <a:pt x="864" y="1097"/>
                </a:lnTo>
                <a:lnTo>
                  <a:pt x="833" y="1133"/>
                </a:lnTo>
                <a:lnTo>
                  <a:pt x="802" y="1170"/>
                </a:lnTo>
                <a:lnTo>
                  <a:pt x="771" y="1208"/>
                </a:lnTo>
                <a:lnTo>
                  <a:pt x="740" y="1245"/>
                </a:lnTo>
                <a:lnTo>
                  <a:pt x="711" y="1284"/>
                </a:lnTo>
                <a:lnTo>
                  <a:pt x="681" y="1324"/>
                </a:lnTo>
                <a:lnTo>
                  <a:pt x="651" y="1365"/>
                </a:lnTo>
                <a:lnTo>
                  <a:pt x="622" y="1406"/>
                </a:lnTo>
                <a:lnTo>
                  <a:pt x="593" y="1448"/>
                </a:lnTo>
                <a:lnTo>
                  <a:pt x="565" y="1492"/>
                </a:lnTo>
                <a:lnTo>
                  <a:pt x="536" y="1535"/>
                </a:lnTo>
                <a:lnTo>
                  <a:pt x="509" y="1580"/>
                </a:lnTo>
                <a:lnTo>
                  <a:pt x="480" y="1625"/>
                </a:lnTo>
                <a:lnTo>
                  <a:pt x="454" y="1672"/>
                </a:lnTo>
                <a:lnTo>
                  <a:pt x="427" y="1720"/>
                </a:lnTo>
                <a:lnTo>
                  <a:pt x="400" y="1768"/>
                </a:lnTo>
                <a:lnTo>
                  <a:pt x="375" y="1817"/>
                </a:lnTo>
                <a:lnTo>
                  <a:pt x="349" y="1867"/>
                </a:lnTo>
                <a:lnTo>
                  <a:pt x="324" y="1917"/>
                </a:lnTo>
                <a:lnTo>
                  <a:pt x="300" y="1970"/>
                </a:lnTo>
                <a:lnTo>
                  <a:pt x="276" y="2022"/>
                </a:lnTo>
                <a:lnTo>
                  <a:pt x="252" y="2076"/>
                </a:lnTo>
                <a:lnTo>
                  <a:pt x="229" y="2131"/>
                </a:lnTo>
                <a:lnTo>
                  <a:pt x="206" y="2187"/>
                </a:lnTo>
                <a:lnTo>
                  <a:pt x="183" y="2243"/>
                </a:lnTo>
                <a:lnTo>
                  <a:pt x="162" y="2300"/>
                </a:lnTo>
                <a:lnTo>
                  <a:pt x="141" y="2359"/>
                </a:lnTo>
                <a:lnTo>
                  <a:pt x="133" y="2383"/>
                </a:lnTo>
                <a:lnTo>
                  <a:pt x="124" y="2413"/>
                </a:lnTo>
                <a:lnTo>
                  <a:pt x="114" y="2453"/>
                </a:lnTo>
                <a:lnTo>
                  <a:pt x="100" y="2504"/>
                </a:lnTo>
                <a:lnTo>
                  <a:pt x="86" y="2565"/>
                </a:lnTo>
                <a:lnTo>
                  <a:pt x="72" y="2634"/>
                </a:lnTo>
                <a:lnTo>
                  <a:pt x="57" y="2714"/>
                </a:lnTo>
                <a:lnTo>
                  <a:pt x="42" y="2801"/>
                </a:lnTo>
                <a:lnTo>
                  <a:pt x="29" y="2896"/>
                </a:lnTo>
                <a:lnTo>
                  <a:pt x="22" y="2946"/>
                </a:lnTo>
                <a:lnTo>
                  <a:pt x="18" y="2998"/>
                </a:lnTo>
                <a:lnTo>
                  <a:pt x="13" y="3052"/>
                </a:lnTo>
                <a:lnTo>
                  <a:pt x="9" y="3108"/>
                </a:lnTo>
                <a:lnTo>
                  <a:pt x="5" y="3164"/>
                </a:lnTo>
                <a:lnTo>
                  <a:pt x="3" y="3223"/>
                </a:lnTo>
                <a:lnTo>
                  <a:pt x="1" y="3283"/>
                </a:lnTo>
                <a:lnTo>
                  <a:pt x="0" y="3344"/>
                </a:lnTo>
                <a:lnTo>
                  <a:pt x="1" y="3407"/>
                </a:lnTo>
                <a:lnTo>
                  <a:pt x="2" y="3471"/>
                </a:lnTo>
                <a:lnTo>
                  <a:pt x="4" y="3535"/>
                </a:lnTo>
                <a:lnTo>
                  <a:pt x="9" y="3601"/>
                </a:lnTo>
                <a:lnTo>
                  <a:pt x="13" y="3668"/>
                </a:lnTo>
                <a:lnTo>
                  <a:pt x="20" y="3737"/>
                </a:lnTo>
                <a:lnTo>
                  <a:pt x="28" y="3805"/>
                </a:lnTo>
                <a:lnTo>
                  <a:pt x="38" y="3876"/>
                </a:lnTo>
                <a:lnTo>
                  <a:pt x="50" y="3947"/>
                </a:lnTo>
                <a:lnTo>
                  <a:pt x="62" y="4018"/>
                </a:lnTo>
                <a:lnTo>
                  <a:pt x="77" y="4089"/>
                </a:lnTo>
                <a:lnTo>
                  <a:pt x="94" y="4162"/>
                </a:lnTo>
                <a:lnTo>
                  <a:pt x="113" y="4236"/>
                </a:lnTo>
                <a:lnTo>
                  <a:pt x="133" y="4310"/>
                </a:lnTo>
                <a:lnTo>
                  <a:pt x="156" y="4383"/>
                </a:lnTo>
                <a:lnTo>
                  <a:pt x="181" y="4458"/>
                </a:lnTo>
                <a:lnTo>
                  <a:pt x="209" y="4532"/>
                </a:lnTo>
                <a:lnTo>
                  <a:pt x="238" y="4608"/>
                </a:lnTo>
                <a:lnTo>
                  <a:pt x="270" y="4682"/>
                </a:lnTo>
                <a:lnTo>
                  <a:pt x="304" y="4757"/>
                </a:lnTo>
                <a:lnTo>
                  <a:pt x="342" y="4832"/>
                </a:lnTo>
                <a:lnTo>
                  <a:pt x="381" y="4908"/>
                </a:lnTo>
                <a:lnTo>
                  <a:pt x="423" y="4982"/>
                </a:lnTo>
                <a:lnTo>
                  <a:pt x="469" y="5057"/>
                </a:lnTo>
                <a:lnTo>
                  <a:pt x="517" y="5131"/>
                </a:lnTo>
                <a:lnTo>
                  <a:pt x="567" y="5206"/>
                </a:lnTo>
                <a:lnTo>
                  <a:pt x="622" y="5280"/>
                </a:lnTo>
                <a:lnTo>
                  <a:pt x="649" y="5316"/>
                </a:lnTo>
                <a:lnTo>
                  <a:pt x="678" y="5353"/>
                </a:lnTo>
                <a:lnTo>
                  <a:pt x="707" y="5389"/>
                </a:lnTo>
                <a:lnTo>
                  <a:pt x="738" y="5426"/>
                </a:lnTo>
                <a:lnTo>
                  <a:pt x="769" y="5462"/>
                </a:lnTo>
                <a:lnTo>
                  <a:pt x="801" y="5498"/>
                </a:lnTo>
                <a:lnTo>
                  <a:pt x="834" y="5534"/>
                </a:lnTo>
                <a:lnTo>
                  <a:pt x="868" y="5570"/>
                </a:lnTo>
                <a:lnTo>
                  <a:pt x="903" y="5605"/>
                </a:lnTo>
                <a:lnTo>
                  <a:pt x="938" y="5641"/>
                </a:lnTo>
                <a:lnTo>
                  <a:pt x="974" y="5676"/>
                </a:lnTo>
                <a:lnTo>
                  <a:pt x="1011" y="5711"/>
                </a:lnTo>
                <a:lnTo>
                  <a:pt x="1050" y="5746"/>
                </a:lnTo>
                <a:lnTo>
                  <a:pt x="1089" y="5781"/>
                </a:lnTo>
                <a:lnTo>
                  <a:pt x="1129" y="5815"/>
                </a:lnTo>
                <a:lnTo>
                  <a:pt x="1169" y="5849"/>
                </a:lnTo>
                <a:lnTo>
                  <a:pt x="1211" y="5883"/>
                </a:lnTo>
                <a:lnTo>
                  <a:pt x="1253" y="5917"/>
                </a:lnTo>
                <a:lnTo>
                  <a:pt x="1271" y="5929"/>
                </a:lnTo>
                <a:lnTo>
                  <a:pt x="1325" y="5967"/>
                </a:lnTo>
                <a:lnTo>
                  <a:pt x="1363" y="5992"/>
                </a:lnTo>
                <a:lnTo>
                  <a:pt x="1409" y="6022"/>
                </a:lnTo>
                <a:lnTo>
                  <a:pt x="1463" y="6056"/>
                </a:lnTo>
                <a:lnTo>
                  <a:pt x="1525" y="6093"/>
                </a:lnTo>
                <a:lnTo>
                  <a:pt x="1592" y="6131"/>
                </a:lnTo>
                <a:lnTo>
                  <a:pt x="1666" y="6171"/>
                </a:lnTo>
                <a:lnTo>
                  <a:pt x="1747" y="6213"/>
                </a:lnTo>
                <a:lnTo>
                  <a:pt x="1834" y="6256"/>
                </a:lnTo>
                <a:lnTo>
                  <a:pt x="1925" y="6299"/>
                </a:lnTo>
                <a:lnTo>
                  <a:pt x="1973" y="6320"/>
                </a:lnTo>
                <a:lnTo>
                  <a:pt x="2023" y="6341"/>
                </a:lnTo>
                <a:lnTo>
                  <a:pt x="2074" y="6362"/>
                </a:lnTo>
                <a:lnTo>
                  <a:pt x="2125" y="6382"/>
                </a:lnTo>
                <a:lnTo>
                  <a:pt x="2178" y="6402"/>
                </a:lnTo>
                <a:lnTo>
                  <a:pt x="2232" y="6421"/>
                </a:lnTo>
                <a:lnTo>
                  <a:pt x="2287" y="6441"/>
                </a:lnTo>
                <a:lnTo>
                  <a:pt x="2343" y="6459"/>
                </a:lnTo>
                <a:lnTo>
                  <a:pt x="2400" y="6477"/>
                </a:lnTo>
                <a:lnTo>
                  <a:pt x="2458" y="6493"/>
                </a:lnTo>
                <a:lnTo>
                  <a:pt x="2518" y="6509"/>
                </a:lnTo>
                <a:lnTo>
                  <a:pt x="2577" y="6525"/>
                </a:lnTo>
                <a:lnTo>
                  <a:pt x="2638" y="6539"/>
                </a:lnTo>
                <a:lnTo>
                  <a:pt x="2699" y="6551"/>
                </a:lnTo>
                <a:lnTo>
                  <a:pt x="2762" y="6564"/>
                </a:lnTo>
                <a:lnTo>
                  <a:pt x="2825" y="6574"/>
                </a:lnTo>
                <a:lnTo>
                  <a:pt x="2889" y="6583"/>
                </a:lnTo>
                <a:lnTo>
                  <a:pt x="2953" y="6591"/>
                </a:lnTo>
                <a:lnTo>
                  <a:pt x="3018" y="6598"/>
                </a:lnTo>
                <a:lnTo>
                  <a:pt x="3084" y="6604"/>
                </a:lnTo>
                <a:lnTo>
                  <a:pt x="3149" y="6607"/>
                </a:lnTo>
                <a:lnTo>
                  <a:pt x="3216" y="6610"/>
                </a:lnTo>
                <a:lnTo>
                  <a:pt x="3282" y="6610"/>
                </a:lnTo>
                <a:lnTo>
                  <a:pt x="3351" y="6607"/>
                </a:lnTo>
                <a:lnTo>
                  <a:pt x="3418" y="6604"/>
                </a:lnTo>
                <a:lnTo>
                  <a:pt x="3487" y="6599"/>
                </a:lnTo>
                <a:lnTo>
                  <a:pt x="3555" y="6591"/>
                </a:lnTo>
                <a:lnTo>
                  <a:pt x="3624" y="6582"/>
                </a:lnTo>
                <a:lnTo>
                  <a:pt x="3692" y="6571"/>
                </a:lnTo>
                <a:lnTo>
                  <a:pt x="3762" y="6557"/>
                </a:lnTo>
                <a:lnTo>
                  <a:pt x="3830" y="6541"/>
                </a:lnTo>
                <a:lnTo>
                  <a:pt x="3900" y="6523"/>
                </a:lnTo>
                <a:lnTo>
                  <a:pt x="3970" y="6501"/>
                </a:lnTo>
                <a:lnTo>
                  <a:pt x="4039" y="6478"/>
                </a:lnTo>
                <a:lnTo>
                  <a:pt x="4109" y="6452"/>
                </a:lnTo>
                <a:lnTo>
                  <a:pt x="4179" y="6424"/>
                </a:lnTo>
                <a:lnTo>
                  <a:pt x="4247" y="6392"/>
                </a:lnTo>
                <a:lnTo>
                  <a:pt x="4317" y="6357"/>
                </a:lnTo>
                <a:lnTo>
                  <a:pt x="4323" y="6355"/>
                </a:lnTo>
                <a:lnTo>
                  <a:pt x="4345" y="6346"/>
                </a:lnTo>
                <a:lnTo>
                  <a:pt x="4378" y="6331"/>
                </a:lnTo>
                <a:lnTo>
                  <a:pt x="4423" y="6307"/>
                </a:lnTo>
                <a:lnTo>
                  <a:pt x="4448" y="6292"/>
                </a:lnTo>
                <a:lnTo>
                  <a:pt x="4476" y="6276"/>
                </a:lnTo>
                <a:lnTo>
                  <a:pt x="4507" y="6257"/>
                </a:lnTo>
                <a:lnTo>
                  <a:pt x="4540" y="6235"/>
                </a:lnTo>
                <a:lnTo>
                  <a:pt x="4575" y="6211"/>
                </a:lnTo>
                <a:lnTo>
                  <a:pt x="4611" y="6185"/>
                </a:lnTo>
                <a:lnTo>
                  <a:pt x="4649" y="6155"/>
                </a:lnTo>
                <a:lnTo>
                  <a:pt x="4688" y="6123"/>
                </a:lnTo>
                <a:lnTo>
                  <a:pt x="4744" y="6081"/>
                </a:lnTo>
                <a:lnTo>
                  <a:pt x="4798" y="6038"/>
                </a:lnTo>
                <a:lnTo>
                  <a:pt x="4852" y="5993"/>
                </a:lnTo>
                <a:lnTo>
                  <a:pt x="4903" y="5946"/>
                </a:lnTo>
                <a:lnTo>
                  <a:pt x="4955" y="5900"/>
                </a:lnTo>
                <a:lnTo>
                  <a:pt x="5004" y="5849"/>
                </a:lnTo>
                <a:lnTo>
                  <a:pt x="5052" y="5799"/>
                </a:lnTo>
                <a:lnTo>
                  <a:pt x="5099" y="5747"/>
                </a:lnTo>
                <a:lnTo>
                  <a:pt x="5143" y="5694"/>
                </a:lnTo>
                <a:lnTo>
                  <a:pt x="5186" y="5639"/>
                </a:lnTo>
                <a:lnTo>
                  <a:pt x="5229" y="5583"/>
                </a:lnTo>
                <a:lnTo>
                  <a:pt x="5269" y="5525"/>
                </a:lnTo>
                <a:lnTo>
                  <a:pt x="5307" y="5467"/>
                </a:lnTo>
                <a:lnTo>
                  <a:pt x="5344" y="5408"/>
                </a:lnTo>
                <a:lnTo>
                  <a:pt x="5379" y="5347"/>
                </a:lnTo>
                <a:lnTo>
                  <a:pt x="5412" y="5286"/>
                </a:lnTo>
                <a:lnTo>
                  <a:pt x="5444" y="5223"/>
                </a:lnTo>
                <a:lnTo>
                  <a:pt x="5474" y="5159"/>
                </a:lnTo>
                <a:lnTo>
                  <a:pt x="5503" y="5094"/>
                </a:lnTo>
                <a:lnTo>
                  <a:pt x="5529" y="5028"/>
                </a:lnTo>
                <a:lnTo>
                  <a:pt x="5553" y="4961"/>
                </a:lnTo>
                <a:lnTo>
                  <a:pt x="5575" y="4893"/>
                </a:lnTo>
                <a:lnTo>
                  <a:pt x="5595" y="4824"/>
                </a:lnTo>
                <a:lnTo>
                  <a:pt x="5613" y="4755"/>
                </a:lnTo>
                <a:lnTo>
                  <a:pt x="5630" y="4685"/>
                </a:lnTo>
                <a:lnTo>
                  <a:pt x="5644" y="4613"/>
                </a:lnTo>
                <a:lnTo>
                  <a:pt x="5657" y="4543"/>
                </a:lnTo>
                <a:lnTo>
                  <a:pt x="5667" y="4470"/>
                </a:lnTo>
                <a:lnTo>
                  <a:pt x="5675" y="4396"/>
                </a:lnTo>
                <a:lnTo>
                  <a:pt x="5681" y="4322"/>
                </a:lnTo>
                <a:lnTo>
                  <a:pt x="5684" y="4248"/>
                </a:lnTo>
                <a:lnTo>
                  <a:pt x="5685" y="4174"/>
                </a:lnTo>
                <a:lnTo>
                  <a:pt x="5684" y="4111"/>
                </a:lnTo>
                <a:lnTo>
                  <a:pt x="5682" y="4050"/>
                </a:lnTo>
                <a:lnTo>
                  <a:pt x="5677" y="3988"/>
                </a:lnTo>
                <a:lnTo>
                  <a:pt x="5673" y="3927"/>
                </a:lnTo>
                <a:lnTo>
                  <a:pt x="5666" y="3867"/>
                </a:lnTo>
                <a:lnTo>
                  <a:pt x="5657" y="3808"/>
                </a:lnTo>
                <a:lnTo>
                  <a:pt x="5648" y="3747"/>
                </a:lnTo>
                <a:lnTo>
                  <a:pt x="5636" y="3689"/>
                </a:lnTo>
                <a:lnTo>
                  <a:pt x="5624" y="3629"/>
                </a:lnTo>
                <a:lnTo>
                  <a:pt x="5609" y="3572"/>
                </a:lnTo>
                <a:lnTo>
                  <a:pt x="5594" y="3514"/>
                </a:lnTo>
                <a:lnTo>
                  <a:pt x="5577" y="3458"/>
                </a:lnTo>
                <a:lnTo>
                  <a:pt x="5559" y="3401"/>
                </a:lnTo>
                <a:lnTo>
                  <a:pt x="5539" y="3346"/>
                </a:lnTo>
                <a:lnTo>
                  <a:pt x="5517" y="3291"/>
                </a:lnTo>
                <a:lnTo>
                  <a:pt x="5496" y="3237"/>
                </a:lnTo>
                <a:lnTo>
                  <a:pt x="5472" y="3183"/>
                </a:lnTo>
                <a:lnTo>
                  <a:pt x="5448" y="3130"/>
                </a:lnTo>
                <a:lnTo>
                  <a:pt x="5422" y="3078"/>
                </a:lnTo>
                <a:lnTo>
                  <a:pt x="5394" y="3027"/>
                </a:lnTo>
                <a:lnTo>
                  <a:pt x="5366" y="2975"/>
                </a:lnTo>
                <a:lnTo>
                  <a:pt x="5336" y="2925"/>
                </a:lnTo>
                <a:lnTo>
                  <a:pt x="5305" y="2876"/>
                </a:lnTo>
                <a:lnTo>
                  <a:pt x="5273" y="2828"/>
                </a:lnTo>
                <a:lnTo>
                  <a:pt x="5241" y="2780"/>
                </a:lnTo>
                <a:lnTo>
                  <a:pt x="5207" y="2734"/>
                </a:lnTo>
                <a:lnTo>
                  <a:pt x="5172" y="2688"/>
                </a:lnTo>
                <a:lnTo>
                  <a:pt x="5135" y="2642"/>
                </a:lnTo>
                <a:lnTo>
                  <a:pt x="5097" y="2599"/>
                </a:lnTo>
                <a:lnTo>
                  <a:pt x="5060" y="2555"/>
                </a:lnTo>
                <a:lnTo>
                  <a:pt x="5020" y="2513"/>
                </a:lnTo>
                <a:lnTo>
                  <a:pt x="4980" y="2472"/>
                </a:lnTo>
                <a:lnTo>
                  <a:pt x="4939" y="2431"/>
                </a:lnTo>
                <a:lnTo>
                  <a:pt x="4897" y="2392"/>
                </a:lnTo>
                <a:lnTo>
                  <a:pt x="4853" y="2353"/>
                </a:lnTo>
                <a:lnTo>
                  <a:pt x="4809" y="2317"/>
                </a:lnTo>
                <a:lnTo>
                  <a:pt x="4764" y="2280"/>
                </a:lnTo>
                <a:lnTo>
                  <a:pt x="4718" y="2245"/>
                </a:lnTo>
                <a:lnTo>
                  <a:pt x="4672" y="2211"/>
                </a:lnTo>
                <a:lnTo>
                  <a:pt x="4624" y="2178"/>
                </a:lnTo>
                <a:lnTo>
                  <a:pt x="4576" y="2146"/>
                </a:lnTo>
                <a:lnTo>
                  <a:pt x="4526" y="2115"/>
                </a:lnTo>
                <a:lnTo>
                  <a:pt x="4476" y="2085"/>
                </a:lnTo>
                <a:lnTo>
                  <a:pt x="4425" y="2058"/>
                </a:lnTo>
                <a:lnTo>
                  <a:pt x="4374" y="2030"/>
                </a:lnTo>
                <a:lnTo>
                  <a:pt x="4321" y="2004"/>
                </a:lnTo>
                <a:lnTo>
                  <a:pt x="4269" y="1979"/>
                </a:lnTo>
                <a:lnTo>
                  <a:pt x="4215" y="1956"/>
                </a:lnTo>
                <a:lnTo>
                  <a:pt x="4160" y="1933"/>
                </a:lnTo>
                <a:lnTo>
                  <a:pt x="4105" y="1913"/>
                </a:lnTo>
                <a:lnTo>
                  <a:pt x="4050" y="1893"/>
                </a:lnTo>
                <a:lnTo>
                  <a:pt x="3994" y="1875"/>
                </a:lnTo>
                <a:lnTo>
                  <a:pt x="3937" y="1858"/>
                </a:lnTo>
                <a:lnTo>
                  <a:pt x="3879" y="1842"/>
                </a:lnTo>
                <a:lnTo>
                  <a:pt x="3821" y="1828"/>
                </a:lnTo>
                <a:lnTo>
                  <a:pt x="3763" y="1816"/>
                </a:lnTo>
                <a:lnTo>
                  <a:pt x="3704" y="1804"/>
                </a:lnTo>
                <a:lnTo>
                  <a:pt x="3644" y="1794"/>
                </a:lnTo>
                <a:lnTo>
                  <a:pt x="3585" y="1786"/>
                </a:lnTo>
                <a:lnTo>
                  <a:pt x="3524" y="1779"/>
                </a:lnTo>
                <a:lnTo>
                  <a:pt x="3463" y="1774"/>
                </a:lnTo>
                <a:lnTo>
                  <a:pt x="3402" y="1770"/>
                </a:lnTo>
                <a:lnTo>
                  <a:pt x="3340" y="1768"/>
                </a:lnTo>
                <a:lnTo>
                  <a:pt x="3278" y="1767"/>
                </a:lnTo>
                <a:close/>
                <a:moveTo>
                  <a:pt x="2374" y="5734"/>
                </a:moveTo>
                <a:lnTo>
                  <a:pt x="2374" y="5734"/>
                </a:lnTo>
                <a:lnTo>
                  <a:pt x="2343" y="5734"/>
                </a:lnTo>
                <a:lnTo>
                  <a:pt x="2312" y="5732"/>
                </a:lnTo>
                <a:lnTo>
                  <a:pt x="2281" y="5727"/>
                </a:lnTo>
                <a:lnTo>
                  <a:pt x="2251" y="5723"/>
                </a:lnTo>
                <a:lnTo>
                  <a:pt x="2222" y="5716"/>
                </a:lnTo>
                <a:lnTo>
                  <a:pt x="2192" y="5707"/>
                </a:lnTo>
                <a:lnTo>
                  <a:pt x="2164" y="5698"/>
                </a:lnTo>
                <a:lnTo>
                  <a:pt x="2136" y="5686"/>
                </a:lnTo>
                <a:lnTo>
                  <a:pt x="2109" y="5675"/>
                </a:lnTo>
                <a:lnTo>
                  <a:pt x="2083" y="5661"/>
                </a:lnTo>
                <a:lnTo>
                  <a:pt x="2058" y="5646"/>
                </a:lnTo>
                <a:lnTo>
                  <a:pt x="2033" y="5630"/>
                </a:lnTo>
                <a:lnTo>
                  <a:pt x="2009" y="5613"/>
                </a:lnTo>
                <a:lnTo>
                  <a:pt x="1986" y="5595"/>
                </a:lnTo>
                <a:lnTo>
                  <a:pt x="1964" y="5575"/>
                </a:lnTo>
                <a:lnTo>
                  <a:pt x="1942" y="5556"/>
                </a:lnTo>
                <a:lnTo>
                  <a:pt x="1922" y="5534"/>
                </a:lnTo>
                <a:lnTo>
                  <a:pt x="1904" y="5513"/>
                </a:lnTo>
                <a:lnTo>
                  <a:pt x="1885" y="5490"/>
                </a:lnTo>
                <a:lnTo>
                  <a:pt x="1868" y="5466"/>
                </a:lnTo>
                <a:lnTo>
                  <a:pt x="1852" y="5441"/>
                </a:lnTo>
                <a:lnTo>
                  <a:pt x="1837" y="5416"/>
                </a:lnTo>
                <a:lnTo>
                  <a:pt x="1824" y="5388"/>
                </a:lnTo>
                <a:lnTo>
                  <a:pt x="1811" y="5362"/>
                </a:lnTo>
                <a:lnTo>
                  <a:pt x="1801" y="5334"/>
                </a:lnTo>
                <a:lnTo>
                  <a:pt x="1791" y="5306"/>
                </a:lnTo>
                <a:lnTo>
                  <a:pt x="1783" y="5276"/>
                </a:lnTo>
                <a:lnTo>
                  <a:pt x="1776" y="5247"/>
                </a:lnTo>
                <a:lnTo>
                  <a:pt x="1771" y="5217"/>
                </a:lnTo>
                <a:lnTo>
                  <a:pt x="1767" y="5186"/>
                </a:lnTo>
                <a:lnTo>
                  <a:pt x="1764" y="5155"/>
                </a:lnTo>
                <a:lnTo>
                  <a:pt x="1763" y="5125"/>
                </a:lnTo>
                <a:lnTo>
                  <a:pt x="1764" y="5093"/>
                </a:lnTo>
                <a:lnTo>
                  <a:pt x="1767" y="5062"/>
                </a:lnTo>
                <a:lnTo>
                  <a:pt x="1771" y="5031"/>
                </a:lnTo>
                <a:lnTo>
                  <a:pt x="1776" y="5001"/>
                </a:lnTo>
                <a:lnTo>
                  <a:pt x="1783" y="4972"/>
                </a:lnTo>
                <a:lnTo>
                  <a:pt x="1791" y="4943"/>
                </a:lnTo>
                <a:lnTo>
                  <a:pt x="1801" y="4915"/>
                </a:lnTo>
                <a:lnTo>
                  <a:pt x="1811" y="4886"/>
                </a:lnTo>
                <a:lnTo>
                  <a:pt x="1824" y="4860"/>
                </a:lnTo>
                <a:lnTo>
                  <a:pt x="1837" y="4834"/>
                </a:lnTo>
                <a:lnTo>
                  <a:pt x="1852" y="4807"/>
                </a:lnTo>
                <a:lnTo>
                  <a:pt x="1868" y="4783"/>
                </a:lnTo>
                <a:lnTo>
                  <a:pt x="1885" y="4759"/>
                </a:lnTo>
                <a:lnTo>
                  <a:pt x="1904" y="4735"/>
                </a:lnTo>
                <a:lnTo>
                  <a:pt x="1922" y="4714"/>
                </a:lnTo>
                <a:lnTo>
                  <a:pt x="1942" y="4692"/>
                </a:lnTo>
                <a:lnTo>
                  <a:pt x="1964" y="4673"/>
                </a:lnTo>
                <a:lnTo>
                  <a:pt x="1986" y="4653"/>
                </a:lnTo>
                <a:lnTo>
                  <a:pt x="2009" y="4635"/>
                </a:lnTo>
                <a:lnTo>
                  <a:pt x="2033" y="4618"/>
                </a:lnTo>
                <a:lnTo>
                  <a:pt x="2058" y="4602"/>
                </a:lnTo>
                <a:lnTo>
                  <a:pt x="2083" y="4587"/>
                </a:lnTo>
                <a:lnTo>
                  <a:pt x="2109" y="4573"/>
                </a:lnTo>
                <a:lnTo>
                  <a:pt x="2136" y="4562"/>
                </a:lnTo>
                <a:lnTo>
                  <a:pt x="2164" y="4551"/>
                </a:lnTo>
                <a:lnTo>
                  <a:pt x="2192" y="4541"/>
                </a:lnTo>
                <a:lnTo>
                  <a:pt x="2222" y="4532"/>
                </a:lnTo>
                <a:lnTo>
                  <a:pt x="2251" y="4525"/>
                </a:lnTo>
                <a:lnTo>
                  <a:pt x="2281" y="4521"/>
                </a:lnTo>
                <a:lnTo>
                  <a:pt x="2312" y="4516"/>
                </a:lnTo>
                <a:lnTo>
                  <a:pt x="2343" y="4514"/>
                </a:lnTo>
                <a:lnTo>
                  <a:pt x="2374" y="4514"/>
                </a:lnTo>
                <a:lnTo>
                  <a:pt x="2406" y="4514"/>
                </a:lnTo>
                <a:lnTo>
                  <a:pt x="2437" y="4516"/>
                </a:lnTo>
                <a:lnTo>
                  <a:pt x="2467" y="4521"/>
                </a:lnTo>
                <a:lnTo>
                  <a:pt x="2497" y="4525"/>
                </a:lnTo>
                <a:lnTo>
                  <a:pt x="2527" y="4532"/>
                </a:lnTo>
                <a:lnTo>
                  <a:pt x="2555" y="4541"/>
                </a:lnTo>
                <a:lnTo>
                  <a:pt x="2584" y="4551"/>
                </a:lnTo>
                <a:lnTo>
                  <a:pt x="2611" y="4562"/>
                </a:lnTo>
                <a:lnTo>
                  <a:pt x="2639" y="4573"/>
                </a:lnTo>
                <a:lnTo>
                  <a:pt x="2665" y="4587"/>
                </a:lnTo>
                <a:lnTo>
                  <a:pt x="2691" y="4602"/>
                </a:lnTo>
                <a:lnTo>
                  <a:pt x="2715" y="4618"/>
                </a:lnTo>
                <a:lnTo>
                  <a:pt x="2739" y="4635"/>
                </a:lnTo>
                <a:lnTo>
                  <a:pt x="2762" y="4653"/>
                </a:lnTo>
                <a:lnTo>
                  <a:pt x="2785" y="4673"/>
                </a:lnTo>
                <a:lnTo>
                  <a:pt x="2805" y="4692"/>
                </a:lnTo>
                <a:lnTo>
                  <a:pt x="2826" y="4714"/>
                </a:lnTo>
                <a:lnTo>
                  <a:pt x="2845" y="4735"/>
                </a:lnTo>
                <a:lnTo>
                  <a:pt x="2864" y="4759"/>
                </a:lnTo>
                <a:lnTo>
                  <a:pt x="2881" y="4783"/>
                </a:lnTo>
                <a:lnTo>
                  <a:pt x="2897" y="4807"/>
                </a:lnTo>
                <a:lnTo>
                  <a:pt x="2910" y="4834"/>
                </a:lnTo>
                <a:lnTo>
                  <a:pt x="2924" y="4860"/>
                </a:lnTo>
                <a:lnTo>
                  <a:pt x="2937" y="4886"/>
                </a:lnTo>
                <a:lnTo>
                  <a:pt x="2948" y="4915"/>
                </a:lnTo>
                <a:lnTo>
                  <a:pt x="2957" y="4943"/>
                </a:lnTo>
                <a:lnTo>
                  <a:pt x="2965" y="4972"/>
                </a:lnTo>
                <a:lnTo>
                  <a:pt x="2972" y="5001"/>
                </a:lnTo>
                <a:lnTo>
                  <a:pt x="2978" y="5031"/>
                </a:lnTo>
                <a:lnTo>
                  <a:pt x="2981" y="5062"/>
                </a:lnTo>
                <a:lnTo>
                  <a:pt x="2983" y="5093"/>
                </a:lnTo>
                <a:lnTo>
                  <a:pt x="2985" y="5125"/>
                </a:lnTo>
                <a:lnTo>
                  <a:pt x="2983" y="5155"/>
                </a:lnTo>
                <a:lnTo>
                  <a:pt x="2981" y="5186"/>
                </a:lnTo>
                <a:lnTo>
                  <a:pt x="2978" y="5217"/>
                </a:lnTo>
                <a:lnTo>
                  <a:pt x="2972" y="5247"/>
                </a:lnTo>
                <a:lnTo>
                  <a:pt x="2965" y="5276"/>
                </a:lnTo>
                <a:lnTo>
                  <a:pt x="2957" y="5306"/>
                </a:lnTo>
                <a:lnTo>
                  <a:pt x="2948" y="5334"/>
                </a:lnTo>
                <a:lnTo>
                  <a:pt x="2937" y="5362"/>
                </a:lnTo>
                <a:lnTo>
                  <a:pt x="2924" y="5388"/>
                </a:lnTo>
                <a:lnTo>
                  <a:pt x="2910" y="5416"/>
                </a:lnTo>
                <a:lnTo>
                  <a:pt x="2897" y="5441"/>
                </a:lnTo>
                <a:lnTo>
                  <a:pt x="2881" y="5466"/>
                </a:lnTo>
                <a:lnTo>
                  <a:pt x="2864" y="5490"/>
                </a:lnTo>
                <a:lnTo>
                  <a:pt x="2845" y="5513"/>
                </a:lnTo>
                <a:lnTo>
                  <a:pt x="2826" y="5534"/>
                </a:lnTo>
                <a:lnTo>
                  <a:pt x="2805" y="5556"/>
                </a:lnTo>
                <a:lnTo>
                  <a:pt x="2785" y="5575"/>
                </a:lnTo>
                <a:lnTo>
                  <a:pt x="2762" y="5595"/>
                </a:lnTo>
                <a:lnTo>
                  <a:pt x="2739" y="5613"/>
                </a:lnTo>
                <a:lnTo>
                  <a:pt x="2715" y="5630"/>
                </a:lnTo>
                <a:lnTo>
                  <a:pt x="2691" y="5646"/>
                </a:lnTo>
                <a:lnTo>
                  <a:pt x="2665" y="5661"/>
                </a:lnTo>
                <a:lnTo>
                  <a:pt x="2639" y="5675"/>
                </a:lnTo>
                <a:lnTo>
                  <a:pt x="2611" y="5686"/>
                </a:lnTo>
                <a:lnTo>
                  <a:pt x="2584" y="5698"/>
                </a:lnTo>
                <a:lnTo>
                  <a:pt x="2555" y="5707"/>
                </a:lnTo>
                <a:lnTo>
                  <a:pt x="2527" y="5716"/>
                </a:lnTo>
                <a:lnTo>
                  <a:pt x="2497" y="5723"/>
                </a:lnTo>
                <a:lnTo>
                  <a:pt x="2467" y="5727"/>
                </a:lnTo>
                <a:lnTo>
                  <a:pt x="2437" y="5732"/>
                </a:lnTo>
                <a:lnTo>
                  <a:pt x="2406" y="5734"/>
                </a:lnTo>
                <a:lnTo>
                  <a:pt x="2374" y="5734"/>
                </a:lnTo>
                <a:close/>
                <a:moveTo>
                  <a:pt x="2469" y="3926"/>
                </a:moveTo>
                <a:lnTo>
                  <a:pt x="2469" y="3926"/>
                </a:lnTo>
                <a:lnTo>
                  <a:pt x="2437" y="3926"/>
                </a:lnTo>
                <a:lnTo>
                  <a:pt x="2406" y="3924"/>
                </a:lnTo>
                <a:lnTo>
                  <a:pt x="2375" y="3919"/>
                </a:lnTo>
                <a:lnTo>
                  <a:pt x="2345" y="3915"/>
                </a:lnTo>
                <a:lnTo>
                  <a:pt x="2316" y="3908"/>
                </a:lnTo>
                <a:lnTo>
                  <a:pt x="2286" y="3899"/>
                </a:lnTo>
                <a:lnTo>
                  <a:pt x="2259" y="3890"/>
                </a:lnTo>
                <a:lnTo>
                  <a:pt x="2230" y="3878"/>
                </a:lnTo>
                <a:lnTo>
                  <a:pt x="2204" y="3867"/>
                </a:lnTo>
                <a:lnTo>
                  <a:pt x="2178" y="3853"/>
                </a:lnTo>
                <a:lnTo>
                  <a:pt x="2151" y="3838"/>
                </a:lnTo>
                <a:lnTo>
                  <a:pt x="2127" y="3822"/>
                </a:lnTo>
                <a:lnTo>
                  <a:pt x="2103" y="3805"/>
                </a:lnTo>
                <a:lnTo>
                  <a:pt x="2079" y="3787"/>
                </a:lnTo>
                <a:lnTo>
                  <a:pt x="2058" y="3768"/>
                </a:lnTo>
                <a:lnTo>
                  <a:pt x="2036" y="3748"/>
                </a:lnTo>
                <a:lnTo>
                  <a:pt x="2017" y="3726"/>
                </a:lnTo>
                <a:lnTo>
                  <a:pt x="1997" y="3705"/>
                </a:lnTo>
                <a:lnTo>
                  <a:pt x="1979" y="3682"/>
                </a:lnTo>
                <a:lnTo>
                  <a:pt x="1962" y="3658"/>
                </a:lnTo>
                <a:lnTo>
                  <a:pt x="1946" y="3633"/>
                </a:lnTo>
                <a:lnTo>
                  <a:pt x="1931" y="3607"/>
                </a:lnTo>
                <a:lnTo>
                  <a:pt x="1917" y="3580"/>
                </a:lnTo>
                <a:lnTo>
                  <a:pt x="1906" y="3554"/>
                </a:lnTo>
                <a:lnTo>
                  <a:pt x="1894" y="3526"/>
                </a:lnTo>
                <a:lnTo>
                  <a:pt x="1885" y="3498"/>
                </a:lnTo>
                <a:lnTo>
                  <a:pt x="1877" y="3469"/>
                </a:lnTo>
                <a:lnTo>
                  <a:pt x="1870" y="3439"/>
                </a:lnTo>
                <a:lnTo>
                  <a:pt x="1865" y="3409"/>
                </a:lnTo>
                <a:lnTo>
                  <a:pt x="1860" y="3378"/>
                </a:lnTo>
                <a:lnTo>
                  <a:pt x="1858" y="3348"/>
                </a:lnTo>
                <a:lnTo>
                  <a:pt x="1858" y="3317"/>
                </a:lnTo>
                <a:lnTo>
                  <a:pt x="1858" y="3285"/>
                </a:lnTo>
                <a:lnTo>
                  <a:pt x="1860" y="3254"/>
                </a:lnTo>
                <a:lnTo>
                  <a:pt x="1865" y="3223"/>
                </a:lnTo>
                <a:lnTo>
                  <a:pt x="1870" y="3193"/>
                </a:lnTo>
                <a:lnTo>
                  <a:pt x="1877" y="3164"/>
                </a:lnTo>
                <a:lnTo>
                  <a:pt x="1885" y="3135"/>
                </a:lnTo>
                <a:lnTo>
                  <a:pt x="1894" y="3107"/>
                </a:lnTo>
                <a:lnTo>
                  <a:pt x="1906" y="3078"/>
                </a:lnTo>
                <a:lnTo>
                  <a:pt x="1917" y="3052"/>
                </a:lnTo>
                <a:lnTo>
                  <a:pt x="1931" y="3026"/>
                </a:lnTo>
                <a:lnTo>
                  <a:pt x="1946" y="2999"/>
                </a:lnTo>
                <a:lnTo>
                  <a:pt x="1962" y="2975"/>
                </a:lnTo>
                <a:lnTo>
                  <a:pt x="1979" y="2952"/>
                </a:lnTo>
                <a:lnTo>
                  <a:pt x="1997" y="2928"/>
                </a:lnTo>
                <a:lnTo>
                  <a:pt x="2017" y="2906"/>
                </a:lnTo>
                <a:lnTo>
                  <a:pt x="2036" y="2884"/>
                </a:lnTo>
                <a:lnTo>
                  <a:pt x="2058" y="2865"/>
                </a:lnTo>
                <a:lnTo>
                  <a:pt x="2079" y="2845"/>
                </a:lnTo>
                <a:lnTo>
                  <a:pt x="2103" y="2827"/>
                </a:lnTo>
                <a:lnTo>
                  <a:pt x="2127" y="2810"/>
                </a:lnTo>
                <a:lnTo>
                  <a:pt x="2151" y="2794"/>
                </a:lnTo>
                <a:lnTo>
                  <a:pt x="2178" y="2779"/>
                </a:lnTo>
                <a:lnTo>
                  <a:pt x="2204" y="2767"/>
                </a:lnTo>
                <a:lnTo>
                  <a:pt x="2230" y="2754"/>
                </a:lnTo>
                <a:lnTo>
                  <a:pt x="2259" y="2743"/>
                </a:lnTo>
                <a:lnTo>
                  <a:pt x="2286" y="2734"/>
                </a:lnTo>
                <a:lnTo>
                  <a:pt x="2316" y="2726"/>
                </a:lnTo>
                <a:lnTo>
                  <a:pt x="2345" y="2719"/>
                </a:lnTo>
                <a:lnTo>
                  <a:pt x="2375" y="2713"/>
                </a:lnTo>
                <a:lnTo>
                  <a:pt x="2406" y="2710"/>
                </a:lnTo>
                <a:lnTo>
                  <a:pt x="2437" y="2706"/>
                </a:lnTo>
                <a:lnTo>
                  <a:pt x="2469" y="2706"/>
                </a:lnTo>
                <a:lnTo>
                  <a:pt x="2499" y="2706"/>
                </a:lnTo>
                <a:lnTo>
                  <a:pt x="2530" y="2710"/>
                </a:lnTo>
                <a:lnTo>
                  <a:pt x="2561" y="2713"/>
                </a:lnTo>
                <a:lnTo>
                  <a:pt x="2591" y="2719"/>
                </a:lnTo>
                <a:lnTo>
                  <a:pt x="2620" y="2726"/>
                </a:lnTo>
                <a:lnTo>
                  <a:pt x="2650" y="2734"/>
                </a:lnTo>
                <a:lnTo>
                  <a:pt x="2678" y="2743"/>
                </a:lnTo>
                <a:lnTo>
                  <a:pt x="2706" y="2754"/>
                </a:lnTo>
                <a:lnTo>
                  <a:pt x="2732" y="2767"/>
                </a:lnTo>
                <a:lnTo>
                  <a:pt x="2759" y="2779"/>
                </a:lnTo>
                <a:lnTo>
                  <a:pt x="2785" y="2794"/>
                </a:lnTo>
                <a:lnTo>
                  <a:pt x="2810" y="2810"/>
                </a:lnTo>
                <a:lnTo>
                  <a:pt x="2833" y="2827"/>
                </a:lnTo>
                <a:lnTo>
                  <a:pt x="2857" y="2845"/>
                </a:lnTo>
                <a:lnTo>
                  <a:pt x="2878" y="2865"/>
                </a:lnTo>
                <a:lnTo>
                  <a:pt x="2900" y="2884"/>
                </a:lnTo>
                <a:lnTo>
                  <a:pt x="2920" y="2906"/>
                </a:lnTo>
                <a:lnTo>
                  <a:pt x="2939" y="2928"/>
                </a:lnTo>
                <a:lnTo>
                  <a:pt x="2957" y="2952"/>
                </a:lnTo>
                <a:lnTo>
                  <a:pt x="2974" y="2975"/>
                </a:lnTo>
                <a:lnTo>
                  <a:pt x="2990" y="2999"/>
                </a:lnTo>
                <a:lnTo>
                  <a:pt x="3005" y="3026"/>
                </a:lnTo>
                <a:lnTo>
                  <a:pt x="3019" y="3052"/>
                </a:lnTo>
                <a:lnTo>
                  <a:pt x="3030" y="3078"/>
                </a:lnTo>
                <a:lnTo>
                  <a:pt x="3042" y="3107"/>
                </a:lnTo>
                <a:lnTo>
                  <a:pt x="3051" y="3135"/>
                </a:lnTo>
                <a:lnTo>
                  <a:pt x="3059" y="3164"/>
                </a:lnTo>
                <a:lnTo>
                  <a:pt x="3066" y="3193"/>
                </a:lnTo>
                <a:lnTo>
                  <a:pt x="3071" y="3223"/>
                </a:lnTo>
                <a:lnTo>
                  <a:pt x="3076" y="3254"/>
                </a:lnTo>
                <a:lnTo>
                  <a:pt x="3078" y="3285"/>
                </a:lnTo>
                <a:lnTo>
                  <a:pt x="3078" y="3317"/>
                </a:lnTo>
                <a:lnTo>
                  <a:pt x="3078" y="3348"/>
                </a:lnTo>
                <a:lnTo>
                  <a:pt x="3076" y="3378"/>
                </a:lnTo>
                <a:lnTo>
                  <a:pt x="3071" y="3409"/>
                </a:lnTo>
                <a:lnTo>
                  <a:pt x="3066" y="3439"/>
                </a:lnTo>
                <a:lnTo>
                  <a:pt x="3059" y="3469"/>
                </a:lnTo>
                <a:lnTo>
                  <a:pt x="3051" y="3498"/>
                </a:lnTo>
                <a:lnTo>
                  <a:pt x="3042" y="3526"/>
                </a:lnTo>
                <a:lnTo>
                  <a:pt x="3030" y="3554"/>
                </a:lnTo>
                <a:lnTo>
                  <a:pt x="3019" y="3580"/>
                </a:lnTo>
                <a:lnTo>
                  <a:pt x="3005" y="3607"/>
                </a:lnTo>
                <a:lnTo>
                  <a:pt x="2990" y="3633"/>
                </a:lnTo>
                <a:lnTo>
                  <a:pt x="2974" y="3658"/>
                </a:lnTo>
                <a:lnTo>
                  <a:pt x="2957" y="3682"/>
                </a:lnTo>
                <a:lnTo>
                  <a:pt x="2939" y="3705"/>
                </a:lnTo>
                <a:lnTo>
                  <a:pt x="2920" y="3726"/>
                </a:lnTo>
                <a:lnTo>
                  <a:pt x="2900" y="3748"/>
                </a:lnTo>
                <a:lnTo>
                  <a:pt x="2878" y="3768"/>
                </a:lnTo>
                <a:lnTo>
                  <a:pt x="2857" y="3787"/>
                </a:lnTo>
                <a:lnTo>
                  <a:pt x="2833" y="3805"/>
                </a:lnTo>
                <a:lnTo>
                  <a:pt x="2810" y="3822"/>
                </a:lnTo>
                <a:lnTo>
                  <a:pt x="2785" y="3838"/>
                </a:lnTo>
                <a:lnTo>
                  <a:pt x="2759" y="3853"/>
                </a:lnTo>
                <a:lnTo>
                  <a:pt x="2732" y="3867"/>
                </a:lnTo>
                <a:lnTo>
                  <a:pt x="2706" y="3878"/>
                </a:lnTo>
                <a:lnTo>
                  <a:pt x="2678" y="3890"/>
                </a:lnTo>
                <a:lnTo>
                  <a:pt x="2650" y="3899"/>
                </a:lnTo>
                <a:lnTo>
                  <a:pt x="2620" y="3908"/>
                </a:lnTo>
                <a:lnTo>
                  <a:pt x="2591" y="3915"/>
                </a:lnTo>
                <a:lnTo>
                  <a:pt x="2561" y="3919"/>
                </a:lnTo>
                <a:lnTo>
                  <a:pt x="2530" y="3924"/>
                </a:lnTo>
                <a:lnTo>
                  <a:pt x="2499" y="3926"/>
                </a:lnTo>
                <a:lnTo>
                  <a:pt x="2469" y="3926"/>
                </a:lnTo>
                <a:close/>
                <a:moveTo>
                  <a:pt x="3380" y="4522"/>
                </a:moveTo>
                <a:lnTo>
                  <a:pt x="3380" y="4522"/>
                </a:lnTo>
                <a:lnTo>
                  <a:pt x="3358" y="4521"/>
                </a:lnTo>
                <a:lnTo>
                  <a:pt x="3337" y="4517"/>
                </a:lnTo>
                <a:lnTo>
                  <a:pt x="3317" y="4512"/>
                </a:lnTo>
                <a:lnTo>
                  <a:pt x="3297" y="4505"/>
                </a:lnTo>
                <a:lnTo>
                  <a:pt x="3279" y="4496"/>
                </a:lnTo>
                <a:lnTo>
                  <a:pt x="3262" y="4485"/>
                </a:lnTo>
                <a:lnTo>
                  <a:pt x="3246" y="4473"/>
                </a:lnTo>
                <a:lnTo>
                  <a:pt x="3230" y="4459"/>
                </a:lnTo>
                <a:lnTo>
                  <a:pt x="3216" y="4444"/>
                </a:lnTo>
                <a:lnTo>
                  <a:pt x="3205" y="4428"/>
                </a:lnTo>
                <a:lnTo>
                  <a:pt x="3193" y="4411"/>
                </a:lnTo>
                <a:lnTo>
                  <a:pt x="3185" y="4392"/>
                </a:lnTo>
                <a:lnTo>
                  <a:pt x="3177" y="4373"/>
                </a:lnTo>
                <a:lnTo>
                  <a:pt x="3173" y="4353"/>
                </a:lnTo>
                <a:lnTo>
                  <a:pt x="3169" y="4331"/>
                </a:lnTo>
                <a:lnTo>
                  <a:pt x="3168" y="4310"/>
                </a:lnTo>
                <a:lnTo>
                  <a:pt x="3169" y="4289"/>
                </a:lnTo>
                <a:lnTo>
                  <a:pt x="3173" y="4267"/>
                </a:lnTo>
                <a:lnTo>
                  <a:pt x="3177" y="4247"/>
                </a:lnTo>
                <a:lnTo>
                  <a:pt x="3185" y="4228"/>
                </a:lnTo>
                <a:lnTo>
                  <a:pt x="3193" y="4209"/>
                </a:lnTo>
                <a:lnTo>
                  <a:pt x="3205" y="4192"/>
                </a:lnTo>
                <a:lnTo>
                  <a:pt x="3216" y="4176"/>
                </a:lnTo>
                <a:lnTo>
                  <a:pt x="3230" y="4161"/>
                </a:lnTo>
                <a:lnTo>
                  <a:pt x="3246" y="4148"/>
                </a:lnTo>
                <a:lnTo>
                  <a:pt x="3262" y="4135"/>
                </a:lnTo>
                <a:lnTo>
                  <a:pt x="3279" y="4125"/>
                </a:lnTo>
                <a:lnTo>
                  <a:pt x="3297" y="4116"/>
                </a:lnTo>
                <a:lnTo>
                  <a:pt x="3317" y="4109"/>
                </a:lnTo>
                <a:lnTo>
                  <a:pt x="3337" y="4103"/>
                </a:lnTo>
                <a:lnTo>
                  <a:pt x="3358" y="4100"/>
                </a:lnTo>
                <a:lnTo>
                  <a:pt x="3380" y="4099"/>
                </a:lnTo>
                <a:lnTo>
                  <a:pt x="3401" y="4100"/>
                </a:lnTo>
                <a:lnTo>
                  <a:pt x="3423" y="4103"/>
                </a:lnTo>
                <a:lnTo>
                  <a:pt x="3442" y="4109"/>
                </a:lnTo>
                <a:lnTo>
                  <a:pt x="3462" y="4116"/>
                </a:lnTo>
                <a:lnTo>
                  <a:pt x="3481" y="4125"/>
                </a:lnTo>
                <a:lnTo>
                  <a:pt x="3498" y="4135"/>
                </a:lnTo>
                <a:lnTo>
                  <a:pt x="3514" y="4148"/>
                </a:lnTo>
                <a:lnTo>
                  <a:pt x="3529" y="4161"/>
                </a:lnTo>
                <a:lnTo>
                  <a:pt x="3543" y="4176"/>
                </a:lnTo>
                <a:lnTo>
                  <a:pt x="3555" y="4192"/>
                </a:lnTo>
                <a:lnTo>
                  <a:pt x="3566" y="4209"/>
                </a:lnTo>
                <a:lnTo>
                  <a:pt x="3575" y="4228"/>
                </a:lnTo>
                <a:lnTo>
                  <a:pt x="3582" y="4247"/>
                </a:lnTo>
                <a:lnTo>
                  <a:pt x="3587" y="4267"/>
                </a:lnTo>
                <a:lnTo>
                  <a:pt x="3590" y="4289"/>
                </a:lnTo>
                <a:lnTo>
                  <a:pt x="3591" y="4310"/>
                </a:lnTo>
                <a:lnTo>
                  <a:pt x="3590" y="4331"/>
                </a:lnTo>
                <a:lnTo>
                  <a:pt x="3587" y="4353"/>
                </a:lnTo>
                <a:lnTo>
                  <a:pt x="3582" y="4373"/>
                </a:lnTo>
                <a:lnTo>
                  <a:pt x="3575" y="4392"/>
                </a:lnTo>
                <a:lnTo>
                  <a:pt x="3566" y="4411"/>
                </a:lnTo>
                <a:lnTo>
                  <a:pt x="3555" y="4428"/>
                </a:lnTo>
                <a:lnTo>
                  <a:pt x="3543" y="4444"/>
                </a:lnTo>
                <a:lnTo>
                  <a:pt x="3529" y="4459"/>
                </a:lnTo>
                <a:lnTo>
                  <a:pt x="3514" y="4473"/>
                </a:lnTo>
                <a:lnTo>
                  <a:pt x="3498" y="4485"/>
                </a:lnTo>
                <a:lnTo>
                  <a:pt x="3481" y="4496"/>
                </a:lnTo>
                <a:lnTo>
                  <a:pt x="3462" y="4505"/>
                </a:lnTo>
                <a:lnTo>
                  <a:pt x="3442" y="4512"/>
                </a:lnTo>
                <a:lnTo>
                  <a:pt x="3423" y="4517"/>
                </a:lnTo>
                <a:lnTo>
                  <a:pt x="3401" y="4521"/>
                </a:lnTo>
                <a:lnTo>
                  <a:pt x="3380" y="4522"/>
                </a:lnTo>
                <a:close/>
                <a:moveTo>
                  <a:pt x="4159" y="5805"/>
                </a:moveTo>
                <a:lnTo>
                  <a:pt x="4159" y="5805"/>
                </a:lnTo>
                <a:lnTo>
                  <a:pt x="4127" y="5804"/>
                </a:lnTo>
                <a:lnTo>
                  <a:pt x="4096" y="5801"/>
                </a:lnTo>
                <a:lnTo>
                  <a:pt x="4066" y="5798"/>
                </a:lnTo>
                <a:lnTo>
                  <a:pt x="4036" y="5792"/>
                </a:lnTo>
                <a:lnTo>
                  <a:pt x="4006" y="5785"/>
                </a:lnTo>
                <a:lnTo>
                  <a:pt x="3978" y="5778"/>
                </a:lnTo>
                <a:lnTo>
                  <a:pt x="3949" y="5768"/>
                </a:lnTo>
                <a:lnTo>
                  <a:pt x="3921" y="5757"/>
                </a:lnTo>
                <a:lnTo>
                  <a:pt x="3894" y="5744"/>
                </a:lnTo>
                <a:lnTo>
                  <a:pt x="3868" y="5731"/>
                </a:lnTo>
                <a:lnTo>
                  <a:pt x="3842" y="5717"/>
                </a:lnTo>
                <a:lnTo>
                  <a:pt x="3818" y="5701"/>
                </a:lnTo>
                <a:lnTo>
                  <a:pt x="3794" y="5684"/>
                </a:lnTo>
                <a:lnTo>
                  <a:pt x="3770" y="5666"/>
                </a:lnTo>
                <a:lnTo>
                  <a:pt x="3748" y="5646"/>
                </a:lnTo>
                <a:lnTo>
                  <a:pt x="3727" y="5626"/>
                </a:lnTo>
                <a:lnTo>
                  <a:pt x="3707" y="5605"/>
                </a:lnTo>
                <a:lnTo>
                  <a:pt x="3688" y="5582"/>
                </a:lnTo>
                <a:lnTo>
                  <a:pt x="3669" y="5560"/>
                </a:lnTo>
                <a:lnTo>
                  <a:pt x="3652" y="5536"/>
                </a:lnTo>
                <a:lnTo>
                  <a:pt x="3636" y="5510"/>
                </a:lnTo>
                <a:lnTo>
                  <a:pt x="3621" y="5485"/>
                </a:lnTo>
                <a:lnTo>
                  <a:pt x="3609" y="5459"/>
                </a:lnTo>
                <a:lnTo>
                  <a:pt x="3596" y="5432"/>
                </a:lnTo>
                <a:lnTo>
                  <a:pt x="3585" y="5404"/>
                </a:lnTo>
                <a:lnTo>
                  <a:pt x="3576" y="5376"/>
                </a:lnTo>
                <a:lnTo>
                  <a:pt x="3568" y="5347"/>
                </a:lnTo>
                <a:lnTo>
                  <a:pt x="3561" y="5318"/>
                </a:lnTo>
                <a:lnTo>
                  <a:pt x="3555" y="5288"/>
                </a:lnTo>
                <a:lnTo>
                  <a:pt x="3552" y="5257"/>
                </a:lnTo>
                <a:lnTo>
                  <a:pt x="3550" y="5226"/>
                </a:lnTo>
                <a:lnTo>
                  <a:pt x="3548" y="5194"/>
                </a:lnTo>
                <a:lnTo>
                  <a:pt x="3550" y="5163"/>
                </a:lnTo>
                <a:lnTo>
                  <a:pt x="3552" y="5133"/>
                </a:lnTo>
                <a:lnTo>
                  <a:pt x="3555" y="5102"/>
                </a:lnTo>
                <a:lnTo>
                  <a:pt x="3561" y="5071"/>
                </a:lnTo>
                <a:lnTo>
                  <a:pt x="3568" y="5042"/>
                </a:lnTo>
                <a:lnTo>
                  <a:pt x="3576" y="5013"/>
                </a:lnTo>
                <a:lnTo>
                  <a:pt x="3585" y="4984"/>
                </a:lnTo>
                <a:lnTo>
                  <a:pt x="3596" y="4957"/>
                </a:lnTo>
                <a:lnTo>
                  <a:pt x="3609" y="4929"/>
                </a:lnTo>
                <a:lnTo>
                  <a:pt x="3621" y="4903"/>
                </a:lnTo>
                <a:lnTo>
                  <a:pt x="3636" y="4878"/>
                </a:lnTo>
                <a:lnTo>
                  <a:pt x="3652" y="4853"/>
                </a:lnTo>
                <a:lnTo>
                  <a:pt x="3669" y="4829"/>
                </a:lnTo>
                <a:lnTo>
                  <a:pt x="3688" y="4806"/>
                </a:lnTo>
                <a:lnTo>
                  <a:pt x="3707" y="4785"/>
                </a:lnTo>
                <a:lnTo>
                  <a:pt x="3727" y="4763"/>
                </a:lnTo>
                <a:lnTo>
                  <a:pt x="3748" y="4742"/>
                </a:lnTo>
                <a:lnTo>
                  <a:pt x="3770" y="4724"/>
                </a:lnTo>
                <a:lnTo>
                  <a:pt x="3794" y="4706"/>
                </a:lnTo>
                <a:lnTo>
                  <a:pt x="3818" y="4689"/>
                </a:lnTo>
                <a:lnTo>
                  <a:pt x="3842" y="4673"/>
                </a:lnTo>
                <a:lnTo>
                  <a:pt x="3868" y="4658"/>
                </a:lnTo>
                <a:lnTo>
                  <a:pt x="3894" y="4644"/>
                </a:lnTo>
                <a:lnTo>
                  <a:pt x="3921" y="4632"/>
                </a:lnTo>
                <a:lnTo>
                  <a:pt x="3949" y="4621"/>
                </a:lnTo>
                <a:lnTo>
                  <a:pt x="3978" y="4611"/>
                </a:lnTo>
                <a:lnTo>
                  <a:pt x="4006" y="4603"/>
                </a:lnTo>
                <a:lnTo>
                  <a:pt x="4036" y="4596"/>
                </a:lnTo>
                <a:lnTo>
                  <a:pt x="4066" y="4592"/>
                </a:lnTo>
                <a:lnTo>
                  <a:pt x="4096" y="4587"/>
                </a:lnTo>
                <a:lnTo>
                  <a:pt x="4127" y="4585"/>
                </a:lnTo>
                <a:lnTo>
                  <a:pt x="4159" y="4584"/>
                </a:lnTo>
                <a:lnTo>
                  <a:pt x="4190" y="4585"/>
                </a:lnTo>
                <a:lnTo>
                  <a:pt x="4221" y="4587"/>
                </a:lnTo>
                <a:lnTo>
                  <a:pt x="4252" y="4592"/>
                </a:lnTo>
                <a:lnTo>
                  <a:pt x="4281" y="4596"/>
                </a:lnTo>
                <a:lnTo>
                  <a:pt x="4311" y="4603"/>
                </a:lnTo>
                <a:lnTo>
                  <a:pt x="4341" y="4611"/>
                </a:lnTo>
                <a:lnTo>
                  <a:pt x="4368" y="4621"/>
                </a:lnTo>
                <a:lnTo>
                  <a:pt x="4397" y="4632"/>
                </a:lnTo>
                <a:lnTo>
                  <a:pt x="4423" y="4644"/>
                </a:lnTo>
                <a:lnTo>
                  <a:pt x="4450" y="4658"/>
                </a:lnTo>
                <a:lnTo>
                  <a:pt x="4475" y="4673"/>
                </a:lnTo>
                <a:lnTo>
                  <a:pt x="4500" y="4689"/>
                </a:lnTo>
                <a:lnTo>
                  <a:pt x="4524" y="4706"/>
                </a:lnTo>
                <a:lnTo>
                  <a:pt x="4547" y="4724"/>
                </a:lnTo>
                <a:lnTo>
                  <a:pt x="4569" y="4742"/>
                </a:lnTo>
                <a:lnTo>
                  <a:pt x="4591" y="4763"/>
                </a:lnTo>
                <a:lnTo>
                  <a:pt x="4610" y="4785"/>
                </a:lnTo>
                <a:lnTo>
                  <a:pt x="4629" y="4806"/>
                </a:lnTo>
                <a:lnTo>
                  <a:pt x="4648" y="4829"/>
                </a:lnTo>
                <a:lnTo>
                  <a:pt x="4665" y="4853"/>
                </a:lnTo>
                <a:lnTo>
                  <a:pt x="4681" y="4878"/>
                </a:lnTo>
                <a:lnTo>
                  <a:pt x="4696" y="4903"/>
                </a:lnTo>
                <a:lnTo>
                  <a:pt x="4709" y="4929"/>
                </a:lnTo>
                <a:lnTo>
                  <a:pt x="4721" y="4957"/>
                </a:lnTo>
                <a:lnTo>
                  <a:pt x="4732" y="4984"/>
                </a:lnTo>
                <a:lnTo>
                  <a:pt x="4741" y="5013"/>
                </a:lnTo>
                <a:lnTo>
                  <a:pt x="4750" y="5042"/>
                </a:lnTo>
                <a:lnTo>
                  <a:pt x="4757" y="5071"/>
                </a:lnTo>
                <a:lnTo>
                  <a:pt x="4762" y="5102"/>
                </a:lnTo>
                <a:lnTo>
                  <a:pt x="4766" y="5133"/>
                </a:lnTo>
                <a:lnTo>
                  <a:pt x="4769" y="5163"/>
                </a:lnTo>
                <a:lnTo>
                  <a:pt x="4769" y="5194"/>
                </a:lnTo>
                <a:lnTo>
                  <a:pt x="4769" y="5226"/>
                </a:lnTo>
                <a:lnTo>
                  <a:pt x="4766" y="5257"/>
                </a:lnTo>
                <a:lnTo>
                  <a:pt x="4762" y="5288"/>
                </a:lnTo>
                <a:lnTo>
                  <a:pt x="4757" y="5318"/>
                </a:lnTo>
                <a:lnTo>
                  <a:pt x="4750" y="5347"/>
                </a:lnTo>
                <a:lnTo>
                  <a:pt x="4741" y="5376"/>
                </a:lnTo>
                <a:lnTo>
                  <a:pt x="4732" y="5404"/>
                </a:lnTo>
                <a:lnTo>
                  <a:pt x="4721" y="5432"/>
                </a:lnTo>
                <a:lnTo>
                  <a:pt x="4709" y="5459"/>
                </a:lnTo>
                <a:lnTo>
                  <a:pt x="4696" y="5485"/>
                </a:lnTo>
                <a:lnTo>
                  <a:pt x="4681" y="5510"/>
                </a:lnTo>
                <a:lnTo>
                  <a:pt x="4665" y="5536"/>
                </a:lnTo>
                <a:lnTo>
                  <a:pt x="4648" y="5560"/>
                </a:lnTo>
                <a:lnTo>
                  <a:pt x="4629" y="5582"/>
                </a:lnTo>
                <a:lnTo>
                  <a:pt x="4610" y="5605"/>
                </a:lnTo>
                <a:lnTo>
                  <a:pt x="4591" y="5626"/>
                </a:lnTo>
                <a:lnTo>
                  <a:pt x="4569" y="5646"/>
                </a:lnTo>
                <a:lnTo>
                  <a:pt x="4547" y="5666"/>
                </a:lnTo>
                <a:lnTo>
                  <a:pt x="4524" y="5684"/>
                </a:lnTo>
                <a:lnTo>
                  <a:pt x="4500" y="5701"/>
                </a:lnTo>
                <a:lnTo>
                  <a:pt x="4475" y="5717"/>
                </a:lnTo>
                <a:lnTo>
                  <a:pt x="4450" y="5731"/>
                </a:lnTo>
                <a:lnTo>
                  <a:pt x="4423" y="5744"/>
                </a:lnTo>
                <a:lnTo>
                  <a:pt x="4397" y="5757"/>
                </a:lnTo>
                <a:lnTo>
                  <a:pt x="4368" y="5768"/>
                </a:lnTo>
                <a:lnTo>
                  <a:pt x="4341" y="5778"/>
                </a:lnTo>
                <a:lnTo>
                  <a:pt x="4311" y="5785"/>
                </a:lnTo>
                <a:lnTo>
                  <a:pt x="4281" y="5792"/>
                </a:lnTo>
                <a:lnTo>
                  <a:pt x="4252" y="5798"/>
                </a:lnTo>
                <a:lnTo>
                  <a:pt x="4221" y="5801"/>
                </a:lnTo>
                <a:lnTo>
                  <a:pt x="4190" y="5804"/>
                </a:lnTo>
                <a:lnTo>
                  <a:pt x="4159" y="5805"/>
                </a:lnTo>
                <a:close/>
                <a:moveTo>
                  <a:pt x="4229" y="4021"/>
                </a:moveTo>
                <a:lnTo>
                  <a:pt x="4229" y="4021"/>
                </a:lnTo>
                <a:lnTo>
                  <a:pt x="4198" y="4020"/>
                </a:lnTo>
                <a:lnTo>
                  <a:pt x="4167" y="4018"/>
                </a:lnTo>
                <a:lnTo>
                  <a:pt x="4136" y="4013"/>
                </a:lnTo>
                <a:lnTo>
                  <a:pt x="4107" y="4008"/>
                </a:lnTo>
                <a:lnTo>
                  <a:pt x="4077" y="4002"/>
                </a:lnTo>
                <a:lnTo>
                  <a:pt x="4047" y="3994"/>
                </a:lnTo>
                <a:lnTo>
                  <a:pt x="4019" y="3983"/>
                </a:lnTo>
                <a:lnTo>
                  <a:pt x="3991" y="3973"/>
                </a:lnTo>
                <a:lnTo>
                  <a:pt x="3964" y="3960"/>
                </a:lnTo>
                <a:lnTo>
                  <a:pt x="3938" y="3947"/>
                </a:lnTo>
                <a:lnTo>
                  <a:pt x="3913" y="3932"/>
                </a:lnTo>
                <a:lnTo>
                  <a:pt x="3887" y="3916"/>
                </a:lnTo>
                <a:lnTo>
                  <a:pt x="3863" y="3899"/>
                </a:lnTo>
                <a:lnTo>
                  <a:pt x="3841" y="3882"/>
                </a:lnTo>
                <a:lnTo>
                  <a:pt x="3819" y="3862"/>
                </a:lnTo>
                <a:lnTo>
                  <a:pt x="3797" y="3842"/>
                </a:lnTo>
                <a:lnTo>
                  <a:pt x="3777" y="3820"/>
                </a:lnTo>
                <a:lnTo>
                  <a:pt x="3758" y="3798"/>
                </a:lnTo>
                <a:lnTo>
                  <a:pt x="3740" y="3776"/>
                </a:lnTo>
                <a:lnTo>
                  <a:pt x="3723" y="3752"/>
                </a:lnTo>
                <a:lnTo>
                  <a:pt x="3707" y="3726"/>
                </a:lnTo>
                <a:lnTo>
                  <a:pt x="3692" y="3701"/>
                </a:lnTo>
                <a:lnTo>
                  <a:pt x="3679" y="3675"/>
                </a:lnTo>
                <a:lnTo>
                  <a:pt x="3666" y="3648"/>
                </a:lnTo>
                <a:lnTo>
                  <a:pt x="3656" y="3620"/>
                </a:lnTo>
                <a:lnTo>
                  <a:pt x="3645" y="3592"/>
                </a:lnTo>
                <a:lnTo>
                  <a:pt x="3637" y="3563"/>
                </a:lnTo>
                <a:lnTo>
                  <a:pt x="3631" y="3534"/>
                </a:lnTo>
                <a:lnTo>
                  <a:pt x="3626" y="3503"/>
                </a:lnTo>
                <a:lnTo>
                  <a:pt x="3621" y="3473"/>
                </a:lnTo>
                <a:lnTo>
                  <a:pt x="3619" y="3441"/>
                </a:lnTo>
                <a:lnTo>
                  <a:pt x="3618" y="3410"/>
                </a:lnTo>
                <a:lnTo>
                  <a:pt x="3619" y="3378"/>
                </a:lnTo>
                <a:lnTo>
                  <a:pt x="3621" y="3348"/>
                </a:lnTo>
                <a:lnTo>
                  <a:pt x="3626" y="3317"/>
                </a:lnTo>
                <a:lnTo>
                  <a:pt x="3631" y="3287"/>
                </a:lnTo>
                <a:lnTo>
                  <a:pt x="3637" y="3257"/>
                </a:lnTo>
                <a:lnTo>
                  <a:pt x="3645" y="3229"/>
                </a:lnTo>
                <a:lnTo>
                  <a:pt x="3656" y="3200"/>
                </a:lnTo>
                <a:lnTo>
                  <a:pt x="3666" y="3173"/>
                </a:lnTo>
                <a:lnTo>
                  <a:pt x="3679" y="3146"/>
                </a:lnTo>
                <a:lnTo>
                  <a:pt x="3692" y="3119"/>
                </a:lnTo>
                <a:lnTo>
                  <a:pt x="3707" y="3094"/>
                </a:lnTo>
                <a:lnTo>
                  <a:pt x="3723" y="3069"/>
                </a:lnTo>
                <a:lnTo>
                  <a:pt x="3740" y="3045"/>
                </a:lnTo>
                <a:lnTo>
                  <a:pt x="3758" y="3022"/>
                </a:lnTo>
                <a:lnTo>
                  <a:pt x="3777" y="2999"/>
                </a:lnTo>
                <a:lnTo>
                  <a:pt x="3797" y="2979"/>
                </a:lnTo>
                <a:lnTo>
                  <a:pt x="3819" y="2958"/>
                </a:lnTo>
                <a:lnTo>
                  <a:pt x="3841" y="2939"/>
                </a:lnTo>
                <a:lnTo>
                  <a:pt x="3863" y="2921"/>
                </a:lnTo>
                <a:lnTo>
                  <a:pt x="3887" y="2904"/>
                </a:lnTo>
                <a:lnTo>
                  <a:pt x="3913" y="2889"/>
                </a:lnTo>
                <a:lnTo>
                  <a:pt x="3938" y="2874"/>
                </a:lnTo>
                <a:lnTo>
                  <a:pt x="3964" y="2860"/>
                </a:lnTo>
                <a:lnTo>
                  <a:pt x="3991" y="2848"/>
                </a:lnTo>
                <a:lnTo>
                  <a:pt x="4019" y="2837"/>
                </a:lnTo>
                <a:lnTo>
                  <a:pt x="4047" y="2827"/>
                </a:lnTo>
                <a:lnTo>
                  <a:pt x="4077" y="2819"/>
                </a:lnTo>
                <a:lnTo>
                  <a:pt x="4107" y="2812"/>
                </a:lnTo>
                <a:lnTo>
                  <a:pt x="4136" y="2807"/>
                </a:lnTo>
                <a:lnTo>
                  <a:pt x="4167" y="2803"/>
                </a:lnTo>
                <a:lnTo>
                  <a:pt x="4198" y="2801"/>
                </a:lnTo>
                <a:lnTo>
                  <a:pt x="4229" y="2800"/>
                </a:lnTo>
                <a:lnTo>
                  <a:pt x="4261" y="2801"/>
                </a:lnTo>
                <a:lnTo>
                  <a:pt x="4292" y="2803"/>
                </a:lnTo>
                <a:lnTo>
                  <a:pt x="4322" y="2807"/>
                </a:lnTo>
                <a:lnTo>
                  <a:pt x="4352" y="2812"/>
                </a:lnTo>
                <a:lnTo>
                  <a:pt x="4382" y="2819"/>
                </a:lnTo>
                <a:lnTo>
                  <a:pt x="4410" y="2827"/>
                </a:lnTo>
                <a:lnTo>
                  <a:pt x="4439" y="2837"/>
                </a:lnTo>
                <a:lnTo>
                  <a:pt x="4466" y="2848"/>
                </a:lnTo>
                <a:lnTo>
                  <a:pt x="4494" y="2860"/>
                </a:lnTo>
                <a:lnTo>
                  <a:pt x="4520" y="2874"/>
                </a:lnTo>
                <a:lnTo>
                  <a:pt x="4546" y="2889"/>
                </a:lnTo>
                <a:lnTo>
                  <a:pt x="4570" y="2904"/>
                </a:lnTo>
                <a:lnTo>
                  <a:pt x="4594" y="2921"/>
                </a:lnTo>
                <a:lnTo>
                  <a:pt x="4617" y="2939"/>
                </a:lnTo>
                <a:lnTo>
                  <a:pt x="4640" y="2958"/>
                </a:lnTo>
                <a:lnTo>
                  <a:pt x="4660" y="2979"/>
                </a:lnTo>
                <a:lnTo>
                  <a:pt x="4681" y="2999"/>
                </a:lnTo>
                <a:lnTo>
                  <a:pt x="4700" y="3022"/>
                </a:lnTo>
                <a:lnTo>
                  <a:pt x="4718" y="3045"/>
                </a:lnTo>
                <a:lnTo>
                  <a:pt x="4736" y="3069"/>
                </a:lnTo>
                <a:lnTo>
                  <a:pt x="4752" y="3094"/>
                </a:lnTo>
                <a:lnTo>
                  <a:pt x="4765" y="3119"/>
                </a:lnTo>
                <a:lnTo>
                  <a:pt x="4779" y="3146"/>
                </a:lnTo>
                <a:lnTo>
                  <a:pt x="4791" y="3173"/>
                </a:lnTo>
                <a:lnTo>
                  <a:pt x="4803" y="3200"/>
                </a:lnTo>
                <a:lnTo>
                  <a:pt x="4812" y="3229"/>
                </a:lnTo>
                <a:lnTo>
                  <a:pt x="4820" y="3257"/>
                </a:lnTo>
                <a:lnTo>
                  <a:pt x="4827" y="3287"/>
                </a:lnTo>
                <a:lnTo>
                  <a:pt x="4833" y="3317"/>
                </a:lnTo>
                <a:lnTo>
                  <a:pt x="4836" y="3348"/>
                </a:lnTo>
                <a:lnTo>
                  <a:pt x="4838" y="3378"/>
                </a:lnTo>
                <a:lnTo>
                  <a:pt x="4839" y="3410"/>
                </a:lnTo>
                <a:lnTo>
                  <a:pt x="4838" y="3441"/>
                </a:lnTo>
                <a:lnTo>
                  <a:pt x="4836" y="3473"/>
                </a:lnTo>
                <a:lnTo>
                  <a:pt x="4833" y="3503"/>
                </a:lnTo>
                <a:lnTo>
                  <a:pt x="4827" y="3534"/>
                </a:lnTo>
                <a:lnTo>
                  <a:pt x="4820" y="3563"/>
                </a:lnTo>
                <a:lnTo>
                  <a:pt x="4812" y="3592"/>
                </a:lnTo>
                <a:lnTo>
                  <a:pt x="4803" y="3620"/>
                </a:lnTo>
                <a:lnTo>
                  <a:pt x="4791" y="3648"/>
                </a:lnTo>
                <a:lnTo>
                  <a:pt x="4779" y="3675"/>
                </a:lnTo>
                <a:lnTo>
                  <a:pt x="4765" y="3701"/>
                </a:lnTo>
                <a:lnTo>
                  <a:pt x="4752" y="3726"/>
                </a:lnTo>
                <a:lnTo>
                  <a:pt x="4736" y="3752"/>
                </a:lnTo>
                <a:lnTo>
                  <a:pt x="4718" y="3776"/>
                </a:lnTo>
                <a:lnTo>
                  <a:pt x="4700" y="3798"/>
                </a:lnTo>
                <a:lnTo>
                  <a:pt x="4681" y="3820"/>
                </a:lnTo>
                <a:lnTo>
                  <a:pt x="4660" y="3842"/>
                </a:lnTo>
                <a:lnTo>
                  <a:pt x="4640" y="3862"/>
                </a:lnTo>
                <a:lnTo>
                  <a:pt x="4617" y="3882"/>
                </a:lnTo>
                <a:lnTo>
                  <a:pt x="4594" y="3899"/>
                </a:lnTo>
                <a:lnTo>
                  <a:pt x="4570" y="3916"/>
                </a:lnTo>
                <a:lnTo>
                  <a:pt x="4546" y="3932"/>
                </a:lnTo>
                <a:lnTo>
                  <a:pt x="4520" y="3947"/>
                </a:lnTo>
                <a:lnTo>
                  <a:pt x="4494" y="3960"/>
                </a:lnTo>
                <a:lnTo>
                  <a:pt x="4466" y="3973"/>
                </a:lnTo>
                <a:lnTo>
                  <a:pt x="4439" y="3983"/>
                </a:lnTo>
                <a:lnTo>
                  <a:pt x="4410" y="3994"/>
                </a:lnTo>
                <a:lnTo>
                  <a:pt x="4382" y="4002"/>
                </a:lnTo>
                <a:lnTo>
                  <a:pt x="4352" y="4008"/>
                </a:lnTo>
                <a:lnTo>
                  <a:pt x="4322" y="4013"/>
                </a:lnTo>
                <a:lnTo>
                  <a:pt x="4292" y="4018"/>
                </a:lnTo>
                <a:lnTo>
                  <a:pt x="4261" y="4020"/>
                </a:lnTo>
                <a:lnTo>
                  <a:pt x="4229" y="40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-5928360" y="2590800"/>
            <a:ext cx="18384520" cy="3700145"/>
            <a:chOff x="-5134" y="3898"/>
            <a:chExt cx="28952" cy="5827"/>
          </a:xfrm>
        </p:grpSpPr>
        <p:pic>
          <p:nvPicPr>
            <p:cNvPr id="12" name="图片 11" descr="liane-metzler-3029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48" y="4334"/>
              <a:ext cx="6734" cy="5051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9252" y="4319"/>
              <a:ext cx="6914" cy="50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9054" y="4334"/>
              <a:ext cx="227" cy="50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515" y="4349"/>
              <a:ext cx="227" cy="50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5939" y="4334"/>
              <a:ext cx="227" cy="50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9" name="图片 38" descr="baby-22194__340"/>
            <p:cNvPicPr>
              <a:picLocks noChangeAspect="1"/>
            </p:cNvPicPr>
            <p:nvPr/>
          </p:nvPicPr>
          <p:blipFill>
            <a:blip r:embed="rId2">
              <a:grayscl/>
            </a:blip>
            <a:stretch>
              <a:fillRect/>
            </a:stretch>
          </p:blipFill>
          <p:spPr>
            <a:xfrm>
              <a:off x="16166" y="4311"/>
              <a:ext cx="7649" cy="5099"/>
            </a:xfrm>
            <a:prstGeom prst="rect">
              <a:avLst/>
            </a:prstGeom>
          </p:spPr>
        </p:pic>
        <p:pic>
          <p:nvPicPr>
            <p:cNvPr id="40" name="图片 39" descr="baby-22194__340"/>
            <p:cNvPicPr>
              <a:picLocks noChangeAspect="1"/>
            </p:cNvPicPr>
            <p:nvPr/>
          </p:nvPicPr>
          <p:blipFill>
            <a:blip r:embed="rId2">
              <a:grayscl/>
            </a:blip>
            <a:stretch>
              <a:fillRect/>
            </a:stretch>
          </p:blipFill>
          <p:spPr>
            <a:xfrm>
              <a:off x="-5134" y="4319"/>
              <a:ext cx="7649" cy="5099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128" y="3898"/>
              <a:ext cx="28946" cy="465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128" y="9260"/>
              <a:ext cx="28946" cy="465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2079625" y="1053465"/>
            <a:ext cx="8014335" cy="1270635"/>
            <a:chOff x="3275" y="1659"/>
            <a:chExt cx="12621" cy="2001"/>
          </a:xfrm>
        </p:grpSpPr>
        <p:sp>
          <p:nvSpPr>
            <p:cNvPr id="5" name="文本框 4"/>
            <p:cNvSpPr txBox="1"/>
            <p:nvPr/>
          </p:nvSpPr>
          <p:spPr>
            <a:xfrm>
              <a:off x="3370" y="1820"/>
              <a:ext cx="5084" cy="15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altLang="en-US" sz="36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感恩父亲 </a:t>
              </a:r>
              <a:endParaRPr lang="zh-CN" altLang="en-US" sz="3600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>
                <a:lnSpc>
                  <a:spcPct val="100000"/>
                </a:lnSpc>
              </a:pPr>
              <a:r>
                <a:rPr lang="en-US" altLang="zh-CN" sz="2400" dirty="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Grateful father</a:t>
              </a:r>
              <a:endPara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15" name="双括号 14"/>
            <p:cNvSpPr/>
            <p:nvPr/>
          </p:nvSpPr>
          <p:spPr>
            <a:xfrm rot="5400000">
              <a:off x="8585" y="-3651"/>
              <a:ext cx="2001" cy="12621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领带"/>
            <p:cNvSpPr/>
            <p:nvPr/>
          </p:nvSpPr>
          <p:spPr bwMode="auto">
            <a:xfrm>
              <a:off x="8316" y="1881"/>
              <a:ext cx="381" cy="1537"/>
            </a:xfrm>
            <a:custGeom>
              <a:avLst/>
              <a:gdLst>
                <a:gd name="T0" fmla="*/ 519631 w 496888"/>
                <a:gd name="T1" fmla="*/ 767582 h 1300163"/>
                <a:gd name="T2" fmla="*/ 728041 w 496888"/>
                <a:gd name="T3" fmla="*/ 1509903 h 1300163"/>
                <a:gd name="T4" fmla="*/ 366114 w 496888"/>
                <a:gd name="T5" fmla="*/ 1905000 h 1300163"/>
                <a:gd name="T6" fmla="*/ 0 w 496888"/>
                <a:gd name="T7" fmla="*/ 1543369 h 1300163"/>
                <a:gd name="T8" fmla="*/ 160029 w 496888"/>
                <a:gd name="T9" fmla="*/ 935383 h 1300163"/>
                <a:gd name="T10" fmla="*/ 208797 w 496888"/>
                <a:gd name="T11" fmla="*/ 376813 h 1300163"/>
                <a:gd name="T12" fmla="*/ 511722 w 496888"/>
                <a:gd name="T13" fmla="*/ 376813 h 1300163"/>
                <a:gd name="T14" fmla="*/ 441317 w 496888"/>
                <a:gd name="T15" fmla="*/ 485078 h 1300163"/>
                <a:gd name="T16" fmla="*/ 497363 w 496888"/>
                <a:gd name="T17" fmla="*/ 686675 h 1300163"/>
                <a:gd name="T18" fmla="*/ 190733 w 496888"/>
                <a:gd name="T19" fmla="*/ 823406 h 1300163"/>
                <a:gd name="T20" fmla="*/ 279664 w 496888"/>
                <a:gd name="T21" fmla="*/ 485078 h 1300163"/>
                <a:gd name="T22" fmla="*/ 253771 w 496888"/>
                <a:gd name="T23" fmla="*/ 0 h 1300163"/>
                <a:gd name="T24" fmla="*/ 456566 w 496888"/>
                <a:gd name="T25" fmla="*/ 0 h 1300163"/>
                <a:gd name="T26" fmla="*/ 579175 w 496888"/>
                <a:gd name="T27" fmla="*/ 255861 h 1300163"/>
                <a:gd name="T28" fmla="*/ 141886 w 496888"/>
                <a:gd name="T29" fmla="*/ 255861 h 13001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96888" h="1300163">
                  <a:moveTo>
                    <a:pt x="354648" y="523875"/>
                  </a:moveTo>
                  <a:lnTo>
                    <a:pt x="496888" y="1030509"/>
                  </a:lnTo>
                  <a:lnTo>
                    <a:pt x="249873" y="1300163"/>
                  </a:lnTo>
                  <a:lnTo>
                    <a:pt x="0" y="1053350"/>
                  </a:lnTo>
                  <a:lnTo>
                    <a:pt x="109220" y="638399"/>
                  </a:lnTo>
                  <a:lnTo>
                    <a:pt x="354648" y="523875"/>
                  </a:lnTo>
                  <a:close/>
                  <a:moveTo>
                    <a:pt x="142504" y="257175"/>
                  </a:moveTo>
                  <a:lnTo>
                    <a:pt x="349250" y="257175"/>
                  </a:lnTo>
                  <a:lnTo>
                    <a:pt x="301199" y="331066"/>
                  </a:lnTo>
                  <a:lnTo>
                    <a:pt x="339450" y="468656"/>
                  </a:lnTo>
                  <a:lnTo>
                    <a:pt x="130175" y="561975"/>
                  </a:lnTo>
                  <a:lnTo>
                    <a:pt x="190871" y="331066"/>
                  </a:lnTo>
                  <a:lnTo>
                    <a:pt x="142504" y="257175"/>
                  </a:lnTo>
                  <a:close/>
                  <a:moveTo>
                    <a:pt x="173199" y="0"/>
                  </a:moveTo>
                  <a:lnTo>
                    <a:pt x="311606" y="0"/>
                  </a:lnTo>
                  <a:lnTo>
                    <a:pt x="395287" y="174625"/>
                  </a:lnTo>
                  <a:lnTo>
                    <a:pt x="96837" y="174625"/>
                  </a:lnTo>
                  <a:lnTo>
                    <a:pt x="17319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926205" y="3271321"/>
            <a:ext cx="2648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942715" y="4338875"/>
            <a:ext cx="26485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879733" y="1194435"/>
            <a:ext cx="4067810" cy="95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184775" y="361315"/>
            <a:ext cx="3340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目录 </a:t>
            </a:r>
            <a:r>
              <a:rPr lang="en-US" altLang="zh-CN" sz="2400" spc="300" dirty="0">
                <a:solidFill>
                  <a:schemeClr val="tx1"/>
                </a:solidFill>
                <a:ea typeface="微软雅黑" panose="020B0503020204020204" charset="-122"/>
                <a:sym typeface="+mn-ea"/>
              </a:rPr>
              <a:t>CONTENT</a:t>
            </a:r>
            <a:endParaRPr lang="en-US" altLang="zh-CN" sz="2400" spc="300" dirty="0">
              <a:solidFill>
                <a:schemeClr val="tx1"/>
              </a:solidFill>
              <a:ea typeface="微软雅黑" panose="020B0503020204020204" charset="-122"/>
              <a:sym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rcRect l="19451" t="5486" r="26476" b="-4220"/>
          <a:stretch>
            <a:fillRect/>
          </a:stretch>
        </p:blipFill>
        <p:spPr>
          <a:xfrm rot="5400000">
            <a:off x="5993765" y="3280410"/>
            <a:ext cx="6885940" cy="2971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rcRect l="19451" t="5486" r="26476" b="-4220"/>
          <a:stretch>
            <a:fillRect/>
          </a:stretch>
        </p:blipFill>
        <p:spPr>
          <a:xfrm rot="5400000">
            <a:off x="-765175" y="3280410"/>
            <a:ext cx="6885940" cy="297180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29210" y="-13970"/>
            <a:ext cx="2578100" cy="6876415"/>
            <a:chOff x="-46" y="-22"/>
            <a:chExt cx="4060" cy="10829"/>
          </a:xfrm>
        </p:grpSpPr>
        <p:pic>
          <p:nvPicPr>
            <p:cNvPr id="16" name="图片 15" descr="baby-22194__340"/>
            <p:cNvPicPr>
              <a:picLocks noChangeAspect="1"/>
            </p:cNvPicPr>
            <p:nvPr/>
          </p:nvPicPr>
          <p:blipFill>
            <a:blip r:embed="rId2"/>
            <a:srcRect r="50163"/>
            <a:stretch>
              <a:fillRect/>
            </a:stretch>
          </p:blipFill>
          <p:spPr>
            <a:xfrm>
              <a:off x="-46" y="2685"/>
              <a:ext cx="4060" cy="543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-46" y="-22"/>
              <a:ext cx="4059" cy="27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-46" y="8101"/>
              <a:ext cx="4059" cy="27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9580880" y="-13970"/>
            <a:ext cx="2636520" cy="6877050"/>
            <a:chOff x="15088" y="-22"/>
            <a:chExt cx="4152" cy="10830"/>
          </a:xfrm>
        </p:grpSpPr>
        <p:pic>
          <p:nvPicPr>
            <p:cNvPr id="17" name="图片 16" descr="baby-22194__340"/>
            <p:cNvPicPr>
              <a:picLocks noChangeAspect="1"/>
            </p:cNvPicPr>
            <p:nvPr/>
          </p:nvPicPr>
          <p:blipFill>
            <a:blip r:embed="rId2"/>
            <a:srcRect l="48965" r="68"/>
            <a:stretch>
              <a:fillRect/>
            </a:stretch>
          </p:blipFill>
          <p:spPr>
            <a:xfrm>
              <a:off x="15088" y="2685"/>
              <a:ext cx="4152" cy="5431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15090" y="-22"/>
              <a:ext cx="4135" cy="27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5088" y="8101"/>
              <a:ext cx="4135" cy="27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录像机"/>
          <p:cNvSpPr/>
          <p:nvPr/>
        </p:nvSpPr>
        <p:spPr>
          <a:xfrm>
            <a:off x="3963035" y="196850"/>
            <a:ext cx="879475" cy="686435"/>
          </a:xfrm>
          <a:custGeom>
            <a:avLst/>
            <a:gdLst/>
            <a:ahLst/>
            <a:cxnLst/>
            <a:rect l="l" t="t" r="r" b="b"/>
            <a:pathLst>
              <a:path w="3710374" h="2848566">
                <a:moveTo>
                  <a:pt x="132902" y="1177607"/>
                </a:moveTo>
                <a:cubicBezTo>
                  <a:pt x="206302" y="1177607"/>
                  <a:pt x="265804" y="1237109"/>
                  <a:pt x="265804" y="1310509"/>
                </a:cubicBezTo>
                <a:lnTo>
                  <a:pt x="265804" y="1822976"/>
                </a:lnTo>
                <a:cubicBezTo>
                  <a:pt x="265804" y="1896376"/>
                  <a:pt x="206302" y="1955878"/>
                  <a:pt x="132902" y="1955878"/>
                </a:cubicBezTo>
                <a:cubicBezTo>
                  <a:pt x="59502" y="1955878"/>
                  <a:pt x="0" y="1896376"/>
                  <a:pt x="0" y="1822976"/>
                </a:cubicBezTo>
                <a:lnTo>
                  <a:pt x="0" y="1310509"/>
                </a:lnTo>
                <a:cubicBezTo>
                  <a:pt x="0" y="1237109"/>
                  <a:pt x="59502" y="1177607"/>
                  <a:pt x="132902" y="1177607"/>
                </a:cubicBezTo>
                <a:close/>
                <a:moveTo>
                  <a:pt x="3676647" y="1014899"/>
                </a:moveTo>
                <a:cubicBezTo>
                  <a:pt x="3699953" y="1011726"/>
                  <a:pt x="3709766" y="1038156"/>
                  <a:pt x="3709762" y="1126078"/>
                </a:cubicBezTo>
                <a:lnTo>
                  <a:pt x="3709762" y="2733814"/>
                </a:lnTo>
                <a:cubicBezTo>
                  <a:pt x="3714789" y="2810852"/>
                  <a:pt x="3689665" y="2852720"/>
                  <a:pt x="3604255" y="2784056"/>
                </a:cubicBezTo>
                <a:cubicBezTo>
                  <a:pt x="3539382" y="2731902"/>
                  <a:pt x="3308368" y="2542961"/>
                  <a:pt x="3100502" y="2373078"/>
                </a:cubicBezTo>
                <a:lnTo>
                  <a:pt x="2983265" y="2373078"/>
                </a:lnTo>
                <a:lnTo>
                  <a:pt x="2983265" y="2692091"/>
                </a:lnTo>
                <a:cubicBezTo>
                  <a:pt x="2983265" y="2778510"/>
                  <a:pt x="2913209" y="2848566"/>
                  <a:pt x="2826790" y="2848566"/>
                </a:cubicBezTo>
                <a:lnTo>
                  <a:pt x="542844" y="2848566"/>
                </a:lnTo>
                <a:cubicBezTo>
                  <a:pt x="456425" y="2848566"/>
                  <a:pt x="386369" y="2778510"/>
                  <a:pt x="386369" y="2692091"/>
                </a:cubicBezTo>
                <a:lnTo>
                  <a:pt x="386369" y="1261585"/>
                </a:lnTo>
                <a:cubicBezTo>
                  <a:pt x="386369" y="1175166"/>
                  <a:pt x="456425" y="1105110"/>
                  <a:pt x="542844" y="1105110"/>
                </a:cubicBezTo>
                <a:lnTo>
                  <a:pt x="2826790" y="1105110"/>
                </a:lnTo>
                <a:cubicBezTo>
                  <a:pt x="2913209" y="1105110"/>
                  <a:pt x="2983265" y="1175166"/>
                  <a:pt x="2983265" y="1261585"/>
                </a:cubicBezTo>
                <a:lnTo>
                  <a:pt x="2983265" y="1470870"/>
                </a:lnTo>
                <a:lnTo>
                  <a:pt x="3095401" y="1470870"/>
                </a:lnTo>
                <a:cubicBezTo>
                  <a:pt x="3315877" y="1289257"/>
                  <a:pt x="3568799" y="1079374"/>
                  <a:pt x="3619327" y="1045691"/>
                </a:cubicBezTo>
                <a:cubicBezTo>
                  <a:pt x="3643821" y="1029362"/>
                  <a:pt x="3662662" y="1016802"/>
                  <a:pt x="3676647" y="1014899"/>
                </a:cubicBezTo>
                <a:close/>
                <a:moveTo>
                  <a:pt x="2266043" y="0"/>
                </a:moveTo>
                <a:cubicBezTo>
                  <a:pt x="2555481" y="0"/>
                  <a:pt x="2790117" y="234636"/>
                  <a:pt x="2790117" y="524074"/>
                </a:cubicBezTo>
                <a:cubicBezTo>
                  <a:pt x="2790117" y="813512"/>
                  <a:pt x="2555481" y="1048148"/>
                  <a:pt x="2266043" y="1048148"/>
                </a:cubicBezTo>
                <a:cubicBezTo>
                  <a:pt x="1976605" y="1048148"/>
                  <a:pt x="1741969" y="813512"/>
                  <a:pt x="1741969" y="524074"/>
                </a:cubicBezTo>
                <a:cubicBezTo>
                  <a:pt x="1741969" y="234636"/>
                  <a:pt x="1976605" y="0"/>
                  <a:pt x="2266043" y="0"/>
                </a:cubicBezTo>
                <a:close/>
                <a:moveTo>
                  <a:pt x="1041907" y="0"/>
                </a:moveTo>
                <a:cubicBezTo>
                  <a:pt x="1331345" y="0"/>
                  <a:pt x="1565981" y="234636"/>
                  <a:pt x="1565981" y="524074"/>
                </a:cubicBezTo>
                <a:cubicBezTo>
                  <a:pt x="1565981" y="813512"/>
                  <a:pt x="1331345" y="1048148"/>
                  <a:pt x="1041907" y="1048148"/>
                </a:cubicBezTo>
                <a:cubicBezTo>
                  <a:pt x="752469" y="1048148"/>
                  <a:pt x="517833" y="813512"/>
                  <a:pt x="517833" y="524074"/>
                </a:cubicBezTo>
                <a:cubicBezTo>
                  <a:pt x="517833" y="234636"/>
                  <a:pt x="752469" y="0"/>
                  <a:pt x="1041907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双括号 25"/>
          <p:cNvSpPr/>
          <p:nvPr/>
        </p:nvSpPr>
        <p:spPr>
          <a:xfrm rot="5400000">
            <a:off x="6174740" y="-822325"/>
            <a:ext cx="588645" cy="2919095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6094730" y="395605"/>
            <a:ext cx="9525" cy="4832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>
            <a:off x="4674870" y="1466850"/>
            <a:ext cx="2769235" cy="655320"/>
            <a:chOff x="7017" y="2341"/>
            <a:chExt cx="4361" cy="1032"/>
          </a:xfrm>
        </p:grpSpPr>
        <p:sp>
          <p:nvSpPr>
            <p:cNvPr id="34" name="文本框 33"/>
            <p:cNvSpPr txBox="1"/>
            <p:nvPr/>
          </p:nvSpPr>
          <p:spPr>
            <a:xfrm>
              <a:off x="7404" y="2341"/>
              <a:ext cx="3974" cy="10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前 言 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>
                <a:lnSpc>
                  <a:spcPts val="2200"/>
                </a:lnSpc>
              </a:pPr>
              <a:r>
                <a:rPr lang="en-US" altLang="zh-CN" dirty="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Introduction</a:t>
              </a:r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双括号 42"/>
            <p:cNvSpPr/>
            <p:nvPr/>
          </p:nvSpPr>
          <p:spPr>
            <a:xfrm rot="5400000">
              <a:off x="8852" y="848"/>
              <a:ext cx="1033" cy="4019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胶卷"/>
            <p:cNvSpPr/>
            <p:nvPr/>
          </p:nvSpPr>
          <p:spPr bwMode="auto">
            <a:xfrm>
              <a:off x="7017" y="2552"/>
              <a:ext cx="609" cy="609"/>
            </a:xfrm>
            <a:custGeom>
              <a:avLst/>
              <a:gdLst>
                <a:gd name="T0" fmla="*/ 1539159 w 1303338"/>
                <a:gd name="T1" fmla="*/ 1170631 h 1001713"/>
                <a:gd name="T2" fmla="*/ 1465682 w 1303338"/>
                <a:gd name="T3" fmla="*/ 1097177 h 1001713"/>
                <a:gd name="T4" fmla="*/ 1099068 w 1303338"/>
                <a:gd name="T5" fmla="*/ 1097177 h 1001713"/>
                <a:gd name="T6" fmla="*/ 1831910 w 1303338"/>
                <a:gd name="T7" fmla="*/ 1024109 h 1001713"/>
                <a:gd name="T8" fmla="*/ 1025978 w 1303338"/>
                <a:gd name="T9" fmla="*/ 511474 h 1001713"/>
                <a:gd name="T10" fmla="*/ 1539159 w 1303338"/>
                <a:gd name="T11" fmla="*/ 438020 h 1001713"/>
                <a:gd name="T12" fmla="*/ 1465682 w 1303338"/>
                <a:gd name="T13" fmla="*/ 364953 h 1001713"/>
                <a:gd name="T14" fmla="*/ 1099068 w 1303338"/>
                <a:gd name="T15" fmla="*/ 364953 h 1001713"/>
                <a:gd name="T16" fmla="*/ 3867 w 1303338"/>
                <a:gd name="T17" fmla="*/ 221137 h 1001713"/>
                <a:gd name="T18" fmla="*/ 66517 w 1303338"/>
                <a:gd name="T19" fmla="*/ 248199 h 1001713"/>
                <a:gd name="T20" fmla="*/ 177506 w 1303338"/>
                <a:gd name="T21" fmla="*/ 271395 h 1001713"/>
                <a:gd name="T22" fmla="*/ 365067 w 1303338"/>
                <a:gd name="T23" fmla="*/ 288019 h 1001713"/>
                <a:gd name="T24" fmla="*/ 627652 w 1303338"/>
                <a:gd name="T25" fmla="*/ 289565 h 1001713"/>
                <a:gd name="T26" fmla="*/ 826816 w 1303338"/>
                <a:gd name="T27" fmla="*/ 274487 h 1001713"/>
                <a:gd name="T28" fmla="*/ 947473 w 1303338"/>
                <a:gd name="T29" fmla="*/ 251291 h 1001713"/>
                <a:gd name="T30" fmla="*/ 1016309 w 1303338"/>
                <a:gd name="T31" fmla="*/ 225003 h 1001713"/>
                <a:gd name="T32" fmla="*/ 1846605 w 1303338"/>
                <a:gd name="T33" fmla="*/ 293044 h 1001713"/>
                <a:gd name="T34" fmla="*/ 1888371 w 1303338"/>
                <a:gd name="T35" fmla="*/ 318173 h 1001713"/>
                <a:gd name="T36" fmla="*/ 1905000 w 1303338"/>
                <a:gd name="T37" fmla="*/ 364953 h 1001713"/>
                <a:gd name="T38" fmla="*/ 1892626 w 1303338"/>
                <a:gd name="T39" fmla="*/ 1211611 h 1001713"/>
                <a:gd name="T40" fmla="*/ 1853953 w 1303338"/>
                <a:gd name="T41" fmla="*/ 1240219 h 1001713"/>
                <a:gd name="T42" fmla="*/ 1022110 w 1303338"/>
                <a:gd name="T43" fmla="*/ 1393314 h 1001713"/>
                <a:gd name="T44" fmla="*/ 959462 w 1303338"/>
                <a:gd name="T45" fmla="*/ 1419989 h 1001713"/>
                <a:gd name="T46" fmla="*/ 848471 w 1303338"/>
                <a:gd name="T47" fmla="*/ 1443572 h 1001713"/>
                <a:gd name="T48" fmla="*/ 661298 w 1303338"/>
                <a:gd name="T49" fmla="*/ 1460582 h 1001713"/>
                <a:gd name="T50" fmla="*/ 398713 w 1303338"/>
                <a:gd name="T51" fmla="*/ 1461742 h 1001713"/>
                <a:gd name="T52" fmla="*/ 199163 w 1303338"/>
                <a:gd name="T53" fmla="*/ 1446278 h 1001713"/>
                <a:gd name="T54" fmla="*/ 78506 w 1303338"/>
                <a:gd name="T55" fmla="*/ 1423468 h 1001713"/>
                <a:gd name="T56" fmla="*/ 9669 w 1303338"/>
                <a:gd name="T57" fmla="*/ 1397180 h 1001713"/>
                <a:gd name="T58" fmla="*/ 483223 w 1303338"/>
                <a:gd name="T59" fmla="*/ 46449 h 1001713"/>
                <a:gd name="T60" fmla="*/ 399721 w 1303338"/>
                <a:gd name="T61" fmla="*/ 63340 h 1001713"/>
                <a:gd name="T62" fmla="*/ 369569 w 1303338"/>
                <a:gd name="T63" fmla="*/ 85221 h 1001713"/>
                <a:gd name="T64" fmla="*/ 367635 w 1303338"/>
                <a:gd name="T65" fmla="*/ 102880 h 1001713"/>
                <a:gd name="T66" fmla="*/ 391217 w 1303338"/>
                <a:gd name="T67" fmla="*/ 123609 h 1001713"/>
                <a:gd name="T68" fmla="*/ 469305 w 1303338"/>
                <a:gd name="T69" fmla="*/ 142803 h 1001713"/>
                <a:gd name="T70" fmla="*/ 569816 w 1303338"/>
                <a:gd name="T71" fmla="*/ 141268 h 1001713"/>
                <a:gd name="T72" fmla="*/ 641333 w 1303338"/>
                <a:gd name="T73" fmla="*/ 119387 h 1001713"/>
                <a:gd name="T74" fmla="*/ 658728 w 1303338"/>
                <a:gd name="T75" fmla="*/ 100193 h 1001713"/>
                <a:gd name="T76" fmla="*/ 654862 w 1303338"/>
                <a:gd name="T77" fmla="*/ 82917 h 1001713"/>
                <a:gd name="T78" fmla="*/ 616592 w 1303338"/>
                <a:gd name="T79" fmla="*/ 60269 h 1001713"/>
                <a:gd name="T80" fmla="*/ 527678 w 1303338"/>
                <a:gd name="T81" fmla="*/ 45682 h 1001713"/>
                <a:gd name="T82" fmla="*/ 615819 w 1303338"/>
                <a:gd name="T83" fmla="*/ 1919 h 1001713"/>
                <a:gd name="T84" fmla="*/ 778567 w 1303338"/>
                <a:gd name="T85" fmla="*/ 15738 h 1001713"/>
                <a:gd name="T86" fmla="*/ 908458 w 1303338"/>
                <a:gd name="T87" fmla="*/ 39924 h 1001713"/>
                <a:gd name="T88" fmla="*/ 994278 w 1303338"/>
                <a:gd name="T89" fmla="*/ 71786 h 1001713"/>
                <a:gd name="T90" fmla="*/ 1022885 w 1303338"/>
                <a:gd name="T91" fmla="*/ 97888 h 1001713"/>
                <a:gd name="T92" fmla="*/ 1024044 w 1303338"/>
                <a:gd name="T93" fmla="*/ 117467 h 1001713"/>
                <a:gd name="T94" fmla="*/ 1002396 w 1303338"/>
                <a:gd name="T95" fmla="*/ 141268 h 1001713"/>
                <a:gd name="T96" fmla="*/ 923535 w 1303338"/>
                <a:gd name="T97" fmla="*/ 174281 h 1001713"/>
                <a:gd name="T98" fmla="*/ 799442 w 1303338"/>
                <a:gd name="T99" fmla="*/ 199234 h 1001713"/>
                <a:gd name="T100" fmla="*/ 640946 w 1303338"/>
                <a:gd name="T101" fmla="*/ 214588 h 1001713"/>
                <a:gd name="T102" fmla="*/ 460414 w 1303338"/>
                <a:gd name="T103" fmla="*/ 217659 h 1001713"/>
                <a:gd name="T104" fmla="*/ 290707 w 1303338"/>
                <a:gd name="T105" fmla="*/ 207295 h 1001713"/>
                <a:gd name="T106" fmla="*/ 150379 w 1303338"/>
                <a:gd name="T107" fmla="*/ 186181 h 1001713"/>
                <a:gd name="T108" fmla="*/ 50643 w 1303338"/>
                <a:gd name="T109" fmla="*/ 156239 h 1001713"/>
                <a:gd name="T110" fmla="*/ 6186 w 1303338"/>
                <a:gd name="T111" fmla="*/ 125528 h 1001713"/>
                <a:gd name="T112" fmla="*/ 0 w 1303338"/>
                <a:gd name="T113" fmla="*/ 105951 h 1001713"/>
                <a:gd name="T114" fmla="*/ 10438 w 1303338"/>
                <a:gd name="T115" fmla="*/ 87140 h 1001713"/>
                <a:gd name="T116" fmla="*/ 74610 w 1303338"/>
                <a:gd name="T117" fmla="*/ 52592 h 1001713"/>
                <a:gd name="T118" fmla="*/ 186718 w 1303338"/>
                <a:gd name="T119" fmla="*/ 24952 h 1001713"/>
                <a:gd name="T120" fmla="*/ 336323 w 1303338"/>
                <a:gd name="T121" fmla="*/ 6526 h 10017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03338" h="1001713">
                  <a:moveTo>
                    <a:pt x="1153319" y="750888"/>
                  </a:moveTo>
                  <a:lnTo>
                    <a:pt x="1153319" y="801159"/>
                  </a:lnTo>
                  <a:lnTo>
                    <a:pt x="1203061" y="801159"/>
                  </a:lnTo>
                  <a:lnTo>
                    <a:pt x="1203061" y="750888"/>
                  </a:lnTo>
                  <a:lnTo>
                    <a:pt x="1153319" y="750888"/>
                  </a:lnTo>
                  <a:close/>
                  <a:moveTo>
                    <a:pt x="1053042" y="750888"/>
                  </a:moveTo>
                  <a:lnTo>
                    <a:pt x="1053042" y="801159"/>
                  </a:lnTo>
                  <a:lnTo>
                    <a:pt x="1103049" y="801159"/>
                  </a:lnTo>
                  <a:lnTo>
                    <a:pt x="1103049" y="750888"/>
                  </a:lnTo>
                  <a:lnTo>
                    <a:pt x="1053042" y="750888"/>
                  </a:lnTo>
                  <a:close/>
                  <a:moveTo>
                    <a:pt x="952501" y="750888"/>
                  </a:moveTo>
                  <a:lnTo>
                    <a:pt x="952501" y="801159"/>
                  </a:lnTo>
                  <a:lnTo>
                    <a:pt x="1002771" y="801159"/>
                  </a:lnTo>
                  <a:lnTo>
                    <a:pt x="1002771" y="750888"/>
                  </a:lnTo>
                  <a:lnTo>
                    <a:pt x="952501" y="750888"/>
                  </a:lnTo>
                  <a:close/>
                  <a:moveTo>
                    <a:pt x="852223" y="750888"/>
                  </a:moveTo>
                  <a:lnTo>
                    <a:pt x="852223" y="801159"/>
                  </a:lnTo>
                  <a:lnTo>
                    <a:pt x="902494" y="801159"/>
                  </a:lnTo>
                  <a:lnTo>
                    <a:pt x="902494" y="750888"/>
                  </a:lnTo>
                  <a:lnTo>
                    <a:pt x="852223" y="750888"/>
                  </a:lnTo>
                  <a:close/>
                  <a:moveTo>
                    <a:pt x="751946" y="750888"/>
                  </a:moveTo>
                  <a:lnTo>
                    <a:pt x="751946" y="801159"/>
                  </a:lnTo>
                  <a:lnTo>
                    <a:pt x="802217" y="801159"/>
                  </a:lnTo>
                  <a:lnTo>
                    <a:pt x="802217" y="750888"/>
                  </a:lnTo>
                  <a:lnTo>
                    <a:pt x="751946" y="750888"/>
                  </a:lnTo>
                  <a:close/>
                  <a:moveTo>
                    <a:pt x="852223" y="350044"/>
                  </a:moveTo>
                  <a:lnTo>
                    <a:pt x="852223" y="700882"/>
                  </a:lnTo>
                  <a:lnTo>
                    <a:pt x="1253332" y="700882"/>
                  </a:lnTo>
                  <a:lnTo>
                    <a:pt x="1253332" y="350044"/>
                  </a:lnTo>
                  <a:lnTo>
                    <a:pt x="852223" y="350044"/>
                  </a:lnTo>
                  <a:close/>
                  <a:moveTo>
                    <a:pt x="701940" y="350044"/>
                  </a:moveTo>
                  <a:lnTo>
                    <a:pt x="701940" y="700882"/>
                  </a:lnTo>
                  <a:lnTo>
                    <a:pt x="802217" y="700882"/>
                  </a:lnTo>
                  <a:lnTo>
                    <a:pt x="802217" y="350044"/>
                  </a:lnTo>
                  <a:lnTo>
                    <a:pt x="701940" y="350044"/>
                  </a:lnTo>
                  <a:close/>
                  <a:moveTo>
                    <a:pt x="1153319" y="249767"/>
                  </a:moveTo>
                  <a:lnTo>
                    <a:pt x="1153319" y="299773"/>
                  </a:lnTo>
                  <a:lnTo>
                    <a:pt x="1203061" y="299773"/>
                  </a:lnTo>
                  <a:lnTo>
                    <a:pt x="1203061" y="249767"/>
                  </a:lnTo>
                  <a:lnTo>
                    <a:pt x="1153319" y="249767"/>
                  </a:lnTo>
                  <a:close/>
                  <a:moveTo>
                    <a:pt x="1053042" y="249767"/>
                  </a:moveTo>
                  <a:lnTo>
                    <a:pt x="1053042" y="299773"/>
                  </a:lnTo>
                  <a:lnTo>
                    <a:pt x="1103049" y="299773"/>
                  </a:lnTo>
                  <a:lnTo>
                    <a:pt x="1103049" y="249767"/>
                  </a:lnTo>
                  <a:lnTo>
                    <a:pt x="1053042" y="249767"/>
                  </a:lnTo>
                  <a:close/>
                  <a:moveTo>
                    <a:pt x="952501" y="249767"/>
                  </a:moveTo>
                  <a:lnTo>
                    <a:pt x="952501" y="299773"/>
                  </a:lnTo>
                  <a:lnTo>
                    <a:pt x="1002771" y="299773"/>
                  </a:lnTo>
                  <a:lnTo>
                    <a:pt x="1002771" y="249767"/>
                  </a:lnTo>
                  <a:lnTo>
                    <a:pt x="952501" y="249767"/>
                  </a:lnTo>
                  <a:close/>
                  <a:moveTo>
                    <a:pt x="852223" y="249767"/>
                  </a:moveTo>
                  <a:lnTo>
                    <a:pt x="852223" y="299773"/>
                  </a:lnTo>
                  <a:lnTo>
                    <a:pt x="902494" y="299773"/>
                  </a:lnTo>
                  <a:lnTo>
                    <a:pt x="902494" y="249767"/>
                  </a:lnTo>
                  <a:lnTo>
                    <a:pt x="852223" y="249767"/>
                  </a:lnTo>
                  <a:close/>
                  <a:moveTo>
                    <a:pt x="751946" y="249767"/>
                  </a:moveTo>
                  <a:lnTo>
                    <a:pt x="751946" y="299773"/>
                  </a:lnTo>
                  <a:lnTo>
                    <a:pt x="802217" y="299773"/>
                  </a:lnTo>
                  <a:lnTo>
                    <a:pt x="802217" y="249767"/>
                  </a:lnTo>
                  <a:lnTo>
                    <a:pt x="751946" y="249767"/>
                  </a:lnTo>
                  <a:close/>
                  <a:moveTo>
                    <a:pt x="0" y="149225"/>
                  </a:moveTo>
                  <a:lnTo>
                    <a:pt x="794" y="149754"/>
                  </a:lnTo>
                  <a:lnTo>
                    <a:pt x="2646" y="151342"/>
                  </a:lnTo>
                  <a:lnTo>
                    <a:pt x="6615" y="153988"/>
                  </a:lnTo>
                  <a:lnTo>
                    <a:pt x="12700" y="157163"/>
                  </a:lnTo>
                  <a:lnTo>
                    <a:pt x="20902" y="160867"/>
                  </a:lnTo>
                  <a:lnTo>
                    <a:pt x="25929" y="162983"/>
                  </a:lnTo>
                  <a:lnTo>
                    <a:pt x="31750" y="165100"/>
                  </a:lnTo>
                  <a:lnTo>
                    <a:pt x="38365" y="167481"/>
                  </a:lnTo>
                  <a:lnTo>
                    <a:pt x="45509" y="169863"/>
                  </a:lnTo>
                  <a:lnTo>
                    <a:pt x="53711" y="171979"/>
                  </a:lnTo>
                  <a:lnTo>
                    <a:pt x="62707" y="174361"/>
                  </a:lnTo>
                  <a:lnTo>
                    <a:pt x="72761" y="176477"/>
                  </a:lnTo>
                  <a:lnTo>
                    <a:pt x="83079" y="179123"/>
                  </a:lnTo>
                  <a:lnTo>
                    <a:pt x="94986" y="181504"/>
                  </a:lnTo>
                  <a:lnTo>
                    <a:pt x="107686" y="183356"/>
                  </a:lnTo>
                  <a:lnTo>
                    <a:pt x="121444" y="185738"/>
                  </a:lnTo>
                  <a:lnTo>
                    <a:pt x="136261" y="187854"/>
                  </a:lnTo>
                  <a:lnTo>
                    <a:pt x="152400" y="189706"/>
                  </a:lnTo>
                  <a:lnTo>
                    <a:pt x="169069" y="191823"/>
                  </a:lnTo>
                  <a:lnTo>
                    <a:pt x="187325" y="193146"/>
                  </a:lnTo>
                  <a:lnTo>
                    <a:pt x="206904" y="194733"/>
                  </a:lnTo>
                  <a:lnTo>
                    <a:pt x="227807" y="196056"/>
                  </a:lnTo>
                  <a:lnTo>
                    <a:pt x="249767" y="197115"/>
                  </a:lnTo>
                  <a:lnTo>
                    <a:pt x="272786" y="198173"/>
                  </a:lnTo>
                  <a:lnTo>
                    <a:pt x="297392" y="198967"/>
                  </a:lnTo>
                  <a:lnTo>
                    <a:pt x="323586" y="199231"/>
                  </a:lnTo>
                  <a:lnTo>
                    <a:pt x="351102" y="199496"/>
                  </a:lnTo>
                  <a:lnTo>
                    <a:pt x="378355" y="199231"/>
                  </a:lnTo>
                  <a:lnTo>
                    <a:pt x="404548" y="198967"/>
                  </a:lnTo>
                  <a:lnTo>
                    <a:pt x="429419" y="198173"/>
                  </a:lnTo>
                  <a:lnTo>
                    <a:pt x="452438" y="197115"/>
                  </a:lnTo>
                  <a:lnTo>
                    <a:pt x="474398" y="196056"/>
                  </a:lnTo>
                  <a:lnTo>
                    <a:pt x="495036" y="194733"/>
                  </a:lnTo>
                  <a:lnTo>
                    <a:pt x="514350" y="193146"/>
                  </a:lnTo>
                  <a:lnTo>
                    <a:pt x="532607" y="191823"/>
                  </a:lnTo>
                  <a:lnTo>
                    <a:pt x="549805" y="189706"/>
                  </a:lnTo>
                  <a:lnTo>
                    <a:pt x="565680" y="187854"/>
                  </a:lnTo>
                  <a:lnTo>
                    <a:pt x="580496" y="185738"/>
                  </a:lnTo>
                  <a:lnTo>
                    <a:pt x="594255" y="183356"/>
                  </a:lnTo>
                  <a:lnTo>
                    <a:pt x="606955" y="181504"/>
                  </a:lnTo>
                  <a:lnTo>
                    <a:pt x="618596" y="179123"/>
                  </a:lnTo>
                  <a:lnTo>
                    <a:pt x="629444" y="176477"/>
                  </a:lnTo>
                  <a:lnTo>
                    <a:pt x="639234" y="174361"/>
                  </a:lnTo>
                  <a:lnTo>
                    <a:pt x="648230" y="171979"/>
                  </a:lnTo>
                  <a:lnTo>
                    <a:pt x="656432" y="169863"/>
                  </a:lnTo>
                  <a:lnTo>
                    <a:pt x="663840" y="167481"/>
                  </a:lnTo>
                  <a:lnTo>
                    <a:pt x="670455" y="165100"/>
                  </a:lnTo>
                  <a:lnTo>
                    <a:pt x="676011" y="162983"/>
                  </a:lnTo>
                  <a:lnTo>
                    <a:pt x="681303" y="160867"/>
                  </a:lnTo>
                  <a:lnTo>
                    <a:pt x="689505" y="157163"/>
                  </a:lnTo>
                  <a:lnTo>
                    <a:pt x="695325" y="153988"/>
                  </a:lnTo>
                  <a:lnTo>
                    <a:pt x="699294" y="151342"/>
                  </a:lnTo>
                  <a:lnTo>
                    <a:pt x="701411" y="149754"/>
                  </a:lnTo>
                  <a:lnTo>
                    <a:pt x="701940" y="149225"/>
                  </a:lnTo>
                  <a:lnTo>
                    <a:pt x="701940" y="199496"/>
                  </a:lnTo>
                  <a:lnTo>
                    <a:pt x="1253332" y="199496"/>
                  </a:lnTo>
                  <a:lnTo>
                    <a:pt x="1258624" y="199761"/>
                  </a:lnTo>
                  <a:lnTo>
                    <a:pt x="1263386" y="200554"/>
                  </a:lnTo>
                  <a:lnTo>
                    <a:pt x="1268413" y="201813"/>
                  </a:lnTo>
                  <a:lnTo>
                    <a:pt x="1272911" y="203465"/>
                  </a:lnTo>
                  <a:lnTo>
                    <a:pt x="1277144" y="205317"/>
                  </a:lnTo>
                  <a:lnTo>
                    <a:pt x="1281378" y="207963"/>
                  </a:lnTo>
                  <a:lnTo>
                    <a:pt x="1285082" y="210873"/>
                  </a:lnTo>
                  <a:lnTo>
                    <a:pt x="1288786" y="214313"/>
                  </a:lnTo>
                  <a:lnTo>
                    <a:pt x="1291961" y="217752"/>
                  </a:lnTo>
                  <a:lnTo>
                    <a:pt x="1294872" y="221721"/>
                  </a:lnTo>
                  <a:lnTo>
                    <a:pt x="1297517" y="225690"/>
                  </a:lnTo>
                  <a:lnTo>
                    <a:pt x="1299634" y="229923"/>
                  </a:lnTo>
                  <a:lnTo>
                    <a:pt x="1301222" y="234950"/>
                  </a:lnTo>
                  <a:lnTo>
                    <a:pt x="1302544" y="239448"/>
                  </a:lnTo>
                  <a:lnTo>
                    <a:pt x="1303074" y="244475"/>
                  </a:lnTo>
                  <a:lnTo>
                    <a:pt x="1303338" y="249767"/>
                  </a:lnTo>
                  <a:lnTo>
                    <a:pt x="1303338" y="801159"/>
                  </a:lnTo>
                  <a:lnTo>
                    <a:pt x="1303074" y="806186"/>
                  </a:lnTo>
                  <a:lnTo>
                    <a:pt x="1302544" y="811213"/>
                  </a:lnTo>
                  <a:lnTo>
                    <a:pt x="1301222" y="815976"/>
                  </a:lnTo>
                  <a:lnTo>
                    <a:pt x="1299634" y="820473"/>
                  </a:lnTo>
                  <a:lnTo>
                    <a:pt x="1297517" y="824707"/>
                  </a:lnTo>
                  <a:lnTo>
                    <a:pt x="1294872" y="829205"/>
                  </a:lnTo>
                  <a:lnTo>
                    <a:pt x="1291961" y="832909"/>
                  </a:lnTo>
                  <a:lnTo>
                    <a:pt x="1288786" y="836613"/>
                  </a:lnTo>
                  <a:lnTo>
                    <a:pt x="1285082" y="839788"/>
                  </a:lnTo>
                  <a:lnTo>
                    <a:pt x="1281378" y="842434"/>
                  </a:lnTo>
                  <a:lnTo>
                    <a:pt x="1277144" y="845080"/>
                  </a:lnTo>
                  <a:lnTo>
                    <a:pt x="1272911" y="847461"/>
                  </a:lnTo>
                  <a:lnTo>
                    <a:pt x="1268413" y="848784"/>
                  </a:lnTo>
                  <a:lnTo>
                    <a:pt x="1263386" y="850371"/>
                  </a:lnTo>
                  <a:lnTo>
                    <a:pt x="1258624" y="851165"/>
                  </a:lnTo>
                  <a:lnTo>
                    <a:pt x="1253332" y="851165"/>
                  </a:lnTo>
                  <a:lnTo>
                    <a:pt x="701940" y="851165"/>
                  </a:lnTo>
                  <a:lnTo>
                    <a:pt x="701940" y="951442"/>
                  </a:lnTo>
                  <a:lnTo>
                    <a:pt x="701411" y="951971"/>
                  </a:lnTo>
                  <a:lnTo>
                    <a:pt x="699294" y="953559"/>
                  </a:lnTo>
                  <a:lnTo>
                    <a:pt x="695325" y="956205"/>
                  </a:lnTo>
                  <a:lnTo>
                    <a:pt x="689505" y="959380"/>
                  </a:lnTo>
                  <a:lnTo>
                    <a:pt x="681303" y="963084"/>
                  </a:lnTo>
                  <a:lnTo>
                    <a:pt x="676011" y="964936"/>
                  </a:lnTo>
                  <a:lnTo>
                    <a:pt x="670455" y="967317"/>
                  </a:lnTo>
                  <a:lnTo>
                    <a:pt x="663840" y="969699"/>
                  </a:lnTo>
                  <a:lnTo>
                    <a:pt x="656432" y="971815"/>
                  </a:lnTo>
                  <a:lnTo>
                    <a:pt x="648230" y="974196"/>
                  </a:lnTo>
                  <a:lnTo>
                    <a:pt x="639234" y="976578"/>
                  </a:lnTo>
                  <a:lnTo>
                    <a:pt x="629444" y="978694"/>
                  </a:lnTo>
                  <a:lnTo>
                    <a:pt x="618596" y="981340"/>
                  </a:lnTo>
                  <a:lnTo>
                    <a:pt x="606955" y="983721"/>
                  </a:lnTo>
                  <a:lnTo>
                    <a:pt x="594255" y="985574"/>
                  </a:lnTo>
                  <a:lnTo>
                    <a:pt x="580496" y="987955"/>
                  </a:lnTo>
                  <a:lnTo>
                    <a:pt x="565680" y="989807"/>
                  </a:lnTo>
                  <a:lnTo>
                    <a:pt x="549805" y="991924"/>
                  </a:lnTo>
                  <a:lnTo>
                    <a:pt x="532607" y="993776"/>
                  </a:lnTo>
                  <a:lnTo>
                    <a:pt x="514350" y="995628"/>
                  </a:lnTo>
                  <a:lnTo>
                    <a:pt x="495036" y="996951"/>
                  </a:lnTo>
                  <a:lnTo>
                    <a:pt x="474398" y="998538"/>
                  </a:lnTo>
                  <a:lnTo>
                    <a:pt x="452438" y="999596"/>
                  </a:lnTo>
                  <a:lnTo>
                    <a:pt x="429419" y="1000390"/>
                  </a:lnTo>
                  <a:lnTo>
                    <a:pt x="404548" y="1000919"/>
                  </a:lnTo>
                  <a:lnTo>
                    <a:pt x="378355" y="1001713"/>
                  </a:lnTo>
                  <a:lnTo>
                    <a:pt x="351102" y="1001713"/>
                  </a:lnTo>
                  <a:lnTo>
                    <a:pt x="323586" y="1001713"/>
                  </a:lnTo>
                  <a:lnTo>
                    <a:pt x="297392" y="1000919"/>
                  </a:lnTo>
                  <a:lnTo>
                    <a:pt x="272786" y="1000390"/>
                  </a:lnTo>
                  <a:lnTo>
                    <a:pt x="249767" y="999596"/>
                  </a:lnTo>
                  <a:lnTo>
                    <a:pt x="227807" y="998538"/>
                  </a:lnTo>
                  <a:lnTo>
                    <a:pt x="206904" y="996951"/>
                  </a:lnTo>
                  <a:lnTo>
                    <a:pt x="187325" y="995628"/>
                  </a:lnTo>
                  <a:lnTo>
                    <a:pt x="169069" y="993776"/>
                  </a:lnTo>
                  <a:lnTo>
                    <a:pt x="152400" y="991924"/>
                  </a:lnTo>
                  <a:lnTo>
                    <a:pt x="136261" y="989807"/>
                  </a:lnTo>
                  <a:lnTo>
                    <a:pt x="121444" y="987955"/>
                  </a:lnTo>
                  <a:lnTo>
                    <a:pt x="107686" y="985574"/>
                  </a:lnTo>
                  <a:lnTo>
                    <a:pt x="94986" y="983721"/>
                  </a:lnTo>
                  <a:lnTo>
                    <a:pt x="83079" y="981340"/>
                  </a:lnTo>
                  <a:lnTo>
                    <a:pt x="72761" y="978694"/>
                  </a:lnTo>
                  <a:lnTo>
                    <a:pt x="62707" y="976578"/>
                  </a:lnTo>
                  <a:lnTo>
                    <a:pt x="53711" y="974196"/>
                  </a:lnTo>
                  <a:lnTo>
                    <a:pt x="45509" y="971815"/>
                  </a:lnTo>
                  <a:lnTo>
                    <a:pt x="38365" y="969699"/>
                  </a:lnTo>
                  <a:lnTo>
                    <a:pt x="31750" y="967317"/>
                  </a:lnTo>
                  <a:lnTo>
                    <a:pt x="25929" y="964936"/>
                  </a:lnTo>
                  <a:lnTo>
                    <a:pt x="20902" y="963084"/>
                  </a:lnTo>
                  <a:lnTo>
                    <a:pt x="12700" y="959380"/>
                  </a:lnTo>
                  <a:lnTo>
                    <a:pt x="6615" y="956205"/>
                  </a:lnTo>
                  <a:lnTo>
                    <a:pt x="2646" y="953559"/>
                  </a:lnTo>
                  <a:lnTo>
                    <a:pt x="794" y="951971"/>
                  </a:lnTo>
                  <a:lnTo>
                    <a:pt x="0" y="951442"/>
                  </a:lnTo>
                  <a:lnTo>
                    <a:pt x="0" y="149225"/>
                  </a:lnTo>
                  <a:close/>
                  <a:moveTo>
                    <a:pt x="350970" y="31001"/>
                  </a:moveTo>
                  <a:lnTo>
                    <a:pt x="340655" y="31264"/>
                  </a:lnTo>
                  <a:lnTo>
                    <a:pt x="330605" y="31789"/>
                  </a:lnTo>
                  <a:lnTo>
                    <a:pt x="321083" y="32577"/>
                  </a:lnTo>
                  <a:lnTo>
                    <a:pt x="311826" y="33891"/>
                  </a:lnTo>
                  <a:lnTo>
                    <a:pt x="303098" y="35204"/>
                  </a:lnTo>
                  <a:lnTo>
                    <a:pt x="294635" y="36781"/>
                  </a:lnTo>
                  <a:lnTo>
                    <a:pt x="286965" y="38882"/>
                  </a:lnTo>
                  <a:lnTo>
                    <a:pt x="279824" y="41247"/>
                  </a:lnTo>
                  <a:lnTo>
                    <a:pt x="273476" y="43349"/>
                  </a:lnTo>
                  <a:lnTo>
                    <a:pt x="267658" y="46239"/>
                  </a:lnTo>
                  <a:lnTo>
                    <a:pt x="262632" y="49129"/>
                  </a:lnTo>
                  <a:lnTo>
                    <a:pt x="258401" y="52018"/>
                  </a:lnTo>
                  <a:lnTo>
                    <a:pt x="256814" y="53595"/>
                  </a:lnTo>
                  <a:lnTo>
                    <a:pt x="254962" y="54908"/>
                  </a:lnTo>
                  <a:lnTo>
                    <a:pt x="253640" y="56747"/>
                  </a:lnTo>
                  <a:lnTo>
                    <a:pt x="252847" y="58324"/>
                  </a:lnTo>
                  <a:lnTo>
                    <a:pt x="251524" y="60163"/>
                  </a:lnTo>
                  <a:lnTo>
                    <a:pt x="250995" y="61739"/>
                  </a:lnTo>
                  <a:lnTo>
                    <a:pt x="250731" y="63578"/>
                  </a:lnTo>
                  <a:lnTo>
                    <a:pt x="250466" y="65154"/>
                  </a:lnTo>
                  <a:lnTo>
                    <a:pt x="250731" y="66993"/>
                  </a:lnTo>
                  <a:lnTo>
                    <a:pt x="250995" y="68570"/>
                  </a:lnTo>
                  <a:lnTo>
                    <a:pt x="251524" y="70409"/>
                  </a:lnTo>
                  <a:lnTo>
                    <a:pt x="252847" y="71985"/>
                  </a:lnTo>
                  <a:lnTo>
                    <a:pt x="253640" y="73824"/>
                  </a:lnTo>
                  <a:lnTo>
                    <a:pt x="254962" y="75401"/>
                  </a:lnTo>
                  <a:lnTo>
                    <a:pt x="256814" y="77240"/>
                  </a:lnTo>
                  <a:lnTo>
                    <a:pt x="258401" y="78553"/>
                  </a:lnTo>
                  <a:lnTo>
                    <a:pt x="262632" y="81706"/>
                  </a:lnTo>
                  <a:lnTo>
                    <a:pt x="267658" y="84596"/>
                  </a:lnTo>
                  <a:lnTo>
                    <a:pt x="273476" y="86960"/>
                  </a:lnTo>
                  <a:lnTo>
                    <a:pt x="279824" y="89325"/>
                  </a:lnTo>
                  <a:lnTo>
                    <a:pt x="286965" y="91689"/>
                  </a:lnTo>
                  <a:lnTo>
                    <a:pt x="294635" y="93528"/>
                  </a:lnTo>
                  <a:lnTo>
                    <a:pt x="303098" y="95367"/>
                  </a:lnTo>
                  <a:lnTo>
                    <a:pt x="311826" y="96681"/>
                  </a:lnTo>
                  <a:lnTo>
                    <a:pt x="321083" y="97732"/>
                  </a:lnTo>
                  <a:lnTo>
                    <a:pt x="330605" y="98783"/>
                  </a:lnTo>
                  <a:lnTo>
                    <a:pt x="340655" y="99308"/>
                  </a:lnTo>
                  <a:lnTo>
                    <a:pt x="350970" y="99571"/>
                  </a:lnTo>
                  <a:lnTo>
                    <a:pt x="361020" y="99308"/>
                  </a:lnTo>
                  <a:lnTo>
                    <a:pt x="370806" y="98783"/>
                  </a:lnTo>
                  <a:lnTo>
                    <a:pt x="380592" y="97732"/>
                  </a:lnTo>
                  <a:lnTo>
                    <a:pt x="389849" y="96681"/>
                  </a:lnTo>
                  <a:lnTo>
                    <a:pt x="398577" y="95367"/>
                  </a:lnTo>
                  <a:lnTo>
                    <a:pt x="406776" y="93528"/>
                  </a:lnTo>
                  <a:lnTo>
                    <a:pt x="414711" y="91689"/>
                  </a:lnTo>
                  <a:lnTo>
                    <a:pt x="421852" y="89325"/>
                  </a:lnTo>
                  <a:lnTo>
                    <a:pt x="428199" y="86960"/>
                  </a:lnTo>
                  <a:lnTo>
                    <a:pt x="434018" y="84596"/>
                  </a:lnTo>
                  <a:lnTo>
                    <a:pt x="438779" y="81706"/>
                  </a:lnTo>
                  <a:lnTo>
                    <a:pt x="443010" y="78553"/>
                  </a:lnTo>
                  <a:lnTo>
                    <a:pt x="444862" y="77240"/>
                  </a:lnTo>
                  <a:lnTo>
                    <a:pt x="446449" y="75401"/>
                  </a:lnTo>
                  <a:lnTo>
                    <a:pt x="448035" y="73824"/>
                  </a:lnTo>
                  <a:lnTo>
                    <a:pt x="449093" y="71985"/>
                  </a:lnTo>
                  <a:lnTo>
                    <a:pt x="449887" y="70409"/>
                  </a:lnTo>
                  <a:lnTo>
                    <a:pt x="450680" y="68570"/>
                  </a:lnTo>
                  <a:lnTo>
                    <a:pt x="450945" y="66993"/>
                  </a:lnTo>
                  <a:lnTo>
                    <a:pt x="451209" y="65154"/>
                  </a:lnTo>
                  <a:lnTo>
                    <a:pt x="450945" y="63578"/>
                  </a:lnTo>
                  <a:lnTo>
                    <a:pt x="450680" y="61739"/>
                  </a:lnTo>
                  <a:lnTo>
                    <a:pt x="449887" y="60163"/>
                  </a:lnTo>
                  <a:lnTo>
                    <a:pt x="449093" y="58324"/>
                  </a:lnTo>
                  <a:lnTo>
                    <a:pt x="448035" y="56747"/>
                  </a:lnTo>
                  <a:lnTo>
                    <a:pt x="446449" y="54908"/>
                  </a:lnTo>
                  <a:lnTo>
                    <a:pt x="444862" y="53595"/>
                  </a:lnTo>
                  <a:lnTo>
                    <a:pt x="443010" y="52018"/>
                  </a:lnTo>
                  <a:lnTo>
                    <a:pt x="438779" y="49129"/>
                  </a:lnTo>
                  <a:lnTo>
                    <a:pt x="434018" y="46239"/>
                  </a:lnTo>
                  <a:lnTo>
                    <a:pt x="428199" y="43349"/>
                  </a:lnTo>
                  <a:lnTo>
                    <a:pt x="421852" y="41247"/>
                  </a:lnTo>
                  <a:lnTo>
                    <a:pt x="414711" y="38882"/>
                  </a:lnTo>
                  <a:lnTo>
                    <a:pt x="406776" y="36781"/>
                  </a:lnTo>
                  <a:lnTo>
                    <a:pt x="398577" y="35204"/>
                  </a:lnTo>
                  <a:lnTo>
                    <a:pt x="389849" y="33891"/>
                  </a:lnTo>
                  <a:lnTo>
                    <a:pt x="380592" y="32577"/>
                  </a:lnTo>
                  <a:lnTo>
                    <a:pt x="370806" y="31789"/>
                  </a:lnTo>
                  <a:lnTo>
                    <a:pt x="361020" y="31264"/>
                  </a:lnTo>
                  <a:lnTo>
                    <a:pt x="350970" y="31001"/>
                  </a:lnTo>
                  <a:close/>
                  <a:moveTo>
                    <a:pt x="332721" y="0"/>
                  </a:moveTo>
                  <a:lnTo>
                    <a:pt x="350970" y="0"/>
                  </a:lnTo>
                  <a:lnTo>
                    <a:pt x="368955" y="0"/>
                  </a:lnTo>
                  <a:lnTo>
                    <a:pt x="386675" y="263"/>
                  </a:lnTo>
                  <a:lnTo>
                    <a:pt x="404396" y="788"/>
                  </a:lnTo>
                  <a:lnTo>
                    <a:pt x="421323" y="1313"/>
                  </a:lnTo>
                  <a:lnTo>
                    <a:pt x="438514" y="2364"/>
                  </a:lnTo>
                  <a:lnTo>
                    <a:pt x="455177" y="3415"/>
                  </a:lnTo>
                  <a:lnTo>
                    <a:pt x="471310" y="4466"/>
                  </a:lnTo>
                  <a:lnTo>
                    <a:pt x="487444" y="5780"/>
                  </a:lnTo>
                  <a:lnTo>
                    <a:pt x="502784" y="7356"/>
                  </a:lnTo>
                  <a:lnTo>
                    <a:pt x="517859" y="8932"/>
                  </a:lnTo>
                  <a:lnTo>
                    <a:pt x="532670" y="10771"/>
                  </a:lnTo>
                  <a:lnTo>
                    <a:pt x="546952" y="12873"/>
                  </a:lnTo>
                  <a:lnTo>
                    <a:pt x="560705" y="14712"/>
                  </a:lnTo>
                  <a:lnTo>
                    <a:pt x="573930" y="17077"/>
                  </a:lnTo>
                  <a:lnTo>
                    <a:pt x="586625" y="19178"/>
                  </a:lnTo>
                  <a:lnTo>
                    <a:pt x="599056" y="21806"/>
                  </a:lnTo>
                  <a:lnTo>
                    <a:pt x="610428" y="24433"/>
                  </a:lnTo>
                  <a:lnTo>
                    <a:pt x="621537" y="27323"/>
                  </a:lnTo>
                  <a:lnTo>
                    <a:pt x="631852" y="29687"/>
                  </a:lnTo>
                  <a:lnTo>
                    <a:pt x="641902" y="32840"/>
                  </a:lnTo>
                  <a:lnTo>
                    <a:pt x="650894" y="35993"/>
                  </a:lnTo>
                  <a:lnTo>
                    <a:pt x="659093" y="39145"/>
                  </a:lnTo>
                  <a:lnTo>
                    <a:pt x="667028" y="42298"/>
                  </a:lnTo>
                  <a:lnTo>
                    <a:pt x="674169" y="45713"/>
                  </a:lnTo>
                  <a:lnTo>
                    <a:pt x="680252" y="49129"/>
                  </a:lnTo>
                  <a:lnTo>
                    <a:pt x="685806" y="52544"/>
                  </a:lnTo>
                  <a:lnTo>
                    <a:pt x="690567" y="55959"/>
                  </a:lnTo>
                  <a:lnTo>
                    <a:pt x="694534" y="59637"/>
                  </a:lnTo>
                  <a:lnTo>
                    <a:pt x="696121" y="61214"/>
                  </a:lnTo>
                  <a:lnTo>
                    <a:pt x="697443" y="63315"/>
                  </a:lnTo>
                  <a:lnTo>
                    <a:pt x="699030" y="65154"/>
                  </a:lnTo>
                  <a:lnTo>
                    <a:pt x="699824" y="66993"/>
                  </a:lnTo>
                  <a:lnTo>
                    <a:pt x="700617" y="68833"/>
                  </a:lnTo>
                  <a:lnTo>
                    <a:pt x="701146" y="70934"/>
                  </a:lnTo>
                  <a:lnTo>
                    <a:pt x="701411" y="72511"/>
                  </a:lnTo>
                  <a:lnTo>
                    <a:pt x="701675" y="74612"/>
                  </a:lnTo>
                  <a:lnTo>
                    <a:pt x="701411" y="76451"/>
                  </a:lnTo>
                  <a:lnTo>
                    <a:pt x="701146" y="78553"/>
                  </a:lnTo>
                  <a:lnTo>
                    <a:pt x="700617" y="80392"/>
                  </a:lnTo>
                  <a:lnTo>
                    <a:pt x="699824" y="82231"/>
                  </a:lnTo>
                  <a:lnTo>
                    <a:pt x="699030" y="84333"/>
                  </a:lnTo>
                  <a:lnTo>
                    <a:pt x="697443" y="85909"/>
                  </a:lnTo>
                  <a:lnTo>
                    <a:pt x="696121" y="88011"/>
                  </a:lnTo>
                  <a:lnTo>
                    <a:pt x="694534" y="89587"/>
                  </a:lnTo>
                  <a:lnTo>
                    <a:pt x="690567" y="93265"/>
                  </a:lnTo>
                  <a:lnTo>
                    <a:pt x="685806" y="96681"/>
                  </a:lnTo>
                  <a:lnTo>
                    <a:pt x="680252" y="100359"/>
                  </a:lnTo>
                  <a:lnTo>
                    <a:pt x="674169" y="103774"/>
                  </a:lnTo>
                  <a:lnTo>
                    <a:pt x="667028" y="106927"/>
                  </a:lnTo>
                  <a:lnTo>
                    <a:pt x="659093" y="110342"/>
                  </a:lnTo>
                  <a:lnTo>
                    <a:pt x="650894" y="113495"/>
                  </a:lnTo>
                  <a:lnTo>
                    <a:pt x="641902" y="116385"/>
                  </a:lnTo>
                  <a:lnTo>
                    <a:pt x="631852" y="119275"/>
                  </a:lnTo>
                  <a:lnTo>
                    <a:pt x="621537" y="122165"/>
                  </a:lnTo>
                  <a:lnTo>
                    <a:pt x="610428" y="124792"/>
                  </a:lnTo>
                  <a:lnTo>
                    <a:pt x="599056" y="127419"/>
                  </a:lnTo>
                  <a:lnTo>
                    <a:pt x="586625" y="129784"/>
                  </a:lnTo>
                  <a:lnTo>
                    <a:pt x="573930" y="132148"/>
                  </a:lnTo>
                  <a:lnTo>
                    <a:pt x="560705" y="134513"/>
                  </a:lnTo>
                  <a:lnTo>
                    <a:pt x="546952" y="136352"/>
                  </a:lnTo>
                  <a:lnTo>
                    <a:pt x="532670" y="138453"/>
                  </a:lnTo>
                  <a:lnTo>
                    <a:pt x="517859" y="140292"/>
                  </a:lnTo>
                  <a:lnTo>
                    <a:pt x="502784" y="141869"/>
                  </a:lnTo>
                  <a:lnTo>
                    <a:pt x="487444" y="143445"/>
                  </a:lnTo>
                  <a:lnTo>
                    <a:pt x="471310" y="144759"/>
                  </a:lnTo>
                  <a:lnTo>
                    <a:pt x="455177" y="146072"/>
                  </a:lnTo>
                  <a:lnTo>
                    <a:pt x="438514" y="146860"/>
                  </a:lnTo>
                  <a:lnTo>
                    <a:pt x="421323" y="147649"/>
                  </a:lnTo>
                  <a:lnTo>
                    <a:pt x="404396" y="148437"/>
                  </a:lnTo>
                  <a:lnTo>
                    <a:pt x="386675" y="148962"/>
                  </a:lnTo>
                  <a:lnTo>
                    <a:pt x="368955" y="149225"/>
                  </a:lnTo>
                  <a:lnTo>
                    <a:pt x="350970" y="149225"/>
                  </a:lnTo>
                  <a:lnTo>
                    <a:pt x="332721" y="149225"/>
                  </a:lnTo>
                  <a:lnTo>
                    <a:pt x="315000" y="148962"/>
                  </a:lnTo>
                  <a:lnTo>
                    <a:pt x="297280" y="148437"/>
                  </a:lnTo>
                  <a:lnTo>
                    <a:pt x="280088" y="147649"/>
                  </a:lnTo>
                  <a:lnTo>
                    <a:pt x="262897" y="146860"/>
                  </a:lnTo>
                  <a:lnTo>
                    <a:pt x="246499" y="146072"/>
                  </a:lnTo>
                  <a:lnTo>
                    <a:pt x="230101" y="144759"/>
                  </a:lnTo>
                  <a:lnTo>
                    <a:pt x="214232" y="143445"/>
                  </a:lnTo>
                  <a:lnTo>
                    <a:pt x="198892" y="141869"/>
                  </a:lnTo>
                  <a:lnTo>
                    <a:pt x="183552" y="140292"/>
                  </a:lnTo>
                  <a:lnTo>
                    <a:pt x="168741" y="138453"/>
                  </a:lnTo>
                  <a:lnTo>
                    <a:pt x="154723" y="136352"/>
                  </a:lnTo>
                  <a:lnTo>
                    <a:pt x="140706" y="134513"/>
                  </a:lnTo>
                  <a:lnTo>
                    <a:pt x="127746" y="132148"/>
                  </a:lnTo>
                  <a:lnTo>
                    <a:pt x="114786" y="129784"/>
                  </a:lnTo>
                  <a:lnTo>
                    <a:pt x="102884" y="127419"/>
                  </a:lnTo>
                  <a:lnTo>
                    <a:pt x="91247" y="124792"/>
                  </a:lnTo>
                  <a:lnTo>
                    <a:pt x="80139" y="122165"/>
                  </a:lnTo>
                  <a:lnTo>
                    <a:pt x="69824" y="119275"/>
                  </a:lnTo>
                  <a:lnTo>
                    <a:pt x="60038" y="116385"/>
                  </a:lnTo>
                  <a:lnTo>
                    <a:pt x="51046" y="113495"/>
                  </a:lnTo>
                  <a:lnTo>
                    <a:pt x="42318" y="110342"/>
                  </a:lnTo>
                  <a:lnTo>
                    <a:pt x="34648" y="106927"/>
                  </a:lnTo>
                  <a:lnTo>
                    <a:pt x="27507" y="103774"/>
                  </a:lnTo>
                  <a:lnTo>
                    <a:pt x="21159" y="100359"/>
                  </a:lnTo>
                  <a:lnTo>
                    <a:pt x="15869" y="96681"/>
                  </a:lnTo>
                  <a:lnTo>
                    <a:pt x="11109" y="93265"/>
                  </a:lnTo>
                  <a:lnTo>
                    <a:pt x="7141" y="89587"/>
                  </a:lnTo>
                  <a:lnTo>
                    <a:pt x="5554" y="88011"/>
                  </a:lnTo>
                  <a:lnTo>
                    <a:pt x="4232" y="85909"/>
                  </a:lnTo>
                  <a:lnTo>
                    <a:pt x="2910" y="84333"/>
                  </a:lnTo>
                  <a:lnTo>
                    <a:pt x="1852" y="82231"/>
                  </a:lnTo>
                  <a:lnTo>
                    <a:pt x="1058" y="80392"/>
                  </a:lnTo>
                  <a:lnTo>
                    <a:pt x="265" y="78553"/>
                  </a:lnTo>
                  <a:lnTo>
                    <a:pt x="0" y="76451"/>
                  </a:lnTo>
                  <a:lnTo>
                    <a:pt x="0" y="74612"/>
                  </a:lnTo>
                  <a:lnTo>
                    <a:pt x="0" y="72511"/>
                  </a:lnTo>
                  <a:lnTo>
                    <a:pt x="265" y="70934"/>
                  </a:lnTo>
                  <a:lnTo>
                    <a:pt x="1058" y="68833"/>
                  </a:lnTo>
                  <a:lnTo>
                    <a:pt x="1852" y="66993"/>
                  </a:lnTo>
                  <a:lnTo>
                    <a:pt x="2910" y="65154"/>
                  </a:lnTo>
                  <a:lnTo>
                    <a:pt x="4232" y="63315"/>
                  </a:lnTo>
                  <a:lnTo>
                    <a:pt x="5554" y="61214"/>
                  </a:lnTo>
                  <a:lnTo>
                    <a:pt x="7141" y="59637"/>
                  </a:lnTo>
                  <a:lnTo>
                    <a:pt x="11109" y="55959"/>
                  </a:lnTo>
                  <a:lnTo>
                    <a:pt x="15869" y="52544"/>
                  </a:lnTo>
                  <a:lnTo>
                    <a:pt x="21159" y="49129"/>
                  </a:lnTo>
                  <a:lnTo>
                    <a:pt x="27507" y="45713"/>
                  </a:lnTo>
                  <a:lnTo>
                    <a:pt x="34648" y="42298"/>
                  </a:lnTo>
                  <a:lnTo>
                    <a:pt x="42318" y="39145"/>
                  </a:lnTo>
                  <a:lnTo>
                    <a:pt x="51046" y="35993"/>
                  </a:lnTo>
                  <a:lnTo>
                    <a:pt x="60038" y="32840"/>
                  </a:lnTo>
                  <a:lnTo>
                    <a:pt x="69824" y="29687"/>
                  </a:lnTo>
                  <a:lnTo>
                    <a:pt x="80139" y="27323"/>
                  </a:lnTo>
                  <a:lnTo>
                    <a:pt x="91247" y="24433"/>
                  </a:lnTo>
                  <a:lnTo>
                    <a:pt x="102884" y="21806"/>
                  </a:lnTo>
                  <a:lnTo>
                    <a:pt x="114786" y="19178"/>
                  </a:lnTo>
                  <a:lnTo>
                    <a:pt x="127746" y="17077"/>
                  </a:lnTo>
                  <a:lnTo>
                    <a:pt x="140706" y="14712"/>
                  </a:lnTo>
                  <a:lnTo>
                    <a:pt x="154723" y="12873"/>
                  </a:lnTo>
                  <a:lnTo>
                    <a:pt x="168741" y="10771"/>
                  </a:lnTo>
                  <a:lnTo>
                    <a:pt x="183552" y="8932"/>
                  </a:lnTo>
                  <a:lnTo>
                    <a:pt x="198892" y="7356"/>
                  </a:lnTo>
                  <a:lnTo>
                    <a:pt x="214232" y="5780"/>
                  </a:lnTo>
                  <a:lnTo>
                    <a:pt x="230101" y="4466"/>
                  </a:lnTo>
                  <a:lnTo>
                    <a:pt x="246499" y="3415"/>
                  </a:lnTo>
                  <a:lnTo>
                    <a:pt x="262897" y="2364"/>
                  </a:lnTo>
                  <a:lnTo>
                    <a:pt x="280088" y="1313"/>
                  </a:lnTo>
                  <a:lnTo>
                    <a:pt x="297280" y="788"/>
                  </a:lnTo>
                  <a:lnTo>
                    <a:pt x="315000" y="263"/>
                  </a:lnTo>
                  <a:lnTo>
                    <a:pt x="33272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674870" y="2522855"/>
            <a:ext cx="2769235" cy="655320"/>
            <a:chOff x="7017" y="3973"/>
            <a:chExt cx="4361" cy="1032"/>
          </a:xfrm>
        </p:grpSpPr>
        <p:sp>
          <p:nvSpPr>
            <p:cNvPr id="52" name="文本框 51"/>
            <p:cNvSpPr txBox="1"/>
            <p:nvPr/>
          </p:nvSpPr>
          <p:spPr>
            <a:xfrm>
              <a:off x="7404" y="3973"/>
              <a:ext cx="3974" cy="10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亲爱的老爸 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>
                <a:lnSpc>
                  <a:spcPts val="2200"/>
                </a:lnSpc>
              </a:pPr>
              <a:r>
                <a:rPr lang="en-US" altLang="zh-CN" dirty="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Dear old dad</a:t>
              </a:r>
              <a:endParaRPr lang="en-US" altLang="zh-CN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53" name="双括号 52"/>
            <p:cNvSpPr/>
            <p:nvPr/>
          </p:nvSpPr>
          <p:spPr>
            <a:xfrm rot="5400000">
              <a:off x="8852" y="2480"/>
              <a:ext cx="1033" cy="4019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胶卷"/>
            <p:cNvSpPr/>
            <p:nvPr/>
          </p:nvSpPr>
          <p:spPr bwMode="auto">
            <a:xfrm>
              <a:off x="7017" y="4184"/>
              <a:ext cx="609" cy="609"/>
            </a:xfrm>
            <a:custGeom>
              <a:avLst/>
              <a:gdLst>
                <a:gd name="T0" fmla="*/ 1539159 w 1303338"/>
                <a:gd name="T1" fmla="*/ 1170631 h 1001713"/>
                <a:gd name="T2" fmla="*/ 1465682 w 1303338"/>
                <a:gd name="T3" fmla="*/ 1097177 h 1001713"/>
                <a:gd name="T4" fmla="*/ 1099068 w 1303338"/>
                <a:gd name="T5" fmla="*/ 1097177 h 1001713"/>
                <a:gd name="T6" fmla="*/ 1831910 w 1303338"/>
                <a:gd name="T7" fmla="*/ 1024109 h 1001713"/>
                <a:gd name="T8" fmla="*/ 1025978 w 1303338"/>
                <a:gd name="T9" fmla="*/ 511474 h 1001713"/>
                <a:gd name="T10" fmla="*/ 1539159 w 1303338"/>
                <a:gd name="T11" fmla="*/ 438020 h 1001713"/>
                <a:gd name="T12" fmla="*/ 1465682 w 1303338"/>
                <a:gd name="T13" fmla="*/ 364953 h 1001713"/>
                <a:gd name="T14" fmla="*/ 1099068 w 1303338"/>
                <a:gd name="T15" fmla="*/ 364953 h 1001713"/>
                <a:gd name="T16" fmla="*/ 3867 w 1303338"/>
                <a:gd name="T17" fmla="*/ 221137 h 1001713"/>
                <a:gd name="T18" fmla="*/ 66517 w 1303338"/>
                <a:gd name="T19" fmla="*/ 248199 h 1001713"/>
                <a:gd name="T20" fmla="*/ 177506 w 1303338"/>
                <a:gd name="T21" fmla="*/ 271395 h 1001713"/>
                <a:gd name="T22" fmla="*/ 365067 w 1303338"/>
                <a:gd name="T23" fmla="*/ 288019 h 1001713"/>
                <a:gd name="T24" fmla="*/ 627652 w 1303338"/>
                <a:gd name="T25" fmla="*/ 289565 h 1001713"/>
                <a:gd name="T26" fmla="*/ 826816 w 1303338"/>
                <a:gd name="T27" fmla="*/ 274487 h 1001713"/>
                <a:gd name="T28" fmla="*/ 947473 w 1303338"/>
                <a:gd name="T29" fmla="*/ 251291 h 1001713"/>
                <a:gd name="T30" fmla="*/ 1016309 w 1303338"/>
                <a:gd name="T31" fmla="*/ 225003 h 1001713"/>
                <a:gd name="T32" fmla="*/ 1846605 w 1303338"/>
                <a:gd name="T33" fmla="*/ 293044 h 1001713"/>
                <a:gd name="T34" fmla="*/ 1888371 w 1303338"/>
                <a:gd name="T35" fmla="*/ 318173 h 1001713"/>
                <a:gd name="T36" fmla="*/ 1905000 w 1303338"/>
                <a:gd name="T37" fmla="*/ 364953 h 1001713"/>
                <a:gd name="T38" fmla="*/ 1892626 w 1303338"/>
                <a:gd name="T39" fmla="*/ 1211611 h 1001713"/>
                <a:gd name="T40" fmla="*/ 1853953 w 1303338"/>
                <a:gd name="T41" fmla="*/ 1240219 h 1001713"/>
                <a:gd name="T42" fmla="*/ 1022110 w 1303338"/>
                <a:gd name="T43" fmla="*/ 1393314 h 1001713"/>
                <a:gd name="T44" fmla="*/ 959462 w 1303338"/>
                <a:gd name="T45" fmla="*/ 1419989 h 1001713"/>
                <a:gd name="T46" fmla="*/ 848471 w 1303338"/>
                <a:gd name="T47" fmla="*/ 1443572 h 1001713"/>
                <a:gd name="T48" fmla="*/ 661298 w 1303338"/>
                <a:gd name="T49" fmla="*/ 1460582 h 1001713"/>
                <a:gd name="T50" fmla="*/ 398713 w 1303338"/>
                <a:gd name="T51" fmla="*/ 1461742 h 1001713"/>
                <a:gd name="T52" fmla="*/ 199163 w 1303338"/>
                <a:gd name="T53" fmla="*/ 1446278 h 1001713"/>
                <a:gd name="T54" fmla="*/ 78506 w 1303338"/>
                <a:gd name="T55" fmla="*/ 1423468 h 1001713"/>
                <a:gd name="T56" fmla="*/ 9669 w 1303338"/>
                <a:gd name="T57" fmla="*/ 1397180 h 1001713"/>
                <a:gd name="T58" fmla="*/ 483223 w 1303338"/>
                <a:gd name="T59" fmla="*/ 46449 h 1001713"/>
                <a:gd name="T60" fmla="*/ 399721 w 1303338"/>
                <a:gd name="T61" fmla="*/ 63340 h 1001713"/>
                <a:gd name="T62" fmla="*/ 369569 w 1303338"/>
                <a:gd name="T63" fmla="*/ 85221 h 1001713"/>
                <a:gd name="T64" fmla="*/ 367635 w 1303338"/>
                <a:gd name="T65" fmla="*/ 102880 h 1001713"/>
                <a:gd name="T66" fmla="*/ 391217 w 1303338"/>
                <a:gd name="T67" fmla="*/ 123609 h 1001713"/>
                <a:gd name="T68" fmla="*/ 469305 w 1303338"/>
                <a:gd name="T69" fmla="*/ 142803 h 1001713"/>
                <a:gd name="T70" fmla="*/ 569816 w 1303338"/>
                <a:gd name="T71" fmla="*/ 141268 h 1001713"/>
                <a:gd name="T72" fmla="*/ 641333 w 1303338"/>
                <a:gd name="T73" fmla="*/ 119387 h 1001713"/>
                <a:gd name="T74" fmla="*/ 658728 w 1303338"/>
                <a:gd name="T75" fmla="*/ 100193 h 1001713"/>
                <a:gd name="T76" fmla="*/ 654862 w 1303338"/>
                <a:gd name="T77" fmla="*/ 82917 h 1001713"/>
                <a:gd name="T78" fmla="*/ 616592 w 1303338"/>
                <a:gd name="T79" fmla="*/ 60269 h 1001713"/>
                <a:gd name="T80" fmla="*/ 527678 w 1303338"/>
                <a:gd name="T81" fmla="*/ 45682 h 1001713"/>
                <a:gd name="T82" fmla="*/ 615819 w 1303338"/>
                <a:gd name="T83" fmla="*/ 1919 h 1001713"/>
                <a:gd name="T84" fmla="*/ 778567 w 1303338"/>
                <a:gd name="T85" fmla="*/ 15738 h 1001713"/>
                <a:gd name="T86" fmla="*/ 908458 w 1303338"/>
                <a:gd name="T87" fmla="*/ 39924 h 1001713"/>
                <a:gd name="T88" fmla="*/ 994278 w 1303338"/>
                <a:gd name="T89" fmla="*/ 71786 h 1001713"/>
                <a:gd name="T90" fmla="*/ 1022885 w 1303338"/>
                <a:gd name="T91" fmla="*/ 97888 h 1001713"/>
                <a:gd name="T92" fmla="*/ 1024044 w 1303338"/>
                <a:gd name="T93" fmla="*/ 117467 h 1001713"/>
                <a:gd name="T94" fmla="*/ 1002396 w 1303338"/>
                <a:gd name="T95" fmla="*/ 141268 h 1001713"/>
                <a:gd name="T96" fmla="*/ 923535 w 1303338"/>
                <a:gd name="T97" fmla="*/ 174281 h 1001713"/>
                <a:gd name="T98" fmla="*/ 799442 w 1303338"/>
                <a:gd name="T99" fmla="*/ 199234 h 1001713"/>
                <a:gd name="T100" fmla="*/ 640946 w 1303338"/>
                <a:gd name="T101" fmla="*/ 214588 h 1001713"/>
                <a:gd name="T102" fmla="*/ 460414 w 1303338"/>
                <a:gd name="T103" fmla="*/ 217659 h 1001713"/>
                <a:gd name="T104" fmla="*/ 290707 w 1303338"/>
                <a:gd name="T105" fmla="*/ 207295 h 1001713"/>
                <a:gd name="T106" fmla="*/ 150379 w 1303338"/>
                <a:gd name="T107" fmla="*/ 186181 h 1001713"/>
                <a:gd name="T108" fmla="*/ 50643 w 1303338"/>
                <a:gd name="T109" fmla="*/ 156239 h 1001713"/>
                <a:gd name="T110" fmla="*/ 6186 w 1303338"/>
                <a:gd name="T111" fmla="*/ 125528 h 1001713"/>
                <a:gd name="T112" fmla="*/ 0 w 1303338"/>
                <a:gd name="T113" fmla="*/ 105951 h 1001713"/>
                <a:gd name="T114" fmla="*/ 10438 w 1303338"/>
                <a:gd name="T115" fmla="*/ 87140 h 1001713"/>
                <a:gd name="T116" fmla="*/ 74610 w 1303338"/>
                <a:gd name="T117" fmla="*/ 52592 h 1001713"/>
                <a:gd name="T118" fmla="*/ 186718 w 1303338"/>
                <a:gd name="T119" fmla="*/ 24952 h 1001713"/>
                <a:gd name="T120" fmla="*/ 336323 w 1303338"/>
                <a:gd name="T121" fmla="*/ 6526 h 10017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03338" h="1001713">
                  <a:moveTo>
                    <a:pt x="1153319" y="750888"/>
                  </a:moveTo>
                  <a:lnTo>
                    <a:pt x="1153319" y="801159"/>
                  </a:lnTo>
                  <a:lnTo>
                    <a:pt x="1203061" y="801159"/>
                  </a:lnTo>
                  <a:lnTo>
                    <a:pt x="1203061" y="750888"/>
                  </a:lnTo>
                  <a:lnTo>
                    <a:pt x="1153319" y="750888"/>
                  </a:lnTo>
                  <a:close/>
                  <a:moveTo>
                    <a:pt x="1053042" y="750888"/>
                  </a:moveTo>
                  <a:lnTo>
                    <a:pt x="1053042" y="801159"/>
                  </a:lnTo>
                  <a:lnTo>
                    <a:pt x="1103049" y="801159"/>
                  </a:lnTo>
                  <a:lnTo>
                    <a:pt x="1103049" y="750888"/>
                  </a:lnTo>
                  <a:lnTo>
                    <a:pt x="1053042" y="750888"/>
                  </a:lnTo>
                  <a:close/>
                  <a:moveTo>
                    <a:pt x="952501" y="750888"/>
                  </a:moveTo>
                  <a:lnTo>
                    <a:pt x="952501" y="801159"/>
                  </a:lnTo>
                  <a:lnTo>
                    <a:pt x="1002771" y="801159"/>
                  </a:lnTo>
                  <a:lnTo>
                    <a:pt x="1002771" y="750888"/>
                  </a:lnTo>
                  <a:lnTo>
                    <a:pt x="952501" y="750888"/>
                  </a:lnTo>
                  <a:close/>
                  <a:moveTo>
                    <a:pt x="852223" y="750888"/>
                  </a:moveTo>
                  <a:lnTo>
                    <a:pt x="852223" y="801159"/>
                  </a:lnTo>
                  <a:lnTo>
                    <a:pt x="902494" y="801159"/>
                  </a:lnTo>
                  <a:lnTo>
                    <a:pt x="902494" y="750888"/>
                  </a:lnTo>
                  <a:lnTo>
                    <a:pt x="852223" y="750888"/>
                  </a:lnTo>
                  <a:close/>
                  <a:moveTo>
                    <a:pt x="751946" y="750888"/>
                  </a:moveTo>
                  <a:lnTo>
                    <a:pt x="751946" y="801159"/>
                  </a:lnTo>
                  <a:lnTo>
                    <a:pt x="802217" y="801159"/>
                  </a:lnTo>
                  <a:lnTo>
                    <a:pt x="802217" y="750888"/>
                  </a:lnTo>
                  <a:lnTo>
                    <a:pt x="751946" y="750888"/>
                  </a:lnTo>
                  <a:close/>
                  <a:moveTo>
                    <a:pt x="852223" y="350044"/>
                  </a:moveTo>
                  <a:lnTo>
                    <a:pt x="852223" y="700882"/>
                  </a:lnTo>
                  <a:lnTo>
                    <a:pt x="1253332" y="700882"/>
                  </a:lnTo>
                  <a:lnTo>
                    <a:pt x="1253332" y="350044"/>
                  </a:lnTo>
                  <a:lnTo>
                    <a:pt x="852223" y="350044"/>
                  </a:lnTo>
                  <a:close/>
                  <a:moveTo>
                    <a:pt x="701940" y="350044"/>
                  </a:moveTo>
                  <a:lnTo>
                    <a:pt x="701940" y="700882"/>
                  </a:lnTo>
                  <a:lnTo>
                    <a:pt x="802217" y="700882"/>
                  </a:lnTo>
                  <a:lnTo>
                    <a:pt x="802217" y="350044"/>
                  </a:lnTo>
                  <a:lnTo>
                    <a:pt x="701940" y="350044"/>
                  </a:lnTo>
                  <a:close/>
                  <a:moveTo>
                    <a:pt x="1153319" y="249767"/>
                  </a:moveTo>
                  <a:lnTo>
                    <a:pt x="1153319" y="299773"/>
                  </a:lnTo>
                  <a:lnTo>
                    <a:pt x="1203061" y="299773"/>
                  </a:lnTo>
                  <a:lnTo>
                    <a:pt x="1203061" y="249767"/>
                  </a:lnTo>
                  <a:lnTo>
                    <a:pt x="1153319" y="249767"/>
                  </a:lnTo>
                  <a:close/>
                  <a:moveTo>
                    <a:pt x="1053042" y="249767"/>
                  </a:moveTo>
                  <a:lnTo>
                    <a:pt x="1053042" y="299773"/>
                  </a:lnTo>
                  <a:lnTo>
                    <a:pt x="1103049" y="299773"/>
                  </a:lnTo>
                  <a:lnTo>
                    <a:pt x="1103049" y="249767"/>
                  </a:lnTo>
                  <a:lnTo>
                    <a:pt x="1053042" y="249767"/>
                  </a:lnTo>
                  <a:close/>
                  <a:moveTo>
                    <a:pt x="952501" y="249767"/>
                  </a:moveTo>
                  <a:lnTo>
                    <a:pt x="952501" y="299773"/>
                  </a:lnTo>
                  <a:lnTo>
                    <a:pt x="1002771" y="299773"/>
                  </a:lnTo>
                  <a:lnTo>
                    <a:pt x="1002771" y="249767"/>
                  </a:lnTo>
                  <a:lnTo>
                    <a:pt x="952501" y="249767"/>
                  </a:lnTo>
                  <a:close/>
                  <a:moveTo>
                    <a:pt x="852223" y="249767"/>
                  </a:moveTo>
                  <a:lnTo>
                    <a:pt x="852223" y="299773"/>
                  </a:lnTo>
                  <a:lnTo>
                    <a:pt x="902494" y="299773"/>
                  </a:lnTo>
                  <a:lnTo>
                    <a:pt x="902494" y="249767"/>
                  </a:lnTo>
                  <a:lnTo>
                    <a:pt x="852223" y="249767"/>
                  </a:lnTo>
                  <a:close/>
                  <a:moveTo>
                    <a:pt x="751946" y="249767"/>
                  </a:moveTo>
                  <a:lnTo>
                    <a:pt x="751946" y="299773"/>
                  </a:lnTo>
                  <a:lnTo>
                    <a:pt x="802217" y="299773"/>
                  </a:lnTo>
                  <a:lnTo>
                    <a:pt x="802217" y="249767"/>
                  </a:lnTo>
                  <a:lnTo>
                    <a:pt x="751946" y="249767"/>
                  </a:lnTo>
                  <a:close/>
                  <a:moveTo>
                    <a:pt x="0" y="149225"/>
                  </a:moveTo>
                  <a:lnTo>
                    <a:pt x="794" y="149754"/>
                  </a:lnTo>
                  <a:lnTo>
                    <a:pt x="2646" y="151342"/>
                  </a:lnTo>
                  <a:lnTo>
                    <a:pt x="6615" y="153988"/>
                  </a:lnTo>
                  <a:lnTo>
                    <a:pt x="12700" y="157163"/>
                  </a:lnTo>
                  <a:lnTo>
                    <a:pt x="20902" y="160867"/>
                  </a:lnTo>
                  <a:lnTo>
                    <a:pt x="25929" y="162983"/>
                  </a:lnTo>
                  <a:lnTo>
                    <a:pt x="31750" y="165100"/>
                  </a:lnTo>
                  <a:lnTo>
                    <a:pt x="38365" y="167481"/>
                  </a:lnTo>
                  <a:lnTo>
                    <a:pt x="45509" y="169863"/>
                  </a:lnTo>
                  <a:lnTo>
                    <a:pt x="53711" y="171979"/>
                  </a:lnTo>
                  <a:lnTo>
                    <a:pt x="62707" y="174361"/>
                  </a:lnTo>
                  <a:lnTo>
                    <a:pt x="72761" y="176477"/>
                  </a:lnTo>
                  <a:lnTo>
                    <a:pt x="83079" y="179123"/>
                  </a:lnTo>
                  <a:lnTo>
                    <a:pt x="94986" y="181504"/>
                  </a:lnTo>
                  <a:lnTo>
                    <a:pt x="107686" y="183356"/>
                  </a:lnTo>
                  <a:lnTo>
                    <a:pt x="121444" y="185738"/>
                  </a:lnTo>
                  <a:lnTo>
                    <a:pt x="136261" y="187854"/>
                  </a:lnTo>
                  <a:lnTo>
                    <a:pt x="152400" y="189706"/>
                  </a:lnTo>
                  <a:lnTo>
                    <a:pt x="169069" y="191823"/>
                  </a:lnTo>
                  <a:lnTo>
                    <a:pt x="187325" y="193146"/>
                  </a:lnTo>
                  <a:lnTo>
                    <a:pt x="206904" y="194733"/>
                  </a:lnTo>
                  <a:lnTo>
                    <a:pt x="227807" y="196056"/>
                  </a:lnTo>
                  <a:lnTo>
                    <a:pt x="249767" y="197115"/>
                  </a:lnTo>
                  <a:lnTo>
                    <a:pt x="272786" y="198173"/>
                  </a:lnTo>
                  <a:lnTo>
                    <a:pt x="297392" y="198967"/>
                  </a:lnTo>
                  <a:lnTo>
                    <a:pt x="323586" y="199231"/>
                  </a:lnTo>
                  <a:lnTo>
                    <a:pt x="351102" y="199496"/>
                  </a:lnTo>
                  <a:lnTo>
                    <a:pt x="378355" y="199231"/>
                  </a:lnTo>
                  <a:lnTo>
                    <a:pt x="404548" y="198967"/>
                  </a:lnTo>
                  <a:lnTo>
                    <a:pt x="429419" y="198173"/>
                  </a:lnTo>
                  <a:lnTo>
                    <a:pt x="452438" y="197115"/>
                  </a:lnTo>
                  <a:lnTo>
                    <a:pt x="474398" y="196056"/>
                  </a:lnTo>
                  <a:lnTo>
                    <a:pt x="495036" y="194733"/>
                  </a:lnTo>
                  <a:lnTo>
                    <a:pt x="514350" y="193146"/>
                  </a:lnTo>
                  <a:lnTo>
                    <a:pt x="532607" y="191823"/>
                  </a:lnTo>
                  <a:lnTo>
                    <a:pt x="549805" y="189706"/>
                  </a:lnTo>
                  <a:lnTo>
                    <a:pt x="565680" y="187854"/>
                  </a:lnTo>
                  <a:lnTo>
                    <a:pt x="580496" y="185738"/>
                  </a:lnTo>
                  <a:lnTo>
                    <a:pt x="594255" y="183356"/>
                  </a:lnTo>
                  <a:lnTo>
                    <a:pt x="606955" y="181504"/>
                  </a:lnTo>
                  <a:lnTo>
                    <a:pt x="618596" y="179123"/>
                  </a:lnTo>
                  <a:lnTo>
                    <a:pt x="629444" y="176477"/>
                  </a:lnTo>
                  <a:lnTo>
                    <a:pt x="639234" y="174361"/>
                  </a:lnTo>
                  <a:lnTo>
                    <a:pt x="648230" y="171979"/>
                  </a:lnTo>
                  <a:lnTo>
                    <a:pt x="656432" y="169863"/>
                  </a:lnTo>
                  <a:lnTo>
                    <a:pt x="663840" y="167481"/>
                  </a:lnTo>
                  <a:lnTo>
                    <a:pt x="670455" y="165100"/>
                  </a:lnTo>
                  <a:lnTo>
                    <a:pt x="676011" y="162983"/>
                  </a:lnTo>
                  <a:lnTo>
                    <a:pt x="681303" y="160867"/>
                  </a:lnTo>
                  <a:lnTo>
                    <a:pt x="689505" y="157163"/>
                  </a:lnTo>
                  <a:lnTo>
                    <a:pt x="695325" y="153988"/>
                  </a:lnTo>
                  <a:lnTo>
                    <a:pt x="699294" y="151342"/>
                  </a:lnTo>
                  <a:lnTo>
                    <a:pt x="701411" y="149754"/>
                  </a:lnTo>
                  <a:lnTo>
                    <a:pt x="701940" y="149225"/>
                  </a:lnTo>
                  <a:lnTo>
                    <a:pt x="701940" y="199496"/>
                  </a:lnTo>
                  <a:lnTo>
                    <a:pt x="1253332" y="199496"/>
                  </a:lnTo>
                  <a:lnTo>
                    <a:pt x="1258624" y="199761"/>
                  </a:lnTo>
                  <a:lnTo>
                    <a:pt x="1263386" y="200554"/>
                  </a:lnTo>
                  <a:lnTo>
                    <a:pt x="1268413" y="201813"/>
                  </a:lnTo>
                  <a:lnTo>
                    <a:pt x="1272911" y="203465"/>
                  </a:lnTo>
                  <a:lnTo>
                    <a:pt x="1277144" y="205317"/>
                  </a:lnTo>
                  <a:lnTo>
                    <a:pt x="1281378" y="207963"/>
                  </a:lnTo>
                  <a:lnTo>
                    <a:pt x="1285082" y="210873"/>
                  </a:lnTo>
                  <a:lnTo>
                    <a:pt x="1288786" y="214313"/>
                  </a:lnTo>
                  <a:lnTo>
                    <a:pt x="1291961" y="217752"/>
                  </a:lnTo>
                  <a:lnTo>
                    <a:pt x="1294872" y="221721"/>
                  </a:lnTo>
                  <a:lnTo>
                    <a:pt x="1297517" y="225690"/>
                  </a:lnTo>
                  <a:lnTo>
                    <a:pt x="1299634" y="229923"/>
                  </a:lnTo>
                  <a:lnTo>
                    <a:pt x="1301222" y="234950"/>
                  </a:lnTo>
                  <a:lnTo>
                    <a:pt x="1302544" y="239448"/>
                  </a:lnTo>
                  <a:lnTo>
                    <a:pt x="1303074" y="244475"/>
                  </a:lnTo>
                  <a:lnTo>
                    <a:pt x="1303338" y="249767"/>
                  </a:lnTo>
                  <a:lnTo>
                    <a:pt x="1303338" y="801159"/>
                  </a:lnTo>
                  <a:lnTo>
                    <a:pt x="1303074" y="806186"/>
                  </a:lnTo>
                  <a:lnTo>
                    <a:pt x="1302544" y="811213"/>
                  </a:lnTo>
                  <a:lnTo>
                    <a:pt x="1301222" y="815976"/>
                  </a:lnTo>
                  <a:lnTo>
                    <a:pt x="1299634" y="820473"/>
                  </a:lnTo>
                  <a:lnTo>
                    <a:pt x="1297517" y="824707"/>
                  </a:lnTo>
                  <a:lnTo>
                    <a:pt x="1294872" y="829205"/>
                  </a:lnTo>
                  <a:lnTo>
                    <a:pt x="1291961" y="832909"/>
                  </a:lnTo>
                  <a:lnTo>
                    <a:pt x="1288786" y="836613"/>
                  </a:lnTo>
                  <a:lnTo>
                    <a:pt x="1285082" y="839788"/>
                  </a:lnTo>
                  <a:lnTo>
                    <a:pt x="1281378" y="842434"/>
                  </a:lnTo>
                  <a:lnTo>
                    <a:pt x="1277144" y="845080"/>
                  </a:lnTo>
                  <a:lnTo>
                    <a:pt x="1272911" y="847461"/>
                  </a:lnTo>
                  <a:lnTo>
                    <a:pt x="1268413" y="848784"/>
                  </a:lnTo>
                  <a:lnTo>
                    <a:pt x="1263386" y="850371"/>
                  </a:lnTo>
                  <a:lnTo>
                    <a:pt x="1258624" y="851165"/>
                  </a:lnTo>
                  <a:lnTo>
                    <a:pt x="1253332" y="851165"/>
                  </a:lnTo>
                  <a:lnTo>
                    <a:pt x="701940" y="851165"/>
                  </a:lnTo>
                  <a:lnTo>
                    <a:pt x="701940" y="951442"/>
                  </a:lnTo>
                  <a:lnTo>
                    <a:pt x="701411" y="951971"/>
                  </a:lnTo>
                  <a:lnTo>
                    <a:pt x="699294" y="953559"/>
                  </a:lnTo>
                  <a:lnTo>
                    <a:pt x="695325" y="956205"/>
                  </a:lnTo>
                  <a:lnTo>
                    <a:pt x="689505" y="959380"/>
                  </a:lnTo>
                  <a:lnTo>
                    <a:pt x="681303" y="963084"/>
                  </a:lnTo>
                  <a:lnTo>
                    <a:pt x="676011" y="964936"/>
                  </a:lnTo>
                  <a:lnTo>
                    <a:pt x="670455" y="967317"/>
                  </a:lnTo>
                  <a:lnTo>
                    <a:pt x="663840" y="969699"/>
                  </a:lnTo>
                  <a:lnTo>
                    <a:pt x="656432" y="971815"/>
                  </a:lnTo>
                  <a:lnTo>
                    <a:pt x="648230" y="974196"/>
                  </a:lnTo>
                  <a:lnTo>
                    <a:pt x="639234" y="976578"/>
                  </a:lnTo>
                  <a:lnTo>
                    <a:pt x="629444" y="978694"/>
                  </a:lnTo>
                  <a:lnTo>
                    <a:pt x="618596" y="981340"/>
                  </a:lnTo>
                  <a:lnTo>
                    <a:pt x="606955" y="983721"/>
                  </a:lnTo>
                  <a:lnTo>
                    <a:pt x="594255" y="985574"/>
                  </a:lnTo>
                  <a:lnTo>
                    <a:pt x="580496" y="987955"/>
                  </a:lnTo>
                  <a:lnTo>
                    <a:pt x="565680" y="989807"/>
                  </a:lnTo>
                  <a:lnTo>
                    <a:pt x="549805" y="991924"/>
                  </a:lnTo>
                  <a:lnTo>
                    <a:pt x="532607" y="993776"/>
                  </a:lnTo>
                  <a:lnTo>
                    <a:pt x="514350" y="995628"/>
                  </a:lnTo>
                  <a:lnTo>
                    <a:pt x="495036" y="996951"/>
                  </a:lnTo>
                  <a:lnTo>
                    <a:pt x="474398" y="998538"/>
                  </a:lnTo>
                  <a:lnTo>
                    <a:pt x="452438" y="999596"/>
                  </a:lnTo>
                  <a:lnTo>
                    <a:pt x="429419" y="1000390"/>
                  </a:lnTo>
                  <a:lnTo>
                    <a:pt x="404548" y="1000919"/>
                  </a:lnTo>
                  <a:lnTo>
                    <a:pt x="378355" y="1001713"/>
                  </a:lnTo>
                  <a:lnTo>
                    <a:pt x="351102" y="1001713"/>
                  </a:lnTo>
                  <a:lnTo>
                    <a:pt x="323586" y="1001713"/>
                  </a:lnTo>
                  <a:lnTo>
                    <a:pt x="297392" y="1000919"/>
                  </a:lnTo>
                  <a:lnTo>
                    <a:pt x="272786" y="1000390"/>
                  </a:lnTo>
                  <a:lnTo>
                    <a:pt x="249767" y="999596"/>
                  </a:lnTo>
                  <a:lnTo>
                    <a:pt x="227807" y="998538"/>
                  </a:lnTo>
                  <a:lnTo>
                    <a:pt x="206904" y="996951"/>
                  </a:lnTo>
                  <a:lnTo>
                    <a:pt x="187325" y="995628"/>
                  </a:lnTo>
                  <a:lnTo>
                    <a:pt x="169069" y="993776"/>
                  </a:lnTo>
                  <a:lnTo>
                    <a:pt x="152400" y="991924"/>
                  </a:lnTo>
                  <a:lnTo>
                    <a:pt x="136261" y="989807"/>
                  </a:lnTo>
                  <a:lnTo>
                    <a:pt x="121444" y="987955"/>
                  </a:lnTo>
                  <a:lnTo>
                    <a:pt x="107686" y="985574"/>
                  </a:lnTo>
                  <a:lnTo>
                    <a:pt x="94986" y="983721"/>
                  </a:lnTo>
                  <a:lnTo>
                    <a:pt x="83079" y="981340"/>
                  </a:lnTo>
                  <a:lnTo>
                    <a:pt x="72761" y="978694"/>
                  </a:lnTo>
                  <a:lnTo>
                    <a:pt x="62707" y="976578"/>
                  </a:lnTo>
                  <a:lnTo>
                    <a:pt x="53711" y="974196"/>
                  </a:lnTo>
                  <a:lnTo>
                    <a:pt x="45509" y="971815"/>
                  </a:lnTo>
                  <a:lnTo>
                    <a:pt x="38365" y="969699"/>
                  </a:lnTo>
                  <a:lnTo>
                    <a:pt x="31750" y="967317"/>
                  </a:lnTo>
                  <a:lnTo>
                    <a:pt x="25929" y="964936"/>
                  </a:lnTo>
                  <a:lnTo>
                    <a:pt x="20902" y="963084"/>
                  </a:lnTo>
                  <a:lnTo>
                    <a:pt x="12700" y="959380"/>
                  </a:lnTo>
                  <a:lnTo>
                    <a:pt x="6615" y="956205"/>
                  </a:lnTo>
                  <a:lnTo>
                    <a:pt x="2646" y="953559"/>
                  </a:lnTo>
                  <a:lnTo>
                    <a:pt x="794" y="951971"/>
                  </a:lnTo>
                  <a:lnTo>
                    <a:pt x="0" y="951442"/>
                  </a:lnTo>
                  <a:lnTo>
                    <a:pt x="0" y="149225"/>
                  </a:lnTo>
                  <a:close/>
                  <a:moveTo>
                    <a:pt x="350970" y="31001"/>
                  </a:moveTo>
                  <a:lnTo>
                    <a:pt x="340655" y="31264"/>
                  </a:lnTo>
                  <a:lnTo>
                    <a:pt x="330605" y="31789"/>
                  </a:lnTo>
                  <a:lnTo>
                    <a:pt x="321083" y="32577"/>
                  </a:lnTo>
                  <a:lnTo>
                    <a:pt x="311826" y="33891"/>
                  </a:lnTo>
                  <a:lnTo>
                    <a:pt x="303098" y="35204"/>
                  </a:lnTo>
                  <a:lnTo>
                    <a:pt x="294635" y="36781"/>
                  </a:lnTo>
                  <a:lnTo>
                    <a:pt x="286965" y="38882"/>
                  </a:lnTo>
                  <a:lnTo>
                    <a:pt x="279824" y="41247"/>
                  </a:lnTo>
                  <a:lnTo>
                    <a:pt x="273476" y="43349"/>
                  </a:lnTo>
                  <a:lnTo>
                    <a:pt x="267658" y="46239"/>
                  </a:lnTo>
                  <a:lnTo>
                    <a:pt x="262632" y="49129"/>
                  </a:lnTo>
                  <a:lnTo>
                    <a:pt x="258401" y="52018"/>
                  </a:lnTo>
                  <a:lnTo>
                    <a:pt x="256814" y="53595"/>
                  </a:lnTo>
                  <a:lnTo>
                    <a:pt x="254962" y="54908"/>
                  </a:lnTo>
                  <a:lnTo>
                    <a:pt x="253640" y="56747"/>
                  </a:lnTo>
                  <a:lnTo>
                    <a:pt x="252847" y="58324"/>
                  </a:lnTo>
                  <a:lnTo>
                    <a:pt x="251524" y="60163"/>
                  </a:lnTo>
                  <a:lnTo>
                    <a:pt x="250995" y="61739"/>
                  </a:lnTo>
                  <a:lnTo>
                    <a:pt x="250731" y="63578"/>
                  </a:lnTo>
                  <a:lnTo>
                    <a:pt x="250466" y="65154"/>
                  </a:lnTo>
                  <a:lnTo>
                    <a:pt x="250731" y="66993"/>
                  </a:lnTo>
                  <a:lnTo>
                    <a:pt x="250995" y="68570"/>
                  </a:lnTo>
                  <a:lnTo>
                    <a:pt x="251524" y="70409"/>
                  </a:lnTo>
                  <a:lnTo>
                    <a:pt x="252847" y="71985"/>
                  </a:lnTo>
                  <a:lnTo>
                    <a:pt x="253640" y="73824"/>
                  </a:lnTo>
                  <a:lnTo>
                    <a:pt x="254962" y="75401"/>
                  </a:lnTo>
                  <a:lnTo>
                    <a:pt x="256814" y="77240"/>
                  </a:lnTo>
                  <a:lnTo>
                    <a:pt x="258401" y="78553"/>
                  </a:lnTo>
                  <a:lnTo>
                    <a:pt x="262632" y="81706"/>
                  </a:lnTo>
                  <a:lnTo>
                    <a:pt x="267658" y="84596"/>
                  </a:lnTo>
                  <a:lnTo>
                    <a:pt x="273476" y="86960"/>
                  </a:lnTo>
                  <a:lnTo>
                    <a:pt x="279824" y="89325"/>
                  </a:lnTo>
                  <a:lnTo>
                    <a:pt x="286965" y="91689"/>
                  </a:lnTo>
                  <a:lnTo>
                    <a:pt x="294635" y="93528"/>
                  </a:lnTo>
                  <a:lnTo>
                    <a:pt x="303098" y="95367"/>
                  </a:lnTo>
                  <a:lnTo>
                    <a:pt x="311826" y="96681"/>
                  </a:lnTo>
                  <a:lnTo>
                    <a:pt x="321083" y="97732"/>
                  </a:lnTo>
                  <a:lnTo>
                    <a:pt x="330605" y="98783"/>
                  </a:lnTo>
                  <a:lnTo>
                    <a:pt x="340655" y="99308"/>
                  </a:lnTo>
                  <a:lnTo>
                    <a:pt x="350970" y="99571"/>
                  </a:lnTo>
                  <a:lnTo>
                    <a:pt x="361020" y="99308"/>
                  </a:lnTo>
                  <a:lnTo>
                    <a:pt x="370806" y="98783"/>
                  </a:lnTo>
                  <a:lnTo>
                    <a:pt x="380592" y="97732"/>
                  </a:lnTo>
                  <a:lnTo>
                    <a:pt x="389849" y="96681"/>
                  </a:lnTo>
                  <a:lnTo>
                    <a:pt x="398577" y="95367"/>
                  </a:lnTo>
                  <a:lnTo>
                    <a:pt x="406776" y="93528"/>
                  </a:lnTo>
                  <a:lnTo>
                    <a:pt x="414711" y="91689"/>
                  </a:lnTo>
                  <a:lnTo>
                    <a:pt x="421852" y="89325"/>
                  </a:lnTo>
                  <a:lnTo>
                    <a:pt x="428199" y="86960"/>
                  </a:lnTo>
                  <a:lnTo>
                    <a:pt x="434018" y="84596"/>
                  </a:lnTo>
                  <a:lnTo>
                    <a:pt x="438779" y="81706"/>
                  </a:lnTo>
                  <a:lnTo>
                    <a:pt x="443010" y="78553"/>
                  </a:lnTo>
                  <a:lnTo>
                    <a:pt x="444862" y="77240"/>
                  </a:lnTo>
                  <a:lnTo>
                    <a:pt x="446449" y="75401"/>
                  </a:lnTo>
                  <a:lnTo>
                    <a:pt x="448035" y="73824"/>
                  </a:lnTo>
                  <a:lnTo>
                    <a:pt x="449093" y="71985"/>
                  </a:lnTo>
                  <a:lnTo>
                    <a:pt x="449887" y="70409"/>
                  </a:lnTo>
                  <a:lnTo>
                    <a:pt x="450680" y="68570"/>
                  </a:lnTo>
                  <a:lnTo>
                    <a:pt x="450945" y="66993"/>
                  </a:lnTo>
                  <a:lnTo>
                    <a:pt x="451209" y="65154"/>
                  </a:lnTo>
                  <a:lnTo>
                    <a:pt x="450945" y="63578"/>
                  </a:lnTo>
                  <a:lnTo>
                    <a:pt x="450680" y="61739"/>
                  </a:lnTo>
                  <a:lnTo>
                    <a:pt x="449887" y="60163"/>
                  </a:lnTo>
                  <a:lnTo>
                    <a:pt x="449093" y="58324"/>
                  </a:lnTo>
                  <a:lnTo>
                    <a:pt x="448035" y="56747"/>
                  </a:lnTo>
                  <a:lnTo>
                    <a:pt x="446449" y="54908"/>
                  </a:lnTo>
                  <a:lnTo>
                    <a:pt x="444862" y="53595"/>
                  </a:lnTo>
                  <a:lnTo>
                    <a:pt x="443010" y="52018"/>
                  </a:lnTo>
                  <a:lnTo>
                    <a:pt x="438779" y="49129"/>
                  </a:lnTo>
                  <a:lnTo>
                    <a:pt x="434018" y="46239"/>
                  </a:lnTo>
                  <a:lnTo>
                    <a:pt x="428199" y="43349"/>
                  </a:lnTo>
                  <a:lnTo>
                    <a:pt x="421852" y="41247"/>
                  </a:lnTo>
                  <a:lnTo>
                    <a:pt x="414711" y="38882"/>
                  </a:lnTo>
                  <a:lnTo>
                    <a:pt x="406776" y="36781"/>
                  </a:lnTo>
                  <a:lnTo>
                    <a:pt x="398577" y="35204"/>
                  </a:lnTo>
                  <a:lnTo>
                    <a:pt x="389849" y="33891"/>
                  </a:lnTo>
                  <a:lnTo>
                    <a:pt x="380592" y="32577"/>
                  </a:lnTo>
                  <a:lnTo>
                    <a:pt x="370806" y="31789"/>
                  </a:lnTo>
                  <a:lnTo>
                    <a:pt x="361020" y="31264"/>
                  </a:lnTo>
                  <a:lnTo>
                    <a:pt x="350970" y="31001"/>
                  </a:lnTo>
                  <a:close/>
                  <a:moveTo>
                    <a:pt x="332721" y="0"/>
                  </a:moveTo>
                  <a:lnTo>
                    <a:pt x="350970" y="0"/>
                  </a:lnTo>
                  <a:lnTo>
                    <a:pt x="368955" y="0"/>
                  </a:lnTo>
                  <a:lnTo>
                    <a:pt x="386675" y="263"/>
                  </a:lnTo>
                  <a:lnTo>
                    <a:pt x="404396" y="788"/>
                  </a:lnTo>
                  <a:lnTo>
                    <a:pt x="421323" y="1313"/>
                  </a:lnTo>
                  <a:lnTo>
                    <a:pt x="438514" y="2364"/>
                  </a:lnTo>
                  <a:lnTo>
                    <a:pt x="455177" y="3415"/>
                  </a:lnTo>
                  <a:lnTo>
                    <a:pt x="471310" y="4466"/>
                  </a:lnTo>
                  <a:lnTo>
                    <a:pt x="487444" y="5780"/>
                  </a:lnTo>
                  <a:lnTo>
                    <a:pt x="502784" y="7356"/>
                  </a:lnTo>
                  <a:lnTo>
                    <a:pt x="517859" y="8932"/>
                  </a:lnTo>
                  <a:lnTo>
                    <a:pt x="532670" y="10771"/>
                  </a:lnTo>
                  <a:lnTo>
                    <a:pt x="546952" y="12873"/>
                  </a:lnTo>
                  <a:lnTo>
                    <a:pt x="560705" y="14712"/>
                  </a:lnTo>
                  <a:lnTo>
                    <a:pt x="573930" y="17077"/>
                  </a:lnTo>
                  <a:lnTo>
                    <a:pt x="586625" y="19178"/>
                  </a:lnTo>
                  <a:lnTo>
                    <a:pt x="599056" y="21806"/>
                  </a:lnTo>
                  <a:lnTo>
                    <a:pt x="610428" y="24433"/>
                  </a:lnTo>
                  <a:lnTo>
                    <a:pt x="621537" y="27323"/>
                  </a:lnTo>
                  <a:lnTo>
                    <a:pt x="631852" y="29687"/>
                  </a:lnTo>
                  <a:lnTo>
                    <a:pt x="641902" y="32840"/>
                  </a:lnTo>
                  <a:lnTo>
                    <a:pt x="650894" y="35993"/>
                  </a:lnTo>
                  <a:lnTo>
                    <a:pt x="659093" y="39145"/>
                  </a:lnTo>
                  <a:lnTo>
                    <a:pt x="667028" y="42298"/>
                  </a:lnTo>
                  <a:lnTo>
                    <a:pt x="674169" y="45713"/>
                  </a:lnTo>
                  <a:lnTo>
                    <a:pt x="680252" y="49129"/>
                  </a:lnTo>
                  <a:lnTo>
                    <a:pt x="685806" y="52544"/>
                  </a:lnTo>
                  <a:lnTo>
                    <a:pt x="690567" y="55959"/>
                  </a:lnTo>
                  <a:lnTo>
                    <a:pt x="694534" y="59637"/>
                  </a:lnTo>
                  <a:lnTo>
                    <a:pt x="696121" y="61214"/>
                  </a:lnTo>
                  <a:lnTo>
                    <a:pt x="697443" y="63315"/>
                  </a:lnTo>
                  <a:lnTo>
                    <a:pt x="699030" y="65154"/>
                  </a:lnTo>
                  <a:lnTo>
                    <a:pt x="699824" y="66993"/>
                  </a:lnTo>
                  <a:lnTo>
                    <a:pt x="700617" y="68833"/>
                  </a:lnTo>
                  <a:lnTo>
                    <a:pt x="701146" y="70934"/>
                  </a:lnTo>
                  <a:lnTo>
                    <a:pt x="701411" y="72511"/>
                  </a:lnTo>
                  <a:lnTo>
                    <a:pt x="701675" y="74612"/>
                  </a:lnTo>
                  <a:lnTo>
                    <a:pt x="701411" y="76451"/>
                  </a:lnTo>
                  <a:lnTo>
                    <a:pt x="701146" y="78553"/>
                  </a:lnTo>
                  <a:lnTo>
                    <a:pt x="700617" y="80392"/>
                  </a:lnTo>
                  <a:lnTo>
                    <a:pt x="699824" y="82231"/>
                  </a:lnTo>
                  <a:lnTo>
                    <a:pt x="699030" y="84333"/>
                  </a:lnTo>
                  <a:lnTo>
                    <a:pt x="697443" y="85909"/>
                  </a:lnTo>
                  <a:lnTo>
                    <a:pt x="696121" y="88011"/>
                  </a:lnTo>
                  <a:lnTo>
                    <a:pt x="694534" y="89587"/>
                  </a:lnTo>
                  <a:lnTo>
                    <a:pt x="690567" y="93265"/>
                  </a:lnTo>
                  <a:lnTo>
                    <a:pt x="685806" y="96681"/>
                  </a:lnTo>
                  <a:lnTo>
                    <a:pt x="680252" y="100359"/>
                  </a:lnTo>
                  <a:lnTo>
                    <a:pt x="674169" y="103774"/>
                  </a:lnTo>
                  <a:lnTo>
                    <a:pt x="667028" y="106927"/>
                  </a:lnTo>
                  <a:lnTo>
                    <a:pt x="659093" y="110342"/>
                  </a:lnTo>
                  <a:lnTo>
                    <a:pt x="650894" y="113495"/>
                  </a:lnTo>
                  <a:lnTo>
                    <a:pt x="641902" y="116385"/>
                  </a:lnTo>
                  <a:lnTo>
                    <a:pt x="631852" y="119275"/>
                  </a:lnTo>
                  <a:lnTo>
                    <a:pt x="621537" y="122165"/>
                  </a:lnTo>
                  <a:lnTo>
                    <a:pt x="610428" y="124792"/>
                  </a:lnTo>
                  <a:lnTo>
                    <a:pt x="599056" y="127419"/>
                  </a:lnTo>
                  <a:lnTo>
                    <a:pt x="586625" y="129784"/>
                  </a:lnTo>
                  <a:lnTo>
                    <a:pt x="573930" y="132148"/>
                  </a:lnTo>
                  <a:lnTo>
                    <a:pt x="560705" y="134513"/>
                  </a:lnTo>
                  <a:lnTo>
                    <a:pt x="546952" y="136352"/>
                  </a:lnTo>
                  <a:lnTo>
                    <a:pt x="532670" y="138453"/>
                  </a:lnTo>
                  <a:lnTo>
                    <a:pt x="517859" y="140292"/>
                  </a:lnTo>
                  <a:lnTo>
                    <a:pt x="502784" y="141869"/>
                  </a:lnTo>
                  <a:lnTo>
                    <a:pt x="487444" y="143445"/>
                  </a:lnTo>
                  <a:lnTo>
                    <a:pt x="471310" y="144759"/>
                  </a:lnTo>
                  <a:lnTo>
                    <a:pt x="455177" y="146072"/>
                  </a:lnTo>
                  <a:lnTo>
                    <a:pt x="438514" y="146860"/>
                  </a:lnTo>
                  <a:lnTo>
                    <a:pt x="421323" y="147649"/>
                  </a:lnTo>
                  <a:lnTo>
                    <a:pt x="404396" y="148437"/>
                  </a:lnTo>
                  <a:lnTo>
                    <a:pt x="386675" y="148962"/>
                  </a:lnTo>
                  <a:lnTo>
                    <a:pt x="368955" y="149225"/>
                  </a:lnTo>
                  <a:lnTo>
                    <a:pt x="350970" y="149225"/>
                  </a:lnTo>
                  <a:lnTo>
                    <a:pt x="332721" y="149225"/>
                  </a:lnTo>
                  <a:lnTo>
                    <a:pt x="315000" y="148962"/>
                  </a:lnTo>
                  <a:lnTo>
                    <a:pt x="297280" y="148437"/>
                  </a:lnTo>
                  <a:lnTo>
                    <a:pt x="280088" y="147649"/>
                  </a:lnTo>
                  <a:lnTo>
                    <a:pt x="262897" y="146860"/>
                  </a:lnTo>
                  <a:lnTo>
                    <a:pt x="246499" y="146072"/>
                  </a:lnTo>
                  <a:lnTo>
                    <a:pt x="230101" y="144759"/>
                  </a:lnTo>
                  <a:lnTo>
                    <a:pt x="214232" y="143445"/>
                  </a:lnTo>
                  <a:lnTo>
                    <a:pt x="198892" y="141869"/>
                  </a:lnTo>
                  <a:lnTo>
                    <a:pt x="183552" y="140292"/>
                  </a:lnTo>
                  <a:lnTo>
                    <a:pt x="168741" y="138453"/>
                  </a:lnTo>
                  <a:lnTo>
                    <a:pt x="154723" y="136352"/>
                  </a:lnTo>
                  <a:lnTo>
                    <a:pt x="140706" y="134513"/>
                  </a:lnTo>
                  <a:lnTo>
                    <a:pt x="127746" y="132148"/>
                  </a:lnTo>
                  <a:lnTo>
                    <a:pt x="114786" y="129784"/>
                  </a:lnTo>
                  <a:lnTo>
                    <a:pt x="102884" y="127419"/>
                  </a:lnTo>
                  <a:lnTo>
                    <a:pt x="91247" y="124792"/>
                  </a:lnTo>
                  <a:lnTo>
                    <a:pt x="80139" y="122165"/>
                  </a:lnTo>
                  <a:lnTo>
                    <a:pt x="69824" y="119275"/>
                  </a:lnTo>
                  <a:lnTo>
                    <a:pt x="60038" y="116385"/>
                  </a:lnTo>
                  <a:lnTo>
                    <a:pt x="51046" y="113495"/>
                  </a:lnTo>
                  <a:lnTo>
                    <a:pt x="42318" y="110342"/>
                  </a:lnTo>
                  <a:lnTo>
                    <a:pt x="34648" y="106927"/>
                  </a:lnTo>
                  <a:lnTo>
                    <a:pt x="27507" y="103774"/>
                  </a:lnTo>
                  <a:lnTo>
                    <a:pt x="21159" y="100359"/>
                  </a:lnTo>
                  <a:lnTo>
                    <a:pt x="15869" y="96681"/>
                  </a:lnTo>
                  <a:lnTo>
                    <a:pt x="11109" y="93265"/>
                  </a:lnTo>
                  <a:lnTo>
                    <a:pt x="7141" y="89587"/>
                  </a:lnTo>
                  <a:lnTo>
                    <a:pt x="5554" y="88011"/>
                  </a:lnTo>
                  <a:lnTo>
                    <a:pt x="4232" y="85909"/>
                  </a:lnTo>
                  <a:lnTo>
                    <a:pt x="2910" y="84333"/>
                  </a:lnTo>
                  <a:lnTo>
                    <a:pt x="1852" y="82231"/>
                  </a:lnTo>
                  <a:lnTo>
                    <a:pt x="1058" y="80392"/>
                  </a:lnTo>
                  <a:lnTo>
                    <a:pt x="265" y="78553"/>
                  </a:lnTo>
                  <a:lnTo>
                    <a:pt x="0" y="76451"/>
                  </a:lnTo>
                  <a:lnTo>
                    <a:pt x="0" y="74612"/>
                  </a:lnTo>
                  <a:lnTo>
                    <a:pt x="0" y="72511"/>
                  </a:lnTo>
                  <a:lnTo>
                    <a:pt x="265" y="70934"/>
                  </a:lnTo>
                  <a:lnTo>
                    <a:pt x="1058" y="68833"/>
                  </a:lnTo>
                  <a:lnTo>
                    <a:pt x="1852" y="66993"/>
                  </a:lnTo>
                  <a:lnTo>
                    <a:pt x="2910" y="65154"/>
                  </a:lnTo>
                  <a:lnTo>
                    <a:pt x="4232" y="63315"/>
                  </a:lnTo>
                  <a:lnTo>
                    <a:pt x="5554" y="61214"/>
                  </a:lnTo>
                  <a:lnTo>
                    <a:pt x="7141" y="59637"/>
                  </a:lnTo>
                  <a:lnTo>
                    <a:pt x="11109" y="55959"/>
                  </a:lnTo>
                  <a:lnTo>
                    <a:pt x="15869" y="52544"/>
                  </a:lnTo>
                  <a:lnTo>
                    <a:pt x="21159" y="49129"/>
                  </a:lnTo>
                  <a:lnTo>
                    <a:pt x="27507" y="45713"/>
                  </a:lnTo>
                  <a:lnTo>
                    <a:pt x="34648" y="42298"/>
                  </a:lnTo>
                  <a:lnTo>
                    <a:pt x="42318" y="39145"/>
                  </a:lnTo>
                  <a:lnTo>
                    <a:pt x="51046" y="35993"/>
                  </a:lnTo>
                  <a:lnTo>
                    <a:pt x="60038" y="32840"/>
                  </a:lnTo>
                  <a:lnTo>
                    <a:pt x="69824" y="29687"/>
                  </a:lnTo>
                  <a:lnTo>
                    <a:pt x="80139" y="27323"/>
                  </a:lnTo>
                  <a:lnTo>
                    <a:pt x="91247" y="24433"/>
                  </a:lnTo>
                  <a:lnTo>
                    <a:pt x="102884" y="21806"/>
                  </a:lnTo>
                  <a:lnTo>
                    <a:pt x="114786" y="19178"/>
                  </a:lnTo>
                  <a:lnTo>
                    <a:pt x="127746" y="17077"/>
                  </a:lnTo>
                  <a:lnTo>
                    <a:pt x="140706" y="14712"/>
                  </a:lnTo>
                  <a:lnTo>
                    <a:pt x="154723" y="12873"/>
                  </a:lnTo>
                  <a:lnTo>
                    <a:pt x="168741" y="10771"/>
                  </a:lnTo>
                  <a:lnTo>
                    <a:pt x="183552" y="8932"/>
                  </a:lnTo>
                  <a:lnTo>
                    <a:pt x="198892" y="7356"/>
                  </a:lnTo>
                  <a:lnTo>
                    <a:pt x="214232" y="5780"/>
                  </a:lnTo>
                  <a:lnTo>
                    <a:pt x="230101" y="4466"/>
                  </a:lnTo>
                  <a:lnTo>
                    <a:pt x="246499" y="3415"/>
                  </a:lnTo>
                  <a:lnTo>
                    <a:pt x="262897" y="2364"/>
                  </a:lnTo>
                  <a:lnTo>
                    <a:pt x="280088" y="1313"/>
                  </a:lnTo>
                  <a:lnTo>
                    <a:pt x="297280" y="788"/>
                  </a:lnTo>
                  <a:lnTo>
                    <a:pt x="315000" y="263"/>
                  </a:lnTo>
                  <a:lnTo>
                    <a:pt x="33272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674870" y="3539490"/>
            <a:ext cx="2797175" cy="675005"/>
            <a:chOff x="7017" y="5574"/>
            <a:chExt cx="4405" cy="1063"/>
          </a:xfrm>
        </p:grpSpPr>
        <p:sp>
          <p:nvSpPr>
            <p:cNvPr id="54" name="文本框 53"/>
            <p:cNvSpPr txBox="1"/>
            <p:nvPr/>
          </p:nvSpPr>
          <p:spPr>
            <a:xfrm>
              <a:off x="7389" y="5574"/>
              <a:ext cx="3974" cy="10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那些年的老爸 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>
                <a:lnSpc>
                  <a:spcPts val="2200"/>
                </a:lnSpc>
              </a:pPr>
              <a:r>
                <a:rPr lang="en-US" altLang="zh-CN" dirty="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In those years's dad</a:t>
              </a:r>
              <a:endParaRPr lang="en-US" altLang="zh-CN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55" name="双括号 54"/>
            <p:cNvSpPr/>
            <p:nvPr/>
          </p:nvSpPr>
          <p:spPr>
            <a:xfrm rot="5400000">
              <a:off x="8897" y="4112"/>
              <a:ext cx="1033" cy="4019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胶卷"/>
            <p:cNvSpPr/>
            <p:nvPr/>
          </p:nvSpPr>
          <p:spPr bwMode="auto">
            <a:xfrm>
              <a:off x="7017" y="5786"/>
              <a:ext cx="609" cy="609"/>
            </a:xfrm>
            <a:custGeom>
              <a:avLst/>
              <a:gdLst>
                <a:gd name="T0" fmla="*/ 1539159 w 1303338"/>
                <a:gd name="T1" fmla="*/ 1170631 h 1001713"/>
                <a:gd name="T2" fmla="*/ 1465682 w 1303338"/>
                <a:gd name="T3" fmla="*/ 1097177 h 1001713"/>
                <a:gd name="T4" fmla="*/ 1099068 w 1303338"/>
                <a:gd name="T5" fmla="*/ 1097177 h 1001713"/>
                <a:gd name="T6" fmla="*/ 1831910 w 1303338"/>
                <a:gd name="T7" fmla="*/ 1024109 h 1001713"/>
                <a:gd name="T8" fmla="*/ 1025978 w 1303338"/>
                <a:gd name="T9" fmla="*/ 511474 h 1001713"/>
                <a:gd name="T10" fmla="*/ 1539159 w 1303338"/>
                <a:gd name="T11" fmla="*/ 438020 h 1001713"/>
                <a:gd name="T12" fmla="*/ 1465682 w 1303338"/>
                <a:gd name="T13" fmla="*/ 364953 h 1001713"/>
                <a:gd name="T14" fmla="*/ 1099068 w 1303338"/>
                <a:gd name="T15" fmla="*/ 364953 h 1001713"/>
                <a:gd name="T16" fmla="*/ 3867 w 1303338"/>
                <a:gd name="T17" fmla="*/ 221137 h 1001713"/>
                <a:gd name="T18" fmla="*/ 66517 w 1303338"/>
                <a:gd name="T19" fmla="*/ 248199 h 1001713"/>
                <a:gd name="T20" fmla="*/ 177506 w 1303338"/>
                <a:gd name="T21" fmla="*/ 271395 h 1001713"/>
                <a:gd name="T22" fmla="*/ 365067 w 1303338"/>
                <a:gd name="T23" fmla="*/ 288019 h 1001713"/>
                <a:gd name="T24" fmla="*/ 627652 w 1303338"/>
                <a:gd name="T25" fmla="*/ 289565 h 1001713"/>
                <a:gd name="T26" fmla="*/ 826816 w 1303338"/>
                <a:gd name="T27" fmla="*/ 274487 h 1001713"/>
                <a:gd name="T28" fmla="*/ 947473 w 1303338"/>
                <a:gd name="T29" fmla="*/ 251291 h 1001713"/>
                <a:gd name="T30" fmla="*/ 1016309 w 1303338"/>
                <a:gd name="T31" fmla="*/ 225003 h 1001713"/>
                <a:gd name="T32" fmla="*/ 1846605 w 1303338"/>
                <a:gd name="T33" fmla="*/ 293044 h 1001713"/>
                <a:gd name="T34" fmla="*/ 1888371 w 1303338"/>
                <a:gd name="T35" fmla="*/ 318173 h 1001713"/>
                <a:gd name="T36" fmla="*/ 1905000 w 1303338"/>
                <a:gd name="T37" fmla="*/ 364953 h 1001713"/>
                <a:gd name="T38" fmla="*/ 1892626 w 1303338"/>
                <a:gd name="T39" fmla="*/ 1211611 h 1001713"/>
                <a:gd name="T40" fmla="*/ 1853953 w 1303338"/>
                <a:gd name="T41" fmla="*/ 1240219 h 1001713"/>
                <a:gd name="T42" fmla="*/ 1022110 w 1303338"/>
                <a:gd name="T43" fmla="*/ 1393314 h 1001713"/>
                <a:gd name="T44" fmla="*/ 959462 w 1303338"/>
                <a:gd name="T45" fmla="*/ 1419989 h 1001713"/>
                <a:gd name="T46" fmla="*/ 848471 w 1303338"/>
                <a:gd name="T47" fmla="*/ 1443572 h 1001713"/>
                <a:gd name="T48" fmla="*/ 661298 w 1303338"/>
                <a:gd name="T49" fmla="*/ 1460582 h 1001713"/>
                <a:gd name="T50" fmla="*/ 398713 w 1303338"/>
                <a:gd name="T51" fmla="*/ 1461742 h 1001713"/>
                <a:gd name="T52" fmla="*/ 199163 w 1303338"/>
                <a:gd name="T53" fmla="*/ 1446278 h 1001713"/>
                <a:gd name="T54" fmla="*/ 78506 w 1303338"/>
                <a:gd name="T55" fmla="*/ 1423468 h 1001713"/>
                <a:gd name="T56" fmla="*/ 9669 w 1303338"/>
                <a:gd name="T57" fmla="*/ 1397180 h 1001713"/>
                <a:gd name="T58" fmla="*/ 483223 w 1303338"/>
                <a:gd name="T59" fmla="*/ 46449 h 1001713"/>
                <a:gd name="T60" fmla="*/ 399721 w 1303338"/>
                <a:gd name="T61" fmla="*/ 63340 h 1001713"/>
                <a:gd name="T62" fmla="*/ 369569 w 1303338"/>
                <a:gd name="T63" fmla="*/ 85221 h 1001713"/>
                <a:gd name="T64" fmla="*/ 367635 w 1303338"/>
                <a:gd name="T65" fmla="*/ 102880 h 1001713"/>
                <a:gd name="T66" fmla="*/ 391217 w 1303338"/>
                <a:gd name="T67" fmla="*/ 123609 h 1001713"/>
                <a:gd name="T68" fmla="*/ 469305 w 1303338"/>
                <a:gd name="T69" fmla="*/ 142803 h 1001713"/>
                <a:gd name="T70" fmla="*/ 569816 w 1303338"/>
                <a:gd name="T71" fmla="*/ 141268 h 1001713"/>
                <a:gd name="T72" fmla="*/ 641333 w 1303338"/>
                <a:gd name="T73" fmla="*/ 119387 h 1001713"/>
                <a:gd name="T74" fmla="*/ 658728 w 1303338"/>
                <a:gd name="T75" fmla="*/ 100193 h 1001713"/>
                <a:gd name="T76" fmla="*/ 654862 w 1303338"/>
                <a:gd name="T77" fmla="*/ 82917 h 1001713"/>
                <a:gd name="T78" fmla="*/ 616592 w 1303338"/>
                <a:gd name="T79" fmla="*/ 60269 h 1001713"/>
                <a:gd name="T80" fmla="*/ 527678 w 1303338"/>
                <a:gd name="T81" fmla="*/ 45682 h 1001713"/>
                <a:gd name="T82" fmla="*/ 615819 w 1303338"/>
                <a:gd name="T83" fmla="*/ 1919 h 1001713"/>
                <a:gd name="T84" fmla="*/ 778567 w 1303338"/>
                <a:gd name="T85" fmla="*/ 15738 h 1001713"/>
                <a:gd name="T86" fmla="*/ 908458 w 1303338"/>
                <a:gd name="T87" fmla="*/ 39924 h 1001713"/>
                <a:gd name="T88" fmla="*/ 994278 w 1303338"/>
                <a:gd name="T89" fmla="*/ 71786 h 1001713"/>
                <a:gd name="T90" fmla="*/ 1022885 w 1303338"/>
                <a:gd name="T91" fmla="*/ 97888 h 1001713"/>
                <a:gd name="T92" fmla="*/ 1024044 w 1303338"/>
                <a:gd name="T93" fmla="*/ 117467 h 1001713"/>
                <a:gd name="T94" fmla="*/ 1002396 w 1303338"/>
                <a:gd name="T95" fmla="*/ 141268 h 1001713"/>
                <a:gd name="T96" fmla="*/ 923535 w 1303338"/>
                <a:gd name="T97" fmla="*/ 174281 h 1001713"/>
                <a:gd name="T98" fmla="*/ 799442 w 1303338"/>
                <a:gd name="T99" fmla="*/ 199234 h 1001713"/>
                <a:gd name="T100" fmla="*/ 640946 w 1303338"/>
                <a:gd name="T101" fmla="*/ 214588 h 1001713"/>
                <a:gd name="T102" fmla="*/ 460414 w 1303338"/>
                <a:gd name="T103" fmla="*/ 217659 h 1001713"/>
                <a:gd name="T104" fmla="*/ 290707 w 1303338"/>
                <a:gd name="T105" fmla="*/ 207295 h 1001713"/>
                <a:gd name="T106" fmla="*/ 150379 w 1303338"/>
                <a:gd name="T107" fmla="*/ 186181 h 1001713"/>
                <a:gd name="T108" fmla="*/ 50643 w 1303338"/>
                <a:gd name="T109" fmla="*/ 156239 h 1001713"/>
                <a:gd name="T110" fmla="*/ 6186 w 1303338"/>
                <a:gd name="T111" fmla="*/ 125528 h 1001713"/>
                <a:gd name="T112" fmla="*/ 0 w 1303338"/>
                <a:gd name="T113" fmla="*/ 105951 h 1001713"/>
                <a:gd name="T114" fmla="*/ 10438 w 1303338"/>
                <a:gd name="T115" fmla="*/ 87140 h 1001713"/>
                <a:gd name="T116" fmla="*/ 74610 w 1303338"/>
                <a:gd name="T117" fmla="*/ 52592 h 1001713"/>
                <a:gd name="T118" fmla="*/ 186718 w 1303338"/>
                <a:gd name="T119" fmla="*/ 24952 h 1001713"/>
                <a:gd name="T120" fmla="*/ 336323 w 1303338"/>
                <a:gd name="T121" fmla="*/ 6526 h 10017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03338" h="1001713">
                  <a:moveTo>
                    <a:pt x="1153319" y="750888"/>
                  </a:moveTo>
                  <a:lnTo>
                    <a:pt x="1153319" y="801159"/>
                  </a:lnTo>
                  <a:lnTo>
                    <a:pt x="1203061" y="801159"/>
                  </a:lnTo>
                  <a:lnTo>
                    <a:pt x="1203061" y="750888"/>
                  </a:lnTo>
                  <a:lnTo>
                    <a:pt x="1153319" y="750888"/>
                  </a:lnTo>
                  <a:close/>
                  <a:moveTo>
                    <a:pt x="1053042" y="750888"/>
                  </a:moveTo>
                  <a:lnTo>
                    <a:pt x="1053042" y="801159"/>
                  </a:lnTo>
                  <a:lnTo>
                    <a:pt x="1103049" y="801159"/>
                  </a:lnTo>
                  <a:lnTo>
                    <a:pt x="1103049" y="750888"/>
                  </a:lnTo>
                  <a:lnTo>
                    <a:pt x="1053042" y="750888"/>
                  </a:lnTo>
                  <a:close/>
                  <a:moveTo>
                    <a:pt x="952501" y="750888"/>
                  </a:moveTo>
                  <a:lnTo>
                    <a:pt x="952501" y="801159"/>
                  </a:lnTo>
                  <a:lnTo>
                    <a:pt x="1002771" y="801159"/>
                  </a:lnTo>
                  <a:lnTo>
                    <a:pt x="1002771" y="750888"/>
                  </a:lnTo>
                  <a:lnTo>
                    <a:pt x="952501" y="750888"/>
                  </a:lnTo>
                  <a:close/>
                  <a:moveTo>
                    <a:pt x="852223" y="750888"/>
                  </a:moveTo>
                  <a:lnTo>
                    <a:pt x="852223" y="801159"/>
                  </a:lnTo>
                  <a:lnTo>
                    <a:pt x="902494" y="801159"/>
                  </a:lnTo>
                  <a:lnTo>
                    <a:pt x="902494" y="750888"/>
                  </a:lnTo>
                  <a:lnTo>
                    <a:pt x="852223" y="750888"/>
                  </a:lnTo>
                  <a:close/>
                  <a:moveTo>
                    <a:pt x="751946" y="750888"/>
                  </a:moveTo>
                  <a:lnTo>
                    <a:pt x="751946" y="801159"/>
                  </a:lnTo>
                  <a:lnTo>
                    <a:pt x="802217" y="801159"/>
                  </a:lnTo>
                  <a:lnTo>
                    <a:pt x="802217" y="750888"/>
                  </a:lnTo>
                  <a:lnTo>
                    <a:pt x="751946" y="750888"/>
                  </a:lnTo>
                  <a:close/>
                  <a:moveTo>
                    <a:pt x="852223" y="350044"/>
                  </a:moveTo>
                  <a:lnTo>
                    <a:pt x="852223" y="700882"/>
                  </a:lnTo>
                  <a:lnTo>
                    <a:pt x="1253332" y="700882"/>
                  </a:lnTo>
                  <a:lnTo>
                    <a:pt x="1253332" y="350044"/>
                  </a:lnTo>
                  <a:lnTo>
                    <a:pt x="852223" y="350044"/>
                  </a:lnTo>
                  <a:close/>
                  <a:moveTo>
                    <a:pt x="701940" y="350044"/>
                  </a:moveTo>
                  <a:lnTo>
                    <a:pt x="701940" y="700882"/>
                  </a:lnTo>
                  <a:lnTo>
                    <a:pt x="802217" y="700882"/>
                  </a:lnTo>
                  <a:lnTo>
                    <a:pt x="802217" y="350044"/>
                  </a:lnTo>
                  <a:lnTo>
                    <a:pt x="701940" y="350044"/>
                  </a:lnTo>
                  <a:close/>
                  <a:moveTo>
                    <a:pt x="1153319" y="249767"/>
                  </a:moveTo>
                  <a:lnTo>
                    <a:pt x="1153319" y="299773"/>
                  </a:lnTo>
                  <a:lnTo>
                    <a:pt x="1203061" y="299773"/>
                  </a:lnTo>
                  <a:lnTo>
                    <a:pt x="1203061" y="249767"/>
                  </a:lnTo>
                  <a:lnTo>
                    <a:pt x="1153319" y="249767"/>
                  </a:lnTo>
                  <a:close/>
                  <a:moveTo>
                    <a:pt x="1053042" y="249767"/>
                  </a:moveTo>
                  <a:lnTo>
                    <a:pt x="1053042" y="299773"/>
                  </a:lnTo>
                  <a:lnTo>
                    <a:pt x="1103049" y="299773"/>
                  </a:lnTo>
                  <a:lnTo>
                    <a:pt x="1103049" y="249767"/>
                  </a:lnTo>
                  <a:lnTo>
                    <a:pt x="1053042" y="249767"/>
                  </a:lnTo>
                  <a:close/>
                  <a:moveTo>
                    <a:pt x="952501" y="249767"/>
                  </a:moveTo>
                  <a:lnTo>
                    <a:pt x="952501" y="299773"/>
                  </a:lnTo>
                  <a:lnTo>
                    <a:pt x="1002771" y="299773"/>
                  </a:lnTo>
                  <a:lnTo>
                    <a:pt x="1002771" y="249767"/>
                  </a:lnTo>
                  <a:lnTo>
                    <a:pt x="952501" y="249767"/>
                  </a:lnTo>
                  <a:close/>
                  <a:moveTo>
                    <a:pt x="852223" y="249767"/>
                  </a:moveTo>
                  <a:lnTo>
                    <a:pt x="852223" y="299773"/>
                  </a:lnTo>
                  <a:lnTo>
                    <a:pt x="902494" y="299773"/>
                  </a:lnTo>
                  <a:lnTo>
                    <a:pt x="902494" y="249767"/>
                  </a:lnTo>
                  <a:lnTo>
                    <a:pt x="852223" y="249767"/>
                  </a:lnTo>
                  <a:close/>
                  <a:moveTo>
                    <a:pt x="751946" y="249767"/>
                  </a:moveTo>
                  <a:lnTo>
                    <a:pt x="751946" y="299773"/>
                  </a:lnTo>
                  <a:lnTo>
                    <a:pt x="802217" y="299773"/>
                  </a:lnTo>
                  <a:lnTo>
                    <a:pt x="802217" y="249767"/>
                  </a:lnTo>
                  <a:lnTo>
                    <a:pt x="751946" y="249767"/>
                  </a:lnTo>
                  <a:close/>
                  <a:moveTo>
                    <a:pt x="0" y="149225"/>
                  </a:moveTo>
                  <a:lnTo>
                    <a:pt x="794" y="149754"/>
                  </a:lnTo>
                  <a:lnTo>
                    <a:pt x="2646" y="151342"/>
                  </a:lnTo>
                  <a:lnTo>
                    <a:pt x="6615" y="153988"/>
                  </a:lnTo>
                  <a:lnTo>
                    <a:pt x="12700" y="157163"/>
                  </a:lnTo>
                  <a:lnTo>
                    <a:pt x="20902" y="160867"/>
                  </a:lnTo>
                  <a:lnTo>
                    <a:pt x="25929" y="162983"/>
                  </a:lnTo>
                  <a:lnTo>
                    <a:pt x="31750" y="165100"/>
                  </a:lnTo>
                  <a:lnTo>
                    <a:pt x="38365" y="167481"/>
                  </a:lnTo>
                  <a:lnTo>
                    <a:pt x="45509" y="169863"/>
                  </a:lnTo>
                  <a:lnTo>
                    <a:pt x="53711" y="171979"/>
                  </a:lnTo>
                  <a:lnTo>
                    <a:pt x="62707" y="174361"/>
                  </a:lnTo>
                  <a:lnTo>
                    <a:pt x="72761" y="176477"/>
                  </a:lnTo>
                  <a:lnTo>
                    <a:pt x="83079" y="179123"/>
                  </a:lnTo>
                  <a:lnTo>
                    <a:pt x="94986" y="181504"/>
                  </a:lnTo>
                  <a:lnTo>
                    <a:pt x="107686" y="183356"/>
                  </a:lnTo>
                  <a:lnTo>
                    <a:pt x="121444" y="185738"/>
                  </a:lnTo>
                  <a:lnTo>
                    <a:pt x="136261" y="187854"/>
                  </a:lnTo>
                  <a:lnTo>
                    <a:pt x="152400" y="189706"/>
                  </a:lnTo>
                  <a:lnTo>
                    <a:pt x="169069" y="191823"/>
                  </a:lnTo>
                  <a:lnTo>
                    <a:pt x="187325" y="193146"/>
                  </a:lnTo>
                  <a:lnTo>
                    <a:pt x="206904" y="194733"/>
                  </a:lnTo>
                  <a:lnTo>
                    <a:pt x="227807" y="196056"/>
                  </a:lnTo>
                  <a:lnTo>
                    <a:pt x="249767" y="197115"/>
                  </a:lnTo>
                  <a:lnTo>
                    <a:pt x="272786" y="198173"/>
                  </a:lnTo>
                  <a:lnTo>
                    <a:pt x="297392" y="198967"/>
                  </a:lnTo>
                  <a:lnTo>
                    <a:pt x="323586" y="199231"/>
                  </a:lnTo>
                  <a:lnTo>
                    <a:pt x="351102" y="199496"/>
                  </a:lnTo>
                  <a:lnTo>
                    <a:pt x="378355" y="199231"/>
                  </a:lnTo>
                  <a:lnTo>
                    <a:pt x="404548" y="198967"/>
                  </a:lnTo>
                  <a:lnTo>
                    <a:pt x="429419" y="198173"/>
                  </a:lnTo>
                  <a:lnTo>
                    <a:pt x="452438" y="197115"/>
                  </a:lnTo>
                  <a:lnTo>
                    <a:pt x="474398" y="196056"/>
                  </a:lnTo>
                  <a:lnTo>
                    <a:pt x="495036" y="194733"/>
                  </a:lnTo>
                  <a:lnTo>
                    <a:pt x="514350" y="193146"/>
                  </a:lnTo>
                  <a:lnTo>
                    <a:pt x="532607" y="191823"/>
                  </a:lnTo>
                  <a:lnTo>
                    <a:pt x="549805" y="189706"/>
                  </a:lnTo>
                  <a:lnTo>
                    <a:pt x="565680" y="187854"/>
                  </a:lnTo>
                  <a:lnTo>
                    <a:pt x="580496" y="185738"/>
                  </a:lnTo>
                  <a:lnTo>
                    <a:pt x="594255" y="183356"/>
                  </a:lnTo>
                  <a:lnTo>
                    <a:pt x="606955" y="181504"/>
                  </a:lnTo>
                  <a:lnTo>
                    <a:pt x="618596" y="179123"/>
                  </a:lnTo>
                  <a:lnTo>
                    <a:pt x="629444" y="176477"/>
                  </a:lnTo>
                  <a:lnTo>
                    <a:pt x="639234" y="174361"/>
                  </a:lnTo>
                  <a:lnTo>
                    <a:pt x="648230" y="171979"/>
                  </a:lnTo>
                  <a:lnTo>
                    <a:pt x="656432" y="169863"/>
                  </a:lnTo>
                  <a:lnTo>
                    <a:pt x="663840" y="167481"/>
                  </a:lnTo>
                  <a:lnTo>
                    <a:pt x="670455" y="165100"/>
                  </a:lnTo>
                  <a:lnTo>
                    <a:pt x="676011" y="162983"/>
                  </a:lnTo>
                  <a:lnTo>
                    <a:pt x="681303" y="160867"/>
                  </a:lnTo>
                  <a:lnTo>
                    <a:pt x="689505" y="157163"/>
                  </a:lnTo>
                  <a:lnTo>
                    <a:pt x="695325" y="153988"/>
                  </a:lnTo>
                  <a:lnTo>
                    <a:pt x="699294" y="151342"/>
                  </a:lnTo>
                  <a:lnTo>
                    <a:pt x="701411" y="149754"/>
                  </a:lnTo>
                  <a:lnTo>
                    <a:pt x="701940" y="149225"/>
                  </a:lnTo>
                  <a:lnTo>
                    <a:pt x="701940" y="199496"/>
                  </a:lnTo>
                  <a:lnTo>
                    <a:pt x="1253332" y="199496"/>
                  </a:lnTo>
                  <a:lnTo>
                    <a:pt x="1258624" y="199761"/>
                  </a:lnTo>
                  <a:lnTo>
                    <a:pt x="1263386" y="200554"/>
                  </a:lnTo>
                  <a:lnTo>
                    <a:pt x="1268413" y="201813"/>
                  </a:lnTo>
                  <a:lnTo>
                    <a:pt x="1272911" y="203465"/>
                  </a:lnTo>
                  <a:lnTo>
                    <a:pt x="1277144" y="205317"/>
                  </a:lnTo>
                  <a:lnTo>
                    <a:pt x="1281378" y="207963"/>
                  </a:lnTo>
                  <a:lnTo>
                    <a:pt x="1285082" y="210873"/>
                  </a:lnTo>
                  <a:lnTo>
                    <a:pt x="1288786" y="214313"/>
                  </a:lnTo>
                  <a:lnTo>
                    <a:pt x="1291961" y="217752"/>
                  </a:lnTo>
                  <a:lnTo>
                    <a:pt x="1294872" y="221721"/>
                  </a:lnTo>
                  <a:lnTo>
                    <a:pt x="1297517" y="225690"/>
                  </a:lnTo>
                  <a:lnTo>
                    <a:pt x="1299634" y="229923"/>
                  </a:lnTo>
                  <a:lnTo>
                    <a:pt x="1301222" y="234950"/>
                  </a:lnTo>
                  <a:lnTo>
                    <a:pt x="1302544" y="239448"/>
                  </a:lnTo>
                  <a:lnTo>
                    <a:pt x="1303074" y="244475"/>
                  </a:lnTo>
                  <a:lnTo>
                    <a:pt x="1303338" y="249767"/>
                  </a:lnTo>
                  <a:lnTo>
                    <a:pt x="1303338" y="801159"/>
                  </a:lnTo>
                  <a:lnTo>
                    <a:pt x="1303074" y="806186"/>
                  </a:lnTo>
                  <a:lnTo>
                    <a:pt x="1302544" y="811213"/>
                  </a:lnTo>
                  <a:lnTo>
                    <a:pt x="1301222" y="815976"/>
                  </a:lnTo>
                  <a:lnTo>
                    <a:pt x="1299634" y="820473"/>
                  </a:lnTo>
                  <a:lnTo>
                    <a:pt x="1297517" y="824707"/>
                  </a:lnTo>
                  <a:lnTo>
                    <a:pt x="1294872" y="829205"/>
                  </a:lnTo>
                  <a:lnTo>
                    <a:pt x="1291961" y="832909"/>
                  </a:lnTo>
                  <a:lnTo>
                    <a:pt x="1288786" y="836613"/>
                  </a:lnTo>
                  <a:lnTo>
                    <a:pt x="1285082" y="839788"/>
                  </a:lnTo>
                  <a:lnTo>
                    <a:pt x="1281378" y="842434"/>
                  </a:lnTo>
                  <a:lnTo>
                    <a:pt x="1277144" y="845080"/>
                  </a:lnTo>
                  <a:lnTo>
                    <a:pt x="1272911" y="847461"/>
                  </a:lnTo>
                  <a:lnTo>
                    <a:pt x="1268413" y="848784"/>
                  </a:lnTo>
                  <a:lnTo>
                    <a:pt x="1263386" y="850371"/>
                  </a:lnTo>
                  <a:lnTo>
                    <a:pt x="1258624" y="851165"/>
                  </a:lnTo>
                  <a:lnTo>
                    <a:pt x="1253332" y="851165"/>
                  </a:lnTo>
                  <a:lnTo>
                    <a:pt x="701940" y="851165"/>
                  </a:lnTo>
                  <a:lnTo>
                    <a:pt x="701940" y="951442"/>
                  </a:lnTo>
                  <a:lnTo>
                    <a:pt x="701411" y="951971"/>
                  </a:lnTo>
                  <a:lnTo>
                    <a:pt x="699294" y="953559"/>
                  </a:lnTo>
                  <a:lnTo>
                    <a:pt x="695325" y="956205"/>
                  </a:lnTo>
                  <a:lnTo>
                    <a:pt x="689505" y="959380"/>
                  </a:lnTo>
                  <a:lnTo>
                    <a:pt x="681303" y="963084"/>
                  </a:lnTo>
                  <a:lnTo>
                    <a:pt x="676011" y="964936"/>
                  </a:lnTo>
                  <a:lnTo>
                    <a:pt x="670455" y="967317"/>
                  </a:lnTo>
                  <a:lnTo>
                    <a:pt x="663840" y="969699"/>
                  </a:lnTo>
                  <a:lnTo>
                    <a:pt x="656432" y="971815"/>
                  </a:lnTo>
                  <a:lnTo>
                    <a:pt x="648230" y="974196"/>
                  </a:lnTo>
                  <a:lnTo>
                    <a:pt x="639234" y="976578"/>
                  </a:lnTo>
                  <a:lnTo>
                    <a:pt x="629444" y="978694"/>
                  </a:lnTo>
                  <a:lnTo>
                    <a:pt x="618596" y="981340"/>
                  </a:lnTo>
                  <a:lnTo>
                    <a:pt x="606955" y="983721"/>
                  </a:lnTo>
                  <a:lnTo>
                    <a:pt x="594255" y="985574"/>
                  </a:lnTo>
                  <a:lnTo>
                    <a:pt x="580496" y="987955"/>
                  </a:lnTo>
                  <a:lnTo>
                    <a:pt x="565680" y="989807"/>
                  </a:lnTo>
                  <a:lnTo>
                    <a:pt x="549805" y="991924"/>
                  </a:lnTo>
                  <a:lnTo>
                    <a:pt x="532607" y="993776"/>
                  </a:lnTo>
                  <a:lnTo>
                    <a:pt x="514350" y="995628"/>
                  </a:lnTo>
                  <a:lnTo>
                    <a:pt x="495036" y="996951"/>
                  </a:lnTo>
                  <a:lnTo>
                    <a:pt x="474398" y="998538"/>
                  </a:lnTo>
                  <a:lnTo>
                    <a:pt x="452438" y="999596"/>
                  </a:lnTo>
                  <a:lnTo>
                    <a:pt x="429419" y="1000390"/>
                  </a:lnTo>
                  <a:lnTo>
                    <a:pt x="404548" y="1000919"/>
                  </a:lnTo>
                  <a:lnTo>
                    <a:pt x="378355" y="1001713"/>
                  </a:lnTo>
                  <a:lnTo>
                    <a:pt x="351102" y="1001713"/>
                  </a:lnTo>
                  <a:lnTo>
                    <a:pt x="323586" y="1001713"/>
                  </a:lnTo>
                  <a:lnTo>
                    <a:pt x="297392" y="1000919"/>
                  </a:lnTo>
                  <a:lnTo>
                    <a:pt x="272786" y="1000390"/>
                  </a:lnTo>
                  <a:lnTo>
                    <a:pt x="249767" y="999596"/>
                  </a:lnTo>
                  <a:lnTo>
                    <a:pt x="227807" y="998538"/>
                  </a:lnTo>
                  <a:lnTo>
                    <a:pt x="206904" y="996951"/>
                  </a:lnTo>
                  <a:lnTo>
                    <a:pt x="187325" y="995628"/>
                  </a:lnTo>
                  <a:lnTo>
                    <a:pt x="169069" y="993776"/>
                  </a:lnTo>
                  <a:lnTo>
                    <a:pt x="152400" y="991924"/>
                  </a:lnTo>
                  <a:lnTo>
                    <a:pt x="136261" y="989807"/>
                  </a:lnTo>
                  <a:lnTo>
                    <a:pt x="121444" y="987955"/>
                  </a:lnTo>
                  <a:lnTo>
                    <a:pt x="107686" y="985574"/>
                  </a:lnTo>
                  <a:lnTo>
                    <a:pt x="94986" y="983721"/>
                  </a:lnTo>
                  <a:lnTo>
                    <a:pt x="83079" y="981340"/>
                  </a:lnTo>
                  <a:lnTo>
                    <a:pt x="72761" y="978694"/>
                  </a:lnTo>
                  <a:lnTo>
                    <a:pt x="62707" y="976578"/>
                  </a:lnTo>
                  <a:lnTo>
                    <a:pt x="53711" y="974196"/>
                  </a:lnTo>
                  <a:lnTo>
                    <a:pt x="45509" y="971815"/>
                  </a:lnTo>
                  <a:lnTo>
                    <a:pt x="38365" y="969699"/>
                  </a:lnTo>
                  <a:lnTo>
                    <a:pt x="31750" y="967317"/>
                  </a:lnTo>
                  <a:lnTo>
                    <a:pt x="25929" y="964936"/>
                  </a:lnTo>
                  <a:lnTo>
                    <a:pt x="20902" y="963084"/>
                  </a:lnTo>
                  <a:lnTo>
                    <a:pt x="12700" y="959380"/>
                  </a:lnTo>
                  <a:lnTo>
                    <a:pt x="6615" y="956205"/>
                  </a:lnTo>
                  <a:lnTo>
                    <a:pt x="2646" y="953559"/>
                  </a:lnTo>
                  <a:lnTo>
                    <a:pt x="794" y="951971"/>
                  </a:lnTo>
                  <a:lnTo>
                    <a:pt x="0" y="951442"/>
                  </a:lnTo>
                  <a:lnTo>
                    <a:pt x="0" y="149225"/>
                  </a:lnTo>
                  <a:close/>
                  <a:moveTo>
                    <a:pt x="350970" y="31001"/>
                  </a:moveTo>
                  <a:lnTo>
                    <a:pt x="340655" y="31264"/>
                  </a:lnTo>
                  <a:lnTo>
                    <a:pt x="330605" y="31789"/>
                  </a:lnTo>
                  <a:lnTo>
                    <a:pt x="321083" y="32577"/>
                  </a:lnTo>
                  <a:lnTo>
                    <a:pt x="311826" y="33891"/>
                  </a:lnTo>
                  <a:lnTo>
                    <a:pt x="303098" y="35204"/>
                  </a:lnTo>
                  <a:lnTo>
                    <a:pt x="294635" y="36781"/>
                  </a:lnTo>
                  <a:lnTo>
                    <a:pt x="286965" y="38882"/>
                  </a:lnTo>
                  <a:lnTo>
                    <a:pt x="279824" y="41247"/>
                  </a:lnTo>
                  <a:lnTo>
                    <a:pt x="273476" y="43349"/>
                  </a:lnTo>
                  <a:lnTo>
                    <a:pt x="267658" y="46239"/>
                  </a:lnTo>
                  <a:lnTo>
                    <a:pt x="262632" y="49129"/>
                  </a:lnTo>
                  <a:lnTo>
                    <a:pt x="258401" y="52018"/>
                  </a:lnTo>
                  <a:lnTo>
                    <a:pt x="256814" y="53595"/>
                  </a:lnTo>
                  <a:lnTo>
                    <a:pt x="254962" y="54908"/>
                  </a:lnTo>
                  <a:lnTo>
                    <a:pt x="253640" y="56747"/>
                  </a:lnTo>
                  <a:lnTo>
                    <a:pt x="252847" y="58324"/>
                  </a:lnTo>
                  <a:lnTo>
                    <a:pt x="251524" y="60163"/>
                  </a:lnTo>
                  <a:lnTo>
                    <a:pt x="250995" y="61739"/>
                  </a:lnTo>
                  <a:lnTo>
                    <a:pt x="250731" y="63578"/>
                  </a:lnTo>
                  <a:lnTo>
                    <a:pt x="250466" y="65154"/>
                  </a:lnTo>
                  <a:lnTo>
                    <a:pt x="250731" y="66993"/>
                  </a:lnTo>
                  <a:lnTo>
                    <a:pt x="250995" y="68570"/>
                  </a:lnTo>
                  <a:lnTo>
                    <a:pt x="251524" y="70409"/>
                  </a:lnTo>
                  <a:lnTo>
                    <a:pt x="252847" y="71985"/>
                  </a:lnTo>
                  <a:lnTo>
                    <a:pt x="253640" y="73824"/>
                  </a:lnTo>
                  <a:lnTo>
                    <a:pt x="254962" y="75401"/>
                  </a:lnTo>
                  <a:lnTo>
                    <a:pt x="256814" y="77240"/>
                  </a:lnTo>
                  <a:lnTo>
                    <a:pt x="258401" y="78553"/>
                  </a:lnTo>
                  <a:lnTo>
                    <a:pt x="262632" y="81706"/>
                  </a:lnTo>
                  <a:lnTo>
                    <a:pt x="267658" y="84596"/>
                  </a:lnTo>
                  <a:lnTo>
                    <a:pt x="273476" y="86960"/>
                  </a:lnTo>
                  <a:lnTo>
                    <a:pt x="279824" y="89325"/>
                  </a:lnTo>
                  <a:lnTo>
                    <a:pt x="286965" y="91689"/>
                  </a:lnTo>
                  <a:lnTo>
                    <a:pt x="294635" y="93528"/>
                  </a:lnTo>
                  <a:lnTo>
                    <a:pt x="303098" y="95367"/>
                  </a:lnTo>
                  <a:lnTo>
                    <a:pt x="311826" y="96681"/>
                  </a:lnTo>
                  <a:lnTo>
                    <a:pt x="321083" y="97732"/>
                  </a:lnTo>
                  <a:lnTo>
                    <a:pt x="330605" y="98783"/>
                  </a:lnTo>
                  <a:lnTo>
                    <a:pt x="340655" y="99308"/>
                  </a:lnTo>
                  <a:lnTo>
                    <a:pt x="350970" y="99571"/>
                  </a:lnTo>
                  <a:lnTo>
                    <a:pt x="361020" y="99308"/>
                  </a:lnTo>
                  <a:lnTo>
                    <a:pt x="370806" y="98783"/>
                  </a:lnTo>
                  <a:lnTo>
                    <a:pt x="380592" y="97732"/>
                  </a:lnTo>
                  <a:lnTo>
                    <a:pt x="389849" y="96681"/>
                  </a:lnTo>
                  <a:lnTo>
                    <a:pt x="398577" y="95367"/>
                  </a:lnTo>
                  <a:lnTo>
                    <a:pt x="406776" y="93528"/>
                  </a:lnTo>
                  <a:lnTo>
                    <a:pt x="414711" y="91689"/>
                  </a:lnTo>
                  <a:lnTo>
                    <a:pt x="421852" y="89325"/>
                  </a:lnTo>
                  <a:lnTo>
                    <a:pt x="428199" y="86960"/>
                  </a:lnTo>
                  <a:lnTo>
                    <a:pt x="434018" y="84596"/>
                  </a:lnTo>
                  <a:lnTo>
                    <a:pt x="438779" y="81706"/>
                  </a:lnTo>
                  <a:lnTo>
                    <a:pt x="443010" y="78553"/>
                  </a:lnTo>
                  <a:lnTo>
                    <a:pt x="444862" y="77240"/>
                  </a:lnTo>
                  <a:lnTo>
                    <a:pt x="446449" y="75401"/>
                  </a:lnTo>
                  <a:lnTo>
                    <a:pt x="448035" y="73824"/>
                  </a:lnTo>
                  <a:lnTo>
                    <a:pt x="449093" y="71985"/>
                  </a:lnTo>
                  <a:lnTo>
                    <a:pt x="449887" y="70409"/>
                  </a:lnTo>
                  <a:lnTo>
                    <a:pt x="450680" y="68570"/>
                  </a:lnTo>
                  <a:lnTo>
                    <a:pt x="450945" y="66993"/>
                  </a:lnTo>
                  <a:lnTo>
                    <a:pt x="451209" y="65154"/>
                  </a:lnTo>
                  <a:lnTo>
                    <a:pt x="450945" y="63578"/>
                  </a:lnTo>
                  <a:lnTo>
                    <a:pt x="450680" y="61739"/>
                  </a:lnTo>
                  <a:lnTo>
                    <a:pt x="449887" y="60163"/>
                  </a:lnTo>
                  <a:lnTo>
                    <a:pt x="449093" y="58324"/>
                  </a:lnTo>
                  <a:lnTo>
                    <a:pt x="448035" y="56747"/>
                  </a:lnTo>
                  <a:lnTo>
                    <a:pt x="446449" y="54908"/>
                  </a:lnTo>
                  <a:lnTo>
                    <a:pt x="444862" y="53595"/>
                  </a:lnTo>
                  <a:lnTo>
                    <a:pt x="443010" y="52018"/>
                  </a:lnTo>
                  <a:lnTo>
                    <a:pt x="438779" y="49129"/>
                  </a:lnTo>
                  <a:lnTo>
                    <a:pt x="434018" y="46239"/>
                  </a:lnTo>
                  <a:lnTo>
                    <a:pt x="428199" y="43349"/>
                  </a:lnTo>
                  <a:lnTo>
                    <a:pt x="421852" y="41247"/>
                  </a:lnTo>
                  <a:lnTo>
                    <a:pt x="414711" y="38882"/>
                  </a:lnTo>
                  <a:lnTo>
                    <a:pt x="406776" y="36781"/>
                  </a:lnTo>
                  <a:lnTo>
                    <a:pt x="398577" y="35204"/>
                  </a:lnTo>
                  <a:lnTo>
                    <a:pt x="389849" y="33891"/>
                  </a:lnTo>
                  <a:lnTo>
                    <a:pt x="380592" y="32577"/>
                  </a:lnTo>
                  <a:lnTo>
                    <a:pt x="370806" y="31789"/>
                  </a:lnTo>
                  <a:lnTo>
                    <a:pt x="361020" y="31264"/>
                  </a:lnTo>
                  <a:lnTo>
                    <a:pt x="350970" y="31001"/>
                  </a:lnTo>
                  <a:close/>
                  <a:moveTo>
                    <a:pt x="332721" y="0"/>
                  </a:moveTo>
                  <a:lnTo>
                    <a:pt x="350970" y="0"/>
                  </a:lnTo>
                  <a:lnTo>
                    <a:pt x="368955" y="0"/>
                  </a:lnTo>
                  <a:lnTo>
                    <a:pt x="386675" y="263"/>
                  </a:lnTo>
                  <a:lnTo>
                    <a:pt x="404396" y="788"/>
                  </a:lnTo>
                  <a:lnTo>
                    <a:pt x="421323" y="1313"/>
                  </a:lnTo>
                  <a:lnTo>
                    <a:pt x="438514" y="2364"/>
                  </a:lnTo>
                  <a:lnTo>
                    <a:pt x="455177" y="3415"/>
                  </a:lnTo>
                  <a:lnTo>
                    <a:pt x="471310" y="4466"/>
                  </a:lnTo>
                  <a:lnTo>
                    <a:pt x="487444" y="5780"/>
                  </a:lnTo>
                  <a:lnTo>
                    <a:pt x="502784" y="7356"/>
                  </a:lnTo>
                  <a:lnTo>
                    <a:pt x="517859" y="8932"/>
                  </a:lnTo>
                  <a:lnTo>
                    <a:pt x="532670" y="10771"/>
                  </a:lnTo>
                  <a:lnTo>
                    <a:pt x="546952" y="12873"/>
                  </a:lnTo>
                  <a:lnTo>
                    <a:pt x="560705" y="14712"/>
                  </a:lnTo>
                  <a:lnTo>
                    <a:pt x="573930" y="17077"/>
                  </a:lnTo>
                  <a:lnTo>
                    <a:pt x="586625" y="19178"/>
                  </a:lnTo>
                  <a:lnTo>
                    <a:pt x="599056" y="21806"/>
                  </a:lnTo>
                  <a:lnTo>
                    <a:pt x="610428" y="24433"/>
                  </a:lnTo>
                  <a:lnTo>
                    <a:pt x="621537" y="27323"/>
                  </a:lnTo>
                  <a:lnTo>
                    <a:pt x="631852" y="29687"/>
                  </a:lnTo>
                  <a:lnTo>
                    <a:pt x="641902" y="32840"/>
                  </a:lnTo>
                  <a:lnTo>
                    <a:pt x="650894" y="35993"/>
                  </a:lnTo>
                  <a:lnTo>
                    <a:pt x="659093" y="39145"/>
                  </a:lnTo>
                  <a:lnTo>
                    <a:pt x="667028" y="42298"/>
                  </a:lnTo>
                  <a:lnTo>
                    <a:pt x="674169" y="45713"/>
                  </a:lnTo>
                  <a:lnTo>
                    <a:pt x="680252" y="49129"/>
                  </a:lnTo>
                  <a:lnTo>
                    <a:pt x="685806" y="52544"/>
                  </a:lnTo>
                  <a:lnTo>
                    <a:pt x="690567" y="55959"/>
                  </a:lnTo>
                  <a:lnTo>
                    <a:pt x="694534" y="59637"/>
                  </a:lnTo>
                  <a:lnTo>
                    <a:pt x="696121" y="61214"/>
                  </a:lnTo>
                  <a:lnTo>
                    <a:pt x="697443" y="63315"/>
                  </a:lnTo>
                  <a:lnTo>
                    <a:pt x="699030" y="65154"/>
                  </a:lnTo>
                  <a:lnTo>
                    <a:pt x="699824" y="66993"/>
                  </a:lnTo>
                  <a:lnTo>
                    <a:pt x="700617" y="68833"/>
                  </a:lnTo>
                  <a:lnTo>
                    <a:pt x="701146" y="70934"/>
                  </a:lnTo>
                  <a:lnTo>
                    <a:pt x="701411" y="72511"/>
                  </a:lnTo>
                  <a:lnTo>
                    <a:pt x="701675" y="74612"/>
                  </a:lnTo>
                  <a:lnTo>
                    <a:pt x="701411" y="76451"/>
                  </a:lnTo>
                  <a:lnTo>
                    <a:pt x="701146" y="78553"/>
                  </a:lnTo>
                  <a:lnTo>
                    <a:pt x="700617" y="80392"/>
                  </a:lnTo>
                  <a:lnTo>
                    <a:pt x="699824" y="82231"/>
                  </a:lnTo>
                  <a:lnTo>
                    <a:pt x="699030" y="84333"/>
                  </a:lnTo>
                  <a:lnTo>
                    <a:pt x="697443" y="85909"/>
                  </a:lnTo>
                  <a:lnTo>
                    <a:pt x="696121" y="88011"/>
                  </a:lnTo>
                  <a:lnTo>
                    <a:pt x="694534" y="89587"/>
                  </a:lnTo>
                  <a:lnTo>
                    <a:pt x="690567" y="93265"/>
                  </a:lnTo>
                  <a:lnTo>
                    <a:pt x="685806" y="96681"/>
                  </a:lnTo>
                  <a:lnTo>
                    <a:pt x="680252" y="100359"/>
                  </a:lnTo>
                  <a:lnTo>
                    <a:pt x="674169" y="103774"/>
                  </a:lnTo>
                  <a:lnTo>
                    <a:pt x="667028" y="106927"/>
                  </a:lnTo>
                  <a:lnTo>
                    <a:pt x="659093" y="110342"/>
                  </a:lnTo>
                  <a:lnTo>
                    <a:pt x="650894" y="113495"/>
                  </a:lnTo>
                  <a:lnTo>
                    <a:pt x="641902" y="116385"/>
                  </a:lnTo>
                  <a:lnTo>
                    <a:pt x="631852" y="119275"/>
                  </a:lnTo>
                  <a:lnTo>
                    <a:pt x="621537" y="122165"/>
                  </a:lnTo>
                  <a:lnTo>
                    <a:pt x="610428" y="124792"/>
                  </a:lnTo>
                  <a:lnTo>
                    <a:pt x="599056" y="127419"/>
                  </a:lnTo>
                  <a:lnTo>
                    <a:pt x="586625" y="129784"/>
                  </a:lnTo>
                  <a:lnTo>
                    <a:pt x="573930" y="132148"/>
                  </a:lnTo>
                  <a:lnTo>
                    <a:pt x="560705" y="134513"/>
                  </a:lnTo>
                  <a:lnTo>
                    <a:pt x="546952" y="136352"/>
                  </a:lnTo>
                  <a:lnTo>
                    <a:pt x="532670" y="138453"/>
                  </a:lnTo>
                  <a:lnTo>
                    <a:pt x="517859" y="140292"/>
                  </a:lnTo>
                  <a:lnTo>
                    <a:pt x="502784" y="141869"/>
                  </a:lnTo>
                  <a:lnTo>
                    <a:pt x="487444" y="143445"/>
                  </a:lnTo>
                  <a:lnTo>
                    <a:pt x="471310" y="144759"/>
                  </a:lnTo>
                  <a:lnTo>
                    <a:pt x="455177" y="146072"/>
                  </a:lnTo>
                  <a:lnTo>
                    <a:pt x="438514" y="146860"/>
                  </a:lnTo>
                  <a:lnTo>
                    <a:pt x="421323" y="147649"/>
                  </a:lnTo>
                  <a:lnTo>
                    <a:pt x="404396" y="148437"/>
                  </a:lnTo>
                  <a:lnTo>
                    <a:pt x="386675" y="148962"/>
                  </a:lnTo>
                  <a:lnTo>
                    <a:pt x="368955" y="149225"/>
                  </a:lnTo>
                  <a:lnTo>
                    <a:pt x="350970" y="149225"/>
                  </a:lnTo>
                  <a:lnTo>
                    <a:pt x="332721" y="149225"/>
                  </a:lnTo>
                  <a:lnTo>
                    <a:pt x="315000" y="148962"/>
                  </a:lnTo>
                  <a:lnTo>
                    <a:pt x="297280" y="148437"/>
                  </a:lnTo>
                  <a:lnTo>
                    <a:pt x="280088" y="147649"/>
                  </a:lnTo>
                  <a:lnTo>
                    <a:pt x="262897" y="146860"/>
                  </a:lnTo>
                  <a:lnTo>
                    <a:pt x="246499" y="146072"/>
                  </a:lnTo>
                  <a:lnTo>
                    <a:pt x="230101" y="144759"/>
                  </a:lnTo>
                  <a:lnTo>
                    <a:pt x="214232" y="143445"/>
                  </a:lnTo>
                  <a:lnTo>
                    <a:pt x="198892" y="141869"/>
                  </a:lnTo>
                  <a:lnTo>
                    <a:pt x="183552" y="140292"/>
                  </a:lnTo>
                  <a:lnTo>
                    <a:pt x="168741" y="138453"/>
                  </a:lnTo>
                  <a:lnTo>
                    <a:pt x="154723" y="136352"/>
                  </a:lnTo>
                  <a:lnTo>
                    <a:pt x="140706" y="134513"/>
                  </a:lnTo>
                  <a:lnTo>
                    <a:pt x="127746" y="132148"/>
                  </a:lnTo>
                  <a:lnTo>
                    <a:pt x="114786" y="129784"/>
                  </a:lnTo>
                  <a:lnTo>
                    <a:pt x="102884" y="127419"/>
                  </a:lnTo>
                  <a:lnTo>
                    <a:pt x="91247" y="124792"/>
                  </a:lnTo>
                  <a:lnTo>
                    <a:pt x="80139" y="122165"/>
                  </a:lnTo>
                  <a:lnTo>
                    <a:pt x="69824" y="119275"/>
                  </a:lnTo>
                  <a:lnTo>
                    <a:pt x="60038" y="116385"/>
                  </a:lnTo>
                  <a:lnTo>
                    <a:pt x="51046" y="113495"/>
                  </a:lnTo>
                  <a:lnTo>
                    <a:pt x="42318" y="110342"/>
                  </a:lnTo>
                  <a:lnTo>
                    <a:pt x="34648" y="106927"/>
                  </a:lnTo>
                  <a:lnTo>
                    <a:pt x="27507" y="103774"/>
                  </a:lnTo>
                  <a:lnTo>
                    <a:pt x="21159" y="100359"/>
                  </a:lnTo>
                  <a:lnTo>
                    <a:pt x="15869" y="96681"/>
                  </a:lnTo>
                  <a:lnTo>
                    <a:pt x="11109" y="93265"/>
                  </a:lnTo>
                  <a:lnTo>
                    <a:pt x="7141" y="89587"/>
                  </a:lnTo>
                  <a:lnTo>
                    <a:pt x="5554" y="88011"/>
                  </a:lnTo>
                  <a:lnTo>
                    <a:pt x="4232" y="85909"/>
                  </a:lnTo>
                  <a:lnTo>
                    <a:pt x="2910" y="84333"/>
                  </a:lnTo>
                  <a:lnTo>
                    <a:pt x="1852" y="82231"/>
                  </a:lnTo>
                  <a:lnTo>
                    <a:pt x="1058" y="80392"/>
                  </a:lnTo>
                  <a:lnTo>
                    <a:pt x="265" y="78553"/>
                  </a:lnTo>
                  <a:lnTo>
                    <a:pt x="0" y="76451"/>
                  </a:lnTo>
                  <a:lnTo>
                    <a:pt x="0" y="74612"/>
                  </a:lnTo>
                  <a:lnTo>
                    <a:pt x="0" y="72511"/>
                  </a:lnTo>
                  <a:lnTo>
                    <a:pt x="265" y="70934"/>
                  </a:lnTo>
                  <a:lnTo>
                    <a:pt x="1058" y="68833"/>
                  </a:lnTo>
                  <a:lnTo>
                    <a:pt x="1852" y="66993"/>
                  </a:lnTo>
                  <a:lnTo>
                    <a:pt x="2910" y="65154"/>
                  </a:lnTo>
                  <a:lnTo>
                    <a:pt x="4232" y="63315"/>
                  </a:lnTo>
                  <a:lnTo>
                    <a:pt x="5554" y="61214"/>
                  </a:lnTo>
                  <a:lnTo>
                    <a:pt x="7141" y="59637"/>
                  </a:lnTo>
                  <a:lnTo>
                    <a:pt x="11109" y="55959"/>
                  </a:lnTo>
                  <a:lnTo>
                    <a:pt x="15869" y="52544"/>
                  </a:lnTo>
                  <a:lnTo>
                    <a:pt x="21159" y="49129"/>
                  </a:lnTo>
                  <a:lnTo>
                    <a:pt x="27507" y="45713"/>
                  </a:lnTo>
                  <a:lnTo>
                    <a:pt x="34648" y="42298"/>
                  </a:lnTo>
                  <a:lnTo>
                    <a:pt x="42318" y="39145"/>
                  </a:lnTo>
                  <a:lnTo>
                    <a:pt x="51046" y="35993"/>
                  </a:lnTo>
                  <a:lnTo>
                    <a:pt x="60038" y="32840"/>
                  </a:lnTo>
                  <a:lnTo>
                    <a:pt x="69824" y="29687"/>
                  </a:lnTo>
                  <a:lnTo>
                    <a:pt x="80139" y="27323"/>
                  </a:lnTo>
                  <a:lnTo>
                    <a:pt x="91247" y="24433"/>
                  </a:lnTo>
                  <a:lnTo>
                    <a:pt x="102884" y="21806"/>
                  </a:lnTo>
                  <a:lnTo>
                    <a:pt x="114786" y="19178"/>
                  </a:lnTo>
                  <a:lnTo>
                    <a:pt x="127746" y="17077"/>
                  </a:lnTo>
                  <a:lnTo>
                    <a:pt x="140706" y="14712"/>
                  </a:lnTo>
                  <a:lnTo>
                    <a:pt x="154723" y="12873"/>
                  </a:lnTo>
                  <a:lnTo>
                    <a:pt x="168741" y="10771"/>
                  </a:lnTo>
                  <a:lnTo>
                    <a:pt x="183552" y="8932"/>
                  </a:lnTo>
                  <a:lnTo>
                    <a:pt x="198892" y="7356"/>
                  </a:lnTo>
                  <a:lnTo>
                    <a:pt x="214232" y="5780"/>
                  </a:lnTo>
                  <a:lnTo>
                    <a:pt x="230101" y="4466"/>
                  </a:lnTo>
                  <a:lnTo>
                    <a:pt x="246499" y="3415"/>
                  </a:lnTo>
                  <a:lnTo>
                    <a:pt x="262897" y="2364"/>
                  </a:lnTo>
                  <a:lnTo>
                    <a:pt x="280088" y="1313"/>
                  </a:lnTo>
                  <a:lnTo>
                    <a:pt x="297280" y="788"/>
                  </a:lnTo>
                  <a:lnTo>
                    <a:pt x="315000" y="263"/>
                  </a:lnTo>
                  <a:lnTo>
                    <a:pt x="33272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646930" y="4614545"/>
            <a:ext cx="3063875" cy="694055"/>
            <a:chOff x="6973" y="7267"/>
            <a:chExt cx="4825" cy="1093"/>
          </a:xfrm>
        </p:grpSpPr>
        <p:sp>
          <p:nvSpPr>
            <p:cNvPr id="56" name="文本框 55"/>
            <p:cNvSpPr txBox="1"/>
            <p:nvPr/>
          </p:nvSpPr>
          <p:spPr>
            <a:xfrm>
              <a:off x="7134" y="7267"/>
              <a:ext cx="4664" cy="10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永远爱你 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>
                <a:lnSpc>
                  <a:spcPts val="2200"/>
                </a:lnSpc>
              </a:pPr>
              <a:r>
                <a:rPr lang="en-US" altLang="zh-CN" dirty="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Love You Forever</a:t>
              </a:r>
              <a:endParaRPr lang="en-US" altLang="zh-CN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57" name="双括号 56"/>
            <p:cNvSpPr/>
            <p:nvPr/>
          </p:nvSpPr>
          <p:spPr>
            <a:xfrm rot="5400000">
              <a:off x="8897" y="5835"/>
              <a:ext cx="1033" cy="4019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胶卷"/>
            <p:cNvSpPr/>
            <p:nvPr/>
          </p:nvSpPr>
          <p:spPr bwMode="auto">
            <a:xfrm>
              <a:off x="6973" y="7555"/>
              <a:ext cx="609" cy="609"/>
            </a:xfrm>
            <a:custGeom>
              <a:avLst/>
              <a:gdLst>
                <a:gd name="T0" fmla="*/ 1539159 w 1303338"/>
                <a:gd name="T1" fmla="*/ 1170631 h 1001713"/>
                <a:gd name="T2" fmla="*/ 1465682 w 1303338"/>
                <a:gd name="T3" fmla="*/ 1097177 h 1001713"/>
                <a:gd name="T4" fmla="*/ 1099068 w 1303338"/>
                <a:gd name="T5" fmla="*/ 1097177 h 1001713"/>
                <a:gd name="T6" fmla="*/ 1831910 w 1303338"/>
                <a:gd name="T7" fmla="*/ 1024109 h 1001713"/>
                <a:gd name="T8" fmla="*/ 1025978 w 1303338"/>
                <a:gd name="T9" fmla="*/ 511474 h 1001713"/>
                <a:gd name="T10" fmla="*/ 1539159 w 1303338"/>
                <a:gd name="T11" fmla="*/ 438020 h 1001713"/>
                <a:gd name="T12" fmla="*/ 1465682 w 1303338"/>
                <a:gd name="T13" fmla="*/ 364953 h 1001713"/>
                <a:gd name="T14" fmla="*/ 1099068 w 1303338"/>
                <a:gd name="T15" fmla="*/ 364953 h 1001713"/>
                <a:gd name="T16" fmla="*/ 3867 w 1303338"/>
                <a:gd name="T17" fmla="*/ 221137 h 1001713"/>
                <a:gd name="T18" fmla="*/ 66517 w 1303338"/>
                <a:gd name="T19" fmla="*/ 248199 h 1001713"/>
                <a:gd name="T20" fmla="*/ 177506 w 1303338"/>
                <a:gd name="T21" fmla="*/ 271395 h 1001713"/>
                <a:gd name="T22" fmla="*/ 365067 w 1303338"/>
                <a:gd name="T23" fmla="*/ 288019 h 1001713"/>
                <a:gd name="T24" fmla="*/ 627652 w 1303338"/>
                <a:gd name="T25" fmla="*/ 289565 h 1001713"/>
                <a:gd name="T26" fmla="*/ 826816 w 1303338"/>
                <a:gd name="T27" fmla="*/ 274487 h 1001713"/>
                <a:gd name="T28" fmla="*/ 947473 w 1303338"/>
                <a:gd name="T29" fmla="*/ 251291 h 1001713"/>
                <a:gd name="T30" fmla="*/ 1016309 w 1303338"/>
                <a:gd name="T31" fmla="*/ 225003 h 1001713"/>
                <a:gd name="T32" fmla="*/ 1846605 w 1303338"/>
                <a:gd name="T33" fmla="*/ 293044 h 1001713"/>
                <a:gd name="T34" fmla="*/ 1888371 w 1303338"/>
                <a:gd name="T35" fmla="*/ 318173 h 1001713"/>
                <a:gd name="T36" fmla="*/ 1905000 w 1303338"/>
                <a:gd name="T37" fmla="*/ 364953 h 1001713"/>
                <a:gd name="T38" fmla="*/ 1892626 w 1303338"/>
                <a:gd name="T39" fmla="*/ 1211611 h 1001713"/>
                <a:gd name="T40" fmla="*/ 1853953 w 1303338"/>
                <a:gd name="T41" fmla="*/ 1240219 h 1001713"/>
                <a:gd name="T42" fmla="*/ 1022110 w 1303338"/>
                <a:gd name="T43" fmla="*/ 1393314 h 1001713"/>
                <a:gd name="T44" fmla="*/ 959462 w 1303338"/>
                <a:gd name="T45" fmla="*/ 1419989 h 1001713"/>
                <a:gd name="T46" fmla="*/ 848471 w 1303338"/>
                <a:gd name="T47" fmla="*/ 1443572 h 1001713"/>
                <a:gd name="T48" fmla="*/ 661298 w 1303338"/>
                <a:gd name="T49" fmla="*/ 1460582 h 1001713"/>
                <a:gd name="T50" fmla="*/ 398713 w 1303338"/>
                <a:gd name="T51" fmla="*/ 1461742 h 1001713"/>
                <a:gd name="T52" fmla="*/ 199163 w 1303338"/>
                <a:gd name="T53" fmla="*/ 1446278 h 1001713"/>
                <a:gd name="T54" fmla="*/ 78506 w 1303338"/>
                <a:gd name="T55" fmla="*/ 1423468 h 1001713"/>
                <a:gd name="T56" fmla="*/ 9669 w 1303338"/>
                <a:gd name="T57" fmla="*/ 1397180 h 1001713"/>
                <a:gd name="T58" fmla="*/ 483223 w 1303338"/>
                <a:gd name="T59" fmla="*/ 46449 h 1001713"/>
                <a:gd name="T60" fmla="*/ 399721 w 1303338"/>
                <a:gd name="T61" fmla="*/ 63340 h 1001713"/>
                <a:gd name="T62" fmla="*/ 369569 w 1303338"/>
                <a:gd name="T63" fmla="*/ 85221 h 1001713"/>
                <a:gd name="T64" fmla="*/ 367635 w 1303338"/>
                <a:gd name="T65" fmla="*/ 102880 h 1001713"/>
                <a:gd name="T66" fmla="*/ 391217 w 1303338"/>
                <a:gd name="T67" fmla="*/ 123609 h 1001713"/>
                <a:gd name="T68" fmla="*/ 469305 w 1303338"/>
                <a:gd name="T69" fmla="*/ 142803 h 1001713"/>
                <a:gd name="T70" fmla="*/ 569816 w 1303338"/>
                <a:gd name="T71" fmla="*/ 141268 h 1001713"/>
                <a:gd name="T72" fmla="*/ 641333 w 1303338"/>
                <a:gd name="T73" fmla="*/ 119387 h 1001713"/>
                <a:gd name="T74" fmla="*/ 658728 w 1303338"/>
                <a:gd name="T75" fmla="*/ 100193 h 1001713"/>
                <a:gd name="T76" fmla="*/ 654862 w 1303338"/>
                <a:gd name="T77" fmla="*/ 82917 h 1001713"/>
                <a:gd name="T78" fmla="*/ 616592 w 1303338"/>
                <a:gd name="T79" fmla="*/ 60269 h 1001713"/>
                <a:gd name="T80" fmla="*/ 527678 w 1303338"/>
                <a:gd name="T81" fmla="*/ 45682 h 1001713"/>
                <a:gd name="T82" fmla="*/ 615819 w 1303338"/>
                <a:gd name="T83" fmla="*/ 1919 h 1001713"/>
                <a:gd name="T84" fmla="*/ 778567 w 1303338"/>
                <a:gd name="T85" fmla="*/ 15738 h 1001713"/>
                <a:gd name="T86" fmla="*/ 908458 w 1303338"/>
                <a:gd name="T87" fmla="*/ 39924 h 1001713"/>
                <a:gd name="T88" fmla="*/ 994278 w 1303338"/>
                <a:gd name="T89" fmla="*/ 71786 h 1001713"/>
                <a:gd name="T90" fmla="*/ 1022885 w 1303338"/>
                <a:gd name="T91" fmla="*/ 97888 h 1001713"/>
                <a:gd name="T92" fmla="*/ 1024044 w 1303338"/>
                <a:gd name="T93" fmla="*/ 117467 h 1001713"/>
                <a:gd name="T94" fmla="*/ 1002396 w 1303338"/>
                <a:gd name="T95" fmla="*/ 141268 h 1001713"/>
                <a:gd name="T96" fmla="*/ 923535 w 1303338"/>
                <a:gd name="T97" fmla="*/ 174281 h 1001713"/>
                <a:gd name="T98" fmla="*/ 799442 w 1303338"/>
                <a:gd name="T99" fmla="*/ 199234 h 1001713"/>
                <a:gd name="T100" fmla="*/ 640946 w 1303338"/>
                <a:gd name="T101" fmla="*/ 214588 h 1001713"/>
                <a:gd name="T102" fmla="*/ 460414 w 1303338"/>
                <a:gd name="T103" fmla="*/ 217659 h 1001713"/>
                <a:gd name="T104" fmla="*/ 290707 w 1303338"/>
                <a:gd name="T105" fmla="*/ 207295 h 1001713"/>
                <a:gd name="T106" fmla="*/ 150379 w 1303338"/>
                <a:gd name="T107" fmla="*/ 186181 h 1001713"/>
                <a:gd name="T108" fmla="*/ 50643 w 1303338"/>
                <a:gd name="T109" fmla="*/ 156239 h 1001713"/>
                <a:gd name="T110" fmla="*/ 6186 w 1303338"/>
                <a:gd name="T111" fmla="*/ 125528 h 1001713"/>
                <a:gd name="T112" fmla="*/ 0 w 1303338"/>
                <a:gd name="T113" fmla="*/ 105951 h 1001713"/>
                <a:gd name="T114" fmla="*/ 10438 w 1303338"/>
                <a:gd name="T115" fmla="*/ 87140 h 1001713"/>
                <a:gd name="T116" fmla="*/ 74610 w 1303338"/>
                <a:gd name="T117" fmla="*/ 52592 h 1001713"/>
                <a:gd name="T118" fmla="*/ 186718 w 1303338"/>
                <a:gd name="T119" fmla="*/ 24952 h 1001713"/>
                <a:gd name="T120" fmla="*/ 336323 w 1303338"/>
                <a:gd name="T121" fmla="*/ 6526 h 10017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03338" h="1001713">
                  <a:moveTo>
                    <a:pt x="1153319" y="750888"/>
                  </a:moveTo>
                  <a:lnTo>
                    <a:pt x="1153319" y="801159"/>
                  </a:lnTo>
                  <a:lnTo>
                    <a:pt x="1203061" y="801159"/>
                  </a:lnTo>
                  <a:lnTo>
                    <a:pt x="1203061" y="750888"/>
                  </a:lnTo>
                  <a:lnTo>
                    <a:pt x="1153319" y="750888"/>
                  </a:lnTo>
                  <a:close/>
                  <a:moveTo>
                    <a:pt x="1053042" y="750888"/>
                  </a:moveTo>
                  <a:lnTo>
                    <a:pt x="1053042" y="801159"/>
                  </a:lnTo>
                  <a:lnTo>
                    <a:pt x="1103049" y="801159"/>
                  </a:lnTo>
                  <a:lnTo>
                    <a:pt x="1103049" y="750888"/>
                  </a:lnTo>
                  <a:lnTo>
                    <a:pt x="1053042" y="750888"/>
                  </a:lnTo>
                  <a:close/>
                  <a:moveTo>
                    <a:pt x="952501" y="750888"/>
                  </a:moveTo>
                  <a:lnTo>
                    <a:pt x="952501" y="801159"/>
                  </a:lnTo>
                  <a:lnTo>
                    <a:pt x="1002771" y="801159"/>
                  </a:lnTo>
                  <a:lnTo>
                    <a:pt x="1002771" y="750888"/>
                  </a:lnTo>
                  <a:lnTo>
                    <a:pt x="952501" y="750888"/>
                  </a:lnTo>
                  <a:close/>
                  <a:moveTo>
                    <a:pt x="852223" y="750888"/>
                  </a:moveTo>
                  <a:lnTo>
                    <a:pt x="852223" y="801159"/>
                  </a:lnTo>
                  <a:lnTo>
                    <a:pt x="902494" y="801159"/>
                  </a:lnTo>
                  <a:lnTo>
                    <a:pt x="902494" y="750888"/>
                  </a:lnTo>
                  <a:lnTo>
                    <a:pt x="852223" y="750888"/>
                  </a:lnTo>
                  <a:close/>
                  <a:moveTo>
                    <a:pt x="751946" y="750888"/>
                  </a:moveTo>
                  <a:lnTo>
                    <a:pt x="751946" y="801159"/>
                  </a:lnTo>
                  <a:lnTo>
                    <a:pt x="802217" y="801159"/>
                  </a:lnTo>
                  <a:lnTo>
                    <a:pt x="802217" y="750888"/>
                  </a:lnTo>
                  <a:lnTo>
                    <a:pt x="751946" y="750888"/>
                  </a:lnTo>
                  <a:close/>
                  <a:moveTo>
                    <a:pt x="852223" y="350044"/>
                  </a:moveTo>
                  <a:lnTo>
                    <a:pt x="852223" y="700882"/>
                  </a:lnTo>
                  <a:lnTo>
                    <a:pt x="1253332" y="700882"/>
                  </a:lnTo>
                  <a:lnTo>
                    <a:pt x="1253332" y="350044"/>
                  </a:lnTo>
                  <a:lnTo>
                    <a:pt x="852223" y="350044"/>
                  </a:lnTo>
                  <a:close/>
                  <a:moveTo>
                    <a:pt x="701940" y="350044"/>
                  </a:moveTo>
                  <a:lnTo>
                    <a:pt x="701940" y="700882"/>
                  </a:lnTo>
                  <a:lnTo>
                    <a:pt x="802217" y="700882"/>
                  </a:lnTo>
                  <a:lnTo>
                    <a:pt x="802217" y="350044"/>
                  </a:lnTo>
                  <a:lnTo>
                    <a:pt x="701940" y="350044"/>
                  </a:lnTo>
                  <a:close/>
                  <a:moveTo>
                    <a:pt x="1153319" y="249767"/>
                  </a:moveTo>
                  <a:lnTo>
                    <a:pt x="1153319" y="299773"/>
                  </a:lnTo>
                  <a:lnTo>
                    <a:pt x="1203061" y="299773"/>
                  </a:lnTo>
                  <a:lnTo>
                    <a:pt x="1203061" y="249767"/>
                  </a:lnTo>
                  <a:lnTo>
                    <a:pt x="1153319" y="249767"/>
                  </a:lnTo>
                  <a:close/>
                  <a:moveTo>
                    <a:pt x="1053042" y="249767"/>
                  </a:moveTo>
                  <a:lnTo>
                    <a:pt x="1053042" y="299773"/>
                  </a:lnTo>
                  <a:lnTo>
                    <a:pt x="1103049" y="299773"/>
                  </a:lnTo>
                  <a:lnTo>
                    <a:pt x="1103049" y="249767"/>
                  </a:lnTo>
                  <a:lnTo>
                    <a:pt x="1053042" y="249767"/>
                  </a:lnTo>
                  <a:close/>
                  <a:moveTo>
                    <a:pt x="952501" y="249767"/>
                  </a:moveTo>
                  <a:lnTo>
                    <a:pt x="952501" y="299773"/>
                  </a:lnTo>
                  <a:lnTo>
                    <a:pt x="1002771" y="299773"/>
                  </a:lnTo>
                  <a:lnTo>
                    <a:pt x="1002771" y="249767"/>
                  </a:lnTo>
                  <a:lnTo>
                    <a:pt x="952501" y="249767"/>
                  </a:lnTo>
                  <a:close/>
                  <a:moveTo>
                    <a:pt x="852223" y="249767"/>
                  </a:moveTo>
                  <a:lnTo>
                    <a:pt x="852223" y="299773"/>
                  </a:lnTo>
                  <a:lnTo>
                    <a:pt x="902494" y="299773"/>
                  </a:lnTo>
                  <a:lnTo>
                    <a:pt x="902494" y="249767"/>
                  </a:lnTo>
                  <a:lnTo>
                    <a:pt x="852223" y="249767"/>
                  </a:lnTo>
                  <a:close/>
                  <a:moveTo>
                    <a:pt x="751946" y="249767"/>
                  </a:moveTo>
                  <a:lnTo>
                    <a:pt x="751946" y="299773"/>
                  </a:lnTo>
                  <a:lnTo>
                    <a:pt x="802217" y="299773"/>
                  </a:lnTo>
                  <a:lnTo>
                    <a:pt x="802217" y="249767"/>
                  </a:lnTo>
                  <a:lnTo>
                    <a:pt x="751946" y="249767"/>
                  </a:lnTo>
                  <a:close/>
                  <a:moveTo>
                    <a:pt x="0" y="149225"/>
                  </a:moveTo>
                  <a:lnTo>
                    <a:pt x="794" y="149754"/>
                  </a:lnTo>
                  <a:lnTo>
                    <a:pt x="2646" y="151342"/>
                  </a:lnTo>
                  <a:lnTo>
                    <a:pt x="6615" y="153988"/>
                  </a:lnTo>
                  <a:lnTo>
                    <a:pt x="12700" y="157163"/>
                  </a:lnTo>
                  <a:lnTo>
                    <a:pt x="20902" y="160867"/>
                  </a:lnTo>
                  <a:lnTo>
                    <a:pt x="25929" y="162983"/>
                  </a:lnTo>
                  <a:lnTo>
                    <a:pt x="31750" y="165100"/>
                  </a:lnTo>
                  <a:lnTo>
                    <a:pt x="38365" y="167481"/>
                  </a:lnTo>
                  <a:lnTo>
                    <a:pt x="45509" y="169863"/>
                  </a:lnTo>
                  <a:lnTo>
                    <a:pt x="53711" y="171979"/>
                  </a:lnTo>
                  <a:lnTo>
                    <a:pt x="62707" y="174361"/>
                  </a:lnTo>
                  <a:lnTo>
                    <a:pt x="72761" y="176477"/>
                  </a:lnTo>
                  <a:lnTo>
                    <a:pt x="83079" y="179123"/>
                  </a:lnTo>
                  <a:lnTo>
                    <a:pt x="94986" y="181504"/>
                  </a:lnTo>
                  <a:lnTo>
                    <a:pt x="107686" y="183356"/>
                  </a:lnTo>
                  <a:lnTo>
                    <a:pt x="121444" y="185738"/>
                  </a:lnTo>
                  <a:lnTo>
                    <a:pt x="136261" y="187854"/>
                  </a:lnTo>
                  <a:lnTo>
                    <a:pt x="152400" y="189706"/>
                  </a:lnTo>
                  <a:lnTo>
                    <a:pt x="169069" y="191823"/>
                  </a:lnTo>
                  <a:lnTo>
                    <a:pt x="187325" y="193146"/>
                  </a:lnTo>
                  <a:lnTo>
                    <a:pt x="206904" y="194733"/>
                  </a:lnTo>
                  <a:lnTo>
                    <a:pt x="227807" y="196056"/>
                  </a:lnTo>
                  <a:lnTo>
                    <a:pt x="249767" y="197115"/>
                  </a:lnTo>
                  <a:lnTo>
                    <a:pt x="272786" y="198173"/>
                  </a:lnTo>
                  <a:lnTo>
                    <a:pt x="297392" y="198967"/>
                  </a:lnTo>
                  <a:lnTo>
                    <a:pt x="323586" y="199231"/>
                  </a:lnTo>
                  <a:lnTo>
                    <a:pt x="351102" y="199496"/>
                  </a:lnTo>
                  <a:lnTo>
                    <a:pt x="378355" y="199231"/>
                  </a:lnTo>
                  <a:lnTo>
                    <a:pt x="404548" y="198967"/>
                  </a:lnTo>
                  <a:lnTo>
                    <a:pt x="429419" y="198173"/>
                  </a:lnTo>
                  <a:lnTo>
                    <a:pt x="452438" y="197115"/>
                  </a:lnTo>
                  <a:lnTo>
                    <a:pt x="474398" y="196056"/>
                  </a:lnTo>
                  <a:lnTo>
                    <a:pt x="495036" y="194733"/>
                  </a:lnTo>
                  <a:lnTo>
                    <a:pt x="514350" y="193146"/>
                  </a:lnTo>
                  <a:lnTo>
                    <a:pt x="532607" y="191823"/>
                  </a:lnTo>
                  <a:lnTo>
                    <a:pt x="549805" y="189706"/>
                  </a:lnTo>
                  <a:lnTo>
                    <a:pt x="565680" y="187854"/>
                  </a:lnTo>
                  <a:lnTo>
                    <a:pt x="580496" y="185738"/>
                  </a:lnTo>
                  <a:lnTo>
                    <a:pt x="594255" y="183356"/>
                  </a:lnTo>
                  <a:lnTo>
                    <a:pt x="606955" y="181504"/>
                  </a:lnTo>
                  <a:lnTo>
                    <a:pt x="618596" y="179123"/>
                  </a:lnTo>
                  <a:lnTo>
                    <a:pt x="629444" y="176477"/>
                  </a:lnTo>
                  <a:lnTo>
                    <a:pt x="639234" y="174361"/>
                  </a:lnTo>
                  <a:lnTo>
                    <a:pt x="648230" y="171979"/>
                  </a:lnTo>
                  <a:lnTo>
                    <a:pt x="656432" y="169863"/>
                  </a:lnTo>
                  <a:lnTo>
                    <a:pt x="663840" y="167481"/>
                  </a:lnTo>
                  <a:lnTo>
                    <a:pt x="670455" y="165100"/>
                  </a:lnTo>
                  <a:lnTo>
                    <a:pt x="676011" y="162983"/>
                  </a:lnTo>
                  <a:lnTo>
                    <a:pt x="681303" y="160867"/>
                  </a:lnTo>
                  <a:lnTo>
                    <a:pt x="689505" y="157163"/>
                  </a:lnTo>
                  <a:lnTo>
                    <a:pt x="695325" y="153988"/>
                  </a:lnTo>
                  <a:lnTo>
                    <a:pt x="699294" y="151342"/>
                  </a:lnTo>
                  <a:lnTo>
                    <a:pt x="701411" y="149754"/>
                  </a:lnTo>
                  <a:lnTo>
                    <a:pt x="701940" y="149225"/>
                  </a:lnTo>
                  <a:lnTo>
                    <a:pt x="701940" y="199496"/>
                  </a:lnTo>
                  <a:lnTo>
                    <a:pt x="1253332" y="199496"/>
                  </a:lnTo>
                  <a:lnTo>
                    <a:pt x="1258624" y="199761"/>
                  </a:lnTo>
                  <a:lnTo>
                    <a:pt x="1263386" y="200554"/>
                  </a:lnTo>
                  <a:lnTo>
                    <a:pt x="1268413" y="201813"/>
                  </a:lnTo>
                  <a:lnTo>
                    <a:pt x="1272911" y="203465"/>
                  </a:lnTo>
                  <a:lnTo>
                    <a:pt x="1277144" y="205317"/>
                  </a:lnTo>
                  <a:lnTo>
                    <a:pt x="1281378" y="207963"/>
                  </a:lnTo>
                  <a:lnTo>
                    <a:pt x="1285082" y="210873"/>
                  </a:lnTo>
                  <a:lnTo>
                    <a:pt x="1288786" y="214313"/>
                  </a:lnTo>
                  <a:lnTo>
                    <a:pt x="1291961" y="217752"/>
                  </a:lnTo>
                  <a:lnTo>
                    <a:pt x="1294872" y="221721"/>
                  </a:lnTo>
                  <a:lnTo>
                    <a:pt x="1297517" y="225690"/>
                  </a:lnTo>
                  <a:lnTo>
                    <a:pt x="1299634" y="229923"/>
                  </a:lnTo>
                  <a:lnTo>
                    <a:pt x="1301222" y="234950"/>
                  </a:lnTo>
                  <a:lnTo>
                    <a:pt x="1302544" y="239448"/>
                  </a:lnTo>
                  <a:lnTo>
                    <a:pt x="1303074" y="244475"/>
                  </a:lnTo>
                  <a:lnTo>
                    <a:pt x="1303338" y="249767"/>
                  </a:lnTo>
                  <a:lnTo>
                    <a:pt x="1303338" y="801159"/>
                  </a:lnTo>
                  <a:lnTo>
                    <a:pt x="1303074" y="806186"/>
                  </a:lnTo>
                  <a:lnTo>
                    <a:pt x="1302544" y="811213"/>
                  </a:lnTo>
                  <a:lnTo>
                    <a:pt x="1301222" y="815976"/>
                  </a:lnTo>
                  <a:lnTo>
                    <a:pt x="1299634" y="820473"/>
                  </a:lnTo>
                  <a:lnTo>
                    <a:pt x="1297517" y="824707"/>
                  </a:lnTo>
                  <a:lnTo>
                    <a:pt x="1294872" y="829205"/>
                  </a:lnTo>
                  <a:lnTo>
                    <a:pt x="1291961" y="832909"/>
                  </a:lnTo>
                  <a:lnTo>
                    <a:pt x="1288786" y="836613"/>
                  </a:lnTo>
                  <a:lnTo>
                    <a:pt x="1285082" y="839788"/>
                  </a:lnTo>
                  <a:lnTo>
                    <a:pt x="1281378" y="842434"/>
                  </a:lnTo>
                  <a:lnTo>
                    <a:pt x="1277144" y="845080"/>
                  </a:lnTo>
                  <a:lnTo>
                    <a:pt x="1272911" y="847461"/>
                  </a:lnTo>
                  <a:lnTo>
                    <a:pt x="1268413" y="848784"/>
                  </a:lnTo>
                  <a:lnTo>
                    <a:pt x="1263386" y="850371"/>
                  </a:lnTo>
                  <a:lnTo>
                    <a:pt x="1258624" y="851165"/>
                  </a:lnTo>
                  <a:lnTo>
                    <a:pt x="1253332" y="851165"/>
                  </a:lnTo>
                  <a:lnTo>
                    <a:pt x="701940" y="851165"/>
                  </a:lnTo>
                  <a:lnTo>
                    <a:pt x="701940" y="951442"/>
                  </a:lnTo>
                  <a:lnTo>
                    <a:pt x="701411" y="951971"/>
                  </a:lnTo>
                  <a:lnTo>
                    <a:pt x="699294" y="953559"/>
                  </a:lnTo>
                  <a:lnTo>
                    <a:pt x="695325" y="956205"/>
                  </a:lnTo>
                  <a:lnTo>
                    <a:pt x="689505" y="959380"/>
                  </a:lnTo>
                  <a:lnTo>
                    <a:pt x="681303" y="963084"/>
                  </a:lnTo>
                  <a:lnTo>
                    <a:pt x="676011" y="964936"/>
                  </a:lnTo>
                  <a:lnTo>
                    <a:pt x="670455" y="967317"/>
                  </a:lnTo>
                  <a:lnTo>
                    <a:pt x="663840" y="969699"/>
                  </a:lnTo>
                  <a:lnTo>
                    <a:pt x="656432" y="971815"/>
                  </a:lnTo>
                  <a:lnTo>
                    <a:pt x="648230" y="974196"/>
                  </a:lnTo>
                  <a:lnTo>
                    <a:pt x="639234" y="976578"/>
                  </a:lnTo>
                  <a:lnTo>
                    <a:pt x="629444" y="978694"/>
                  </a:lnTo>
                  <a:lnTo>
                    <a:pt x="618596" y="981340"/>
                  </a:lnTo>
                  <a:lnTo>
                    <a:pt x="606955" y="983721"/>
                  </a:lnTo>
                  <a:lnTo>
                    <a:pt x="594255" y="985574"/>
                  </a:lnTo>
                  <a:lnTo>
                    <a:pt x="580496" y="987955"/>
                  </a:lnTo>
                  <a:lnTo>
                    <a:pt x="565680" y="989807"/>
                  </a:lnTo>
                  <a:lnTo>
                    <a:pt x="549805" y="991924"/>
                  </a:lnTo>
                  <a:lnTo>
                    <a:pt x="532607" y="993776"/>
                  </a:lnTo>
                  <a:lnTo>
                    <a:pt x="514350" y="995628"/>
                  </a:lnTo>
                  <a:lnTo>
                    <a:pt x="495036" y="996951"/>
                  </a:lnTo>
                  <a:lnTo>
                    <a:pt x="474398" y="998538"/>
                  </a:lnTo>
                  <a:lnTo>
                    <a:pt x="452438" y="999596"/>
                  </a:lnTo>
                  <a:lnTo>
                    <a:pt x="429419" y="1000390"/>
                  </a:lnTo>
                  <a:lnTo>
                    <a:pt x="404548" y="1000919"/>
                  </a:lnTo>
                  <a:lnTo>
                    <a:pt x="378355" y="1001713"/>
                  </a:lnTo>
                  <a:lnTo>
                    <a:pt x="351102" y="1001713"/>
                  </a:lnTo>
                  <a:lnTo>
                    <a:pt x="323586" y="1001713"/>
                  </a:lnTo>
                  <a:lnTo>
                    <a:pt x="297392" y="1000919"/>
                  </a:lnTo>
                  <a:lnTo>
                    <a:pt x="272786" y="1000390"/>
                  </a:lnTo>
                  <a:lnTo>
                    <a:pt x="249767" y="999596"/>
                  </a:lnTo>
                  <a:lnTo>
                    <a:pt x="227807" y="998538"/>
                  </a:lnTo>
                  <a:lnTo>
                    <a:pt x="206904" y="996951"/>
                  </a:lnTo>
                  <a:lnTo>
                    <a:pt x="187325" y="995628"/>
                  </a:lnTo>
                  <a:lnTo>
                    <a:pt x="169069" y="993776"/>
                  </a:lnTo>
                  <a:lnTo>
                    <a:pt x="152400" y="991924"/>
                  </a:lnTo>
                  <a:lnTo>
                    <a:pt x="136261" y="989807"/>
                  </a:lnTo>
                  <a:lnTo>
                    <a:pt x="121444" y="987955"/>
                  </a:lnTo>
                  <a:lnTo>
                    <a:pt x="107686" y="985574"/>
                  </a:lnTo>
                  <a:lnTo>
                    <a:pt x="94986" y="983721"/>
                  </a:lnTo>
                  <a:lnTo>
                    <a:pt x="83079" y="981340"/>
                  </a:lnTo>
                  <a:lnTo>
                    <a:pt x="72761" y="978694"/>
                  </a:lnTo>
                  <a:lnTo>
                    <a:pt x="62707" y="976578"/>
                  </a:lnTo>
                  <a:lnTo>
                    <a:pt x="53711" y="974196"/>
                  </a:lnTo>
                  <a:lnTo>
                    <a:pt x="45509" y="971815"/>
                  </a:lnTo>
                  <a:lnTo>
                    <a:pt x="38365" y="969699"/>
                  </a:lnTo>
                  <a:lnTo>
                    <a:pt x="31750" y="967317"/>
                  </a:lnTo>
                  <a:lnTo>
                    <a:pt x="25929" y="964936"/>
                  </a:lnTo>
                  <a:lnTo>
                    <a:pt x="20902" y="963084"/>
                  </a:lnTo>
                  <a:lnTo>
                    <a:pt x="12700" y="959380"/>
                  </a:lnTo>
                  <a:lnTo>
                    <a:pt x="6615" y="956205"/>
                  </a:lnTo>
                  <a:lnTo>
                    <a:pt x="2646" y="953559"/>
                  </a:lnTo>
                  <a:lnTo>
                    <a:pt x="794" y="951971"/>
                  </a:lnTo>
                  <a:lnTo>
                    <a:pt x="0" y="951442"/>
                  </a:lnTo>
                  <a:lnTo>
                    <a:pt x="0" y="149225"/>
                  </a:lnTo>
                  <a:close/>
                  <a:moveTo>
                    <a:pt x="350970" y="31001"/>
                  </a:moveTo>
                  <a:lnTo>
                    <a:pt x="340655" y="31264"/>
                  </a:lnTo>
                  <a:lnTo>
                    <a:pt x="330605" y="31789"/>
                  </a:lnTo>
                  <a:lnTo>
                    <a:pt x="321083" y="32577"/>
                  </a:lnTo>
                  <a:lnTo>
                    <a:pt x="311826" y="33891"/>
                  </a:lnTo>
                  <a:lnTo>
                    <a:pt x="303098" y="35204"/>
                  </a:lnTo>
                  <a:lnTo>
                    <a:pt x="294635" y="36781"/>
                  </a:lnTo>
                  <a:lnTo>
                    <a:pt x="286965" y="38882"/>
                  </a:lnTo>
                  <a:lnTo>
                    <a:pt x="279824" y="41247"/>
                  </a:lnTo>
                  <a:lnTo>
                    <a:pt x="273476" y="43349"/>
                  </a:lnTo>
                  <a:lnTo>
                    <a:pt x="267658" y="46239"/>
                  </a:lnTo>
                  <a:lnTo>
                    <a:pt x="262632" y="49129"/>
                  </a:lnTo>
                  <a:lnTo>
                    <a:pt x="258401" y="52018"/>
                  </a:lnTo>
                  <a:lnTo>
                    <a:pt x="256814" y="53595"/>
                  </a:lnTo>
                  <a:lnTo>
                    <a:pt x="254962" y="54908"/>
                  </a:lnTo>
                  <a:lnTo>
                    <a:pt x="253640" y="56747"/>
                  </a:lnTo>
                  <a:lnTo>
                    <a:pt x="252847" y="58324"/>
                  </a:lnTo>
                  <a:lnTo>
                    <a:pt x="251524" y="60163"/>
                  </a:lnTo>
                  <a:lnTo>
                    <a:pt x="250995" y="61739"/>
                  </a:lnTo>
                  <a:lnTo>
                    <a:pt x="250731" y="63578"/>
                  </a:lnTo>
                  <a:lnTo>
                    <a:pt x="250466" y="65154"/>
                  </a:lnTo>
                  <a:lnTo>
                    <a:pt x="250731" y="66993"/>
                  </a:lnTo>
                  <a:lnTo>
                    <a:pt x="250995" y="68570"/>
                  </a:lnTo>
                  <a:lnTo>
                    <a:pt x="251524" y="70409"/>
                  </a:lnTo>
                  <a:lnTo>
                    <a:pt x="252847" y="71985"/>
                  </a:lnTo>
                  <a:lnTo>
                    <a:pt x="253640" y="73824"/>
                  </a:lnTo>
                  <a:lnTo>
                    <a:pt x="254962" y="75401"/>
                  </a:lnTo>
                  <a:lnTo>
                    <a:pt x="256814" y="77240"/>
                  </a:lnTo>
                  <a:lnTo>
                    <a:pt x="258401" y="78553"/>
                  </a:lnTo>
                  <a:lnTo>
                    <a:pt x="262632" y="81706"/>
                  </a:lnTo>
                  <a:lnTo>
                    <a:pt x="267658" y="84596"/>
                  </a:lnTo>
                  <a:lnTo>
                    <a:pt x="273476" y="86960"/>
                  </a:lnTo>
                  <a:lnTo>
                    <a:pt x="279824" y="89325"/>
                  </a:lnTo>
                  <a:lnTo>
                    <a:pt x="286965" y="91689"/>
                  </a:lnTo>
                  <a:lnTo>
                    <a:pt x="294635" y="93528"/>
                  </a:lnTo>
                  <a:lnTo>
                    <a:pt x="303098" y="95367"/>
                  </a:lnTo>
                  <a:lnTo>
                    <a:pt x="311826" y="96681"/>
                  </a:lnTo>
                  <a:lnTo>
                    <a:pt x="321083" y="97732"/>
                  </a:lnTo>
                  <a:lnTo>
                    <a:pt x="330605" y="98783"/>
                  </a:lnTo>
                  <a:lnTo>
                    <a:pt x="340655" y="99308"/>
                  </a:lnTo>
                  <a:lnTo>
                    <a:pt x="350970" y="99571"/>
                  </a:lnTo>
                  <a:lnTo>
                    <a:pt x="361020" y="99308"/>
                  </a:lnTo>
                  <a:lnTo>
                    <a:pt x="370806" y="98783"/>
                  </a:lnTo>
                  <a:lnTo>
                    <a:pt x="380592" y="97732"/>
                  </a:lnTo>
                  <a:lnTo>
                    <a:pt x="389849" y="96681"/>
                  </a:lnTo>
                  <a:lnTo>
                    <a:pt x="398577" y="95367"/>
                  </a:lnTo>
                  <a:lnTo>
                    <a:pt x="406776" y="93528"/>
                  </a:lnTo>
                  <a:lnTo>
                    <a:pt x="414711" y="91689"/>
                  </a:lnTo>
                  <a:lnTo>
                    <a:pt x="421852" y="89325"/>
                  </a:lnTo>
                  <a:lnTo>
                    <a:pt x="428199" y="86960"/>
                  </a:lnTo>
                  <a:lnTo>
                    <a:pt x="434018" y="84596"/>
                  </a:lnTo>
                  <a:lnTo>
                    <a:pt x="438779" y="81706"/>
                  </a:lnTo>
                  <a:lnTo>
                    <a:pt x="443010" y="78553"/>
                  </a:lnTo>
                  <a:lnTo>
                    <a:pt x="444862" y="77240"/>
                  </a:lnTo>
                  <a:lnTo>
                    <a:pt x="446449" y="75401"/>
                  </a:lnTo>
                  <a:lnTo>
                    <a:pt x="448035" y="73824"/>
                  </a:lnTo>
                  <a:lnTo>
                    <a:pt x="449093" y="71985"/>
                  </a:lnTo>
                  <a:lnTo>
                    <a:pt x="449887" y="70409"/>
                  </a:lnTo>
                  <a:lnTo>
                    <a:pt x="450680" y="68570"/>
                  </a:lnTo>
                  <a:lnTo>
                    <a:pt x="450945" y="66993"/>
                  </a:lnTo>
                  <a:lnTo>
                    <a:pt x="451209" y="65154"/>
                  </a:lnTo>
                  <a:lnTo>
                    <a:pt x="450945" y="63578"/>
                  </a:lnTo>
                  <a:lnTo>
                    <a:pt x="450680" y="61739"/>
                  </a:lnTo>
                  <a:lnTo>
                    <a:pt x="449887" y="60163"/>
                  </a:lnTo>
                  <a:lnTo>
                    <a:pt x="449093" y="58324"/>
                  </a:lnTo>
                  <a:lnTo>
                    <a:pt x="448035" y="56747"/>
                  </a:lnTo>
                  <a:lnTo>
                    <a:pt x="446449" y="54908"/>
                  </a:lnTo>
                  <a:lnTo>
                    <a:pt x="444862" y="53595"/>
                  </a:lnTo>
                  <a:lnTo>
                    <a:pt x="443010" y="52018"/>
                  </a:lnTo>
                  <a:lnTo>
                    <a:pt x="438779" y="49129"/>
                  </a:lnTo>
                  <a:lnTo>
                    <a:pt x="434018" y="46239"/>
                  </a:lnTo>
                  <a:lnTo>
                    <a:pt x="428199" y="43349"/>
                  </a:lnTo>
                  <a:lnTo>
                    <a:pt x="421852" y="41247"/>
                  </a:lnTo>
                  <a:lnTo>
                    <a:pt x="414711" y="38882"/>
                  </a:lnTo>
                  <a:lnTo>
                    <a:pt x="406776" y="36781"/>
                  </a:lnTo>
                  <a:lnTo>
                    <a:pt x="398577" y="35204"/>
                  </a:lnTo>
                  <a:lnTo>
                    <a:pt x="389849" y="33891"/>
                  </a:lnTo>
                  <a:lnTo>
                    <a:pt x="380592" y="32577"/>
                  </a:lnTo>
                  <a:lnTo>
                    <a:pt x="370806" y="31789"/>
                  </a:lnTo>
                  <a:lnTo>
                    <a:pt x="361020" y="31264"/>
                  </a:lnTo>
                  <a:lnTo>
                    <a:pt x="350970" y="31001"/>
                  </a:lnTo>
                  <a:close/>
                  <a:moveTo>
                    <a:pt x="332721" y="0"/>
                  </a:moveTo>
                  <a:lnTo>
                    <a:pt x="350970" y="0"/>
                  </a:lnTo>
                  <a:lnTo>
                    <a:pt x="368955" y="0"/>
                  </a:lnTo>
                  <a:lnTo>
                    <a:pt x="386675" y="263"/>
                  </a:lnTo>
                  <a:lnTo>
                    <a:pt x="404396" y="788"/>
                  </a:lnTo>
                  <a:lnTo>
                    <a:pt x="421323" y="1313"/>
                  </a:lnTo>
                  <a:lnTo>
                    <a:pt x="438514" y="2364"/>
                  </a:lnTo>
                  <a:lnTo>
                    <a:pt x="455177" y="3415"/>
                  </a:lnTo>
                  <a:lnTo>
                    <a:pt x="471310" y="4466"/>
                  </a:lnTo>
                  <a:lnTo>
                    <a:pt x="487444" y="5780"/>
                  </a:lnTo>
                  <a:lnTo>
                    <a:pt x="502784" y="7356"/>
                  </a:lnTo>
                  <a:lnTo>
                    <a:pt x="517859" y="8932"/>
                  </a:lnTo>
                  <a:lnTo>
                    <a:pt x="532670" y="10771"/>
                  </a:lnTo>
                  <a:lnTo>
                    <a:pt x="546952" y="12873"/>
                  </a:lnTo>
                  <a:lnTo>
                    <a:pt x="560705" y="14712"/>
                  </a:lnTo>
                  <a:lnTo>
                    <a:pt x="573930" y="17077"/>
                  </a:lnTo>
                  <a:lnTo>
                    <a:pt x="586625" y="19178"/>
                  </a:lnTo>
                  <a:lnTo>
                    <a:pt x="599056" y="21806"/>
                  </a:lnTo>
                  <a:lnTo>
                    <a:pt x="610428" y="24433"/>
                  </a:lnTo>
                  <a:lnTo>
                    <a:pt x="621537" y="27323"/>
                  </a:lnTo>
                  <a:lnTo>
                    <a:pt x="631852" y="29687"/>
                  </a:lnTo>
                  <a:lnTo>
                    <a:pt x="641902" y="32840"/>
                  </a:lnTo>
                  <a:lnTo>
                    <a:pt x="650894" y="35993"/>
                  </a:lnTo>
                  <a:lnTo>
                    <a:pt x="659093" y="39145"/>
                  </a:lnTo>
                  <a:lnTo>
                    <a:pt x="667028" y="42298"/>
                  </a:lnTo>
                  <a:lnTo>
                    <a:pt x="674169" y="45713"/>
                  </a:lnTo>
                  <a:lnTo>
                    <a:pt x="680252" y="49129"/>
                  </a:lnTo>
                  <a:lnTo>
                    <a:pt x="685806" y="52544"/>
                  </a:lnTo>
                  <a:lnTo>
                    <a:pt x="690567" y="55959"/>
                  </a:lnTo>
                  <a:lnTo>
                    <a:pt x="694534" y="59637"/>
                  </a:lnTo>
                  <a:lnTo>
                    <a:pt x="696121" y="61214"/>
                  </a:lnTo>
                  <a:lnTo>
                    <a:pt x="697443" y="63315"/>
                  </a:lnTo>
                  <a:lnTo>
                    <a:pt x="699030" y="65154"/>
                  </a:lnTo>
                  <a:lnTo>
                    <a:pt x="699824" y="66993"/>
                  </a:lnTo>
                  <a:lnTo>
                    <a:pt x="700617" y="68833"/>
                  </a:lnTo>
                  <a:lnTo>
                    <a:pt x="701146" y="70934"/>
                  </a:lnTo>
                  <a:lnTo>
                    <a:pt x="701411" y="72511"/>
                  </a:lnTo>
                  <a:lnTo>
                    <a:pt x="701675" y="74612"/>
                  </a:lnTo>
                  <a:lnTo>
                    <a:pt x="701411" y="76451"/>
                  </a:lnTo>
                  <a:lnTo>
                    <a:pt x="701146" y="78553"/>
                  </a:lnTo>
                  <a:lnTo>
                    <a:pt x="700617" y="80392"/>
                  </a:lnTo>
                  <a:lnTo>
                    <a:pt x="699824" y="82231"/>
                  </a:lnTo>
                  <a:lnTo>
                    <a:pt x="699030" y="84333"/>
                  </a:lnTo>
                  <a:lnTo>
                    <a:pt x="697443" y="85909"/>
                  </a:lnTo>
                  <a:lnTo>
                    <a:pt x="696121" y="88011"/>
                  </a:lnTo>
                  <a:lnTo>
                    <a:pt x="694534" y="89587"/>
                  </a:lnTo>
                  <a:lnTo>
                    <a:pt x="690567" y="93265"/>
                  </a:lnTo>
                  <a:lnTo>
                    <a:pt x="685806" y="96681"/>
                  </a:lnTo>
                  <a:lnTo>
                    <a:pt x="680252" y="100359"/>
                  </a:lnTo>
                  <a:lnTo>
                    <a:pt x="674169" y="103774"/>
                  </a:lnTo>
                  <a:lnTo>
                    <a:pt x="667028" y="106927"/>
                  </a:lnTo>
                  <a:lnTo>
                    <a:pt x="659093" y="110342"/>
                  </a:lnTo>
                  <a:lnTo>
                    <a:pt x="650894" y="113495"/>
                  </a:lnTo>
                  <a:lnTo>
                    <a:pt x="641902" y="116385"/>
                  </a:lnTo>
                  <a:lnTo>
                    <a:pt x="631852" y="119275"/>
                  </a:lnTo>
                  <a:lnTo>
                    <a:pt x="621537" y="122165"/>
                  </a:lnTo>
                  <a:lnTo>
                    <a:pt x="610428" y="124792"/>
                  </a:lnTo>
                  <a:lnTo>
                    <a:pt x="599056" y="127419"/>
                  </a:lnTo>
                  <a:lnTo>
                    <a:pt x="586625" y="129784"/>
                  </a:lnTo>
                  <a:lnTo>
                    <a:pt x="573930" y="132148"/>
                  </a:lnTo>
                  <a:lnTo>
                    <a:pt x="560705" y="134513"/>
                  </a:lnTo>
                  <a:lnTo>
                    <a:pt x="546952" y="136352"/>
                  </a:lnTo>
                  <a:lnTo>
                    <a:pt x="532670" y="138453"/>
                  </a:lnTo>
                  <a:lnTo>
                    <a:pt x="517859" y="140292"/>
                  </a:lnTo>
                  <a:lnTo>
                    <a:pt x="502784" y="141869"/>
                  </a:lnTo>
                  <a:lnTo>
                    <a:pt x="487444" y="143445"/>
                  </a:lnTo>
                  <a:lnTo>
                    <a:pt x="471310" y="144759"/>
                  </a:lnTo>
                  <a:lnTo>
                    <a:pt x="455177" y="146072"/>
                  </a:lnTo>
                  <a:lnTo>
                    <a:pt x="438514" y="146860"/>
                  </a:lnTo>
                  <a:lnTo>
                    <a:pt x="421323" y="147649"/>
                  </a:lnTo>
                  <a:lnTo>
                    <a:pt x="404396" y="148437"/>
                  </a:lnTo>
                  <a:lnTo>
                    <a:pt x="386675" y="148962"/>
                  </a:lnTo>
                  <a:lnTo>
                    <a:pt x="368955" y="149225"/>
                  </a:lnTo>
                  <a:lnTo>
                    <a:pt x="350970" y="149225"/>
                  </a:lnTo>
                  <a:lnTo>
                    <a:pt x="332721" y="149225"/>
                  </a:lnTo>
                  <a:lnTo>
                    <a:pt x="315000" y="148962"/>
                  </a:lnTo>
                  <a:lnTo>
                    <a:pt x="297280" y="148437"/>
                  </a:lnTo>
                  <a:lnTo>
                    <a:pt x="280088" y="147649"/>
                  </a:lnTo>
                  <a:lnTo>
                    <a:pt x="262897" y="146860"/>
                  </a:lnTo>
                  <a:lnTo>
                    <a:pt x="246499" y="146072"/>
                  </a:lnTo>
                  <a:lnTo>
                    <a:pt x="230101" y="144759"/>
                  </a:lnTo>
                  <a:lnTo>
                    <a:pt x="214232" y="143445"/>
                  </a:lnTo>
                  <a:lnTo>
                    <a:pt x="198892" y="141869"/>
                  </a:lnTo>
                  <a:lnTo>
                    <a:pt x="183552" y="140292"/>
                  </a:lnTo>
                  <a:lnTo>
                    <a:pt x="168741" y="138453"/>
                  </a:lnTo>
                  <a:lnTo>
                    <a:pt x="154723" y="136352"/>
                  </a:lnTo>
                  <a:lnTo>
                    <a:pt x="140706" y="134513"/>
                  </a:lnTo>
                  <a:lnTo>
                    <a:pt x="127746" y="132148"/>
                  </a:lnTo>
                  <a:lnTo>
                    <a:pt x="114786" y="129784"/>
                  </a:lnTo>
                  <a:lnTo>
                    <a:pt x="102884" y="127419"/>
                  </a:lnTo>
                  <a:lnTo>
                    <a:pt x="91247" y="124792"/>
                  </a:lnTo>
                  <a:lnTo>
                    <a:pt x="80139" y="122165"/>
                  </a:lnTo>
                  <a:lnTo>
                    <a:pt x="69824" y="119275"/>
                  </a:lnTo>
                  <a:lnTo>
                    <a:pt x="60038" y="116385"/>
                  </a:lnTo>
                  <a:lnTo>
                    <a:pt x="51046" y="113495"/>
                  </a:lnTo>
                  <a:lnTo>
                    <a:pt x="42318" y="110342"/>
                  </a:lnTo>
                  <a:lnTo>
                    <a:pt x="34648" y="106927"/>
                  </a:lnTo>
                  <a:lnTo>
                    <a:pt x="27507" y="103774"/>
                  </a:lnTo>
                  <a:lnTo>
                    <a:pt x="21159" y="100359"/>
                  </a:lnTo>
                  <a:lnTo>
                    <a:pt x="15869" y="96681"/>
                  </a:lnTo>
                  <a:lnTo>
                    <a:pt x="11109" y="93265"/>
                  </a:lnTo>
                  <a:lnTo>
                    <a:pt x="7141" y="89587"/>
                  </a:lnTo>
                  <a:lnTo>
                    <a:pt x="5554" y="88011"/>
                  </a:lnTo>
                  <a:lnTo>
                    <a:pt x="4232" y="85909"/>
                  </a:lnTo>
                  <a:lnTo>
                    <a:pt x="2910" y="84333"/>
                  </a:lnTo>
                  <a:lnTo>
                    <a:pt x="1852" y="82231"/>
                  </a:lnTo>
                  <a:lnTo>
                    <a:pt x="1058" y="80392"/>
                  </a:lnTo>
                  <a:lnTo>
                    <a:pt x="265" y="78553"/>
                  </a:lnTo>
                  <a:lnTo>
                    <a:pt x="0" y="76451"/>
                  </a:lnTo>
                  <a:lnTo>
                    <a:pt x="0" y="74612"/>
                  </a:lnTo>
                  <a:lnTo>
                    <a:pt x="0" y="72511"/>
                  </a:lnTo>
                  <a:lnTo>
                    <a:pt x="265" y="70934"/>
                  </a:lnTo>
                  <a:lnTo>
                    <a:pt x="1058" y="68833"/>
                  </a:lnTo>
                  <a:lnTo>
                    <a:pt x="1852" y="66993"/>
                  </a:lnTo>
                  <a:lnTo>
                    <a:pt x="2910" y="65154"/>
                  </a:lnTo>
                  <a:lnTo>
                    <a:pt x="4232" y="63315"/>
                  </a:lnTo>
                  <a:lnTo>
                    <a:pt x="5554" y="61214"/>
                  </a:lnTo>
                  <a:lnTo>
                    <a:pt x="7141" y="59637"/>
                  </a:lnTo>
                  <a:lnTo>
                    <a:pt x="11109" y="55959"/>
                  </a:lnTo>
                  <a:lnTo>
                    <a:pt x="15869" y="52544"/>
                  </a:lnTo>
                  <a:lnTo>
                    <a:pt x="21159" y="49129"/>
                  </a:lnTo>
                  <a:lnTo>
                    <a:pt x="27507" y="45713"/>
                  </a:lnTo>
                  <a:lnTo>
                    <a:pt x="34648" y="42298"/>
                  </a:lnTo>
                  <a:lnTo>
                    <a:pt x="42318" y="39145"/>
                  </a:lnTo>
                  <a:lnTo>
                    <a:pt x="51046" y="35993"/>
                  </a:lnTo>
                  <a:lnTo>
                    <a:pt x="60038" y="32840"/>
                  </a:lnTo>
                  <a:lnTo>
                    <a:pt x="69824" y="29687"/>
                  </a:lnTo>
                  <a:lnTo>
                    <a:pt x="80139" y="27323"/>
                  </a:lnTo>
                  <a:lnTo>
                    <a:pt x="91247" y="24433"/>
                  </a:lnTo>
                  <a:lnTo>
                    <a:pt x="102884" y="21806"/>
                  </a:lnTo>
                  <a:lnTo>
                    <a:pt x="114786" y="19178"/>
                  </a:lnTo>
                  <a:lnTo>
                    <a:pt x="127746" y="17077"/>
                  </a:lnTo>
                  <a:lnTo>
                    <a:pt x="140706" y="14712"/>
                  </a:lnTo>
                  <a:lnTo>
                    <a:pt x="154723" y="12873"/>
                  </a:lnTo>
                  <a:lnTo>
                    <a:pt x="168741" y="10771"/>
                  </a:lnTo>
                  <a:lnTo>
                    <a:pt x="183552" y="8932"/>
                  </a:lnTo>
                  <a:lnTo>
                    <a:pt x="198892" y="7356"/>
                  </a:lnTo>
                  <a:lnTo>
                    <a:pt x="214232" y="5780"/>
                  </a:lnTo>
                  <a:lnTo>
                    <a:pt x="230101" y="4466"/>
                  </a:lnTo>
                  <a:lnTo>
                    <a:pt x="246499" y="3415"/>
                  </a:lnTo>
                  <a:lnTo>
                    <a:pt x="262897" y="2364"/>
                  </a:lnTo>
                  <a:lnTo>
                    <a:pt x="280088" y="1313"/>
                  </a:lnTo>
                  <a:lnTo>
                    <a:pt x="297280" y="788"/>
                  </a:lnTo>
                  <a:lnTo>
                    <a:pt x="315000" y="263"/>
                  </a:lnTo>
                  <a:lnTo>
                    <a:pt x="33272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674870" y="5677535"/>
            <a:ext cx="2900045" cy="675005"/>
            <a:chOff x="7017" y="8941"/>
            <a:chExt cx="4567" cy="1063"/>
          </a:xfrm>
        </p:grpSpPr>
        <p:sp>
          <p:nvSpPr>
            <p:cNvPr id="58" name="文本框 57"/>
            <p:cNvSpPr txBox="1"/>
            <p:nvPr/>
          </p:nvSpPr>
          <p:spPr>
            <a:xfrm>
              <a:off x="7284" y="8941"/>
              <a:ext cx="4300" cy="10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zh-CN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感恩父亲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>
                <a:lnSpc>
                  <a:spcPts val="2200"/>
                </a:lnSpc>
              </a:pPr>
              <a:r>
                <a:rPr lang="en-US" altLang="zh-CN" dirty="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Grateful father</a:t>
              </a:r>
              <a:endParaRPr lang="en-US" altLang="zh-CN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59" name="双括号 58"/>
            <p:cNvSpPr/>
            <p:nvPr/>
          </p:nvSpPr>
          <p:spPr>
            <a:xfrm rot="5400000">
              <a:off x="8882" y="7479"/>
              <a:ext cx="1033" cy="4019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胶卷"/>
            <p:cNvSpPr/>
            <p:nvPr/>
          </p:nvSpPr>
          <p:spPr bwMode="auto">
            <a:xfrm>
              <a:off x="7017" y="9184"/>
              <a:ext cx="609" cy="609"/>
            </a:xfrm>
            <a:custGeom>
              <a:avLst/>
              <a:gdLst>
                <a:gd name="T0" fmla="*/ 1539159 w 1303338"/>
                <a:gd name="T1" fmla="*/ 1170631 h 1001713"/>
                <a:gd name="T2" fmla="*/ 1465682 w 1303338"/>
                <a:gd name="T3" fmla="*/ 1097177 h 1001713"/>
                <a:gd name="T4" fmla="*/ 1099068 w 1303338"/>
                <a:gd name="T5" fmla="*/ 1097177 h 1001713"/>
                <a:gd name="T6" fmla="*/ 1831910 w 1303338"/>
                <a:gd name="T7" fmla="*/ 1024109 h 1001713"/>
                <a:gd name="T8" fmla="*/ 1025978 w 1303338"/>
                <a:gd name="T9" fmla="*/ 511474 h 1001713"/>
                <a:gd name="T10" fmla="*/ 1539159 w 1303338"/>
                <a:gd name="T11" fmla="*/ 438020 h 1001713"/>
                <a:gd name="T12" fmla="*/ 1465682 w 1303338"/>
                <a:gd name="T13" fmla="*/ 364953 h 1001713"/>
                <a:gd name="T14" fmla="*/ 1099068 w 1303338"/>
                <a:gd name="T15" fmla="*/ 364953 h 1001713"/>
                <a:gd name="T16" fmla="*/ 3867 w 1303338"/>
                <a:gd name="T17" fmla="*/ 221137 h 1001713"/>
                <a:gd name="T18" fmla="*/ 66517 w 1303338"/>
                <a:gd name="T19" fmla="*/ 248199 h 1001713"/>
                <a:gd name="T20" fmla="*/ 177506 w 1303338"/>
                <a:gd name="T21" fmla="*/ 271395 h 1001713"/>
                <a:gd name="T22" fmla="*/ 365067 w 1303338"/>
                <a:gd name="T23" fmla="*/ 288019 h 1001713"/>
                <a:gd name="T24" fmla="*/ 627652 w 1303338"/>
                <a:gd name="T25" fmla="*/ 289565 h 1001713"/>
                <a:gd name="T26" fmla="*/ 826816 w 1303338"/>
                <a:gd name="T27" fmla="*/ 274487 h 1001713"/>
                <a:gd name="T28" fmla="*/ 947473 w 1303338"/>
                <a:gd name="T29" fmla="*/ 251291 h 1001713"/>
                <a:gd name="T30" fmla="*/ 1016309 w 1303338"/>
                <a:gd name="T31" fmla="*/ 225003 h 1001713"/>
                <a:gd name="T32" fmla="*/ 1846605 w 1303338"/>
                <a:gd name="T33" fmla="*/ 293044 h 1001713"/>
                <a:gd name="T34" fmla="*/ 1888371 w 1303338"/>
                <a:gd name="T35" fmla="*/ 318173 h 1001713"/>
                <a:gd name="T36" fmla="*/ 1905000 w 1303338"/>
                <a:gd name="T37" fmla="*/ 364953 h 1001713"/>
                <a:gd name="T38" fmla="*/ 1892626 w 1303338"/>
                <a:gd name="T39" fmla="*/ 1211611 h 1001713"/>
                <a:gd name="T40" fmla="*/ 1853953 w 1303338"/>
                <a:gd name="T41" fmla="*/ 1240219 h 1001713"/>
                <a:gd name="T42" fmla="*/ 1022110 w 1303338"/>
                <a:gd name="T43" fmla="*/ 1393314 h 1001713"/>
                <a:gd name="T44" fmla="*/ 959462 w 1303338"/>
                <a:gd name="T45" fmla="*/ 1419989 h 1001713"/>
                <a:gd name="T46" fmla="*/ 848471 w 1303338"/>
                <a:gd name="T47" fmla="*/ 1443572 h 1001713"/>
                <a:gd name="T48" fmla="*/ 661298 w 1303338"/>
                <a:gd name="T49" fmla="*/ 1460582 h 1001713"/>
                <a:gd name="T50" fmla="*/ 398713 w 1303338"/>
                <a:gd name="T51" fmla="*/ 1461742 h 1001713"/>
                <a:gd name="T52" fmla="*/ 199163 w 1303338"/>
                <a:gd name="T53" fmla="*/ 1446278 h 1001713"/>
                <a:gd name="T54" fmla="*/ 78506 w 1303338"/>
                <a:gd name="T55" fmla="*/ 1423468 h 1001713"/>
                <a:gd name="T56" fmla="*/ 9669 w 1303338"/>
                <a:gd name="T57" fmla="*/ 1397180 h 1001713"/>
                <a:gd name="T58" fmla="*/ 483223 w 1303338"/>
                <a:gd name="T59" fmla="*/ 46449 h 1001713"/>
                <a:gd name="T60" fmla="*/ 399721 w 1303338"/>
                <a:gd name="T61" fmla="*/ 63340 h 1001713"/>
                <a:gd name="T62" fmla="*/ 369569 w 1303338"/>
                <a:gd name="T63" fmla="*/ 85221 h 1001713"/>
                <a:gd name="T64" fmla="*/ 367635 w 1303338"/>
                <a:gd name="T65" fmla="*/ 102880 h 1001713"/>
                <a:gd name="T66" fmla="*/ 391217 w 1303338"/>
                <a:gd name="T67" fmla="*/ 123609 h 1001713"/>
                <a:gd name="T68" fmla="*/ 469305 w 1303338"/>
                <a:gd name="T69" fmla="*/ 142803 h 1001713"/>
                <a:gd name="T70" fmla="*/ 569816 w 1303338"/>
                <a:gd name="T71" fmla="*/ 141268 h 1001713"/>
                <a:gd name="T72" fmla="*/ 641333 w 1303338"/>
                <a:gd name="T73" fmla="*/ 119387 h 1001713"/>
                <a:gd name="T74" fmla="*/ 658728 w 1303338"/>
                <a:gd name="T75" fmla="*/ 100193 h 1001713"/>
                <a:gd name="T76" fmla="*/ 654862 w 1303338"/>
                <a:gd name="T77" fmla="*/ 82917 h 1001713"/>
                <a:gd name="T78" fmla="*/ 616592 w 1303338"/>
                <a:gd name="T79" fmla="*/ 60269 h 1001713"/>
                <a:gd name="T80" fmla="*/ 527678 w 1303338"/>
                <a:gd name="T81" fmla="*/ 45682 h 1001713"/>
                <a:gd name="T82" fmla="*/ 615819 w 1303338"/>
                <a:gd name="T83" fmla="*/ 1919 h 1001713"/>
                <a:gd name="T84" fmla="*/ 778567 w 1303338"/>
                <a:gd name="T85" fmla="*/ 15738 h 1001713"/>
                <a:gd name="T86" fmla="*/ 908458 w 1303338"/>
                <a:gd name="T87" fmla="*/ 39924 h 1001713"/>
                <a:gd name="T88" fmla="*/ 994278 w 1303338"/>
                <a:gd name="T89" fmla="*/ 71786 h 1001713"/>
                <a:gd name="T90" fmla="*/ 1022885 w 1303338"/>
                <a:gd name="T91" fmla="*/ 97888 h 1001713"/>
                <a:gd name="T92" fmla="*/ 1024044 w 1303338"/>
                <a:gd name="T93" fmla="*/ 117467 h 1001713"/>
                <a:gd name="T94" fmla="*/ 1002396 w 1303338"/>
                <a:gd name="T95" fmla="*/ 141268 h 1001713"/>
                <a:gd name="T96" fmla="*/ 923535 w 1303338"/>
                <a:gd name="T97" fmla="*/ 174281 h 1001713"/>
                <a:gd name="T98" fmla="*/ 799442 w 1303338"/>
                <a:gd name="T99" fmla="*/ 199234 h 1001713"/>
                <a:gd name="T100" fmla="*/ 640946 w 1303338"/>
                <a:gd name="T101" fmla="*/ 214588 h 1001713"/>
                <a:gd name="T102" fmla="*/ 460414 w 1303338"/>
                <a:gd name="T103" fmla="*/ 217659 h 1001713"/>
                <a:gd name="T104" fmla="*/ 290707 w 1303338"/>
                <a:gd name="T105" fmla="*/ 207295 h 1001713"/>
                <a:gd name="T106" fmla="*/ 150379 w 1303338"/>
                <a:gd name="T107" fmla="*/ 186181 h 1001713"/>
                <a:gd name="T108" fmla="*/ 50643 w 1303338"/>
                <a:gd name="T109" fmla="*/ 156239 h 1001713"/>
                <a:gd name="T110" fmla="*/ 6186 w 1303338"/>
                <a:gd name="T111" fmla="*/ 125528 h 1001713"/>
                <a:gd name="T112" fmla="*/ 0 w 1303338"/>
                <a:gd name="T113" fmla="*/ 105951 h 1001713"/>
                <a:gd name="T114" fmla="*/ 10438 w 1303338"/>
                <a:gd name="T115" fmla="*/ 87140 h 1001713"/>
                <a:gd name="T116" fmla="*/ 74610 w 1303338"/>
                <a:gd name="T117" fmla="*/ 52592 h 1001713"/>
                <a:gd name="T118" fmla="*/ 186718 w 1303338"/>
                <a:gd name="T119" fmla="*/ 24952 h 1001713"/>
                <a:gd name="T120" fmla="*/ 336323 w 1303338"/>
                <a:gd name="T121" fmla="*/ 6526 h 10017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03338" h="1001713">
                  <a:moveTo>
                    <a:pt x="1153319" y="750888"/>
                  </a:moveTo>
                  <a:lnTo>
                    <a:pt x="1153319" y="801159"/>
                  </a:lnTo>
                  <a:lnTo>
                    <a:pt x="1203061" y="801159"/>
                  </a:lnTo>
                  <a:lnTo>
                    <a:pt x="1203061" y="750888"/>
                  </a:lnTo>
                  <a:lnTo>
                    <a:pt x="1153319" y="750888"/>
                  </a:lnTo>
                  <a:close/>
                  <a:moveTo>
                    <a:pt x="1053042" y="750888"/>
                  </a:moveTo>
                  <a:lnTo>
                    <a:pt x="1053042" y="801159"/>
                  </a:lnTo>
                  <a:lnTo>
                    <a:pt x="1103049" y="801159"/>
                  </a:lnTo>
                  <a:lnTo>
                    <a:pt x="1103049" y="750888"/>
                  </a:lnTo>
                  <a:lnTo>
                    <a:pt x="1053042" y="750888"/>
                  </a:lnTo>
                  <a:close/>
                  <a:moveTo>
                    <a:pt x="952501" y="750888"/>
                  </a:moveTo>
                  <a:lnTo>
                    <a:pt x="952501" y="801159"/>
                  </a:lnTo>
                  <a:lnTo>
                    <a:pt x="1002771" y="801159"/>
                  </a:lnTo>
                  <a:lnTo>
                    <a:pt x="1002771" y="750888"/>
                  </a:lnTo>
                  <a:lnTo>
                    <a:pt x="952501" y="750888"/>
                  </a:lnTo>
                  <a:close/>
                  <a:moveTo>
                    <a:pt x="852223" y="750888"/>
                  </a:moveTo>
                  <a:lnTo>
                    <a:pt x="852223" y="801159"/>
                  </a:lnTo>
                  <a:lnTo>
                    <a:pt x="902494" y="801159"/>
                  </a:lnTo>
                  <a:lnTo>
                    <a:pt x="902494" y="750888"/>
                  </a:lnTo>
                  <a:lnTo>
                    <a:pt x="852223" y="750888"/>
                  </a:lnTo>
                  <a:close/>
                  <a:moveTo>
                    <a:pt x="751946" y="750888"/>
                  </a:moveTo>
                  <a:lnTo>
                    <a:pt x="751946" y="801159"/>
                  </a:lnTo>
                  <a:lnTo>
                    <a:pt x="802217" y="801159"/>
                  </a:lnTo>
                  <a:lnTo>
                    <a:pt x="802217" y="750888"/>
                  </a:lnTo>
                  <a:lnTo>
                    <a:pt x="751946" y="750888"/>
                  </a:lnTo>
                  <a:close/>
                  <a:moveTo>
                    <a:pt x="852223" y="350044"/>
                  </a:moveTo>
                  <a:lnTo>
                    <a:pt x="852223" y="700882"/>
                  </a:lnTo>
                  <a:lnTo>
                    <a:pt x="1253332" y="700882"/>
                  </a:lnTo>
                  <a:lnTo>
                    <a:pt x="1253332" y="350044"/>
                  </a:lnTo>
                  <a:lnTo>
                    <a:pt x="852223" y="350044"/>
                  </a:lnTo>
                  <a:close/>
                  <a:moveTo>
                    <a:pt x="701940" y="350044"/>
                  </a:moveTo>
                  <a:lnTo>
                    <a:pt x="701940" y="700882"/>
                  </a:lnTo>
                  <a:lnTo>
                    <a:pt x="802217" y="700882"/>
                  </a:lnTo>
                  <a:lnTo>
                    <a:pt x="802217" y="350044"/>
                  </a:lnTo>
                  <a:lnTo>
                    <a:pt x="701940" y="350044"/>
                  </a:lnTo>
                  <a:close/>
                  <a:moveTo>
                    <a:pt x="1153319" y="249767"/>
                  </a:moveTo>
                  <a:lnTo>
                    <a:pt x="1153319" y="299773"/>
                  </a:lnTo>
                  <a:lnTo>
                    <a:pt x="1203061" y="299773"/>
                  </a:lnTo>
                  <a:lnTo>
                    <a:pt x="1203061" y="249767"/>
                  </a:lnTo>
                  <a:lnTo>
                    <a:pt x="1153319" y="249767"/>
                  </a:lnTo>
                  <a:close/>
                  <a:moveTo>
                    <a:pt x="1053042" y="249767"/>
                  </a:moveTo>
                  <a:lnTo>
                    <a:pt x="1053042" y="299773"/>
                  </a:lnTo>
                  <a:lnTo>
                    <a:pt x="1103049" y="299773"/>
                  </a:lnTo>
                  <a:lnTo>
                    <a:pt x="1103049" y="249767"/>
                  </a:lnTo>
                  <a:lnTo>
                    <a:pt x="1053042" y="249767"/>
                  </a:lnTo>
                  <a:close/>
                  <a:moveTo>
                    <a:pt x="952501" y="249767"/>
                  </a:moveTo>
                  <a:lnTo>
                    <a:pt x="952501" y="299773"/>
                  </a:lnTo>
                  <a:lnTo>
                    <a:pt x="1002771" y="299773"/>
                  </a:lnTo>
                  <a:lnTo>
                    <a:pt x="1002771" y="249767"/>
                  </a:lnTo>
                  <a:lnTo>
                    <a:pt x="952501" y="249767"/>
                  </a:lnTo>
                  <a:close/>
                  <a:moveTo>
                    <a:pt x="852223" y="249767"/>
                  </a:moveTo>
                  <a:lnTo>
                    <a:pt x="852223" y="299773"/>
                  </a:lnTo>
                  <a:lnTo>
                    <a:pt x="902494" y="299773"/>
                  </a:lnTo>
                  <a:lnTo>
                    <a:pt x="902494" y="249767"/>
                  </a:lnTo>
                  <a:lnTo>
                    <a:pt x="852223" y="249767"/>
                  </a:lnTo>
                  <a:close/>
                  <a:moveTo>
                    <a:pt x="751946" y="249767"/>
                  </a:moveTo>
                  <a:lnTo>
                    <a:pt x="751946" y="299773"/>
                  </a:lnTo>
                  <a:lnTo>
                    <a:pt x="802217" y="299773"/>
                  </a:lnTo>
                  <a:lnTo>
                    <a:pt x="802217" y="249767"/>
                  </a:lnTo>
                  <a:lnTo>
                    <a:pt x="751946" y="249767"/>
                  </a:lnTo>
                  <a:close/>
                  <a:moveTo>
                    <a:pt x="0" y="149225"/>
                  </a:moveTo>
                  <a:lnTo>
                    <a:pt x="794" y="149754"/>
                  </a:lnTo>
                  <a:lnTo>
                    <a:pt x="2646" y="151342"/>
                  </a:lnTo>
                  <a:lnTo>
                    <a:pt x="6615" y="153988"/>
                  </a:lnTo>
                  <a:lnTo>
                    <a:pt x="12700" y="157163"/>
                  </a:lnTo>
                  <a:lnTo>
                    <a:pt x="20902" y="160867"/>
                  </a:lnTo>
                  <a:lnTo>
                    <a:pt x="25929" y="162983"/>
                  </a:lnTo>
                  <a:lnTo>
                    <a:pt x="31750" y="165100"/>
                  </a:lnTo>
                  <a:lnTo>
                    <a:pt x="38365" y="167481"/>
                  </a:lnTo>
                  <a:lnTo>
                    <a:pt x="45509" y="169863"/>
                  </a:lnTo>
                  <a:lnTo>
                    <a:pt x="53711" y="171979"/>
                  </a:lnTo>
                  <a:lnTo>
                    <a:pt x="62707" y="174361"/>
                  </a:lnTo>
                  <a:lnTo>
                    <a:pt x="72761" y="176477"/>
                  </a:lnTo>
                  <a:lnTo>
                    <a:pt x="83079" y="179123"/>
                  </a:lnTo>
                  <a:lnTo>
                    <a:pt x="94986" y="181504"/>
                  </a:lnTo>
                  <a:lnTo>
                    <a:pt x="107686" y="183356"/>
                  </a:lnTo>
                  <a:lnTo>
                    <a:pt x="121444" y="185738"/>
                  </a:lnTo>
                  <a:lnTo>
                    <a:pt x="136261" y="187854"/>
                  </a:lnTo>
                  <a:lnTo>
                    <a:pt x="152400" y="189706"/>
                  </a:lnTo>
                  <a:lnTo>
                    <a:pt x="169069" y="191823"/>
                  </a:lnTo>
                  <a:lnTo>
                    <a:pt x="187325" y="193146"/>
                  </a:lnTo>
                  <a:lnTo>
                    <a:pt x="206904" y="194733"/>
                  </a:lnTo>
                  <a:lnTo>
                    <a:pt x="227807" y="196056"/>
                  </a:lnTo>
                  <a:lnTo>
                    <a:pt x="249767" y="197115"/>
                  </a:lnTo>
                  <a:lnTo>
                    <a:pt x="272786" y="198173"/>
                  </a:lnTo>
                  <a:lnTo>
                    <a:pt x="297392" y="198967"/>
                  </a:lnTo>
                  <a:lnTo>
                    <a:pt x="323586" y="199231"/>
                  </a:lnTo>
                  <a:lnTo>
                    <a:pt x="351102" y="199496"/>
                  </a:lnTo>
                  <a:lnTo>
                    <a:pt x="378355" y="199231"/>
                  </a:lnTo>
                  <a:lnTo>
                    <a:pt x="404548" y="198967"/>
                  </a:lnTo>
                  <a:lnTo>
                    <a:pt x="429419" y="198173"/>
                  </a:lnTo>
                  <a:lnTo>
                    <a:pt x="452438" y="197115"/>
                  </a:lnTo>
                  <a:lnTo>
                    <a:pt x="474398" y="196056"/>
                  </a:lnTo>
                  <a:lnTo>
                    <a:pt x="495036" y="194733"/>
                  </a:lnTo>
                  <a:lnTo>
                    <a:pt x="514350" y="193146"/>
                  </a:lnTo>
                  <a:lnTo>
                    <a:pt x="532607" y="191823"/>
                  </a:lnTo>
                  <a:lnTo>
                    <a:pt x="549805" y="189706"/>
                  </a:lnTo>
                  <a:lnTo>
                    <a:pt x="565680" y="187854"/>
                  </a:lnTo>
                  <a:lnTo>
                    <a:pt x="580496" y="185738"/>
                  </a:lnTo>
                  <a:lnTo>
                    <a:pt x="594255" y="183356"/>
                  </a:lnTo>
                  <a:lnTo>
                    <a:pt x="606955" y="181504"/>
                  </a:lnTo>
                  <a:lnTo>
                    <a:pt x="618596" y="179123"/>
                  </a:lnTo>
                  <a:lnTo>
                    <a:pt x="629444" y="176477"/>
                  </a:lnTo>
                  <a:lnTo>
                    <a:pt x="639234" y="174361"/>
                  </a:lnTo>
                  <a:lnTo>
                    <a:pt x="648230" y="171979"/>
                  </a:lnTo>
                  <a:lnTo>
                    <a:pt x="656432" y="169863"/>
                  </a:lnTo>
                  <a:lnTo>
                    <a:pt x="663840" y="167481"/>
                  </a:lnTo>
                  <a:lnTo>
                    <a:pt x="670455" y="165100"/>
                  </a:lnTo>
                  <a:lnTo>
                    <a:pt x="676011" y="162983"/>
                  </a:lnTo>
                  <a:lnTo>
                    <a:pt x="681303" y="160867"/>
                  </a:lnTo>
                  <a:lnTo>
                    <a:pt x="689505" y="157163"/>
                  </a:lnTo>
                  <a:lnTo>
                    <a:pt x="695325" y="153988"/>
                  </a:lnTo>
                  <a:lnTo>
                    <a:pt x="699294" y="151342"/>
                  </a:lnTo>
                  <a:lnTo>
                    <a:pt x="701411" y="149754"/>
                  </a:lnTo>
                  <a:lnTo>
                    <a:pt x="701940" y="149225"/>
                  </a:lnTo>
                  <a:lnTo>
                    <a:pt x="701940" y="199496"/>
                  </a:lnTo>
                  <a:lnTo>
                    <a:pt x="1253332" y="199496"/>
                  </a:lnTo>
                  <a:lnTo>
                    <a:pt x="1258624" y="199761"/>
                  </a:lnTo>
                  <a:lnTo>
                    <a:pt x="1263386" y="200554"/>
                  </a:lnTo>
                  <a:lnTo>
                    <a:pt x="1268413" y="201813"/>
                  </a:lnTo>
                  <a:lnTo>
                    <a:pt x="1272911" y="203465"/>
                  </a:lnTo>
                  <a:lnTo>
                    <a:pt x="1277144" y="205317"/>
                  </a:lnTo>
                  <a:lnTo>
                    <a:pt x="1281378" y="207963"/>
                  </a:lnTo>
                  <a:lnTo>
                    <a:pt x="1285082" y="210873"/>
                  </a:lnTo>
                  <a:lnTo>
                    <a:pt x="1288786" y="214313"/>
                  </a:lnTo>
                  <a:lnTo>
                    <a:pt x="1291961" y="217752"/>
                  </a:lnTo>
                  <a:lnTo>
                    <a:pt x="1294872" y="221721"/>
                  </a:lnTo>
                  <a:lnTo>
                    <a:pt x="1297517" y="225690"/>
                  </a:lnTo>
                  <a:lnTo>
                    <a:pt x="1299634" y="229923"/>
                  </a:lnTo>
                  <a:lnTo>
                    <a:pt x="1301222" y="234950"/>
                  </a:lnTo>
                  <a:lnTo>
                    <a:pt x="1302544" y="239448"/>
                  </a:lnTo>
                  <a:lnTo>
                    <a:pt x="1303074" y="244475"/>
                  </a:lnTo>
                  <a:lnTo>
                    <a:pt x="1303338" y="249767"/>
                  </a:lnTo>
                  <a:lnTo>
                    <a:pt x="1303338" y="801159"/>
                  </a:lnTo>
                  <a:lnTo>
                    <a:pt x="1303074" y="806186"/>
                  </a:lnTo>
                  <a:lnTo>
                    <a:pt x="1302544" y="811213"/>
                  </a:lnTo>
                  <a:lnTo>
                    <a:pt x="1301222" y="815976"/>
                  </a:lnTo>
                  <a:lnTo>
                    <a:pt x="1299634" y="820473"/>
                  </a:lnTo>
                  <a:lnTo>
                    <a:pt x="1297517" y="824707"/>
                  </a:lnTo>
                  <a:lnTo>
                    <a:pt x="1294872" y="829205"/>
                  </a:lnTo>
                  <a:lnTo>
                    <a:pt x="1291961" y="832909"/>
                  </a:lnTo>
                  <a:lnTo>
                    <a:pt x="1288786" y="836613"/>
                  </a:lnTo>
                  <a:lnTo>
                    <a:pt x="1285082" y="839788"/>
                  </a:lnTo>
                  <a:lnTo>
                    <a:pt x="1281378" y="842434"/>
                  </a:lnTo>
                  <a:lnTo>
                    <a:pt x="1277144" y="845080"/>
                  </a:lnTo>
                  <a:lnTo>
                    <a:pt x="1272911" y="847461"/>
                  </a:lnTo>
                  <a:lnTo>
                    <a:pt x="1268413" y="848784"/>
                  </a:lnTo>
                  <a:lnTo>
                    <a:pt x="1263386" y="850371"/>
                  </a:lnTo>
                  <a:lnTo>
                    <a:pt x="1258624" y="851165"/>
                  </a:lnTo>
                  <a:lnTo>
                    <a:pt x="1253332" y="851165"/>
                  </a:lnTo>
                  <a:lnTo>
                    <a:pt x="701940" y="851165"/>
                  </a:lnTo>
                  <a:lnTo>
                    <a:pt x="701940" y="951442"/>
                  </a:lnTo>
                  <a:lnTo>
                    <a:pt x="701411" y="951971"/>
                  </a:lnTo>
                  <a:lnTo>
                    <a:pt x="699294" y="953559"/>
                  </a:lnTo>
                  <a:lnTo>
                    <a:pt x="695325" y="956205"/>
                  </a:lnTo>
                  <a:lnTo>
                    <a:pt x="689505" y="959380"/>
                  </a:lnTo>
                  <a:lnTo>
                    <a:pt x="681303" y="963084"/>
                  </a:lnTo>
                  <a:lnTo>
                    <a:pt x="676011" y="964936"/>
                  </a:lnTo>
                  <a:lnTo>
                    <a:pt x="670455" y="967317"/>
                  </a:lnTo>
                  <a:lnTo>
                    <a:pt x="663840" y="969699"/>
                  </a:lnTo>
                  <a:lnTo>
                    <a:pt x="656432" y="971815"/>
                  </a:lnTo>
                  <a:lnTo>
                    <a:pt x="648230" y="974196"/>
                  </a:lnTo>
                  <a:lnTo>
                    <a:pt x="639234" y="976578"/>
                  </a:lnTo>
                  <a:lnTo>
                    <a:pt x="629444" y="978694"/>
                  </a:lnTo>
                  <a:lnTo>
                    <a:pt x="618596" y="981340"/>
                  </a:lnTo>
                  <a:lnTo>
                    <a:pt x="606955" y="983721"/>
                  </a:lnTo>
                  <a:lnTo>
                    <a:pt x="594255" y="985574"/>
                  </a:lnTo>
                  <a:lnTo>
                    <a:pt x="580496" y="987955"/>
                  </a:lnTo>
                  <a:lnTo>
                    <a:pt x="565680" y="989807"/>
                  </a:lnTo>
                  <a:lnTo>
                    <a:pt x="549805" y="991924"/>
                  </a:lnTo>
                  <a:lnTo>
                    <a:pt x="532607" y="993776"/>
                  </a:lnTo>
                  <a:lnTo>
                    <a:pt x="514350" y="995628"/>
                  </a:lnTo>
                  <a:lnTo>
                    <a:pt x="495036" y="996951"/>
                  </a:lnTo>
                  <a:lnTo>
                    <a:pt x="474398" y="998538"/>
                  </a:lnTo>
                  <a:lnTo>
                    <a:pt x="452438" y="999596"/>
                  </a:lnTo>
                  <a:lnTo>
                    <a:pt x="429419" y="1000390"/>
                  </a:lnTo>
                  <a:lnTo>
                    <a:pt x="404548" y="1000919"/>
                  </a:lnTo>
                  <a:lnTo>
                    <a:pt x="378355" y="1001713"/>
                  </a:lnTo>
                  <a:lnTo>
                    <a:pt x="351102" y="1001713"/>
                  </a:lnTo>
                  <a:lnTo>
                    <a:pt x="323586" y="1001713"/>
                  </a:lnTo>
                  <a:lnTo>
                    <a:pt x="297392" y="1000919"/>
                  </a:lnTo>
                  <a:lnTo>
                    <a:pt x="272786" y="1000390"/>
                  </a:lnTo>
                  <a:lnTo>
                    <a:pt x="249767" y="999596"/>
                  </a:lnTo>
                  <a:lnTo>
                    <a:pt x="227807" y="998538"/>
                  </a:lnTo>
                  <a:lnTo>
                    <a:pt x="206904" y="996951"/>
                  </a:lnTo>
                  <a:lnTo>
                    <a:pt x="187325" y="995628"/>
                  </a:lnTo>
                  <a:lnTo>
                    <a:pt x="169069" y="993776"/>
                  </a:lnTo>
                  <a:lnTo>
                    <a:pt x="152400" y="991924"/>
                  </a:lnTo>
                  <a:lnTo>
                    <a:pt x="136261" y="989807"/>
                  </a:lnTo>
                  <a:lnTo>
                    <a:pt x="121444" y="987955"/>
                  </a:lnTo>
                  <a:lnTo>
                    <a:pt x="107686" y="985574"/>
                  </a:lnTo>
                  <a:lnTo>
                    <a:pt x="94986" y="983721"/>
                  </a:lnTo>
                  <a:lnTo>
                    <a:pt x="83079" y="981340"/>
                  </a:lnTo>
                  <a:lnTo>
                    <a:pt x="72761" y="978694"/>
                  </a:lnTo>
                  <a:lnTo>
                    <a:pt x="62707" y="976578"/>
                  </a:lnTo>
                  <a:lnTo>
                    <a:pt x="53711" y="974196"/>
                  </a:lnTo>
                  <a:lnTo>
                    <a:pt x="45509" y="971815"/>
                  </a:lnTo>
                  <a:lnTo>
                    <a:pt x="38365" y="969699"/>
                  </a:lnTo>
                  <a:lnTo>
                    <a:pt x="31750" y="967317"/>
                  </a:lnTo>
                  <a:lnTo>
                    <a:pt x="25929" y="964936"/>
                  </a:lnTo>
                  <a:lnTo>
                    <a:pt x="20902" y="963084"/>
                  </a:lnTo>
                  <a:lnTo>
                    <a:pt x="12700" y="959380"/>
                  </a:lnTo>
                  <a:lnTo>
                    <a:pt x="6615" y="956205"/>
                  </a:lnTo>
                  <a:lnTo>
                    <a:pt x="2646" y="953559"/>
                  </a:lnTo>
                  <a:lnTo>
                    <a:pt x="794" y="951971"/>
                  </a:lnTo>
                  <a:lnTo>
                    <a:pt x="0" y="951442"/>
                  </a:lnTo>
                  <a:lnTo>
                    <a:pt x="0" y="149225"/>
                  </a:lnTo>
                  <a:close/>
                  <a:moveTo>
                    <a:pt x="350970" y="31001"/>
                  </a:moveTo>
                  <a:lnTo>
                    <a:pt x="340655" y="31264"/>
                  </a:lnTo>
                  <a:lnTo>
                    <a:pt x="330605" y="31789"/>
                  </a:lnTo>
                  <a:lnTo>
                    <a:pt x="321083" y="32577"/>
                  </a:lnTo>
                  <a:lnTo>
                    <a:pt x="311826" y="33891"/>
                  </a:lnTo>
                  <a:lnTo>
                    <a:pt x="303098" y="35204"/>
                  </a:lnTo>
                  <a:lnTo>
                    <a:pt x="294635" y="36781"/>
                  </a:lnTo>
                  <a:lnTo>
                    <a:pt x="286965" y="38882"/>
                  </a:lnTo>
                  <a:lnTo>
                    <a:pt x="279824" y="41247"/>
                  </a:lnTo>
                  <a:lnTo>
                    <a:pt x="273476" y="43349"/>
                  </a:lnTo>
                  <a:lnTo>
                    <a:pt x="267658" y="46239"/>
                  </a:lnTo>
                  <a:lnTo>
                    <a:pt x="262632" y="49129"/>
                  </a:lnTo>
                  <a:lnTo>
                    <a:pt x="258401" y="52018"/>
                  </a:lnTo>
                  <a:lnTo>
                    <a:pt x="256814" y="53595"/>
                  </a:lnTo>
                  <a:lnTo>
                    <a:pt x="254962" y="54908"/>
                  </a:lnTo>
                  <a:lnTo>
                    <a:pt x="253640" y="56747"/>
                  </a:lnTo>
                  <a:lnTo>
                    <a:pt x="252847" y="58324"/>
                  </a:lnTo>
                  <a:lnTo>
                    <a:pt x="251524" y="60163"/>
                  </a:lnTo>
                  <a:lnTo>
                    <a:pt x="250995" y="61739"/>
                  </a:lnTo>
                  <a:lnTo>
                    <a:pt x="250731" y="63578"/>
                  </a:lnTo>
                  <a:lnTo>
                    <a:pt x="250466" y="65154"/>
                  </a:lnTo>
                  <a:lnTo>
                    <a:pt x="250731" y="66993"/>
                  </a:lnTo>
                  <a:lnTo>
                    <a:pt x="250995" y="68570"/>
                  </a:lnTo>
                  <a:lnTo>
                    <a:pt x="251524" y="70409"/>
                  </a:lnTo>
                  <a:lnTo>
                    <a:pt x="252847" y="71985"/>
                  </a:lnTo>
                  <a:lnTo>
                    <a:pt x="253640" y="73824"/>
                  </a:lnTo>
                  <a:lnTo>
                    <a:pt x="254962" y="75401"/>
                  </a:lnTo>
                  <a:lnTo>
                    <a:pt x="256814" y="77240"/>
                  </a:lnTo>
                  <a:lnTo>
                    <a:pt x="258401" y="78553"/>
                  </a:lnTo>
                  <a:lnTo>
                    <a:pt x="262632" y="81706"/>
                  </a:lnTo>
                  <a:lnTo>
                    <a:pt x="267658" y="84596"/>
                  </a:lnTo>
                  <a:lnTo>
                    <a:pt x="273476" y="86960"/>
                  </a:lnTo>
                  <a:lnTo>
                    <a:pt x="279824" y="89325"/>
                  </a:lnTo>
                  <a:lnTo>
                    <a:pt x="286965" y="91689"/>
                  </a:lnTo>
                  <a:lnTo>
                    <a:pt x="294635" y="93528"/>
                  </a:lnTo>
                  <a:lnTo>
                    <a:pt x="303098" y="95367"/>
                  </a:lnTo>
                  <a:lnTo>
                    <a:pt x="311826" y="96681"/>
                  </a:lnTo>
                  <a:lnTo>
                    <a:pt x="321083" y="97732"/>
                  </a:lnTo>
                  <a:lnTo>
                    <a:pt x="330605" y="98783"/>
                  </a:lnTo>
                  <a:lnTo>
                    <a:pt x="340655" y="99308"/>
                  </a:lnTo>
                  <a:lnTo>
                    <a:pt x="350970" y="99571"/>
                  </a:lnTo>
                  <a:lnTo>
                    <a:pt x="361020" y="99308"/>
                  </a:lnTo>
                  <a:lnTo>
                    <a:pt x="370806" y="98783"/>
                  </a:lnTo>
                  <a:lnTo>
                    <a:pt x="380592" y="97732"/>
                  </a:lnTo>
                  <a:lnTo>
                    <a:pt x="389849" y="96681"/>
                  </a:lnTo>
                  <a:lnTo>
                    <a:pt x="398577" y="95367"/>
                  </a:lnTo>
                  <a:lnTo>
                    <a:pt x="406776" y="93528"/>
                  </a:lnTo>
                  <a:lnTo>
                    <a:pt x="414711" y="91689"/>
                  </a:lnTo>
                  <a:lnTo>
                    <a:pt x="421852" y="89325"/>
                  </a:lnTo>
                  <a:lnTo>
                    <a:pt x="428199" y="86960"/>
                  </a:lnTo>
                  <a:lnTo>
                    <a:pt x="434018" y="84596"/>
                  </a:lnTo>
                  <a:lnTo>
                    <a:pt x="438779" y="81706"/>
                  </a:lnTo>
                  <a:lnTo>
                    <a:pt x="443010" y="78553"/>
                  </a:lnTo>
                  <a:lnTo>
                    <a:pt x="444862" y="77240"/>
                  </a:lnTo>
                  <a:lnTo>
                    <a:pt x="446449" y="75401"/>
                  </a:lnTo>
                  <a:lnTo>
                    <a:pt x="448035" y="73824"/>
                  </a:lnTo>
                  <a:lnTo>
                    <a:pt x="449093" y="71985"/>
                  </a:lnTo>
                  <a:lnTo>
                    <a:pt x="449887" y="70409"/>
                  </a:lnTo>
                  <a:lnTo>
                    <a:pt x="450680" y="68570"/>
                  </a:lnTo>
                  <a:lnTo>
                    <a:pt x="450945" y="66993"/>
                  </a:lnTo>
                  <a:lnTo>
                    <a:pt x="451209" y="65154"/>
                  </a:lnTo>
                  <a:lnTo>
                    <a:pt x="450945" y="63578"/>
                  </a:lnTo>
                  <a:lnTo>
                    <a:pt x="450680" y="61739"/>
                  </a:lnTo>
                  <a:lnTo>
                    <a:pt x="449887" y="60163"/>
                  </a:lnTo>
                  <a:lnTo>
                    <a:pt x="449093" y="58324"/>
                  </a:lnTo>
                  <a:lnTo>
                    <a:pt x="448035" y="56747"/>
                  </a:lnTo>
                  <a:lnTo>
                    <a:pt x="446449" y="54908"/>
                  </a:lnTo>
                  <a:lnTo>
                    <a:pt x="444862" y="53595"/>
                  </a:lnTo>
                  <a:lnTo>
                    <a:pt x="443010" y="52018"/>
                  </a:lnTo>
                  <a:lnTo>
                    <a:pt x="438779" y="49129"/>
                  </a:lnTo>
                  <a:lnTo>
                    <a:pt x="434018" y="46239"/>
                  </a:lnTo>
                  <a:lnTo>
                    <a:pt x="428199" y="43349"/>
                  </a:lnTo>
                  <a:lnTo>
                    <a:pt x="421852" y="41247"/>
                  </a:lnTo>
                  <a:lnTo>
                    <a:pt x="414711" y="38882"/>
                  </a:lnTo>
                  <a:lnTo>
                    <a:pt x="406776" y="36781"/>
                  </a:lnTo>
                  <a:lnTo>
                    <a:pt x="398577" y="35204"/>
                  </a:lnTo>
                  <a:lnTo>
                    <a:pt x="389849" y="33891"/>
                  </a:lnTo>
                  <a:lnTo>
                    <a:pt x="380592" y="32577"/>
                  </a:lnTo>
                  <a:lnTo>
                    <a:pt x="370806" y="31789"/>
                  </a:lnTo>
                  <a:lnTo>
                    <a:pt x="361020" y="31264"/>
                  </a:lnTo>
                  <a:lnTo>
                    <a:pt x="350970" y="31001"/>
                  </a:lnTo>
                  <a:close/>
                  <a:moveTo>
                    <a:pt x="332721" y="0"/>
                  </a:moveTo>
                  <a:lnTo>
                    <a:pt x="350970" y="0"/>
                  </a:lnTo>
                  <a:lnTo>
                    <a:pt x="368955" y="0"/>
                  </a:lnTo>
                  <a:lnTo>
                    <a:pt x="386675" y="263"/>
                  </a:lnTo>
                  <a:lnTo>
                    <a:pt x="404396" y="788"/>
                  </a:lnTo>
                  <a:lnTo>
                    <a:pt x="421323" y="1313"/>
                  </a:lnTo>
                  <a:lnTo>
                    <a:pt x="438514" y="2364"/>
                  </a:lnTo>
                  <a:lnTo>
                    <a:pt x="455177" y="3415"/>
                  </a:lnTo>
                  <a:lnTo>
                    <a:pt x="471310" y="4466"/>
                  </a:lnTo>
                  <a:lnTo>
                    <a:pt x="487444" y="5780"/>
                  </a:lnTo>
                  <a:lnTo>
                    <a:pt x="502784" y="7356"/>
                  </a:lnTo>
                  <a:lnTo>
                    <a:pt x="517859" y="8932"/>
                  </a:lnTo>
                  <a:lnTo>
                    <a:pt x="532670" y="10771"/>
                  </a:lnTo>
                  <a:lnTo>
                    <a:pt x="546952" y="12873"/>
                  </a:lnTo>
                  <a:lnTo>
                    <a:pt x="560705" y="14712"/>
                  </a:lnTo>
                  <a:lnTo>
                    <a:pt x="573930" y="17077"/>
                  </a:lnTo>
                  <a:lnTo>
                    <a:pt x="586625" y="19178"/>
                  </a:lnTo>
                  <a:lnTo>
                    <a:pt x="599056" y="21806"/>
                  </a:lnTo>
                  <a:lnTo>
                    <a:pt x="610428" y="24433"/>
                  </a:lnTo>
                  <a:lnTo>
                    <a:pt x="621537" y="27323"/>
                  </a:lnTo>
                  <a:lnTo>
                    <a:pt x="631852" y="29687"/>
                  </a:lnTo>
                  <a:lnTo>
                    <a:pt x="641902" y="32840"/>
                  </a:lnTo>
                  <a:lnTo>
                    <a:pt x="650894" y="35993"/>
                  </a:lnTo>
                  <a:lnTo>
                    <a:pt x="659093" y="39145"/>
                  </a:lnTo>
                  <a:lnTo>
                    <a:pt x="667028" y="42298"/>
                  </a:lnTo>
                  <a:lnTo>
                    <a:pt x="674169" y="45713"/>
                  </a:lnTo>
                  <a:lnTo>
                    <a:pt x="680252" y="49129"/>
                  </a:lnTo>
                  <a:lnTo>
                    <a:pt x="685806" y="52544"/>
                  </a:lnTo>
                  <a:lnTo>
                    <a:pt x="690567" y="55959"/>
                  </a:lnTo>
                  <a:lnTo>
                    <a:pt x="694534" y="59637"/>
                  </a:lnTo>
                  <a:lnTo>
                    <a:pt x="696121" y="61214"/>
                  </a:lnTo>
                  <a:lnTo>
                    <a:pt x="697443" y="63315"/>
                  </a:lnTo>
                  <a:lnTo>
                    <a:pt x="699030" y="65154"/>
                  </a:lnTo>
                  <a:lnTo>
                    <a:pt x="699824" y="66993"/>
                  </a:lnTo>
                  <a:lnTo>
                    <a:pt x="700617" y="68833"/>
                  </a:lnTo>
                  <a:lnTo>
                    <a:pt x="701146" y="70934"/>
                  </a:lnTo>
                  <a:lnTo>
                    <a:pt x="701411" y="72511"/>
                  </a:lnTo>
                  <a:lnTo>
                    <a:pt x="701675" y="74612"/>
                  </a:lnTo>
                  <a:lnTo>
                    <a:pt x="701411" y="76451"/>
                  </a:lnTo>
                  <a:lnTo>
                    <a:pt x="701146" y="78553"/>
                  </a:lnTo>
                  <a:lnTo>
                    <a:pt x="700617" y="80392"/>
                  </a:lnTo>
                  <a:lnTo>
                    <a:pt x="699824" y="82231"/>
                  </a:lnTo>
                  <a:lnTo>
                    <a:pt x="699030" y="84333"/>
                  </a:lnTo>
                  <a:lnTo>
                    <a:pt x="697443" y="85909"/>
                  </a:lnTo>
                  <a:lnTo>
                    <a:pt x="696121" y="88011"/>
                  </a:lnTo>
                  <a:lnTo>
                    <a:pt x="694534" y="89587"/>
                  </a:lnTo>
                  <a:lnTo>
                    <a:pt x="690567" y="93265"/>
                  </a:lnTo>
                  <a:lnTo>
                    <a:pt x="685806" y="96681"/>
                  </a:lnTo>
                  <a:lnTo>
                    <a:pt x="680252" y="100359"/>
                  </a:lnTo>
                  <a:lnTo>
                    <a:pt x="674169" y="103774"/>
                  </a:lnTo>
                  <a:lnTo>
                    <a:pt x="667028" y="106927"/>
                  </a:lnTo>
                  <a:lnTo>
                    <a:pt x="659093" y="110342"/>
                  </a:lnTo>
                  <a:lnTo>
                    <a:pt x="650894" y="113495"/>
                  </a:lnTo>
                  <a:lnTo>
                    <a:pt x="641902" y="116385"/>
                  </a:lnTo>
                  <a:lnTo>
                    <a:pt x="631852" y="119275"/>
                  </a:lnTo>
                  <a:lnTo>
                    <a:pt x="621537" y="122165"/>
                  </a:lnTo>
                  <a:lnTo>
                    <a:pt x="610428" y="124792"/>
                  </a:lnTo>
                  <a:lnTo>
                    <a:pt x="599056" y="127419"/>
                  </a:lnTo>
                  <a:lnTo>
                    <a:pt x="586625" y="129784"/>
                  </a:lnTo>
                  <a:lnTo>
                    <a:pt x="573930" y="132148"/>
                  </a:lnTo>
                  <a:lnTo>
                    <a:pt x="560705" y="134513"/>
                  </a:lnTo>
                  <a:lnTo>
                    <a:pt x="546952" y="136352"/>
                  </a:lnTo>
                  <a:lnTo>
                    <a:pt x="532670" y="138453"/>
                  </a:lnTo>
                  <a:lnTo>
                    <a:pt x="517859" y="140292"/>
                  </a:lnTo>
                  <a:lnTo>
                    <a:pt x="502784" y="141869"/>
                  </a:lnTo>
                  <a:lnTo>
                    <a:pt x="487444" y="143445"/>
                  </a:lnTo>
                  <a:lnTo>
                    <a:pt x="471310" y="144759"/>
                  </a:lnTo>
                  <a:lnTo>
                    <a:pt x="455177" y="146072"/>
                  </a:lnTo>
                  <a:lnTo>
                    <a:pt x="438514" y="146860"/>
                  </a:lnTo>
                  <a:lnTo>
                    <a:pt x="421323" y="147649"/>
                  </a:lnTo>
                  <a:lnTo>
                    <a:pt x="404396" y="148437"/>
                  </a:lnTo>
                  <a:lnTo>
                    <a:pt x="386675" y="148962"/>
                  </a:lnTo>
                  <a:lnTo>
                    <a:pt x="368955" y="149225"/>
                  </a:lnTo>
                  <a:lnTo>
                    <a:pt x="350970" y="149225"/>
                  </a:lnTo>
                  <a:lnTo>
                    <a:pt x="332721" y="149225"/>
                  </a:lnTo>
                  <a:lnTo>
                    <a:pt x="315000" y="148962"/>
                  </a:lnTo>
                  <a:lnTo>
                    <a:pt x="297280" y="148437"/>
                  </a:lnTo>
                  <a:lnTo>
                    <a:pt x="280088" y="147649"/>
                  </a:lnTo>
                  <a:lnTo>
                    <a:pt x="262897" y="146860"/>
                  </a:lnTo>
                  <a:lnTo>
                    <a:pt x="246499" y="146072"/>
                  </a:lnTo>
                  <a:lnTo>
                    <a:pt x="230101" y="144759"/>
                  </a:lnTo>
                  <a:lnTo>
                    <a:pt x="214232" y="143445"/>
                  </a:lnTo>
                  <a:lnTo>
                    <a:pt x="198892" y="141869"/>
                  </a:lnTo>
                  <a:lnTo>
                    <a:pt x="183552" y="140292"/>
                  </a:lnTo>
                  <a:lnTo>
                    <a:pt x="168741" y="138453"/>
                  </a:lnTo>
                  <a:lnTo>
                    <a:pt x="154723" y="136352"/>
                  </a:lnTo>
                  <a:lnTo>
                    <a:pt x="140706" y="134513"/>
                  </a:lnTo>
                  <a:lnTo>
                    <a:pt x="127746" y="132148"/>
                  </a:lnTo>
                  <a:lnTo>
                    <a:pt x="114786" y="129784"/>
                  </a:lnTo>
                  <a:lnTo>
                    <a:pt x="102884" y="127419"/>
                  </a:lnTo>
                  <a:lnTo>
                    <a:pt x="91247" y="124792"/>
                  </a:lnTo>
                  <a:lnTo>
                    <a:pt x="80139" y="122165"/>
                  </a:lnTo>
                  <a:lnTo>
                    <a:pt x="69824" y="119275"/>
                  </a:lnTo>
                  <a:lnTo>
                    <a:pt x="60038" y="116385"/>
                  </a:lnTo>
                  <a:lnTo>
                    <a:pt x="51046" y="113495"/>
                  </a:lnTo>
                  <a:lnTo>
                    <a:pt x="42318" y="110342"/>
                  </a:lnTo>
                  <a:lnTo>
                    <a:pt x="34648" y="106927"/>
                  </a:lnTo>
                  <a:lnTo>
                    <a:pt x="27507" y="103774"/>
                  </a:lnTo>
                  <a:lnTo>
                    <a:pt x="21159" y="100359"/>
                  </a:lnTo>
                  <a:lnTo>
                    <a:pt x="15869" y="96681"/>
                  </a:lnTo>
                  <a:lnTo>
                    <a:pt x="11109" y="93265"/>
                  </a:lnTo>
                  <a:lnTo>
                    <a:pt x="7141" y="89587"/>
                  </a:lnTo>
                  <a:lnTo>
                    <a:pt x="5554" y="88011"/>
                  </a:lnTo>
                  <a:lnTo>
                    <a:pt x="4232" y="85909"/>
                  </a:lnTo>
                  <a:lnTo>
                    <a:pt x="2910" y="84333"/>
                  </a:lnTo>
                  <a:lnTo>
                    <a:pt x="1852" y="82231"/>
                  </a:lnTo>
                  <a:lnTo>
                    <a:pt x="1058" y="80392"/>
                  </a:lnTo>
                  <a:lnTo>
                    <a:pt x="265" y="78553"/>
                  </a:lnTo>
                  <a:lnTo>
                    <a:pt x="0" y="76451"/>
                  </a:lnTo>
                  <a:lnTo>
                    <a:pt x="0" y="74612"/>
                  </a:lnTo>
                  <a:lnTo>
                    <a:pt x="0" y="72511"/>
                  </a:lnTo>
                  <a:lnTo>
                    <a:pt x="265" y="70934"/>
                  </a:lnTo>
                  <a:lnTo>
                    <a:pt x="1058" y="68833"/>
                  </a:lnTo>
                  <a:lnTo>
                    <a:pt x="1852" y="66993"/>
                  </a:lnTo>
                  <a:lnTo>
                    <a:pt x="2910" y="65154"/>
                  </a:lnTo>
                  <a:lnTo>
                    <a:pt x="4232" y="63315"/>
                  </a:lnTo>
                  <a:lnTo>
                    <a:pt x="5554" y="61214"/>
                  </a:lnTo>
                  <a:lnTo>
                    <a:pt x="7141" y="59637"/>
                  </a:lnTo>
                  <a:lnTo>
                    <a:pt x="11109" y="55959"/>
                  </a:lnTo>
                  <a:lnTo>
                    <a:pt x="15869" y="52544"/>
                  </a:lnTo>
                  <a:lnTo>
                    <a:pt x="21159" y="49129"/>
                  </a:lnTo>
                  <a:lnTo>
                    <a:pt x="27507" y="45713"/>
                  </a:lnTo>
                  <a:lnTo>
                    <a:pt x="34648" y="42298"/>
                  </a:lnTo>
                  <a:lnTo>
                    <a:pt x="42318" y="39145"/>
                  </a:lnTo>
                  <a:lnTo>
                    <a:pt x="51046" y="35993"/>
                  </a:lnTo>
                  <a:lnTo>
                    <a:pt x="60038" y="32840"/>
                  </a:lnTo>
                  <a:lnTo>
                    <a:pt x="69824" y="29687"/>
                  </a:lnTo>
                  <a:lnTo>
                    <a:pt x="80139" y="27323"/>
                  </a:lnTo>
                  <a:lnTo>
                    <a:pt x="91247" y="24433"/>
                  </a:lnTo>
                  <a:lnTo>
                    <a:pt x="102884" y="21806"/>
                  </a:lnTo>
                  <a:lnTo>
                    <a:pt x="114786" y="19178"/>
                  </a:lnTo>
                  <a:lnTo>
                    <a:pt x="127746" y="17077"/>
                  </a:lnTo>
                  <a:lnTo>
                    <a:pt x="140706" y="14712"/>
                  </a:lnTo>
                  <a:lnTo>
                    <a:pt x="154723" y="12873"/>
                  </a:lnTo>
                  <a:lnTo>
                    <a:pt x="168741" y="10771"/>
                  </a:lnTo>
                  <a:lnTo>
                    <a:pt x="183552" y="8932"/>
                  </a:lnTo>
                  <a:lnTo>
                    <a:pt x="198892" y="7356"/>
                  </a:lnTo>
                  <a:lnTo>
                    <a:pt x="214232" y="5780"/>
                  </a:lnTo>
                  <a:lnTo>
                    <a:pt x="230101" y="4466"/>
                  </a:lnTo>
                  <a:lnTo>
                    <a:pt x="246499" y="3415"/>
                  </a:lnTo>
                  <a:lnTo>
                    <a:pt x="262897" y="2364"/>
                  </a:lnTo>
                  <a:lnTo>
                    <a:pt x="280088" y="1313"/>
                  </a:lnTo>
                  <a:lnTo>
                    <a:pt x="297280" y="788"/>
                  </a:lnTo>
                  <a:lnTo>
                    <a:pt x="315000" y="263"/>
                  </a:lnTo>
                  <a:lnTo>
                    <a:pt x="33272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40995" y="220980"/>
            <a:ext cx="3051175" cy="655955"/>
            <a:chOff x="215" y="363"/>
            <a:chExt cx="4805" cy="1033"/>
          </a:xfrm>
        </p:grpSpPr>
        <p:grpSp>
          <p:nvGrpSpPr>
            <p:cNvPr id="65" name="组合 64"/>
            <p:cNvGrpSpPr/>
            <p:nvPr/>
          </p:nvGrpSpPr>
          <p:grpSpPr>
            <a:xfrm>
              <a:off x="761" y="363"/>
              <a:ext cx="4259" cy="1033"/>
              <a:chOff x="7359" y="2341"/>
              <a:chExt cx="4259" cy="1033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7644" y="2581"/>
                <a:ext cx="3974" cy="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zh-CN" sz="2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感谢给我生命</a:t>
                </a:r>
                <a:endParaRPr lang="en-US" altLang="zh-CN" sz="2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9" name="双括号 38"/>
              <p:cNvSpPr/>
              <p:nvPr/>
            </p:nvSpPr>
            <p:spPr>
              <a:xfrm rot="5400000">
                <a:off x="8852" y="848"/>
                <a:ext cx="1033" cy="4019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15" y="552"/>
              <a:ext cx="1294" cy="580"/>
              <a:chOff x="9227" y="877"/>
              <a:chExt cx="1294" cy="580"/>
            </a:xfrm>
          </p:grpSpPr>
          <p:sp>
            <p:nvSpPr>
              <p:cNvPr id="292" name="视频"/>
              <p:cNvSpPr/>
              <p:nvPr/>
            </p:nvSpPr>
            <p:spPr>
              <a:xfrm>
                <a:off x="9227" y="922"/>
                <a:ext cx="1294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893299" h="417236">
                    <a:moveTo>
                      <a:pt x="823533" y="30778"/>
                    </a:moveTo>
                    <a:lnTo>
                      <a:pt x="823533" y="386609"/>
                    </a:lnTo>
                    <a:lnTo>
                      <a:pt x="643533" y="341609"/>
                    </a:lnTo>
                    <a:lnTo>
                      <a:pt x="643533" y="75778"/>
                    </a:lnTo>
                    <a:close/>
                    <a:moveTo>
                      <a:pt x="839299" y="28693"/>
                    </a:moveTo>
                    <a:lnTo>
                      <a:pt x="893299" y="28693"/>
                    </a:lnTo>
                    <a:lnTo>
                      <a:pt x="893299" y="388693"/>
                    </a:lnTo>
                    <a:lnTo>
                      <a:pt x="839299" y="388693"/>
                    </a:lnTo>
                    <a:close/>
                    <a:moveTo>
                      <a:pt x="69541" y="0"/>
                    </a:moveTo>
                    <a:lnTo>
                      <a:pt x="542459" y="0"/>
                    </a:lnTo>
                    <a:cubicBezTo>
                      <a:pt x="580865" y="0"/>
                      <a:pt x="612000" y="31135"/>
                      <a:pt x="612000" y="69541"/>
                    </a:cubicBezTo>
                    <a:lnTo>
                      <a:pt x="612000" y="347695"/>
                    </a:lnTo>
                    <a:cubicBezTo>
                      <a:pt x="612000" y="386101"/>
                      <a:pt x="580865" y="417236"/>
                      <a:pt x="542459" y="417236"/>
                    </a:cubicBezTo>
                    <a:lnTo>
                      <a:pt x="69541" y="417236"/>
                    </a:lnTo>
                    <a:cubicBezTo>
                      <a:pt x="31135" y="417236"/>
                      <a:pt x="0" y="386101"/>
                      <a:pt x="0" y="347695"/>
                    </a:cubicBezTo>
                    <a:lnTo>
                      <a:pt x="0" y="69541"/>
                    </a:lnTo>
                    <a:cubicBezTo>
                      <a:pt x="0" y="31135"/>
                      <a:pt x="31135" y="0"/>
                      <a:pt x="695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9287" y="877"/>
                <a:ext cx="83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</a:rPr>
                  <a:t>5-1</a:t>
                </a:r>
                <a:endParaRPr lang="en-US" altLang="zh-CN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784225" y="1368425"/>
            <a:ext cx="7152005" cy="4833620"/>
            <a:chOff x="2325" y="1517"/>
            <a:chExt cx="12555" cy="8445"/>
          </a:xfrm>
        </p:grpSpPr>
        <p:pic>
          <p:nvPicPr>
            <p:cNvPr id="4" name="图片 3" descr="C:\Users\Administrator\Desktop\baby-22194__340.jpgbaby-22194__340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2531" y="1765"/>
              <a:ext cx="12038" cy="798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5" y="1517"/>
              <a:ext cx="12541" cy="28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9" y="9676"/>
              <a:ext cx="12541" cy="286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8455660" y="3079115"/>
            <a:ext cx="1417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输入文本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480425" y="4399280"/>
            <a:ext cx="1417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输入文本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451985" y="3810000"/>
            <a:ext cx="3287395" cy="2252980"/>
            <a:chOff x="7011" y="6000"/>
            <a:chExt cx="5177" cy="3548"/>
          </a:xfrm>
        </p:grpSpPr>
        <p:sp>
          <p:nvSpPr>
            <p:cNvPr id="8" name="矩形 7"/>
            <p:cNvSpPr/>
            <p:nvPr/>
          </p:nvSpPr>
          <p:spPr>
            <a:xfrm>
              <a:off x="7011" y="6000"/>
              <a:ext cx="5177" cy="3548"/>
            </a:xfrm>
            <a:prstGeom prst="rect">
              <a:avLst/>
            </a:prstGeom>
            <a:solidFill>
              <a:schemeClr val="tx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587" y="6632"/>
              <a:ext cx="223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输入文本</a:t>
              </a:r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89635" y="1557020"/>
            <a:ext cx="3562985" cy="2252980"/>
            <a:chOff x="1401" y="2452"/>
            <a:chExt cx="5611" cy="3548"/>
          </a:xfrm>
        </p:grpSpPr>
        <p:sp>
          <p:nvSpPr>
            <p:cNvPr id="7" name="矩形 6"/>
            <p:cNvSpPr/>
            <p:nvPr/>
          </p:nvSpPr>
          <p:spPr>
            <a:xfrm>
              <a:off x="1401" y="2452"/>
              <a:ext cx="5611" cy="3548"/>
            </a:xfrm>
            <a:prstGeom prst="rect">
              <a:avLst/>
            </a:prstGeom>
            <a:solidFill>
              <a:schemeClr val="tx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352" y="3174"/>
              <a:ext cx="223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输入文本</a:t>
              </a:r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8455960" y="1761425"/>
            <a:ext cx="1417808" cy="36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输入文本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335251" y="2123440"/>
            <a:ext cx="4067810" cy="95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335251" y="3426795"/>
            <a:ext cx="4067810" cy="95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335251" y="4803457"/>
            <a:ext cx="4067810" cy="95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386105" y="4698494"/>
            <a:ext cx="4067810" cy="95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849843" y="2438491"/>
            <a:ext cx="4067810" cy="95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40995" y="220980"/>
            <a:ext cx="3093720" cy="655955"/>
            <a:chOff x="215" y="363"/>
            <a:chExt cx="4872" cy="1033"/>
          </a:xfrm>
        </p:grpSpPr>
        <p:grpSp>
          <p:nvGrpSpPr>
            <p:cNvPr id="65" name="组合 64"/>
            <p:cNvGrpSpPr/>
            <p:nvPr/>
          </p:nvGrpSpPr>
          <p:grpSpPr>
            <a:xfrm>
              <a:off x="761" y="363"/>
              <a:ext cx="4326" cy="1033"/>
              <a:chOff x="7359" y="2341"/>
              <a:chExt cx="4326" cy="1033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7711" y="2563"/>
                <a:ext cx="3974" cy="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zh-CN" sz="2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感谢给我知识</a:t>
                </a:r>
                <a:endParaRPr lang="en-US" altLang="zh-CN" sz="2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9" name="双括号 38"/>
              <p:cNvSpPr/>
              <p:nvPr/>
            </p:nvSpPr>
            <p:spPr>
              <a:xfrm rot="5400000">
                <a:off x="8852" y="848"/>
                <a:ext cx="1033" cy="4019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15" y="552"/>
              <a:ext cx="1294" cy="580"/>
              <a:chOff x="9227" y="877"/>
              <a:chExt cx="1294" cy="580"/>
            </a:xfrm>
          </p:grpSpPr>
          <p:sp>
            <p:nvSpPr>
              <p:cNvPr id="292" name="视频"/>
              <p:cNvSpPr/>
              <p:nvPr/>
            </p:nvSpPr>
            <p:spPr>
              <a:xfrm>
                <a:off x="9227" y="922"/>
                <a:ext cx="1294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893299" h="417236">
                    <a:moveTo>
                      <a:pt x="823533" y="30778"/>
                    </a:moveTo>
                    <a:lnTo>
                      <a:pt x="823533" y="386609"/>
                    </a:lnTo>
                    <a:lnTo>
                      <a:pt x="643533" y="341609"/>
                    </a:lnTo>
                    <a:lnTo>
                      <a:pt x="643533" y="75778"/>
                    </a:lnTo>
                    <a:close/>
                    <a:moveTo>
                      <a:pt x="839299" y="28693"/>
                    </a:moveTo>
                    <a:lnTo>
                      <a:pt x="893299" y="28693"/>
                    </a:lnTo>
                    <a:lnTo>
                      <a:pt x="893299" y="388693"/>
                    </a:lnTo>
                    <a:lnTo>
                      <a:pt x="839299" y="388693"/>
                    </a:lnTo>
                    <a:close/>
                    <a:moveTo>
                      <a:pt x="69541" y="0"/>
                    </a:moveTo>
                    <a:lnTo>
                      <a:pt x="542459" y="0"/>
                    </a:lnTo>
                    <a:cubicBezTo>
                      <a:pt x="580865" y="0"/>
                      <a:pt x="612000" y="31135"/>
                      <a:pt x="612000" y="69541"/>
                    </a:cubicBezTo>
                    <a:lnTo>
                      <a:pt x="612000" y="347695"/>
                    </a:lnTo>
                    <a:cubicBezTo>
                      <a:pt x="612000" y="386101"/>
                      <a:pt x="580865" y="417236"/>
                      <a:pt x="542459" y="417236"/>
                    </a:cubicBezTo>
                    <a:lnTo>
                      <a:pt x="69541" y="417236"/>
                    </a:lnTo>
                    <a:cubicBezTo>
                      <a:pt x="31135" y="417236"/>
                      <a:pt x="0" y="386101"/>
                      <a:pt x="0" y="347695"/>
                    </a:cubicBezTo>
                    <a:lnTo>
                      <a:pt x="0" y="69541"/>
                    </a:lnTo>
                    <a:cubicBezTo>
                      <a:pt x="0" y="31135"/>
                      <a:pt x="31135" y="0"/>
                      <a:pt x="695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9287" y="877"/>
                <a:ext cx="83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</a:rPr>
                  <a:t>5-2</a:t>
                </a:r>
                <a:endParaRPr lang="en-US" altLang="zh-CN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" name="椭圆 4"/>
          <p:cNvSpPr/>
          <p:nvPr/>
        </p:nvSpPr>
        <p:spPr>
          <a:xfrm>
            <a:off x="6657975" y="1662430"/>
            <a:ext cx="822960" cy="79311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544060" y="1839595"/>
            <a:ext cx="2745105" cy="262064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618280" y="1653192"/>
            <a:ext cx="1417808" cy="36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输入文本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84955" y="3819177"/>
            <a:ext cx="1417808" cy="36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输入文本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06430" y="1662717"/>
            <a:ext cx="1417808" cy="36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输入文本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64215" y="3819177"/>
            <a:ext cx="1417808" cy="36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输入文本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430645" y="3818890"/>
            <a:ext cx="1276350" cy="1230630"/>
            <a:chOff x="9974" y="5636"/>
            <a:chExt cx="2010" cy="1938"/>
          </a:xfrm>
        </p:grpSpPr>
        <p:sp>
          <p:nvSpPr>
            <p:cNvPr id="6" name="椭圆 5"/>
            <p:cNvSpPr/>
            <p:nvPr/>
          </p:nvSpPr>
          <p:spPr>
            <a:xfrm>
              <a:off x="9974" y="5636"/>
              <a:ext cx="2011" cy="193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0" name="书本"/>
            <p:cNvSpPr/>
            <p:nvPr/>
          </p:nvSpPr>
          <p:spPr bwMode="auto">
            <a:xfrm>
              <a:off x="10581" y="6111"/>
              <a:ext cx="913" cy="913"/>
            </a:xfrm>
            <a:custGeom>
              <a:avLst/>
              <a:gdLst>
                <a:gd name="T0" fmla="*/ 1457935 w 3279"/>
                <a:gd name="T1" fmla="*/ 1800397 h 3279"/>
                <a:gd name="T2" fmla="*/ 336911 w 3279"/>
                <a:gd name="T3" fmla="*/ 1800397 h 3279"/>
                <a:gd name="T4" fmla="*/ 0 w 3279"/>
                <a:gd name="T5" fmla="*/ 1458876 h 3279"/>
                <a:gd name="T6" fmla="*/ 0 w 3279"/>
                <a:gd name="T7" fmla="*/ 0 h 3279"/>
                <a:gd name="T8" fmla="*/ 1332828 w 3279"/>
                <a:gd name="T9" fmla="*/ 0 h 3279"/>
                <a:gd name="T10" fmla="*/ 1332828 w 3279"/>
                <a:gd name="T11" fmla="*/ 107618 h 3279"/>
                <a:gd name="T12" fmla="*/ 1584139 w 3279"/>
                <a:gd name="T13" fmla="*/ 107618 h 3279"/>
                <a:gd name="T14" fmla="*/ 1584139 w 3279"/>
                <a:gd name="T15" fmla="*/ 107618 h 3279"/>
                <a:gd name="T16" fmla="*/ 1584139 w 3279"/>
                <a:gd name="T17" fmla="*/ 215235 h 3279"/>
                <a:gd name="T18" fmla="*/ 1682359 w 3279"/>
                <a:gd name="T19" fmla="*/ 215235 h 3279"/>
                <a:gd name="T20" fmla="*/ 1799235 w 3279"/>
                <a:gd name="T21" fmla="*/ 215235 h 3279"/>
                <a:gd name="T22" fmla="*/ 1799235 w 3279"/>
                <a:gd name="T23" fmla="*/ 1458876 h 3279"/>
                <a:gd name="T24" fmla="*/ 1457935 w 3279"/>
                <a:gd name="T25" fmla="*/ 1800397 h 3279"/>
                <a:gd name="T26" fmla="*/ 1189064 w 3279"/>
                <a:gd name="T27" fmla="*/ 143307 h 3279"/>
                <a:gd name="T28" fmla="*/ 143763 w 3279"/>
                <a:gd name="T29" fmla="*/ 143307 h 3279"/>
                <a:gd name="T30" fmla="*/ 143763 w 3279"/>
                <a:gd name="T31" fmla="*/ 1495115 h 3279"/>
                <a:gd name="T32" fmla="*/ 264480 w 3279"/>
                <a:gd name="T33" fmla="*/ 1620851 h 3279"/>
                <a:gd name="T34" fmla="*/ 1189064 w 3279"/>
                <a:gd name="T35" fmla="*/ 1620851 h 3279"/>
                <a:gd name="T36" fmla="*/ 1189064 w 3279"/>
                <a:gd name="T37" fmla="*/ 143307 h 3279"/>
                <a:gd name="T38" fmla="*/ 1687297 w 3279"/>
                <a:gd name="T39" fmla="*/ 322303 h 3279"/>
                <a:gd name="T40" fmla="*/ 1584139 w 3279"/>
                <a:gd name="T41" fmla="*/ 322303 h 3279"/>
                <a:gd name="T42" fmla="*/ 1584139 w 3279"/>
                <a:gd name="T43" fmla="*/ 1402871 h 3279"/>
                <a:gd name="T44" fmla="*/ 1514452 w 3279"/>
                <a:gd name="T45" fmla="*/ 1458876 h 3279"/>
                <a:gd name="T46" fmla="*/ 1440376 w 3279"/>
                <a:gd name="T47" fmla="*/ 1402871 h 3279"/>
                <a:gd name="T48" fmla="*/ 1440376 w 3279"/>
                <a:gd name="T49" fmla="*/ 215235 h 3279"/>
                <a:gd name="T50" fmla="*/ 1332828 w 3279"/>
                <a:gd name="T51" fmla="*/ 215235 h 3279"/>
                <a:gd name="T52" fmla="*/ 1332828 w 3279"/>
                <a:gd name="T53" fmla="*/ 1456680 h 3279"/>
                <a:gd name="T54" fmla="*/ 1514452 w 3279"/>
                <a:gd name="T55" fmla="*/ 1625244 h 3279"/>
                <a:gd name="T56" fmla="*/ 1687297 w 3279"/>
                <a:gd name="T57" fmla="*/ 1456680 h 3279"/>
                <a:gd name="T58" fmla="*/ 1687297 w 3279"/>
                <a:gd name="T59" fmla="*/ 322303 h 3279"/>
                <a:gd name="T60" fmla="*/ 323193 w 3279"/>
                <a:gd name="T61" fmla="*/ 1333139 h 3279"/>
                <a:gd name="T62" fmla="*/ 686442 w 3279"/>
                <a:gd name="T63" fmla="*/ 1333139 h 3279"/>
                <a:gd name="T64" fmla="*/ 686442 w 3279"/>
                <a:gd name="T65" fmla="*/ 1440757 h 3279"/>
                <a:gd name="T66" fmla="*/ 323193 w 3279"/>
                <a:gd name="T67" fmla="*/ 1440757 h 3279"/>
                <a:gd name="T68" fmla="*/ 323193 w 3279"/>
                <a:gd name="T69" fmla="*/ 1333139 h 3279"/>
                <a:gd name="T70" fmla="*/ 323193 w 3279"/>
                <a:gd name="T71" fmla="*/ 1113512 h 3279"/>
                <a:gd name="T72" fmla="*/ 789600 w 3279"/>
                <a:gd name="T73" fmla="*/ 1113512 h 3279"/>
                <a:gd name="T74" fmla="*/ 789600 w 3279"/>
                <a:gd name="T75" fmla="*/ 1225522 h 3279"/>
                <a:gd name="T76" fmla="*/ 323193 w 3279"/>
                <a:gd name="T77" fmla="*/ 1225522 h 3279"/>
                <a:gd name="T78" fmla="*/ 323193 w 3279"/>
                <a:gd name="T79" fmla="*/ 1113512 h 3279"/>
                <a:gd name="T80" fmla="*/ 1009635 w 3279"/>
                <a:gd name="T81" fmla="*/ 1225522 h 3279"/>
                <a:gd name="T82" fmla="*/ 897697 w 3279"/>
                <a:gd name="T83" fmla="*/ 1225522 h 3279"/>
                <a:gd name="T84" fmla="*/ 897697 w 3279"/>
                <a:gd name="T85" fmla="*/ 1113512 h 3279"/>
                <a:gd name="T86" fmla="*/ 1009635 w 3279"/>
                <a:gd name="T87" fmla="*/ 1113512 h 3279"/>
                <a:gd name="T88" fmla="*/ 1009635 w 3279"/>
                <a:gd name="T89" fmla="*/ 1225522 h 3279"/>
                <a:gd name="T90" fmla="*/ 789600 w 3279"/>
                <a:gd name="T91" fmla="*/ 897728 h 3279"/>
                <a:gd name="T92" fmla="*/ 1009635 w 3279"/>
                <a:gd name="T93" fmla="*/ 897728 h 3279"/>
                <a:gd name="T94" fmla="*/ 1009635 w 3279"/>
                <a:gd name="T95" fmla="*/ 1010287 h 3279"/>
                <a:gd name="T96" fmla="*/ 789600 w 3279"/>
                <a:gd name="T97" fmla="*/ 1010287 h 3279"/>
                <a:gd name="T98" fmla="*/ 789600 w 3279"/>
                <a:gd name="T99" fmla="*/ 897728 h 3279"/>
                <a:gd name="T100" fmla="*/ 323193 w 3279"/>
                <a:gd name="T101" fmla="*/ 327794 h 3279"/>
                <a:gd name="T102" fmla="*/ 1009635 w 3279"/>
                <a:gd name="T103" fmla="*/ 327794 h 3279"/>
                <a:gd name="T104" fmla="*/ 1009635 w 3279"/>
                <a:gd name="T105" fmla="*/ 790110 h 3279"/>
                <a:gd name="T106" fmla="*/ 323193 w 3279"/>
                <a:gd name="T107" fmla="*/ 790110 h 3279"/>
                <a:gd name="T108" fmla="*/ 323193 w 3279"/>
                <a:gd name="T109" fmla="*/ 327794 h 3279"/>
                <a:gd name="T110" fmla="*/ 682052 w 3279"/>
                <a:gd name="T111" fmla="*/ 1010287 h 3279"/>
                <a:gd name="T112" fmla="*/ 323193 w 3279"/>
                <a:gd name="T113" fmla="*/ 1010287 h 3279"/>
                <a:gd name="T114" fmla="*/ 323193 w 3279"/>
                <a:gd name="T115" fmla="*/ 897728 h 3279"/>
                <a:gd name="T116" fmla="*/ 682052 w 3279"/>
                <a:gd name="T117" fmla="*/ 897728 h 3279"/>
                <a:gd name="T118" fmla="*/ 682052 w 3279"/>
                <a:gd name="T119" fmla="*/ 1010287 h 32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279" h="3279">
                  <a:moveTo>
                    <a:pt x="2657" y="3279"/>
                  </a:moveTo>
                  <a:cubicBezTo>
                    <a:pt x="614" y="3279"/>
                    <a:pt x="614" y="3279"/>
                    <a:pt x="614" y="3279"/>
                  </a:cubicBezTo>
                  <a:cubicBezTo>
                    <a:pt x="275" y="3279"/>
                    <a:pt x="0" y="2996"/>
                    <a:pt x="0" y="26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29" y="0"/>
                    <a:pt x="2429" y="0"/>
                    <a:pt x="2429" y="0"/>
                  </a:cubicBezTo>
                  <a:cubicBezTo>
                    <a:pt x="2429" y="196"/>
                    <a:pt x="2429" y="196"/>
                    <a:pt x="2429" y="196"/>
                  </a:cubicBezTo>
                  <a:cubicBezTo>
                    <a:pt x="2887" y="196"/>
                    <a:pt x="2887" y="196"/>
                    <a:pt x="2887" y="196"/>
                  </a:cubicBezTo>
                  <a:cubicBezTo>
                    <a:pt x="2887" y="196"/>
                    <a:pt x="2887" y="196"/>
                    <a:pt x="2887" y="196"/>
                  </a:cubicBezTo>
                  <a:cubicBezTo>
                    <a:pt x="2887" y="392"/>
                    <a:pt x="2887" y="392"/>
                    <a:pt x="2887" y="392"/>
                  </a:cubicBezTo>
                  <a:cubicBezTo>
                    <a:pt x="3066" y="392"/>
                    <a:pt x="3066" y="392"/>
                    <a:pt x="3066" y="392"/>
                  </a:cubicBezTo>
                  <a:cubicBezTo>
                    <a:pt x="3279" y="392"/>
                    <a:pt x="3279" y="392"/>
                    <a:pt x="3279" y="392"/>
                  </a:cubicBezTo>
                  <a:cubicBezTo>
                    <a:pt x="3279" y="2657"/>
                    <a:pt x="3279" y="2657"/>
                    <a:pt x="3279" y="2657"/>
                  </a:cubicBezTo>
                  <a:cubicBezTo>
                    <a:pt x="3279" y="2996"/>
                    <a:pt x="2996" y="3279"/>
                    <a:pt x="2657" y="3279"/>
                  </a:cubicBezTo>
                  <a:close/>
                  <a:moveTo>
                    <a:pt x="2167" y="261"/>
                  </a:moveTo>
                  <a:cubicBezTo>
                    <a:pt x="262" y="261"/>
                    <a:pt x="262" y="261"/>
                    <a:pt x="262" y="261"/>
                  </a:cubicBezTo>
                  <a:cubicBezTo>
                    <a:pt x="262" y="2723"/>
                    <a:pt x="262" y="2723"/>
                    <a:pt x="262" y="2723"/>
                  </a:cubicBezTo>
                  <a:cubicBezTo>
                    <a:pt x="262" y="2836"/>
                    <a:pt x="370" y="2952"/>
                    <a:pt x="482" y="2952"/>
                  </a:cubicBezTo>
                  <a:cubicBezTo>
                    <a:pt x="2167" y="2952"/>
                    <a:pt x="2167" y="2952"/>
                    <a:pt x="2167" y="2952"/>
                  </a:cubicBezTo>
                  <a:lnTo>
                    <a:pt x="2167" y="261"/>
                  </a:lnTo>
                  <a:close/>
                  <a:moveTo>
                    <a:pt x="3075" y="587"/>
                  </a:moveTo>
                  <a:cubicBezTo>
                    <a:pt x="2887" y="587"/>
                    <a:pt x="2887" y="587"/>
                    <a:pt x="2887" y="587"/>
                  </a:cubicBezTo>
                  <a:cubicBezTo>
                    <a:pt x="2887" y="2555"/>
                    <a:pt x="2887" y="2555"/>
                    <a:pt x="2887" y="2555"/>
                  </a:cubicBezTo>
                  <a:cubicBezTo>
                    <a:pt x="2887" y="2611"/>
                    <a:pt x="2816" y="2657"/>
                    <a:pt x="2760" y="2657"/>
                  </a:cubicBezTo>
                  <a:cubicBezTo>
                    <a:pt x="2703" y="2657"/>
                    <a:pt x="2625" y="2611"/>
                    <a:pt x="2625" y="2555"/>
                  </a:cubicBezTo>
                  <a:cubicBezTo>
                    <a:pt x="2625" y="392"/>
                    <a:pt x="2625" y="392"/>
                    <a:pt x="2625" y="392"/>
                  </a:cubicBezTo>
                  <a:cubicBezTo>
                    <a:pt x="2429" y="392"/>
                    <a:pt x="2429" y="392"/>
                    <a:pt x="2429" y="392"/>
                  </a:cubicBezTo>
                  <a:cubicBezTo>
                    <a:pt x="2429" y="2653"/>
                    <a:pt x="2429" y="2653"/>
                    <a:pt x="2429" y="2653"/>
                  </a:cubicBezTo>
                  <a:cubicBezTo>
                    <a:pt x="2429" y="2823"/>
                    <a:pt x="2590" y="2960"/>
                    <a:pt x="2760" y="2960"/>
                  </a:cubicBezTo>
                  <a:cubicBezTo>
                    <a:pt x="2929" y="2960"/>
                    <a:pt x="3075" y="2823"/>
                    <a:pt x="3075" y="2653"/>
                  </a:cubicBezTo>
                  <a:lnTo>
                    <a:pt x="3075" y="587"/>
                  </a:lnTo>
                  <a:close/>
                  <a:moveTo>
                    <a:pt x="589" y="2428"/>
                  </a:moveTo>
                  <a:cubicBezTo>
                    <a:pt x="1251" y="2428"/>
                    <a:pt x="1251" y="2428"/>
                    <a:pt x="1251" y="2428"/>
                  </a:cubicBezTo>
                  <a:cubicBezTo>
                    <a:pt x="1251" y="2624"/>
                    <a:pt x="1251" y="2624"/>
                    <a:pt x="1251" y="2624"/>
                  </a:cubicBezTo>
                  <a:cubicBezTo>
                    <a:pt x="589" y="2624"/>
                    <a:pt x="589" y="2624"/>
                    <a:pt x="589" y="2624"/>
                  </a:cubicBezTo>
                  <a:lnTo>
                    <a:pt x="589" y="2428"/>
                  </a:lnTo>
                  <a:close/>
                  <a:moveTo>
                    <a:pt x="589" y="2028"/>
                  </a:moveTo>
                  <a:cubicBezTo>
                    <a:pt x="1439" y="2028"/>
                    <a:pt x="1439" y="2028"/>
                    <a:pt x="1439" y="2028"/>
                  </a:cubicBezTo>
                  <a:cubicBezTo>
                    <a:pt x="1439" y="2232"/>
                    <a:pt x="1439" y="2232"/>
                    <a:pt x="1439" y="2232"/>
                  </a:cubicBezTo>
                  <a:cubicBezTo>
                    <a:pt x="589" y="2232"/>
                    <a:pt x="589" y="2232"/>
                    <a:pt x="589" y="2232"/>
                  </a:cubicBezTo>
                  <a:lnTo>
                    <a:pt x="589" y="2028"/>
                  </a:lnTo>
                  <a:close/>
                  <a:moveTo>
                    <a:pt x="1840" y="2232"/>
                  </a:moveTo>
                  <a:cubicBezTo>
                    <a:pt x="1636" y="2232"/>
                    <a:pt x="1636" y="2232"/>
                    <a:pt x="1636" y="2232"/>
                  </a:cubicBezTo>
                  <a:cubicBezTo>
                    <a:pt x="1636" y="2028"/>
                    <a:pt x="1636" y="2028"/>
                    <a:pt x="1636" y="2028"/>
                  </a:cubicBezTo>
                  <a:cubicBezTo>
                    <a:pt x="1840" y="2028"/>
                    <a:pt x="1840" y="2028"/>
                    <a:pt x="1840" y="2028"/>
                  </a:cubicBezTo>
                  <a:lnTo>
                    <a:pt x="1840" y="2232"/>
                  </a:lnTo>
                  <a:close/>
                  <a:moveTo>
                    <a:pt x="1439" y="1635"/>
                  </a:moveTo>
                  <a:cubicBezTo>
                    <a:pt x="1840" y="1635"/>
                    <a:pt x="1840" y="1635"/>
                    <a:pt x="1840" y="1635"/>
                  </a:cubicBezTo>
                  <a:cubicBezTo>
                    <a:pt x="1840" y="1840"/>
                    <a:pt x="1840" y="1840"/>
                    <a:pt x="1840" y="1840"/>
                  </a:cubicBezTo>
                  <a:cubicBezTo>
                    <a:pt x="1439" y="1840"/>
                    <a:pt x="1439" y="1840"/>
                    <a:pt x="1439" y="1840"/>
                  </a:cubicBezTo>
                  <a:lnTo>
                    <a:pt x="1439" y="1635"/>
                  </a:lnTo>
                  <a:close/>
                  <a:moveTo>
                    <a:pt x="589" y="597"/>
                  </a:moveTo>
                  <a:cubicBezTo>
                    <a:pt x="1840" y="597"/>
                    <a:pt x="1840" y="597"/>
                    <a:pt x="1840" y="597"/>
                  </a:cubicBezTo>
                  <a:cubicBezTo>
                    <a:pt x="1840" y="1439"/>
                    <a:pt x="1840" y="1439"/>
                    <a:pt x="1840" y="1439"/>
                  </a:cubicBezTo>
                  <a:cubicBezTo>
                    <a:pt x="589" y="1439"/>
                    <a:pt x="589" y="1439"/>
                    <a:pt x="589" y="1439"/>
                  </a:cubicBezTo>
                  <a:lnTo>
                    <a:pt x="589" y="597"/>
                  </a:lnTo>
                  <a:close/>
                  <a:moveTo>
                    <a:pt x="1243" y="1840"/>
                  </a:moveTo>
                  <a:cubicBezTo>
                    <a:pt x="589" y="1840"/>
                    <a:pt x="589" y="1840"/>
                    <a:pt x="589" y="1840"/>
                  </a:cubicBezTo>
                  <a:cubicBezTo>
                    <a:pt x="589" y="1635"/>
                    <a:pt x="589" y="1635"/>
                    <a:pt x="589" y="1635"/>
                  </a:cubicBezTo>
                  <a:cubicBezTo>
                    <a:pt x="1243" y="1635"/>
                    <a:pt x="1243" y="1635"/>
                    <a:pt x="1243" y="1635"/>
                  </a:cubicBezTo>
                  <a:lnTo>
                    <a:pt x="1243" y="18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588453" y="2178564"/>
            <a:ext cx="4067810" cy="95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618280" y="4455415"/>
            <a:ext cx="4067810" cy="95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357351" y="2178482"/>
            <a:ext cx="4067810" cy="95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429771" y="4432728"/>
            <a:ext cx="4067810" cy="95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8" grpId="0"/>
      <p:bldP spid="8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40995" y="220980"/>
            <a:ext cx="3093720" cy="655955"/>
            <a:chOff x="215" y="363"/>
            <a:chExt cx="4872" cy="1033"/>
          </a:xfrm>
        </p:grpSpPr>
        <p:grpSp>
          <p:nvGrpSpPr>
            <p:cNvPr id="65" name="组合 64"/>
            <p:cNvGrpSpPr/>
            <p:nvPr/>
          </p:nvGrpSpPr>
          <p:grpSpPr>
            <a:xfrm>
              <a:off x="761" y="363"/>
              <a:ext cx="4326" cy="1033"/>
              <a:chOff x="7359" y="2341"/>
              <a:chExt cx="4326" cy="1033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7711" y="2563"/>
                <a:ext cx="3974" cy="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zh-CN" sz="2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感谢给我健康</a:t>
                </a:r>
                <a:endParaRPr lang="en-US" altLang="zh-CN" sz="2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9" name="双括号 38"/>
              <p:cNvSpPr/>
              <p:nvPr/>
            </p:nvSpPr>
            <p:spPr>
              <a:xfrm rot="5400000">
                <a:off x="8852" y="848"/>
                <a:ext cx="1033" cy="4019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15" y="552"/>
              <a:ext cx="1294" cy="580"/>
              <a:chOff x="9227" y="877"/>
              <a:chExt cx="1294" cy="580"/>
            </a:xfrm>
          </p:grpSpPr>
          <p:sp>
            <p:nvSpPr>
              <p:cNvPr id="292" name="视频"/>
              <p:cNvSpPr/>
              <p:nvPr/>
            </p:nvSpPr>
            <p:spPr>
              <a:xfrm>
                <a:off x="9227" y="922"/>
                <a:ext cx="1294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893299" h="417236">
                    <a:moveTo>
                      <a:pt x="823533" y="30778"/>
                    </a:moveTo>
                    <a:lnTo>
                      <a:pt x="823533" y="386609"/>
                    </a:lnTo>
                    <a:lnTo>
                      <a:pt x="643533" y="341609"/>
                    </a:lnTo>
                    <a:lnTo>
                      <a:pt x="643533" y="75778"/>
                    </a:lnTo>
                    <a:close/>
                    <a:moveTo>
                      <a:pt x="839299" y="28693"/>
                    </a:moveTo>
                    <a:lnTo>
                      <a:pt x="893299" y="28693"/>
                    </a:lnTo>
                    <a:lnTo>
                      <a:pt x="893299" y="388693"/>
                    </a:lnTo>
                    <a:lnTo>
                      <a:pt x="839299" y="388693"/>
                    </a:lnTo>
                    <a:close/>
                    <a:moveTo>
                      <a:pt x="69541" y="0"/>
                    </a:moveTo>
                    <a:lnTo>
                      <a:pt x="542459" y="0"/>
                    </a:lnTo>
                    <a:cubicBezTo>
                      <a:pt x="580865" y="0"/>
                      <a:pt x="612000" y="31135"/>
                      <a:pt x="612000" y="69541"/>
                    </a:cubicBezTo>
                    <a:lnTo>
                      <a:pt x="612000" y="347695"/>
                    </a:lnTo>
                    <a:cubicBezTo>
                      <a:pt x="612000" y="386101"/>
                      <a:pt x="580865" y="417236"/>
                      <a:pt x="542459" y="417236"/>
                    </a:cubicBezTo>
                    <a:lnTo>
                      <a:pt x="69541" y="417236"/>
                    </a:lnTo>
                    <a:cubicBezTo>
                      <a:pt x="31135" y="417236"/>
                      <a:pt x="0" y="386101"/>
                      <a:pt x="0" y="347695"/>
                    </a:cubicBezTo>
                    <a:lnTo>
                      <a:pt x="0" y="69541"/>
                    </a:lnTo>
                    <a:cubicBezTo>
                      <a:pt x="0" y="31135"/>
                      <a:pt x="31135" y="0"/>
                      <a:pt x="695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9287" y="877"/>
                <a:ext cx="83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</a:rPr>
                  <a:t>5-3</a:t>
                </a:r>
                <a:endParaRPr lang="en-US" altLang="zh-CN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050" name="足球"/>
          <p:cNvSpPr/>
          <p:nvPr/>
        </p:nvSpPr>
        <p:spPr bwMode="auto">
          <a:xfrm>
            <a:off x="8295005" y="6050280"/>
            <a:ext cx="466090" cy="466090"/>
          </a:xfrm>
          <a:custGeom>
            <a:avLst/>
            <a:gdLst>
              <a:gd name="T0" fmla="*/ 899406 w 2709"/>
              <a:gd name="T1" fmla="*/ 1800397 h 2710"/>
              <a:gd name="T2" fmla="*/ 0 w 2709"/>
              <a:gd name="T3" fmla="*/ 900199 h 2710"/>
              <a:gd name="T4" fmla="*/ 899406 w 2709"/>
              <a:gd name="T5" fmla="*/ 0 h 2710"/>
              <a:gd name="T6" fmla="*/ 1798149 w 2709"/>
              <a:gd name="T7" fmla="*/ 900199 h 2710"/>
              <a:gd name="T8" fmla="*/ 899406 w 2709"/>
              <a:gd name="T9" fmla="*/ 1800397 h 2710"/>
              <a:gd name="T10" fmla="*/ 1561847 w 2709"/>
              <a:gd name="T11" fmla="*/ 1448290 h 2710"/>
              <a:gd name="T12" fmla="*/ 1564502 w 2709"/>
              <a:gd name="T13" fmla="*/ 1258949 h 2710"/>
              <a:gd name="T14" fmla="*/ 1278418 w 2709"/>
              <a:gd name="T15" fmla="*/ 1262271 h 2710"/>
              <a:gd name="T16" fmla="*/ 978395 w 2709"/>
              <a:gd name="T17" fmla="*/ 1504096 h 2710"/>
              <a:gd name="T18" fmla="*/ 996980 w 2709"/>
              <a:gd name="T19" fmla="*/ 1691443 h 2710"/>
              <a:gd name="T20" fmla="*/ 1188809 w 2709"/>
              <a:gd name="T21" fmla="*/ 1710045 h 2710"/>
              <a:gd name="T22" fmla="*/ 1561847 w 2709"/>
              <a:gd name="T23" fmla="*/ 1448290 h 2710"/>
              <a:gd name="T24" fmla="*/ 322592 w 2709"/>
              <a:gd name="T25" fmla="*/ 1538642 h 2710"/>
              <a:gd name="T26" fmla="*/ 793867 w 2709"/>
              <a:gd name="T27" fmla="*/ 1754557 h 2710"/>
              <a:gd name="T28" fmla="*/ 939232 w 2709"/>
              <a:gd name="T29" fmla="*/ 1695429 h 2710"/>
              <a:gd name="T30" fmla="*/ 919319 w 2709"/>
              <a:gd name="T31" fmla="*/ 1498781 h 2710"/>
              <a:gd name="T32" fmla="*/ 610667 w 2709"/>
              <a:gd name="T33" fmla="*/ 1324720 h 2710"/>
              <a:gd name="T34" fmla="*/ 317281 w 2709"/>
              <a:gd name="T35" fmla="*/ 1405771 h 2710"/>
              <a:gd name="T36" fmla="*/ 322592 w 2709"/>
              <a:gd name="T37" fmla="*/ 1538642 h 2710"/>
              <a:gd name="T38" fmla="*/ 129435 w 2709"/>
              <a:gd name="T39" fmla="*/ 516202 h 2710"/>
              <a:gd name="T40" fmla="*/ 38499 w 2709"/>
              <a:gd name="T41" fmla="*/ 900199 h 2710"/>
              <a:gd name="T42" fmla="*/ 56420 w 2709"/>
              <a:gd name="T43" fmla="*/ 1065622 h 2710"/>
              <a:gd name="T44" fmla="*/ 148020 w 2709"/>
              <a:gd name="T45" fmla="*/ 657045 h 2710"/>
              <a:gd name="T46" fmla="*/ 129435 w 2709"/>
              <a:gd name="T47" fmla="*/ 516202 h 2710"/>
              <a:gd name="T48" fmla="*/ 191829 w 2709"/>
              <a:gd name="T49" fmla="*/ 700228 h 2710"/>
              <a:gd name="T50" fmla="*/ 104212 w 2709"/>
              <a:gd name="T51" fmla="*/ 1096847 h 2710"/>
              <a:gd name="T52" fmla="*/ 116823 w 2709"/>
              <a:gd name="T53" fmla="*/ 1098840 h 2710"/>
              <a:gd name="T54" fmla="*/ 312635 w 2709"/>
              <a:gd name="T55" fmla="*/ 1345979 h 2710"/>
              <a:gd name="T56" fmla="*/ 582125 w 2709"/>
              <a:gd name="T57" fmla="*/ 1271572 h 2710"/>
              <a:gd name="T58" fmla="*/ 661113 w 2709"/>
              <a:gd name="T59" fmla="*/ 940060 h 2710"/>
              <a:gd name="T60" fmla="*/ 414192 w 2709"/>
              <a:gd name="T61" fmla="*/ 631135 h 2710"/>
              <a:gd name="T62" fmla="*/ 191829 w 2709"/>
              <a:gd name="T63" fmla="*/ 700228 h 2710"/>
              <a:gd name="T64" fmla="*/ 899406 w 2709"/>
              <a:gd name="T65" fmla="*/ 39197 h 2710"/>
              <a:gd name="T66" fmla="*/ 448708 w 2709"/>
              <a:gd name="T67" fmla="*/ 167417 h 2710"/>
              <a:gd name="T68" fmla="*/ 575487 w 2709"/>
              <a:gd name="T69" fmla="*/ 243818 h 2710"/>
              <a:gd name="T70" fmla="*/ 837676 w 2709"/>
              <a:gd name="T71" fmla="*/ 204621 h 2710"/>
              <a:gd name="T72" fmla="*/ 1006273 w 2709"/>
              <a:gd name="T73" fmla="*/ 218572 h 2710"/>
              <a:gd name="T74" fmla="*/ 1178189 w 2709"/>
              <a:gd name="T75" fmla="*/ 86366 h 2710"/>
              <a:gd name="T76" fmla="*/ 899406 w 2709"/>
              <a:gd name="T77" fmla="*/ 39197 h 2710"/>
              <a:gd name="T78" fmla="*/ 1050746 w 2709"/>
              <a:gd name="T79" fmla="*/ 279028 h 2710"/>
              <a:gd name="T80" fmla="*/ 846969 w 2709"/>
              <a:gd name="T81" fmla="*/ 257105 h 2710"/>
              <a:gd name="T82" fmla="*/ 617969 w 2709"/>
              <a:gd name="T83" fmla="*/ 289658 h 2710"/>
              <a:gd name="T84" fmla="*/ 460655 w 2709"/>
              <a:gd name="T85" fmla="*/ 595925 h 2710"/>
              <a:gd name="T86" fmla="*/ 712224 w 2709"/>
              <a:gd name="T87" fmla="*/ 910164 h 2710"/>
              <a:gd name="T88" fmla="*/ 1060702 w 2709"/>
              <a:gd name="T89" fmla="*/ 884254 h 2710"/>
              <a:gd name="T90" fmla="*/ 1243902 w 2709"/>
              <a:gd name="T91" fmla="*/ 512881 h 2710"/>
              <a:gd name="T92" fmla="*/ 1050746 w 2709"/>
              <a:gd name="T93" fmla="*/ 279028 h 2710"/>
              <a:gd name="T94" fmla="*/ 1505427 w 2709"/>
              <a:gd name="T95" fmla="*/ 539455 h 2710"/>
              <a:gd name="T96" fmla="*/ 1295676 w 2709"/>
              <a:gd name="T97" fmla="*/ 539455 h 2710"/>
              <a:gd name="T98" fmla="*/ 1119114 w 2709"/>
              <a:gd name="T99" fmla="*/ 898205 h 2710"/>
              <a:gd name="T100" fmla="*/ 1262488 w 2709"/>
              <a:gd name="T101" fmla="*/ 1203808 h 2710"/>
              <a:gd name="T102" fmla="*/ 1582424 w 2709"/>
              <a:gd name="T103" fmla="*/ 1199822 h 2710"/>
              <a:gd name="T104" fmla="*/ 1711195 w 2709"/>
              <a:gd name="T105" fmla="*/ 900863 h 2710"/>
              <a:gd name="T106" fmla="*/ 1505427 w 2709"/>
              <a:gd name="T107" fmla="*/ 539455 h 2710"/>
              <a:gd name="T108" fmla="*/ 1564502 w 2709"/>
              <a:gd name="T109" fmla="*/ 529489 h 2710"/>
              <a:gd name="T110" fmla="*/ 1756332 w 2709"/>
              <a:gd name="T111" fmla="*/ 890898 h 2710"/>
              <a:gd name="T112" fmla="*/ 1758987 w 2709"/>
              <a:gd name="T113" fmla="*/ 890898 h 2710"/>
              <a:gd name="T114" fmla="*/ 1563175 w 2709"/>
              <a:gd name="T115" fmla="*/ 353436 h 2710"/>
              <a:gd name="T116" fmla="*/ 1564502 w 2709"/>
              <a:gd name="T117" fmla="*/ 529489 h 271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09" h="2710">
                <a:moveTo>
                  <a:pt x="1355" y="2710"/>
                </a:moveTo>
                <a:cubicBezTo>
                  <a:pt x="606" y="2710"/>
                  <a:pt x="0" y="2103"/>
                  <a:pt x="0" y="1355"/>
                </a:cubicBezTo>
                <a:cubicBezTo>
                  <a:pt x="0" y="607"/>
                  <a:pt x="606" y="0"/>
                  <a:pt x="1355" y="0"/>
                </a:cubicBezTo>
                <a:cubicBezTo>
                  <a:pt x="2103" y="0"/>
                  <a:pt x="2709" y="607"/>
                  <a:pt x="2709" y="1355"/>
                </a:cubicBezTo>
                <a:cubicBezTo>
                  <a:pt x="2709" y="2103"/>
                  <a:pt x="2103" y="2710"/>
                  <a:pt x="1355" y="2710"/>
                </a:cubicBezTo>
                <a:close/>
                <a:moveTo>
                  <a:pt x="2353" y="2180"/>
                </a:moveTo>
                <a:cubicBezTo>
                  <a:pt x="2354" y="2125"/>
                  <a:pt x="2356" y="1974"/>
                  <a:pt x="2357" y="1895"/>
                </a:cubicBezTo>
                <a:cubicBezTo>
                  <a:pt x="1926" y="1900"/>
                  <a:pt x="1926" y="1900"/>
                  <a:pt x="1926" y="1900"/>
                </a:cubicBezTo>
                <a:cubicBezTo>
                  <a:pt x="1913" y="1914"/>
                  <a:pt x="1649" y="2199"/>
                  <a:pt x="1474" y="2264"/>
                </a:cubicBezTo>
                <a:cubicBezTo>
                  <a:pt x="1502" y="2546"/>
                  <a:pt x="1502" y="2546"/>
                  <a:pt x="1502" y="2546"/>
                </a:cubicBezTo>
                <a:cubicBezTo>
                  <a:pt x="1581" y="2554"/>
                  <a:pt x="1722" y="2568"/>
                  <a:pt x="1791" y="2574"/>
                </a:cubicBezTo>
                <a:cubicBezTo>
                  <a:pt x="2012" y="2495"/>
                  <a:pt x="2206" y="2358"/>
                  <a:pt x="2353" y="2180"/>
                </a:cubicBezTo>
                <a:close/>
                <a:moveTo>
                  <a:pt x="486" y="2316"/>
                </a:moveTo>
                <a:cubicBezTo>
                  <a:pt x="679" y="2490"/>
                  <a:pt x="924" y="2607"/>
                  <a:pt x="1196" y="2641"/>
                </a:cubicBezTo>
                <a:cubicBezTo>
                  <a:pt x="1415" y="2552"/>
                  <a:pt x="1415" y="2552"/>
                  <a:pt x="1415" y="2552"/>
                </a:cubicBezTo>
                <a:cubicBezTo>
                  <a:pt x="1385" y="2256"/>
                  <a:pt x="1385" y="2256"/>
                  <a:pt x="1385" y="2256"/>
                </a:cubicBezTo>
                <a:cubicBezTo>
                  <a:pt x="1178" y="2181"/>
                  <a:pt x="1004" y="2053"/>
                  <a:pt x="920" y="1994"/>
                </a:cubicBezTo>
                <a:cubicBezTo>
                  <a:pt x="478" y="2116"/>
                  <a:pt x="478" y="2116"/>
                  <a:pt x="478" y="2116"/>
                </a:cubicBezTo>
                <a:cubicBezTo>
                  <a:pt x="480" y="2178"/>
                  <a:pt x="483" y="2260"/>
                  <a:pt x="486" y="2316"/>
                </a:cubicBezTo>
                <a:close/>
                <a:moveTo>
                  <a:pt x="195" y="777"/>
                </a:moveTo>
                <a:cubicBezTo>
                  <a:pt x="108" y="951"/>
                  <a:pt x="58" y="1147"/>
                  <a:pt x="58" y="1355"/>
                </a:cubicBezTo>
                <a:cubicBezTo>
                  <a:pt x="58" y="1441"/>
                  <a:pt x="69" y="1523"/>
                  <a:pt x="85" y="1604"/>
                </a:cubicBezTo>
                <a:cubicBezTo>
                  <a:pt x="90" y="1493"/>
                  <a:pt x="116" y="1241"/>
                  <a:pt x="223" y="989"/>
                </a:cubicBezTo>
                <a:lnTo>
                  <a:pt x="195" y="777"/>
                </a:lnTo>
                <a:close/>
                <a:moveTo>
                  <a:pt x="289" y="1054"/>
                </a:moveTo>
                <a:cubicBezTo>
                  <a:pt x="175" y="1328"/>
                  <a:pt x="159" y="1594"/>
                  <a:pt x="157" y="1651"/>
                </a:cubicBezTo>
                <a:cubicBezTo>
                  <a:pt x="176" y="1654"/>
                  <a:pt x="176" y="1654"/>
                  <a:pt x="176" y="1654"/>
                </a:cubicBezTo>
                <a:cubicBezTo>
                  <a:pt x="471" y="2026"/>
                  <a:pt x="471" y="2026"/>
                  <a:pt x="471" y="2026"/>
                </a:cubicBezTo>
                <a:cubicBezTo>
                  <a:pt x="877" y="1914"/>
                  <a:pt x="877" y="1914"/>
                  <a:pt x="877" y="1914"/>
                </a:cubicBezTo>
                <a:cubicBezTo>
                  <a:pt x="908" y="1680"/>
                  <a:pt x="971" y="1486"/>
                  <a:pt x="996" y="1415"/>
                </a:cubicBezTo>
                <a:cubicBezTo>
                  <a:pt x="624" y="950"/>
                  <a:pt x="624" y="950"/>
                  <a:pt x="624" y="950"/>
                </a:cubicBezTo>
                <a:lnTo>
                  <a:pt x="289" y="1054"/>
                </a:lnTo>
                <a:close/>
                <a:moveTo>
                  <a:pt x="1355" y="59"/>
                </a:moveTo>
                <a:cubicBezTo>
                  <a:pt x="1106" y="59"/>
                  <a:pt x="874" y="130"/>
                  <a:pt x="676" y="252"/>
                </a:cubicBezTo>
                <a:cubicBezTo>
                  <a:pt x="715" y="278"/>
                  <a:pt x="802" y="330"/>
                  <a:pt x="867" y="367"/>
                </a:cubicBezTo>
                <a:cubicBezTo>
                  <a:pt x="981" y="330"/>
                  <a:pt x="1112" y="308"/>
                  <a:pt x="1262" y="308"/>
                </a:cubicBezTo>
                <a:cubicBezTo>
                  <a:pt x="1353" y="308"/>
                  <a:pt x="1436" y="317"/>
                  <a:pt x="1516" y="329"/>
                </a:cubicBezTo>
                <a:cubicBezTo>
                  <a:pt x="1775" y="130"/>
                  <a:pt x="1775" y="130"/>
                  <a:pt x="1775" y="130"/>
                </a:cubicBezTo>
                <a:cubicBezTo>
                  <a:pt x="1643" y="85"/>
                  <a:pt x="1502" y="59"/>
                  <a:pt x="1355" y="59"/>
                </a:cubicBezTo>
                <a:close/>
                <a:moveTo>
                  <a:pt x="1583" y="420"/>
                </a:moveTo>
                <a:cubicBezTo>
                  <a:pt x="1488" y="400"/>
                  <a:pt x="1388" y="387"/>
                  <a:pt x="1276" y="387"/>
                </a:cubicBezTo>
                <a:cubicBezTo>
                  <a:pt x="1147" y="387"/>
                  <a:pt x="1032" y="405"/>
                  <a:pt x="931" y="436"/>
                </a:cubicBezTo>
                <a:cubicBezTo>
                  <a:pt x="694" y="897"/>
                  <a:pt x="694" y="897"/>
                  <a:pt x="694" y="897"/>
                </a:cubicBezTo>
                <a:cubicBezTo>
                  <a:pt x="1073" y="1370"/>
                  <a:pt x="1073" y="1370"/>
                  <a:pt x="1073" y="1370"/>
                </a:cubicBezTo>
                <a:cubicBezTo>
                  <a:pt x="1172" y="1351"/>
                  <a:pt x="1372" y="1320"/>
                  <a:pt x="1598" y="1331"/>
                </a:cubicBezTo>
                <a:cubicBezTo>
                  <a:pt x="1874" y="772"/>
                  <a:pt x="1874" y="772"/>
                  <a:pt x="1874" y="772"/>
                </a:cubicBezTo>
                <a:lnTo>
                  <a:pt x="1583" y="420"/>
                </a:lnTo>
                <a:close/>
                <a:moveTo>
                  <a:pt x="2268" y="812"/>
                </a:moveTo>
                <a:cubicBezTo>
                  <a:pt x="1952" y="812"/>
                  <a:pt x="1952" y="812"/>
                  <a:pt x="1952" y="812"/>
                </a:cubicBezTo>
                <a:cubicBezTo>
                  <a:pt x="1686" y="1352"/>
                  <a:pt x="1686" y="1352"/>
                  <a:pt x="1686" y="1352"/>
                </a:cubicBezTo>
                <a:cubicBezTo>
                  <a:pt x="1778" y="1429"/>
                  <a:pt x="1862" y="1678"/>
                  <a:pt x="1902" y="1812"/>
                </a:cubicBezTo>
                <a:cubicBezTo>
                  <a:pt x="2384" y="1806"/>
                  <a:pt x="2384" y="1806"/>
                  <a:pt x="2384" y="1806"/>
                </a:cubicBezTo>
                <a:cubicBezTo>
                  <a:pt x="2501" y="1617"/>
                  <a:pt x="2563" y="1411"/>
                  <a:pt x="2578" y="1356"/>
                </a:cubicBezTo>
                <a:cubicBezTo>
                  <a:pt x="2547" y="1258"/>
                  <a:pt x="2459" y="1025"/>
                  <a:pt x="2268" y="812"/>
                </a:cubicBezTo>
                <a:close/>
                <a:moveTo>
                  <a:pt x="2357" y="797"/>
                </a:moveTo>
                <a:cubicBezTo>
                  <a:pt x="2579" y="1064"/>
                  <a:pt x="2646" y="1341"/>
                  <a:pt x="2646" y="1341"/>
                </a:cubicBezTo>
                <a:cubicBezTo>
                  <a:pt x="2648" y="1341"/>
                  <a:pt x="2649" y="1341"/>
                  <a:pt x="2650" y="1341"/>
                </a:cubicBezTo>
                <a:cubicBezTo>
                  <a:pt x="2647" y="1033"/>
                  <a:pt x="2537" y="752"/>
                  <a:pt x="2355" y="532"/>
                </a:cubicBezTo>
                <a:cubicBezTo>
                  <a:pt x="2355" y="616"/>
                  <a:pt x="2357" y="752"/>
                  <a:pt x="2357" y="7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998220" y="1393825"/>
            <a:ext cx="4118610" cy="3001010"/>
            <a:chOff x="1572" y="2195"/>
            <a:chExt cx="6486" cy="4726"/>
          </a:xfrm>
        </p:grpSpPr>
        <p:pic>
          <p:nvPicPr>
            <p:cNvPr id="8" name="图片 7" descr="father-2342674__34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72" y="2195"/>
              <a:ext cx="6487" cy="472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rcRect r="42524"/>
            <a:stretch>
              <a:fillRect/>
            </a:stretch>
          </p:blipFill>
          <p:spPr>
            <a:xfrm>
              <a:off x="1572" y="2195"/>
              <a:ext cx="6466" cy="25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rcRect r="42524"/>
            <a:stretch>
              <a:fillRect/>
            </a:stretch>
          </p:blipFill>
          <p:spPr>
            <a:xfrm>
              <a:off x="1572" y="6663"/>
              <a:ext cx="6466" cy="258"/>
            </a:xfrm>
            <a:prstGeom prst="rect">
              <a:avLst/>
            </a:prstGeom>
          </p:spPr>
        </p:pic>
      </p:grpSp>
      <p:sp>
        <p:nvSpPr>
          <p:cNvPr id="12" name="游泳"/>
          <p:cNvSpPr/>
          <p:nvPr/>
        </p:nvSpPr>
        <p:spPr bwMode="auto">
          <a:xfrm>
            <a:off x="9170670" y="6050280"/>
            <a:ext cx="598170" cy="428625"/>
          </a:xfrm>
          <a:custGeom>
            <a:avLst/>
            <a:gdLst>
              <a:gd name="T0" fmla="*/ 2147483646 w 6286"/>
              <a:gd name="T1" fmla="*/ 2147483646 h 3585"/>
              <a:gd name="T2" fmla="*/ 2147483646 w 6286"/>
              <a:gd name="T3" fmla="*/ 2147483646 h 3585"/>
              <a:gd name="T4" fmla="*/ 2147483646 w 6286"/>
              <a:gd name="T5" fmla="*/ 1250331893 h 3585"/>
              <a:gd name="T6" fmla="*/ 2147483646 w 6286"/>
              <a:gd name="T7" fmla="*/ 2147483646 h 3585"/>
              <a:gd name="T8" fmla="*/ 2147483646 w 6286"/>
              <a:gd name="T9" fmla="*/ 2147483646 h 3585"/>
              <a:gd name="T10" fmla="*/ 2147483646 w 6286"/>
              <a:gd name="T11" fmla="*/ 2147483646 h 3585"/>
              <a:gd name="T12" fmla="*/ 2147483646 w 6286"/>
              <a:gd name="T13" fmla="*/ 2147483646 h 3585"/>
              <a:gd name="T14" fmla="*/ 2147483646 w 6286"/>
              <a:gd name="T15" fmla="*/ 2147483646 h 3585"/>
              <a:gd name="T16" fmla="*/ 2147483646 w 6286"/>
              <a:gd name="T17" fmla="*/ 2147483646 h 3585"/>
              <a:gd name="T18" fmla="*/ 2147483646 w 6286"/>
              <a:gd name="T19" fmla="*/ 55594914 h 3585"/>
              <a:gd name="T20" fmla="*/ 2147483646 w 6286"/>
              <a:gd name="T21" fmla="*/ 2147483646 h 3585"/>
              <a:gd name="T22" fmla="*/ 2147483646 w 6286"/>
              <a:gd name="T23" fmla="*/ 2147483646 h 3585"/>
              <a:gd name="T24" fmla="*/ 2147483646 w 6286"/>
              <a:gd name="T25" fmla="*/ 2147483646 h 3585"/>
              <a:gd name="T26" fmla="*/ 2147483646 w 6286"/>
              <a:gd name="T27" fmla="*/ 2147483646 h 3585"/>
              <a:gd name="T28" fmla="*/ 2147483646 w 6286"/>
              <a:gd name="T29" fmla="*/ 2147483646 h 3585"/>
              <a:gd name="T30" fmla="*/ 2147483646 w 6286"/>
              <a:gd name="T31" fmla="*/ 2147483646 h 3585"/>
              <a:gd name="T32" fmla="*/ 2147483646 w 6286"/>
              <a:gd name="T33" fmla="*/ 2147483646 h 3585"/>
              <a:gd name="T34" fmla="*/ 2147483646 w 6286"/>
              <a:gd name="T35" fmla="*/ 2147483646 h 3585"/>
              <a:gd name="T36" fmla="*/ 2147483646 w 6286"/>
              <a:gd name="T37" fmla="*/ 2147483646 h 3585"/>
              <a:gd name="T38" fmla="*/ 2147483646 w 6286"/>
              <a:gd name="T39" fmla="*/ 2147483646 h 3585"/>
              <a:gd name="T40" fmla="*/ 2147483646 w 6286"/>
              <a:gd name="T41" fmla="*/ 2147483646 h 3585"/>
              <a:gd name="T42" fmla="*/ 2147483646 w 6286"/>
              <a:gd name="T43" fmla="*/ 2147483646 h 3585"/>
              <a:gd name="T44" fmla="*/ 2147483646 w 6286"/>
              <a:gd name="T45" fmla="*/ 2147483646 h 3585"/>
              <a:gd name="T46" fmla="*/ 2147483646 w 6286"/>
              <a:gd name="T47" fmla="*/ 2147483646 h 3585"/>
              <a:gd name="T48" fmla="*/ 2147483646 w 6286"/>
              <a:gd name="T49" fmla="*/ 2147483646 h 3585"/>
              <a:gd name="T50" fmla="*/ 2147483646 w 6286"/>
              <a:gd name="T51" fmla="*/ 2147483646 h 3585"/>
              <a:gd name="T52" fmla="*/ 2147483646 w 6286"/>
              <a:gd name="T53" fmla="*/ 2147483646 h 3585"/>
              <a:gd name="T54" fmla="*/ 2147483646 w 6286"/>
              <a:gd name="T55" fmla="*/ 2147483646 h 3585"/>
              <a:gd name="T56" fmla="*/ 2147483646 w 6286"/>
              <a:gd name="T57" fmla="*/ 2147483646 h 3585"/>
              <a:gd name="T58" fmla="*/ 2147483646 w 6286"/>
              <a:gd name="T59" fmla="*/ 2147483646 h 3585"/>
              <a:gd name="T60" fmla="*/ 2147483646 w 6286"/>
              <a:gd name="T61" fmla="*/ 2147483646 h 3585"/>
              <a:gd name="T62" fmla="*/ 2147483646 w 6286"/>
              <a:gd name="T63" fmla="*/ 2147483646 h 3585"/>
              <a:gd name="T64" fmla="*/ 2147483646 w 6286"/>
              <a:gd name="T65" fmla="*/ 2147483646 h 3585"/>
              <a:gd name="T66" fmla="*/ 2147483646 w 6286"/>
              <a:gd name="T67" fmla="*/ 2147483646 h 3585"/>
              <a:gd name="T68" fmla="*/ 2147483646 w 6286"/>
              <a:gd name="T69" fmla="*/ 2147483646 h 3585"/>
              <a:gd name="T70" fmla="*/ 2147483646 w 6286"/>
              <a:gd name="T71" fmla="*/ 2147483646 h 3585"/>
              <a:gd name="T72" fmla="*/ 2147483646 w 6286"/>
              <a:gd name="T73" fmla="*/ 2147483646 h 3585"/>
              <a:gd name="T74" fmla="*/ 2147483646 w 6286"/>
              <a:gd name="T75" fmla="*/ 2147483646 h 3585"/>
              <a:gd name="T76" fmla="*/ 2147483646 w 6286"/>
              <a:gd name="T77" fmla="*/ 2147483646 h 3585"/>
              <a:gd name="T78" fmla="*/ 2147483646 w 6286"/>
              <a:gd name="T79" fmla="*/ 2147483646 h 3585"/>
              <a:gd name="T80" fmla="*/ 2147483646 w 6286"/>
              <a:gd name="T81" fmla="*/ 2147483646 h 3585"/>
              <a:gd name="T82" fmla="*/ 2147483646 w 6286"/>
              <a:gd name="T83" fmla="*/ 2147483646 h 3585"/>
              <a:gd name="T84" fmla="*/ 2147483646 w 6286"/>
              <a:gd name="T85" fmla="*/ 2147483646 h 3585"/>
              <a:gd name="T86" fmla="*/ 2147483646 w 6286"/>
              <a:gd name="T87" fmla="*/ 2147483646 h 3585"/>
              <a:gd name="T88" fmla="*/ 2147483646 w 6286"/>
              <a:gd name="T89" fmla="*/ 2147483646 h 3585"/>
              <a:gd name="T90" fmla="*/ 2147483646 w 6286"/>
              <a:gd name="T91" fmla="*/ 2147483646 h 3585"/>
              <a:gd name="T92" fmla="*/ 2147483646 w 6286"/>
              <a:gd name="T93" fmla="*/ 2147483646 h 3585"/>
              <a:gd name="T94" fmla="*/ 2147483646 w 6286"/>
              <a:gd name="T95" fmla="*/ 2147483646 h 3585"/>
              <a:gd name="T96" fmla="*/ 2147483646 w 6286"/>
              <a:gd name="T97" fmla="*/ 2147483646 h 3585"/>
              <a:gd name="T98" fmla="*/ 2147483646 w 6286"/>
              <a:gd name="T99" fmla="*/ 2147483646 h 3585"/>
              <a:gd name="T100" fmla="*/ 2147483646 w 6286"/>
              <a:gd name="T101" fmla="*/ 2147483646 h 3585"/>
              <a:gd name="T102" fmla="*/ 2147483646 w 6286"/>
              <a:gd name="T103" fmla="*/ 2147483646 h 3585"/>
              <a:gd name="T104" fmla="*/ 2147483646 w 6286"/>
              <a:gd name="T105" fmla="*/ 2147483646 h 3585"/>
              <a:gd name="T106" fmla="*/ 2147483646 w 6286"/>
              <a:gd name="T107" fmla="*/ 2147483646 h 3585"/>
              <a:gd name="T108" fmla="*/ 2147483646 w 6286"/>
              <a:gd name="T109" fmla="*/ 2147483646 h 3585"/>
              <a:gd name="T110" fmla="*/ 1864851352 w 6286"/>
              <a:gd name="T111" fmla="*/ 2147483646 h 3585"/>
              <a:gd name="T112" fmla="*/ 2147483646 w 6286"/>
              <a:gd name="T113" fmla="*/ 2147483646 h 3585"/>
              <a:gd name="T114" fmla="*/ 2147483646 w 6286"/>
              <a:gd name="T115" fmla="*/ 2147483646 h 3585"/>
              <a:gd name="T116" fmla="*/ 2147483646 w 6286"/>
              <a:gd name="T117" fmla="*/ 2147483646 h 3585"/>
              <a:gd name="T118" fmla="*/ 2147483646 w 6286"/>
              <a:gd name="T119" fmla="*/ 2147483646 h 3585"/>
              <a:gd name="T120" fmla="*/ 2147483646 w 6286"/>
              <a:gd name="T121" fmla="*/ 2147483646 h 3585"/>
              <a:gd name="T122" fmla="*/ 2147483646 w 6286"/>
              <a:gd name="T123" fmla="*/ 2147483646 h 3585"/>
              <a:gd name="T124" fmla="*/ 2147483646 w 6286"/>
              <a:gd name="T125" fmla="*/ 2147483646 h 358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286" h="3585">
                <a:moveTo>
                  <a:pt x="3934" y="1151"/>
                </a:moveTo>
                <a:lnTo>
                  <a:pt x="3934" y="1151"/>
                </a:lnTo>
                <a:lnTo>
                  <a:pt x="3962" y="1158"/>
                </a:lnTo>
                <a:lnTo>
                  <a:pt x="3991" y="1163"/>
                </a:lnTo>
                <a:lnTo>
                  <a:pt x="4019" y="1166"/>
                </a:lnTo>
                <a:lnTo>
                  <a:pt x="4047" y="1169"/>
                </a:lnTo>
                <a:lnTo>
                  <a:pt x="4074" y="1170"/>
                </a:lnTo>
                <a:lnTo>
                  <a:pt x="4103" y="1169"/>
                </a:lnTo>
                <a:lnTo>
                  <a:pt x="4130" y="1167"/>
                </a:lnTo>
                <a:lnTo>
                  <a:pt x="4157" y="1164"/>
                </a:lnTo>
                <a:lnTo>
                  <a:pt x="4184" y="1159"/>
                </a:lnTo>
                <a:lnTo>
                  <a:pt x="4211" y="1153"/>
                </a:lnTo>
                <a:lnTo>
                  <a:pt x="4237" y="1147"/>
                </a:lnTo>
                <a:lnTo>
                  <a:pt x="4263" y="1139"/>
                </a:lnTo>
                <a:lnTo>
                  <a:pt x="4288" y="1128"/>
                </a:lnTo>
                <a:lnTo>
                  <a:pt x="4313" y="1118"/>
                </a:lnTo>
                <a:lnTo>
                  <a:pt x="4338" y="1106"/>
                </a:lnTo>
                <a:lnTo>
                  <a:pt x="4361" y="1093"/>
                </a:lnTo>
                <a:lnTo>
                  <a:pt x="4384" y="1079"/>
                </a:lnTo>
                <a:lnTo>
                  <a:pt x="4406" y="1065"/>
                </a:lnTo>
                <a:lnTo>
                  <a:pt x="4428" y="1048"/>
                </a:lnTo>
                <a:lnTo>
                  <a:pt x="4448" y="1031"/>
                </a:lnTo>
                <a:lnTo>
                  <a:pt x="4469" y="1013"/>
                </a:lnTo>
                <a:lnTo>
                  <a:pt x="4487" y="993"/>
                </a:lnTo>
                <a:lnTo>
                  <a:pt x="4506" y="973"/>
                </a:lnTo>
                <a:lnTo>
                  <a:pt x="4524" y="951"/>
                </a:lnTo>
                <a:lnTo>
                  <a:pt x="4539" y="929"/>
                </a:lnTo>
                <a:lnTo>
                  <a:pt x="4555" y="907"/>
                </a:lnTo>
                <a:lnTo>
                  <a:pt x="4569" y="883"/>
                </a:lnTo>
                <a:lnTo>
                  <a:pt x="4582" y="858"/>
                </a:lnTo>
                <a:lnTo>
                  <a:pt x="4594" y="832"/>
                </a:lnTo>
                <a:lnTo>
                  <a:pt x="4604" y="806"/>
                </a:lnTo>
                <a:lnTo>
                  <a:pt x="4614" y="779"/>
                </a:lnTo>
                <a:lnTo>
                  <a:pt x="4622" y="751"/>
                </a:lnTo>
                <a:lnTo>
                  <a:pt x="4629" y="724"/>
                </a:lnTo>
                <a:lnTo>
                  <a:pt x="4634" y="695"/>
                </a:lnTo>
                <a:lnTo>
                  <a:pt x="4638" y="667"/>
                </a:lnTo>
                <a:lnTo>
                  <a:pt x="4641" y="639"/>
                </a:lnTo>
                <a:lnTo>
                  <a:pt x="4641" y="610"/>
                </a:lnTo>
                <a:lnTo>
                  <a:pt x="4641" y="583"/>
                </a:lnTo>
                <a:lnTo>
                  <a:pt x="4638" y="556"/>
                </a:lnTo>
                <a:lnTo>
                  <a:pt x="4636" y="528"/>
                </a:lnTo>
                <a:lnTo>
                  <a:pt x="4631" y="502"/>
                </a:lnTo>
                <a:lnTo>
                  <a:pt x="4625" y="475"/>
                </a:lnTo>
                <a:lnTo>
                  <a:pt x="4618" y="449"/>
                </a:lnTo>
                <a:lnTo>
                  <a:pt x="4610" y="423"/>
                </a:lnTo>
                <a:lnTo>
                  <a:pt x="4601" y="397"/>
                </a:lnTo>
                <a:lnTo>
                  <a:pt x="4590" y="372"/>
                </a:lnTo>
                <a:lnTo>
                  <a:pt x="4578" y="349"/>
                </a:lnTo>
                <a:lnTo>
                  <a:pt x="4565" y="325"/>
                </a:lnTo>
                <a:lnTo>
                  <a:pt x="4551" y="301"/>
                </a:lnTo>
                <a:lnTo>
                  <a:pt x="4536" y="279"/>
                </a:lnTo>
                <a:lnTo>
                  <a:pt x="4519" y="258"/>
                </a:lnTo>
                <a:lnTo>
                  <a:pt x="4503" y="238"/>
                </a:lnTo>
                <a:lnTo>
                  <a:pt x="4484" y="218"/>
                </a:lnTo>
                <a:lnTo>
                  <a:pt x="4465" y="197"/>
                </a:lnTo>
                <a:lnTo>
                  <a:pt x="4445" y="180"/>
                </a:lnTo>
                <a:lnTo>
                  <a:pt x="4424" y="162"/>
                </a:lnTo>
                <a:lnTo>
                  <a:pt x="4401" y="147"/>
                </a:lnTo>
                <a:lnTo>
                  <a:pt x="4378" y="131"/>
                </a:lnTo>
                <a:lnTo>
                  <a:pt x="4354" y="117"/>
                </a:lnTo>
                <a:lnTo>
                  <a:pt x="4329" y="104"/>
                </a:lnTo>
                <a:lnTo>
                  <a:pt x="4305" y="91"/>
                </a:lnTo>
                <a:lnTo>
                  <a:pt x="4277" y="81"/>
                </a:lnTo>
                <a:lnTo>
                  <a:pt x="4251" y="71"/>
                </a:lnTo>
                <a:lnTo>
                  <a:pt x="4223" y="63"/>
                </a:lnTo>
                <a:lnTo>
                  <a:pt x="4195" y="57"/>
                </a:lnTo>
                <a:lnTo>
                  <a:pt x="4166" y="51"/>
                </a:lnTo>
                <a:lnTo>
                  <a:pt x="4138" y="48"/>
                </a:lnTo>
                <a:lnTo>
                  <a:pt x="4111" y="45"/>
                </a:lnTo>
                <a:lnTo>
                  <a:pt x="4083" y="44"/>
                </a:lnTo>
                <a:lnTo>
                  <a:pt x="4054" y="45"/>
                </a:lnTo>
                <a:lnTo>
                  <a:pt x="4027" y="46"/>
                </a:lnTo>
                <a:lnTo>
                  <a:pt x="4000" y="50"/>
                </a:lnTo>
                <a:lnTo>
                  <a:pt x="3973" y="55"/>
                </a:lnTo>
                <a:lnTo>
                  <a:pt x="3947" y="61"/>
                </a:lnTo>
                <a:lnTo>
                  <a:pt x="3920" y="68"/>
                </a:lnTo>
                <a:lnTo>
                  <a:pt x="3895" y="76"/>
                </a:lnTo>
                <a:lnTo>
                  <a:pt x="3869" y="85"/>
                </a:lnTo>
                <a:lnTo>
                  <a:pt x="3844" y="96"/>
                </a:lnTo>
                <a:lnTo>
                  <a:pt x="3819" y="108"/>
                </a:lnTo>
                <a:lnTo>
                  <a:pt x="3796" y="121"/>
                </a:lnTo>
                <a:lnTo>
                  <a:pt x="3773" y="135"/>
                </a:lnTo>
                <a:lnTo>
                  <a:pt x="3751" y="150"/>
                </a:lnTo>
                <a:lnTo>
                  <a:pt x="3730" y="167"/>
                </a:lnTo>
                <a:lnTo>
                  <a:pt x="3709" y="183"/>
                </a:lnTo>
                <a:lnTo>
                  <a:pt x="3689" y="202"/>
                </a:lnTo>
                <a:lnTo>
                  <a:pt x="3670" y="221"/>
                </a:lnTo>
                <a:lnTo>
                  <a:pt x="3651" y="241"/>
                </a:lnTo>
                <a:lnTo>
                  <a:pt x="3634" y="262"/>
                </a:lnTo>
                <a:lnTo>
                  <a:pt x="3618" y="285"/>
                </a:lnTo>
                <a:lnTo>
                  <a:pt x="3602" y="307"/>
                </a:lnTo>
                <a:lnTo>
                  <a:pt x="3588" y="332"/>
                </a:lnTo>
                <a:lnTo>
                  <a:pt x="3575" y="357"/>
                </a:lnTo>
                <a:lnTo>
                  <a:pt x="3563" y="382"/>
                </a:lnTo>
                <a:lnTo>
                  <a:pt x="3553" y="408"/>
                </a:lnTo>
                <a:lnTo>
                  <a:pt x="3543" y="435"/>
                </a:lnTo>
                <a:lnTo>
                  <a:pt x="3535" y="463"/>
                </a:lnTo>
                <a:lnTo>
                  <a:pt x="3528" y="491"/>
                </a:lnTo>
                <a:lnTo>
                  <a:pt x="3523" y="520"/>
                </a:lnTo>
                <a:lnTo>
                  <a:pt x="3520" y="548"/>
                </a:lnTo>
                <a:lnTo>
                  <a:pt x="3517" y="575"/>
                </a:lnTo>
                <a:lnTo>
                  <a:pt x="3516" y="603"/>
                </a:lnTo>
                <a:lnTo>
                  <a:pt x="3516" y="631"/>
                </a:lnTo>
                <a:lnTo>
                  <a:pt x="3519" y="659"/>
                </a:lnTo>
                <a:lnTo>
                  <a:pt x="3522" y="686"/>
                </a:lnTo>
                <a:lnTo>
                  <a:pt x="3526" y="713"/>
                </a:lnTo>
                <a:lnTo>
                  <a:pt x="3532" y="739"/>
                </a:lnTo>
                <a:lnTo>
                  <a:pt x="3539" y="766"/>
                </a:lnTo>
                <a:lnTo>
                  <a:pt x="3547" y="791"/>
                </a:lnTo>
                <a:lnTo>
                  <a:pt x="3556" y="817"/>
                </a:lnTo>
                <a:lnTo>
                  <a:pt x="3567" y="842"/>
                </a:lnTo>
                <a:lnTo>
                  <a:pt x="3580" y="865"/>
                </a:lnTo>
                <a:lnTo>
                  <a:pt x="3593" y="890"/>
                </a:lnTo>
                <a:lnTo>
                  <a:pt x="3606" y="913"/>
                </a:lnTo>
                <a:lnTo>
                  <a:pt x="3621" y="935"/>
                </a:lnTo>
                <a:lnTo>
                  <a:pt x="3638" y="956"/>
                </a:lnTo>
                <a:lnTo>
                  <a:pt x="3655" y="977"/>
                </a:lnTo>
                <a:lnTo>
                  <a:pt x="3673" y="998"/>
                </a:lnTo>
                <a:lnTo>
                  <a:pt x="3693" y="1016"/>
                </a:lnTo>
                <a:lnTo>
                  <a:pt x="3713" y="1034"/>
                </a:lnTo>
                <a:lnTo>
                  <a:pt x="3735" y="1052"/>
                </a:lnTo>
                <a:lnTo>
                  <a:pt x="3756" y="1068"/>
                </a:lnTo>
                <a:lnTo>
                  <a:pt x="3779" y="1084"/>
                </a:lnTo>
                <a:lnTo>
                  <a:pt x="3803" y="1098"/>
                </a:lnTo>
                <a:lnTo>
                  <a:pt x="3828" y="1111"/>
                </a:lnTo>
                <a:lnTo>
                  <a:pt x="3854" y="1123"/>
                </a:lnTo>
                <a:lnTo>
                  <a:pt x="3880" y="1133"/>
                </a:lnTo>
                <a:lnTo>
                  <a:pt x="3907" y="1143"/>
                </a:lnTo>
                <a:lnTo>
                  <a:pt x="3934" y="1151"/>
                </a:lnTo>
                <a:close/>
                <a:moveTo>
                  <a:pt x="5747" y="1511"/>
                </a:moveTo>
                <a:lnTo>
                  <a:pt x="5747" y="1511"/>
                </a:lnTo>
                <a:lnTo>
                  <a:pt x="5739" y="1498"/>
                </a:lnTo>
                <a:lnTo>
                  <a:pt x="5732" y="1485"/>
                </a:lnTo>
                <a:lnTo>
                  <a:pt x="5725" y="1473"/>
                </a:lnTo>
                <a:lnTo>
                  <a:pt x="5717" y="1461"/>
                </a:lnTo>
                <a:lnTo>
                  <a:pt x="5699" y="1440"/>
                </a:lnTo>
                <a:lnTo>
                  <a:pt x="5680" y="1421"/>
                </a:lnTo>
                <a:lnTo>
                  <a:pt x="5659" y="1403"/>
                </a:lnTo>
                <a:lnTo>
                  <a:pt x="5637" y="1389"/>
                </a:lnTo>
                <a:lnTo>
                  <a:pt x="5613" y="1376"/>
                </a:lnTo>
                <a:lnTo>
                  <a:pt x="5588" y="1366"/>
                </a:lnTo>
                <a:lnTo>
                  <a:pt x="5562" y="1359"/>
                </a:lnTo>
                <a:lnTo>
                  <a:pt x="5537" y="1353"/>
                </a:lnTo>
                <a:lnTo>
                  <a:pt x="5509" y="1349"/>
                </a:lnTo>
                <a:lnTo>
                  <a:pt x="5482" y="1349"/>
                </a:lnTo>
                <a:lnTo>
                  <a:pt x="5455" y="1352"/>
                </a:lnTo>
                <a:lnTo>
                  <a:pt x="5428" y="1356"/>
                </a:lnTo>
                <a:lnTo>
                  <a:pt x="5415" y="1361"/>
                </a:lnTo>
                <a:lnTo>
                  <a:pt x="5401" y="1364"/>
                </a:lnTo>
                <a:lnTo>
                  <a:pt x="5388" y="1369"/>
                </a:lnTo>
                <a:lnTo>
                  <a:pt x="5375" y="1375"/>
                </a:lnTo>
                <a:lnTo>
                  <a:pt x="4968" y="1565"/>
                </a:lnTo>
                <a:lnTo>
                  <a:pt x="4912" y="1584"/>
                </a:lnTo>
                <a:lnTo>
                  <a:pt x="4854" y="1600"/>
                </a:lnTo>
                <a:lnTo>
                  <a:pt x="4798" y="1613"/>
                </a:lnTo>
                <a:lnTo>
                  <a:pt x="4739" y="1624"/>
                </a:lnTo>
                <a:lnTo>
                  <a:pt x="4681" y="1632"/>
                </a:lnTo>
                <a:lnTo>
                  <a:pt x="4623" y="1639"/>
                </a:lnTo>
                <a:lnTo>
                  <a:pt x="4564" y="1643"/>
                </a:lnTo>
                <a:lnTo>
                  <a:pt x="4506" y="1644"/>
                </a:lnTo>
                <a:lnTo>
                  <a:pt x="4469" y="1643"/>
                </a:lnTo>
                <a:lnTo>
                  <a:pt x="4431" y="1642"/>
                </a:lnTo>
                <a:lnTo>
                  <a:pt x="4394" y="1639"/>
                </a:lnTo>
                <a:lnTo>
                  <a:pt x="4358" y="1636"/>
                </a:lnTo>
                <a:lnTo>
                  <a:pt x="4321" y="1631"/>
                </a:lnTo>
                <a:lnTo>
                  <a:pt x="4286" y="1626"/>
                </a:lnTo>
                <a:lnTo>
                  <a:pt x="4250" y="1621"/>
                </a:lnTo>
                <a:lnTo>
                  <a:pt x="4215" y="1613"/>
                </a:lnTo>
                <a:lnTo>
                  <a:pt x="4179" y="1605"/>
                </a:lnTo>
                <a:lnTo>
                  <a:pt x="4145" y="1596"/>
                </a:lnTo>
                <a:lnTo>
                  <a:pt x="4111" y="1586"/>
                </a:lnTo>
                <a:lnTo>
                  <a:pt x="4077" y="1576"/>
                </a:lnTo>
                <a:lnTo>
                  <a:pt x="4044" y="1564"/>
                </a:lnTo>
                <a:lnTo>
                  <a:pt x="4012" y="1552"/>
                </a:lnTo>
                <a:lnTo>
                  <a:pt x="3980" y="1539"/>
                </a:lnTo>
                <a:lnTo>
                  <a:pt x="3948" y="1525"/>
                </a:lnTo>
                <a:lnTo>
                  <a:pt x="3917" y="1510"/>
                </a:lnTo>
                <a:lnTo>
                  <a:pt x="3887" y="1494"/>
                </a:lnTo>
                <a:lnTo>
                  <a:pt x="3857" y="1478"/>
                </a:lnTo>
                <a:lnTo>
                  <a:pt x="3829" y="1461"/>
                </a:lnTo>
                <a:lnTo>
                  <a:pt x="3801" y="1444"/>
                </a:lnTo>
                <a:lnTo>
                  <a:pt x="3773" y="1425"/>
                </a:lnTo>
                <a:lnTo>
                  <a:pt x="3748" y="1406"/>
                </a:lnTo>
                <a:lnTo>
                  <a:pt x="3722" y="1386"/>
                </a:lnTo>
                <a:lnTo>
                  <a:pt x="3697" y="1364"/>
                </a:lnTo>
                <a:lnTo>
                  <a:pt x="3673" y="1343"/>
                </a:lnTo>
                <a:lnTo>
                  <a:pt x="3651" y="1321"/>
                </a:lnTo>
                <a:lnTo>
                  <a:pt x="3628" y="1298"/>
                </a:lnTo>
                <a:lnTo>
                  <a:pt x="3607" y="1275"/>
                </a:lnTo>
                <a:lnTo>
                  <a:pt x="3587" y="1251"/>
                </a:lnTo>
                <a:lnTo>
                  <a:pt x="3568" y="1226"/>
                </a:lnTo>
                <a:lnTo>
                  <a:pt x="3550" y="1202"/>
                </a:lnTo>
                <a:lnTo>
                  <a:pt x="3440" y="1045"/>
                </a:lnTo>
                <a:lnTo>
                  <a:pt x="3358" y="927"/>
                </a:lnTo>
                <a:lnTo>
                  <a:pt x="3313" y="862"/>
                </a:lnTo>
                <a:lnTo>
                  <a:pt x="3280" y="811"/>
                </a:lnTo>
                <a:lnTo>
                  <a:pt x="3245" y="763"/>
                </a:lnTo>
                <a:lnTo>
                  <a:pt x="3209" y="715"/>
                </a:lnTo>
                <a:lnTo>
                  <a:pt x="3172" y="669"/>
                </a:lnTo>
                <a:lnTo>
                  <a:pt x="3133" y="625"/>
                </a:lnTo>
                <a:lnTo>
                  <a:pt x="3093" y="581"/>
                </a:lnTo>
                <a:lnTo>
                  <a:pt x="3051" y="540"/>
                </a:lnTo>
                <a:lnTo>
                  <a:pt x="3009" y="500"/>
                </a:lnTo>
                <a:lnTo>
                  <a:pt x="2965" y="459"/>
                </a:lnTo>
                <a:lnTo>
                  <a:pt x="2921" y="423"/>
                </a:lnTo>
                <a:lnTo>
                  <a:pt x="2875" y="386"/>
                </a:lnTo>
                <a:lnTo>
                  <a:pt x="2828" y="352"/>
                </a:lnTo>
                <a:lnTo>
                  <a:pt x="2781" y="319"/>
                </a:lnTo>
                <a:lnTo>
                  <a:pt x="2731" y="287"/>
                </a:lnTo>
                <a:lnTo>
                  <a:pt x="2682" y="256"/>
                </a:lnTo>
                <a:lnTo>
                  <a:pt x="2631" y="228"/>
                </a:lnTo>
                <a:lnTo>
                  <a:pt x="2580" y="201"/>
                </a:lnTo>
                <a:lnTo>
                  <a:pt x="2528" y="176"/>
                </a:lnTo>
                <a:lnTo>
                  <a:pt x="2475" y="153"/>
                </a:lnTo>
                <a:lnTo>
                  <a:pt x="2421" y="130"/>
                </a:lnTo>
                <a:lnTo>
                  <a:pt x="2367" y="110"/>
                </a:lnTo>
                <a:lnTo>
                  <a:pt x="2313" y="91"/>
                </a:lnTo>
                <a:lnTo>
                  <a:pt x="2256" y="75"/>
                </a:lnTo>
                <a:lnTo>
                  <a:pt x="2200" y="59"/>
                </a:lnTo>
                <a:lnTo>
                  <a:pt x="2144" y="45"/>
                </a:lnTo>
                <a:lnTo>
                  <a:pt x="2086" y="33"/>
                </a:lnTo>
                <a:lnTo>
                  <a:pt x="2029" y="23"/>
                </a:lnTo>
                <a:lnTo>
                  <a:pt x="1971" y="15"/>
                </a:lnTo>
                <a:lnTo>
                  <a:pt x="1912" y="9"/>
                </a:lnTo>
                <a:lnTo>
                  <a:pt x="1853" y="4"/>
                </a:lnTo>
                <a:lnTo>
                  <a:pt x="1794" y="2"/>
                </a:lnTo>
                <a:lnTo>
                  <a:pt x="1735" y="0"/>
                </a:lnTo>
                <a:lnTo>
                  <a:pt x="1697" y="0"/>
                </a:lnTo>
                <a:lnTo>
                  <a:pt x="1656" y="2"/>
                </a:lnTo>
                <a:lnTo>
                  <a:pt x="1616" y="4"/>
                </a:lnTo>
                <a:lnTo>
                  <a:pt x="1577" y="7"/>
                </a:lnTo>
                <a:lnTo>
                  <a:pt x="1537" y="11"/>
                </a:lnTo>
                <a:lnTo>
                  <a:pt x="1497" y="16"/>
                </a:lnTo>
                <a:lnTo>
                  <a:pt x="1457" y="22"/>
                </a:lnTo>
                <a:lnTo>
                  <a:pt x="1417" y="28"/>
                </a:lnTo>
                <a:lnTo>
                  <a:pt x="1378" y="35"/>
                </a:lnTo>
                <a:lnTo>
                  <a:pt x="1338" y="43"/>
                </a:lnTo>
                <a:lnTo>
                  <a:pt x="1298" y="52"/>
                </a:lnTo>
                <a:lnTo>
                  <a:pt x="1258" y="63"/>
                </a:lnTo>
                <a:lnTo>
                  <a:pt x="1219" y="74"/>
                </a:lnTo>
                <a:lnTo>
                  <a:pt x="1178" y="85"/>
                </a:lnTo>
                <a:lnTo>
                  <a:pt x="1140" y="98"/>
                </a:lnTo>
                <a:lnTo>
                  <a:pt x="1101" y="111"/>
                </a:lnTo>
                <a:lnTo>
                  <a:pt x="1076" y="122"/>
                </a:lnTo>
                <a:lnTo>
                  <a:pt x="657" y="318"/>
                </a:lnTo>
                <a:lnTo>
                  <a:pt x="644" y="324"/>
                </a:lnTo>
                <a:lnTo>
                  <a:pt x="632" y="331"/>
                </a:lnTo>
                <a:lnTo>
                  <a:pt x="620" y="339"/>
                </a:lnTo>
                <a:lnTo>
                  <a:pt x="608" y="346"/>
                </a:lnTo>
                <a:lnTo>
                  <a:pt x="587" y="364"/>
                </a:lnTo>
                <a:lnTo>
                  <a:pt x="568" y="384"/>
                </a:lnTo>
                <a:lnTo>
                  <a:pt x="551" y="405"/>
                </a:lnTo>
                <a:lnTo>
                  <a:pt x="535" y="428"/>
                </a:lnTo>
                <a:lnTo>
                  <a:pt x="524" y="451"/>
                </a:lnTo>
                <a:lnTo>
                  <a:pt x="513" y="476"/>
                </a:lnTo>
                <a:lnTo>
                  <a:pt x="505" y="502"/>
                </a:lnTo>
                <a:lnTo>
                  <a:pt x="500" y="528"/>
                </a:lnTo>
                <a:lnTo>
                  <a:pt x="496" y="555"/>
                </a:lnTo>
                <a:lnTo>
                  <a:pt x="496" y="582"/>
                </a:lnTo>
                <a:lnTo>
                  <a:pt x="499" y="609"/>
                </a:lnTo>
                <a:lnTo>
                  <a:pt x="503" y="636"/>
                </a:lnTo>
                <a:lnTo>
                  <a:pt x="507" y="649"/>
                </a:lnTo>
                <a:lnTo>
                  <a:pt x="512" y="664"/>
                </a:lnTo>
                <a:lnTo>
                  <a:pt x="516" y="677"/>
                </a:lnTo>
                <a:lnTo>
                  <a:pt x="522" y="690"/>
                </a:lnTo>
                <a:lnTo>
                  <a:pt x="529" y="703"/>
                </a:lnTo>
                <a:lnTo>
                  <a:pt x="537" y="714"/>
                </a:lnTo>
                <a:lnTo>
                  <a:pt x="544" y="727"/>
                </a:lnTo>
                <a:lnTo>
                  <a:pt x="552" y="738"/>
                </a:lnTo>
                <a:lnTo>
                  <a:pt x="570" y="759"/>
                </a:lnTo>
                <a:lnTo>
                  <a:pt x="588" y="779"/>
                </a:lnTo>
                <a:lnTo>
                  <a:pt x="610" y="796"/>
                </a:lnTo>
                <a:lnTo>
                  <a:pt x="632" y="811"/>
                </a:lnTo>
                <a:lnTo>
                  <a:pt x="656" y="823"/>
                </a:lnTo>
                <a:lnTo>
                  <a:pt x="680" y="833"/>
                </a:lnTo>
                <a:lnTo>
                  <a:pt x="706" y="842"/>
                </a:lnTo>
                <a:lnTo>
                  <a:pt x="732" y="848"/>
                </a:lnTo>
                <a:lnTo>
                  <a:pt x="760" y="850"/>
                </a:lnTo>
                <a:lnTo>
                  <a:pt x="787" y="850"/>
                </a:lnTo>
                <a:lnTo>
                  <a:pt x="814" y="848"/>
                </a:lnTo>
                <a:lnTo>
                  <a:pt x="841" y="843"/>
                </a:lnTo>
                <a:lnTo>
                  <a:pt x="854" y="839"/>
                </a:lnTo>
                <a:lnTo>
                  <a:pt x="868" y="835"/>
                </a:lnTo>
                <a:lnTo>
                  <a:pt x="881" y="830"/>
                </a:lnTo>
                <a:lnTo>
                  <a:pt x="894" y="824"/>
                </a:lnTo>
                <a:lnTo>
                  <a:pt x="1301" y="633"/>
                </a:lnTo>
                <a:lnTo>
                  <a:pt x="1355" y="616"/>
                </a:lnTo>
                <a:lnTo>
                  <a:pt x="1410" y="601"/>
                </a:lnTo>
                <a:lnTo>
                  <a:pt x="1464" y="588"/>
                </a:lnTo>
                <a:lnTo>
                  <a:pt x="1518" y="577"/>
                </a:lnTo>
                <a:lnTo>
                  <a:pt x="1573" y="569"/>
                </a:lnTo>
                <a:lnTo>
                  <a:pt x="1627" y="563"/>
                </a:lnTo>
                <a:lnTo>
                  <a:pt x="1681" y="561"/>
                </a:lnTo>
                <a:lnTo>
                  <a:pt x="1735" y="560"/>
                </a:lnTo>
                <a:lnTo>
                  <a:pt x="1792" y="561"/>
                </a:lnTo>
                <a:lnTo>
                  <a:pt x="1848" y="564"/>
                </a:lnTo>
                <a:lnTo>
                  <a:pt x="1902" y="570"/>
                </a:lnTo>
                <a:lnTo>
                  <a:pt x="1957" y="579"/>
                </a:lnTo>
                <a:lnTo>
                  <a:pt x="2010" y="589"/>
                </a:lnTo>
                <a:lnTo>
                  <a:pt x="2065" y="601"/>
                </a:lnTo>
                <a:lnTo>
                  <a:pt x="2118" y="616"/>
                </a:lnTo>
                <a:lnTo>
                  <a:pt x="2170" y="634"/>
                </a:lnTo>
                <a:lnTo>
                  <a:pt x="2222" y="653"/>
                </a:lnTo>
                <a:lnTo>
                  <a:pt x="2271" y="674"/>
                </a:lnTo>
                <a:lnTo>
                  <a:pt x="2322" y="698"/>
                </a:lnTo>
                <a:lnTo>
                  <a:pt x="2370" y="723"/>
                </a:lnTo>
                <a:lnTo>
                  <a:pt x="2418" y="751"/>
                </a:lnTo>
                <a:lnTo>
                  <a:pt x="2464" y="780"/>
                </a:lnTo>
                <a:lnTo>
                  <a:pt x="2510" y="811"/>
                </a:lnTo>
                <a:lnTo>
                  <a:pt x="2553" y="844"/>
                </a:lnTo>
                <a:lnTo>
                  <a:pt x="809" y="1655"/>
                </a:lnTo>
                <a:lnTo>
                  <a:pt x="839" y="1656"/>
                </a:lnTo>
                <a:lnTo>
                  <a:pt x="868" y="1658"/>
                </a:lnTo>
                <a:lnTo>
                  <a:pt x="924" y="1663"/>
                </a:lnTo>
                <a:lnTo>
                  <a:pt x="977" y="1670"/>
                </a:lnTo>
                <a:lnTo>
                  <a:pt x="1029" y="1680"/>
                </a:lnTo>
                <a:lnTo>
                  <a:pt x="1076" y="1691"/>
                </a:lnTo>
                <a:lnTo>
                  <a:pt x="1122" y="1704"/>
                </a:lnTo>
                <a:lnTo>
                  <a:pt x="1165" y="1720"/>
                </a:lnTo>
                <a:lnTo>
                  <a:pt x="1207" y="1735"/>
                </a:lnTo>
                <a:lnTo>
                  <a:pt x="1246" y="1752"/>
                </a:lnTo>
                <a:lnTo>
                  <a:pt x="1282" y="1769"/>
                </a:lnTo>
                <a:lnTo>
                  <a:pt x="1318" y="1787"/>
                </a:lnTo>
                <a:lnTo>
                  <a:pt x="1350" y="1805"/>
                </a:lnTo>
                <a:lnTo>
                  <a:pt x="1380" y="1822"/>
                </a:lnTo>
                <a:lnTo>
                  <a:pt x="1409" y="1840"/>
                </a:lnTo>
                <a:lnTo>
                  <a:pt x="1459" y="1873"/>
                </a:lnTo>
                <a:lnTo>
                  <a:pt x="1510" y="1905"/>
                </a:lnTo>
                <a:lnTo>
                  <a:pt x="1564" y="1937"/>
                </a:lnTo>
                <a:lnTo>
                  <a:pt x="1593" y="1952"/>
                </a:lnTo>
                <a:lnTo>
                  <a:pt x="1621" y="1967"/>
                </a:lnTo>
                <a:lnTo>
                  <a:pt x="1653" y="1982"/>
                </a:lnTo>
                <a:lnTo>
                  <a:pt x="1685" y="1996"/>
                </a:lnTo>
                <a:lnTo>
                  <a:pt x="1719" y="2009"/>
                </a:lnTo>
                <a:lnTo>
                  <a:pt x="1754" y="2021"/>
                </a:lnTo>
                <a:lnTo>
                  <a:pt x="1792" y="2030"/>
                </a:lnTo>
                <a:lnTo>
                  <a:pt x="1832" y="2039"/>
                </a:lnTo>
                <a:lnTo>
                  <a:pt x="1875" y="2047"/>
                </a:lnTo>
                <a:lnTo>
                  <a:pt x="1921" y="2052"/>
                </a:lnTo>
                <a:lnTo>
                  <a:pt x="1968" y="2056"/>
                </a:lnTo>
                <a:lnTo>
                  <a:pt x="2019" y="2057"/>
                </a:lnTo>
                <a:lnTo>
                  <a:pt x="2069" y="2056"/>
                </a:lnTo>
                <a:lnTo>
                  <a:pt x="2117" y="2052"/>
                </a:lnTo>
                <a:lnTo>
                  <a:pt x="2161" y="2047"/>
                </a:lnTo>
                <a:lnTo>
                  <a:pt x="2204" y="2039"/>
                </a:lnTo>
                <a:lnTo>
                  <a:pt x="2243" y="2031"/>
                </a:lnTo>
                <a:lnTo>
                  <a:pt x="2281" y="2021"/>
                </a:lnTo>
                <a:lnTo>
                  <a:pt x="2316" y="2010"/>
                </a:lnTo>
                <a:lnTo>
                  <a:pt x="2349" y="1997"/>
                </a:lnTo>
                <a:lnTo>
                  <a:pt x="2381" y="1983"/>
                </a:lnTo>
                <a:lnTo>
                  <a:pt x="2412" y="1969"/>
                </a:lnTo>
                <a:lnTo>
                  <a:pt x="2441" y="1953"/>
                </a:lnTo>
                <a:lnTo>
                  <a:pt x="2469" y="1938"/>
                </a:lnTo>
                <a:lnTo>
                  <a:pt x="2525" y="1905"/>
                </a:lnTo>
                <a:lnTo>
                  <a:pt x="2578" y="1872"/>
                </a:lnTo>
                <a:lnTo>
                  <a:pt x="2634" y="1838"/>
                </a:lnTo>
                <a:lnTo>
                  <a:pt x="2663" y="1820"/>
                </a:lnTo>
                <a:lnTo>
                  <a:pt x="2695" y="1801"/>
                </a:lnTo>
                <a:lnTo>
                  <a:pt x="2728" y="1783"/>
                </a:lnTo>
                <a:lnTo>
                  <a:pt x="2765" y="1765"/>
                </a:lnTo>
                <a:lnTo>
                  <a:pt x="2802" y="1747"/>
                </a:lnTo>
                <a:lnTo>
                  <a:pt x="2842" y="1730"/>
                </a:lnTo>
                <a:lnTo>
                  <a:pt x="2884" y="1714"/>
                </a:lnTo>
                <a:lnTo>
                  <a:pt x="2929" y="1700"/>
                </a:lnTo>
                <a:lnTo>
                  <a:pt x="2976" y="1687"/>
                </a:lnTo>
                <a:lnTo>
                  <a:pt x="3026" y="1675"/>
                </a:lnTo>
                <a:lnTo>
                  <a:pt x="3078" y="1667"/>
                </a:lnTo>
                <a:lnTo>
                  <a:pt x="3106" y="1663"/>
                </a:lnTo>
                <a:lnTo>
                  <a:pt x="3134" y="1659"/>
                </a:lnTo>
                <a:lnTo>
                  <a:pt x="3162" y="1657"/>
                </a:lnTo>
                <a:lnTo>
                  <a:pt x="3192" y="1655"/>
                </a:lnTo>
                <a:lnTo>
                  <a:pt x="3222" y="1655"/>
                </a:lnTo>
                <a:lnTo>
                  <a:pt x="3253" y="1654"/>
                </a:lnTo>
                <a:lnTo>
                  <a:pt x="3284" y="1655"/>
                </a:lnTo>
                <a:lnTo>
                  <a:pt x="3314" y="1656"/>
                </a:lnTo>
                <a:lnTo>
                  <a:pt x="3344" y="1657"/>
                </a:lnTo>
                <a:lnTo>
                  <a:pt x="3373" y="1659"/>
                </a:lnTo>
                <a:lnTo>
                  <a:pt x="3402" y="1663"/>
                </a:lnTo>
                <a:lnTo>
                  <a:pt x="3429" y="1667"/>
                </a:lnTo>
                <a:lnTo>
                  <a:pt x="3482" y="1676"/>
                </a:lnTo>
                <a:lnTo>
                  <a:pt x="3533" y="1687"/>
                </a:lnTo>
                <a:lnTo>
                  <a:pt x="3580" y="1701"/>
                </a:lnTo>
                <a:lnTo>
                  <a:pt x="3625" y="1715"/>
                </a:lnTo>
                <a:lnTo>
                  <a:pt x="3668" y="1731"/>
                </a:lnTo>
                <a:lnTo>
                  <a:pt x="3709" y="1748"/>
                </a:lnTo>
                <a:lnTo>
                  <a:pt x="3746" y="1766"/>
                </a:lnTo>
                <a:lnTo>
                  <a:pt x="3782" y="1785"/>
                </a:lnTo>
                <a:lnTo>
                  <a:pt x="3816" y="1802"/>
                </a:lnTo>
                <a:lnTo>
                  <a:pt x="3848" y="1821"/>
                </a:lnTo>
                <a:lnTo>
                  <a:pt x="3876" y="1839"/>
                </a:lnTo>
                <a:lnTo>
                  <a:pt x="3929" y="1873"/>
                </a:lnTo>
                <a:lnTo>
                  <a:pt x="3942" y="1881"/>
                </a:lnTo>
                <a:lnTo>
                  <a:pt x="3992" y="1912"/>
                </a:lnTo>
                <a:lnTo>
                  <a:pt x="4044" y="1943"/>
                </a:lnTo>
                <a:lnTo>
                  <a:pt x="4072" y="1958"/>
                </a:lnTo>
                <a:lnTo>
                  <a:pt x="4100" y="1972"/>
                </a:lnTo>
                <a:lnTo>
                  <a:pt x="4131" y="1986"/>
                </a:lnTo>
                <a:lnTo>
                  <a:pt x="4163" y="1999"/>
                </a:lnTo>
                <a:lnTo>
                  <a:pt x="4196" y="2011"/>
                </a:lnTo>
                <a:lnTo>
                  <a:pt x="4231" y="2022"/>
                </a:lnTo>
                <a:lnTo>
                  <a:pt x="4268" y="2032"/>
                </a:lnTo>
                <a:lnTo>
                  <a:pt x="4307" y="2041"/>
                </a:lnTo>
                <a:lnTo>
                  <a:pt x="4348" y="2047"/>
                </a:lnTo>
                <a:lnTo>
                  <a:pt x="4393" y="2052"/>
                </a:lnTo>
                <a:lnTo>
                  <a:pt x="4439" y="2056"/>
                </a:lnTo>
                <a:lnTo>
                  <a:pt x="4489" y="2057"/>
                </a:lnTo>
                <a:lnTo>
                  <a:pt x="4538" y="2056"/>
                </a:lnTo>
                <a:lnTo>
                  <a:pt x="4587" y="2052"/>
                </a:lnTo>
                <a:lnTo>
                  <a:pt x="4631" y="2047"/>
                </a:lnTo>
                <a:lnTo>
                  <a:pt x="4673" y="2039"/>
                </a:lnTo>
                <a:lnTo>
                  <a:pt x="4713" y="2031"/>
                </a:lnTo>
                <a:lnTo>
                  <a:pt x="4749" y="2021"/>
                </a:lnTo>
                <a:lnTo>
                  <a:pt x="4785" y="2010"/>
                </a:lnTo>
                <a:lnTo>
                  <a:pt x="4819" y="1997"/>
                </a:lnTo>
                <a:lnTo>
                  <a:pt x="4851" y="1983"/>
                </a:lnTo>
                <a:lnTo>
                  <a:pt x="4882" y="1969"/>
                </a:lnTo>
                <a:lnTo>
                  <a:pt x="4911" y="1953"/>
                </a:lnTo>
                <a:lnTo>
                  <a:pt x="4939" y="1938"/>
                </a:lnTo>
                <a:lnTo>
                  <a:pt x="4994" y="1905"/>
                </a:lnTo>
                <a:lnTo>
                  <a:pt x="5048" y="1872"/>
                </a:lnTo>
                <a:lnTo>
                  <a:pt x="5101" y="1839"/>
                </a:lnTo>
                <a:lnTo>
                  <a:pt x="5131" y="1821"/>
                </a:lnTo>
                <a:lnTo>
                  <a:pt x="5161" y="1802"/>
                </a:lnTo>
                <a:lnTo>
                  <a:pt x="5194" y="1785"/>
                </a:lnTo>
                <a:lnTo>
                  <a:pt x="5230" y="1767"/>
                </a:lnTo>
                <a:lnTo>
                  <a:pt x="5266" y="1749"/>
                </a:lnTo>
                <a:lnTo>
                  <a:pt x="5305" y="1733"/>
                </a:lnTo>
                <a:lnTo>
                  <a:pt x="5347" y="1717"/>
                </a:lnTo>
                <a:lnTo>
                  <a:pt x="5390" y="1702"/>
                </a:lnTo>
                <a:lnTo>
                  <a:pt x="5436" y="1689"/>
                </a:lnTo>
                <a:lnTo>
                  <a:pt x="5485" y="1677"/>
                </a:lnTo>
                <a:lnTo>
                  <a:pt x="5535" y="1668"/>
                </a:lnTo>
                <a:lnTo>
                  <a:pt x="5588" y="1661"/>
                </a:lnTo>
                <a:lnTo>
                  <a:pt x="5617" y="1658"/>
                </a:lnTo>
                <a:lnTo>
                  <a:pt x="5645" y="1656"/>
                </a:lnTo>
                <a:lnTo>
                  <a:pt x="5675" y="1655"/>
                </a:lnTo>
                <a:lnTo>
                  <a:pt x="5704" y="1654"/>
                </a:lnTo>
                <a:lnTo>
                  <a:pt x="5770" y="1656"/>
                </a:lnTo>
                <a:lnTo>
                  <a:pt x="5771" y="1638"/>
                </a:lnTo>
                <a:lnTo>
                  <a:pt x="5771" y="1619"/>
                </a:lnTo>
                <a:lnTo>
                  <a:pt x="5770" y="1602"/>
                </a:lnTo>
                <a:lnTo>
                  <a:pt x="5768" y="1583"/>
                </a:lnTo>
                <a:lnTo>
                  <a:pt x="5764" y="1565"/>
                </a:lnTo>
                <a:lnTo>
                  <a:pt x="5760" y="1546"/>
                </a:lnTo>
                <a:lnTo>
                  <a:pt x="5754" y="1529"/>
                </a:lnTo>
                <a:lnTo>
                  <a:pt x="5747" y="1511"/>
                </a:lnTo>
                <a:close/>
                <a:moveTo>
                  <a:pt x="5042" y="2637"/>
                </a:moveTo>
                <a:lnTo>
                  <a:pt x="5042" y="2637"/>
                </a:lnTo>
                <a:lnTo>
                  <a:pt x="4988" y="2671"/>
                </a:lnTo>
                <a:lnTo>
                  <a:pt x="4933" y="2703"/>
                </a:lnTo>
                <a:lnTo>
                  <a:pt x="4905" y="2718"/>
                </a:lnTo>
                <a:lnTo>
                  <a:pt x="4876" y="2733"/>
                </a:lnTo>
                <a:lnTo>
                  <a:pt x="4846" y="2747"/>
                </a:lnTo>
                <a:lnTo>
                  <a:pt x="4814" y="2762"/>
                </a:lnTo>
                <a:lnTo>
                  <a:pt x="4781" y="2773"/>
                </a:lnTo>
                <a:lnTo>
                  <a:pt x="4746" y="2785"/>
                </a:lnTo>
                <a:lnTo>
                  <a:pt x="4709" y="2795"/>
                </a:lnTo>
                <a:lnTo>
                  <a:pt x="4670" y="2803"/>
                </a:lnTo>
                <a:lnTo>
                  <a:pt x="4629" y="2810"/>
                </a:lnTo>
                <a:lnTo>
                  <a:pt x="4585" y="2816"/>
                </a:lnTo>
                <a:lnTo>
                  <a:pt x="4538" y="2819"/>
                </a:lnTo>
                <a:lnTo>
                  <a:pt x="4487" y="2821"/>
                </a:lnTo>
                <a:lnTo>
                  <a:pt x="4440" y="2819"/>
                </a:lnTo>
                <a:lnTo>
                  <a:pt x="4395" y="2816"/>
                </a:lnTo>
                <a:lnTo>
                  <a:pt x="4353" y="2811"/>
                </a:lnTo>
                <a:lnTo>
                  <a:pt x="4313" y="2804"/>
                </a:lnTo>
                <a:lnTo>
                  <a:pt x="4275" y="2797"/>
                </a:lnTo>
                <a:lnTo>
                  <a:pt x="4238" y="2788"/>
                </a:lnTo>
                <a:lnTo>
                  <a:pt x="4204" y="2777"/>
                </a:lnTo>
                <a:lnTo>
                  <a:pt x="4172" y="2765"/>
                </a:lnTo>
                <a:lnTo>
                  <a:pt x="4140" y="2753"/>
                </a:lnTo>
                <a:lnTo>
                  <a:pt x="4111" y="2739"/>
                </a:lnTo>
                <a:lnTo>
                  <a:pt x="4083" y="2725"/>
                </a:lnTo>
                <a:lnTo>
                  <a:pt x="4057" y="2711"/>
                </a:lnTo>
                <a:lnTo>
                  <a:pt x="4005" y="2681"/>
                </a:lnTo>
                <a:lnTo>
                  <a:pt x="3956" y="2651"/>
                </a:lnTo>
                <a:lnTo>
                  <a:pt x="3935" y="2638"/>
                </a:lnTo>
                <a:lnTo>
                  <a:pt x="3883" y="2605"/>
                </a:lnTo>
                <a:lnTo>
                  <a:pt x="3854" y="2586"/>
                </a:lnTo>
                <a:lnTo>
                  <a:pt x="3822" y="2568"/>
                </a:lnTo>
                <a:lnTo>
                  <a:pt x="3788" y="2549"/>
                </a:lnTo>
                <a:lnTo>
                  <a:pt x="3751" y="2530"/>
                </a:lnTo>
                <a:lnTo>
                  <a:pt x="3713" y="2513"/>
                </a:lnTo>
                <a:lnTo>
                  <a:pt x="3672" y="2495"/>
                </a:lnTo>
                <a:lnTo>
                  <a:pt x="3628" y="2480"/>
                </a:lnTo>
                <a:lnTo>
                  <a:pt x="3583" y="2464"/>
                </a:lnTo>
                <a:lnTo>
                  <a:pt x="3535" y="2451"/>
                </a:lnTo>
                <a:lnTo>
                  <a:pt x="3484" y="2439"/>
                </a:lnTo>
                <a:lnTo>
                  <a:pt x="3430" y="2430"/>
                </a:lnTo>
                <a:lnTo>
                  <a:pt x="3403" y="2426"/>
                </a:lnTo>
                <a:lnTo>
                  <a:pt x="3375" y="2423"/>
                </a:lnTo>
                <a:lnTo>
                  <a:pt x="3345" y="2421"/>
                </a:lnTo>
                <a:lnTo>
                  <a:pt x="3314" y="2418"/>
                </a:lnTo>
                <a:lnTo>
                  <a:pt x="3285" y="2418"/>
                </a:lnTo>
                <a:lnTo>
                  <a:pt x="3253" y="2417"/>
                </a:lnTo>
                <a:lnTo>
                  <a:pt x="3222" y="2418"/>
                </a:lnTo>
                <a:lnTo>
                  <a:pt x="3192" y="2418"/>
                </a:lnTo>
                <a:lnTo>
                  <a:pt x="3162" y="2421"/>
                </a:lnTo>
                <a:lnTo>
                  <a:pt x="3133" y="2423"/>
                </a:lnTo>
                <a:lnTo>
                  <a:pt x="3104" y="2426"/>
                </a:lnTo>
                <a:lnTo>
                  <a:pt x="3077" y="2430"/>
                </a:lnTo>
                <a:lnTo>
                  <a:pt x="3024" y="2439"/>
                </a:lnTo>
                <a:lnTo>
                  <a:pt x="2973" y="2450"/>
                </a:lnTo>
                <a:lnTo>
                  <a:pt x="2925" y="2463"/>
                </a:lnTo>
                <a:lnTo>
                  <a:pt x="2880" y="2478"/>
                </a:lnTo>
                <a:lnTo>
                  <a:pt x="2838" y="2495"/>
                </a:lnTo>
                <a:lnTo>
                  <a:pt x="2796" y="2511"/>
                </a:lnTo>
                <a:lnTo>
                  <a:pt x="2759" y="2529"/>
                </a:lnTo>
                <a:lnTo>
                  <a:pt x="2723" y="2548"/>
                </a:lnTo>
                <a:lnTo>
                  <a:pt x="2689" y="2567"/>
                </a:lnTo>
                <a:lnTo>
                  <a:pt x="2657" y="2585"/>
                </a:lnTo>
                <a:lnTo>
                  <a:pt x="2626" y="2603"/>
                </a:lnTo>
                <a:lnTo>
                  <a:pt x="2572" y="2637"/>
                </a:lnTo>
                <a:lnTo>
                  <a:pt x="2518" y="2671"/>
                </a:lnTo>
                <a:lnTo>
                  <a:pt x="2464" y="2703"/>
                </a:lnTo>
                <a:lnTo>
                  <a:pt x="2435" y="2718"/>
                </a:lnTo>
                <a:lnTo>
                  <a:pt x="2407" y="2733"/>
                </a:lnTo>
                <a:lnTo>
                  <a:pt x="2376" y="2747"/>
                </a:lnTo>
                <a:lnTo>
                  <a:pt x="2344" y="2762"/>
                </a:lnTo>
                <a:lnTo>
                  <a:pt x="2311" y="2773"/>
                </a:lnTo>
                <a:lnTo>
                  <a:pt x="2277" y="2785"/>
                </a:lnTo>
                <a:lnTo>
                  <a:pt x="2241" y="2795"/>
                </a:lnTo>
                <a:lnTo>
                  <a:pt x="2202" y="2803"/>
                </a:lnTo>
                <a:lnTo>
                  <a:pt x="2159" y="2810"/>
                </a:lnTo>
                <a:lnTo>
                  <a:pt x="2115" y="2816"/>
                </a:lnTo>
                <a:lnTo>
                  <a:pt x="2068" y="2819"/>
                </a:lnTo>
                <a:lnTo>
                  <a:pt x="2019" y="2821"/>
                </a:lnTo>
                <a:lnTo>
                  <a:pt x="1968" y="2819"/>
                </a:lnTo>
                <a:lnTo>
                  <a:pt x="1921" y="2816"/>
                </a:lnTo>
                <a:lnTo>
                  <a:pt x="1877" y="2810"/>
                </a:lnTo>
                <a:lnTo>
                  <a:pt x="1835" y="2803"/>
                </a:lnTo>
                <a:lnTo>
                  <a:pt x="1796" y="2795"/>
                </a:lnTo>
                <a:lnTo>
                  <a:pt x="1758" y="2784"/>
                </a:lnTo>
                <a:lnTo>
                  <a:pt x="1722" y="2772"/>
                </a:lnTo>
                <a:lnTo>
                  <a:pt x="1689" y="2760"/>
                </a:lnTo>
                <a:lnTo>
                  <a:pt x="1658" y="2746"/>
                </a:lnTo>
                <a:lnTo>
                  <a:pt x="1627" y="2732"/>
                </a:lnTo>
                <a:lnTo>
                  <a:pt x="1597" y="2717"/>
                </a:lnTo>
                <a:lnTo>
                  <a:pt x="1570" y="2701"/>
                </a:lnTo>
                <a:lnTo>
                  <a:pt x="1517" y="2670"/>
                </a:lnTo>
                <a:lnTo>
                  <a:pt x="1466" y="2638"/>
                </a:lnTo>
                <a:lnTo>
                  <a:pt x="1413" y="2605"/>
                </a:lnTo>
                <a:lnTo>
                  <a:pt x="1384" y="2586"/>
                </a:lnTo>
                <a:lnTo>
                  <a:pt x="1352" y="2568"/>
                </a:lnTo>
                <a:lnTo>
                  <a:pt x="1318" y="2549"/>
                </a:lnTo>
                <a:lnTo>
                  <a:pt x="1282" y="2530"/>
                </a:lnTo>
                <a:lnTo>
                  <a:pt x="1243" y="2513"/>
                </a:lnTo>
                <a:lnTo>
                  <a:pt x="1203" y="2495"/>
                </a:lnTo>
                <a:lnTo>
                  <a:pt x="1160" y="2480"/>
                </a:lnTo>
                <a:lnTo>
                  <a:pt x="1114" y="2464"/>
                </a:lnTo>
                <a:lnTo>
                  <a:pt x="1065" y="2451"/>
                </a:lnTo>
                <a:lnTo>
                  <a:pt x="1014" y="2439"/>
                </a:lnTo>
                <a:lnTo>
                  <a:pt x="961" y="2430"/>
                </a:lnTo>
                <a:lnTo>
                  <a:pt x="933" y="2426"/>
                </a:lnTo>
                <a:lnTo>
                  <a:pt x="905" y="2423"/>
                </a:lnTo>
                <a:lnTo>
                  <a:pt x="875" y="2421"/>
                </a:lnTo>
                <a:lnTo>
                  <a:pt x="846" y="2418"/>
                </a:lnTo>
                <a:lnTo>
                  <a:pt x="815" y="2418"/>
                </a:lnTo>
                <a:lnTo>
                  <a:pt x="783" y="2417"/>
                </a:lnTo>
                <a:lnTo>
                  <a:pt x="752" y="2418"/>
                </a:lnTo>
                <a:lnTo>
                  <a:pt x="722" y="2418"/>
                </a:lnTo>
                <a:lnTo>
                  <a:pt x="692" y="2421"/>
                </a:lnTo>
                <a:lnTo>
                  <a:pt x="663" y="2423"/>
                </a:lnTo>
                <a:lnTo>
                  <a:pt x="634" y="2426"/>
                </a:lnTo>
                <a:lnTo>
                  <a:pt x="607" y="2430"/>
                </a:lnTo>
                <a:lnTo>
                  <a:pt x="554" y="2439"/>
                </a:lnTo>
                <a:lnTo>
                  <a:pt x="503" y="2450"/>
                </a:lnTo>
                <a:lnTo>
                  <a:pt x="456" y="2463"/>
                </a:lnTo>
                <a:lnTo>
                  <a:pt x="410" y="2478"/>
                </a:lnTo>
                <a:lnTo>
                  <a:pt x="368" y="2495"/>
                </a:lnTo>
                <a:lnTo>
                  <a:pt x="328" y="2511"/>
                </a:lnTo>
                <a:lnTo>
                  <a:pt x="289" y="2529"/>
                </a:lnTo>
                <a:lnTo>
                  <a:pt x="253" y="2548"/>
                </a:lnTo>
                <a:lnTo>
                  <a:pt x="219" y="2567"/>
                </a:lnTo>
                <a:lnTo>
                  <a:pt x="187" y="2585"/>
                </a:lnTo>
                <a:lnTo>
                  <a:pt x="158" y="2603"/>
                </a:lnTo>
                <a:lnTo>
                  <a:pt x="102" y="2637"/>
                </a:lnTo>
                <a:lnTo>
                  <a:pt x="51" y="2668"/>
                </a:lnTo>
                <a:lnTo>
                  <a:pt x="0" y="2700"/>
                </a:lnTo>
                <a:lnTo>
                  <a:pt x="0" y="2969"/>
                </a:lnTo>
                <a:lnTo>
                  <a:pt x="34" y="2954"/>
                </a:lnTo>
                <a:lnTo>
                  <a:pt x="67" y="2937"/>
                </a:lnTo>
                <a:lnTo>
                  <a:pt x="98" y="2921"/>
                </a:lnTo>
                <a:lnTo>
                  <a:pt x="127" y="2904"/>
                </a:lnTo>
                <a:lnTo>
                  <a:pt x="181" y="2873"/>
                </a:lnTo>
                <a:lnTo>
                  <a:pt x="230" y="2842"/>
                </a:lnTo>
                <a:lnTo>
                  <a:pt x="284" y="2809"/>
                </a:lnTo>
                <a:lnTo>
                  <a:pt x="338" y="2777"/>
                </a:lnTo>
                <a:lnTo>
                  <a:pt x="367" y="2760"/>
                </a:lnTo>
                <a:lnTo>
                  <a:pt x="396" y="2746"/>
                </a:lnTo>
                <a:lnTo>
                  <a:pt x="426" y="2732"/>
                </a:lnTo>
                <a:lnTo>
                  <a:pt x="457" y="2718"/>
                </a:lnTo>
                <a:lnTo>
                  <a:pt x="490" y="2706"/>
                </a:lnTo>
                <a:lnTo>
                  <a:pt x="526" y="2694"/>
                </a:lnTo>
                <a:lnTo>
                  <a:pt x="562" y="2685"/>
                </a:lnTo>
                <a:lnTo>
                  <a:pt x="601" y="2675"/>
                </a:lnTo>
                <a:lnTo>
                  <a:pt x="643" y="2670"/>
                </a:lnTo>
                <a:lnTo>
                  <a:pt x="686" y="2664"/>
                </a:lnTo>
                <a:lnTo>
                  <a:pt x="734" y="2660"/>
                </a:lnTo>
                <a:lnTo>
                  <a:pt x="783" y="2659"/>
                </a:lnTo>
                <a:lnTo>
                  <a:pt x="834" y="2660"/>
                </a:lnTo>
                <a:lnTo>
                  <a:pt x="881" y="2664"/>
                </a:lnTo>
                <a:lnTo>
                  <a:pt x="926" y="2670"/>
                </a:lnTo>
                <a:lnTo>
                  <a:pt x="967" y="2677"/>
                </a:lnTo>
                <a:lnTo>
                  <a:pt x="1007" y="2685"/>
                </a:lnTo>
                <a:lnTo>
                  <a:pt x="1044" y="2696"/>
                </a:lnTo>
                <a:lnTo>
                  <a:pt x="1079" y="2707"/>
                </a:lnTo>
                <a:lnTo>
                  <a:pt x="1114" y="2719"/>
                </a:lnTo>
                <a:lnTo>
                  <a:pt x="1145" y="2733"/>
                </a:lnTo>
                <a:lnTo>
                  <a:pt x="1176" y="2747"/>
                </a:lnTo>
                <a:lnTo>
                  <a:pt x="1204" y="2763"/>
                </a:lnTo>
                <a:lnTo>
                  <a:pt x="1233" y="2778"/>
                </a:lnTo>
                <a:lnTo>
                  <a:pt x="1286" y="2810"/>
                </a:lnTo>
                <a:lnTo>
                  <a:pt x="1337" y="2842"/>
                </a:lnTo>
                <a:lnTo>
                  <a:pt x="1389" y="2875"/>
                </a:lnTo>
                <a:lnTo>
                  <a:pt x="1418" y="2893"/>
                </a:lnTo>
                <a:lnTo>
                  <a:pt x="1450" y="2911"/>
                </a:lnTo>
                <a:lnTo>
                  <a:pt x="1484" y="2930"/>
                </a:lnTo>
                <a:lnTo>
                  <a:pt x="1520" y="2948"/>
                </a:lnTo>
                <a:lnTo>
                  <a:pt x="1558" y="2967"/>
                </a:lnTo>
                <a:lnTo>
                  <a:pt x="1600" y="2983"/>
                </a:lnTo>
                <a:lnTo>
                  <a:pt x="1642" y="3000"/>
                </a:lnTo>
                <a:lnTo>
                  <a:pt x="1688" y="3015"/>
                </a:lnTo>
                <a:lnTo>
                  <a:pt x="1737" y="3028"/>
                </a:lnTo>
                <a:lnTo>
                  <a:pt x="1787" y="3040"/>
                </a:lnTo>
                <a:lnTo>
                  <a:pt x="1842" y="3050"/>
                </a:lnTo>
                <a:lnTo>
                  <a:pt x="1869" y="3053"/>
                </a:lnTo>
                <a:lnTo>
                  <a:pt x="1897" y="3057"/>
                </a:lnTo>
                <a:lnTo>
                  <a:pt x="1927" y="3059"/>
                </a:lnTo>
                <a:lnTo>
                  <a:pt x="1956" y="3060"/>
                </a:lnTo>
                <a:lnTo>
                  <a:pt x="1987" y="3061"/>
                </a:lnTo>
                <a:lnTo>
                  <a:pt x="2019" y="3061"/>
                </a:lnTo>
                <a:lnTo>
                  <a:pt x="2049" y="3061"/>
                </a:lnTo>
                <a:lnTo>
                  <a:pt x="2080" y="3060"/>
                </a:lnTo>
                <a:lnTo>
                  <a:pt x="2110" y="3059"/>
                </a:lnTo>
                <a:lnTo>
                  <a:pt x="2139" y="3057"/>
                </a:lnTo>
                <a:lnTo>
                  <a:pt x="2167" y="3053"/>
                </a:lnTo>
                <a:lnTo>
                  <a:pt x="2195" y="3050"/>
                </a:lnTo>
                <a:lnTo>
                  <a:pt x="2248" y="3040"/>
                </a:lnTo>
                <a:lnTo>
                  <a:pt x="2298" y="3029"/>
                </a:lnTo>
                <a:lnTo>
                  <a:pt x="2347" y="3015"/>
                </a:lnTo>
                <a:lnTo>
                  <a:pt x="2392" y="3001"/>
                </a:lnTo>
                <a:lnTo>
                  <a:pt x="2434" y="2985"/>
                </a:lnTo>
                <a:lnTo>
                  <a:pt x="2474" y="2968"/>
                </a:lnTo>
                <a:lnTo>
                  <a:pt x="2513" y="2950"/>
                </a:lnTo>
                <a:lnTo>
                  <a:pt x="2549" y="2932"/>
                </a:lnTo>
                <a:lnTo>
                  <a:pt x="2583" y="2913"/>
                </a:lnTo>
                <a:lnTo>
                  <a:pt x="2615" y="2895"/>
                </a:lnTo>
                <a:lnTo>
                  <a:pt x="2645" y="2876"/>
                </a:lnTo>
                <a:lnTo>
                  <a:pt x="2700" y="2842"/>
                </a:lnTo>
                <a:lnTo>
                  <a:pt x="2753" y="2809"/>
                </a:lnTo>
                <a:lnTo>
                  <a:pt x="2808" y="2777"/>
                </a:lnTo>
                <a:lnTo>
                  <a:pt x="2836" y="2760"/>
                </a:lnTo>
                <a:lnTo>
                  <a:pt x="2865" y="2746"/>
                </a:lnTo>
                <a:lnTo>
                  <a:pt x="2895" y="2732"/>
                </a:lnTo>
                <a:lnTo>
                  <a:pt x="2927" y="2718"/>
                </a:lnTo>
                <a:lnTo>
                  <a:pt x="2960" y="2706"/>
                </a:lnTo>
                <a:lnTo>
                  <a:pt x="2995" y="2694"/>
                </a:lnTo>
                <a:lnTo>
                  <a:pt x="3031" y="2685"/>
                </a:lnTo>
                <a:lnTo>
                  <a:pt x="3070" y="2675"/>
                </a:lnTo>
                <a:lnTo>
                  <a:pt x="3111" y="2670"/>
                </a:lnTo>
                <a:lnTo>
                  <a:pt x="3156" y="2664"/>
                </a:lnTo>
                <a:lnTo>
                  <a:pt x="3203" y="2660"/>
                </a:lnTo>
                <a:lnTo>
                  <a:pt x="3253" y="2659"/>
                </a:lnTo>
                <a:lnTo>
                  <a:pt x="3303" y="2660"/>
                </a:lnTo>
                <a:lnTo>
                  <a:pt x="3350" y="2664"/>
                </a:lnTo>
                <a:lnTo>
                  <a:pt x="3395" y="2670"/>
                </a:lnTo>
                <a:lnTo>
                  <a:pt x="3437" y="2677"/>
                </a:lnTo>
                <a:lnTo>
                  <a:pt x="3476" y="2685"/>
                </a:lnTo>
                <a:lnTo>
                  <a:pt x="3514" y="2696"/>
                </a:lnTo>
                <a:lnTo>
                  <a:pt x="3549" y="2707"/>
                </a:lnTo>
                <a:lnTo>
                  <a:pt x="3582" y="2719"/>
                </a:lnTo>
                <a:lnTo>
                  <a:pt x="3614" y="2733"/>
                </a:lnTo>
                <a:lnTo>
                  <a:pt x="3645" y="2747"/>
                </a:lnTo>
                <a:lnTo>
                  <a:pt x="3674" y="2763"/>
                </a:lnTo>
                <a:lnTo>
                  <a:pt x="3701" y="2778"/>
                </a:lnTo>
                <a:lnTo>
                  <a:pt x="3755" y="2810"/>
                </a:lnTo>
                <a:lnTo>
                  <a:pt x="3805" y="2842"/>
                </a:lnTo>
                <a:lnTo>
                  <a:pt x="3858" y="2875"/>
                </a:lnTo>
                <a:lnTo>
                  <a:pt x="3888" y="2893"/>
                </a:lnTo>
                <a:lnTo>
                  <a:pt x="3920" y="2911"/>
                </a:lnTo>
                <a:lnTo>
                  <a:pt x="3953" y="2930"/>
                </a:lnTo>
                <a:lnTo>
                  <a:pt x="3989" y="2948"/>
                </a:lnTo>
                <a:lnTo>
                  <a:pt x="4028" y="2967"/>
                </a:lnTo>
                <a:lnTo>
                  <a:pt x="4068" y="2983"/>
                </a:lnTo>
                <a:lnTo>
                  <a:pt x="4112" y="3000"/>
                </a:lnTo>
                <a:lnTo>
                  <a:pt x="4158" y="3015"/>
                </a:lnTo>
                <a:lnTo>
                  <a:pt x="4207" y="3028"/>
                </a:lnTo>
                <a:lnTo>
                  <a:pt x="4257" y="3040"/>
                </a:lnTo>
                <a:lnTo>
                  <a:pt x="4310" y="3050"/>
                </a:lnTo>
                <a:lnTo>
                  <a:pt x="4339" y="3053"/>
                </a:lnTo>
                <a:lnTo>
                  <a:pt x="4367" y="3057"/>
                </a:lnTo>
                <a:lnTo>
                  <a:pt x="4397" y="3059"/>
                </a:lnTo>
                <a:lnTo>
                  <a:pt x="4426" y="3060"/>
                </a:lnTo>
                <a:lnTo>
                  <a:pt x="4457" y="3061"/>
                </a:lnTo>
                <a:lnTo>
                  <a:pt x="4487" y="3061"/>
                </a:lnTo>
                <a:lnTo>
                  <a:pt x="4519" y="3061"/>
                </a:lnTo>
                <a:lnTo>
                  <a:pt x="4550" y="3060"/>
                </a:lnTo>
                <a:lnTo>
                  <a:pt x="4579" y="3059"/>
                </a:lnTo>
                <a:lnTo>
                  <a:pt x="4609" y="3057"/>
                </a:lnTo>
                <a:lnTo>
                  <a:pt x="4637" y="3053"/>
                </a:lnTo>
                <a:lnTo>
                  <a:pt x="4664" y="3050"/>
                </a:lnTo>
                <a:lnTo>
                  <a:pt x="4718" y="3040"/>
                </a:lnTo>
                <a:lnTo>
                  <a:pt x="4768" y="3029"/>
                </a:lnTo>
                <a:lnTo>
                  <a:pt x="4815" y="3015"/>
                </a:lnTo>
                <a:lnTo>
                  <a:pt x="4860" y="3001"/>
                </a:lnTo>
                <a:lnTo>
                  <a:pt x="4904" y="2985"/>
                </a:lnTo>
                <a:lnTo>
                  <a:pt x="4944" y="2968"/>
                </a:lnTo>
                <a:lnTo>
                  <a:pt x="4982" y="2950"/>
                </a:lnTo>
                <a:lnTo>
                  <a:pt x="5018" y="2932"/>
                </a:lnTo>
                <a:lnTo>
                  <a:pt x="5053" y="2913"/>
                </a:lnTo>
                <a:lnTo>
                  <a:pt x="5085" y="2895"/>
                </a:lnTo>
                <a:lnTo>
                  <a:pt x="5114" y="2876"/>
                </a:lnTo>
                <a:lnTo>
                  <a:pt x="5170" y="2842"/>
                </a:lnTo>
                <a:lnTo>
                  <a:pt x="5223" y="2809"/>
                </a:lnTo>
                <a:lnTo>
                  <a:pt x="5277" y="2777"/>
                </a:lnTo>
                <a:lnTo>
                  <a:pt x="5305" y="2760"/>
                </a:lnTo>
                <a:lnTo>
                  <a:pt x="5335" y="2746"/>
                </a:lnTo>
                <a:lnTo>
                  <a:pt x="5364" y="2732"/>
                </a:lnTo>
                <a:lnTo>
                  <a:pt x="5396" y="2718"/>
                </a:lnTo>
                <a:lnTo>
                  <a:pt x="5429" y="2706"/>
                </a:lnTo>
                <a:lnTo>
                  <a:pt x="5465" y="2694"/>
                </a:lnTo>
                <a:lnTo>
                  <a:pt x="5501" y="2685"/>
                </a:lnTo>
                <a:lnTo>
                  <a:pt x="5540" y="2675"/>
                </a:lnTo>
                <a:lnTo>
                  <a:pt x="5581" y="2670"/>
                </a:lnTo>
                <a:lnTo>
                  <a:pt x="5625" y="2664"/>
                </a:lnTo>
                <a:lnTo>
                  <a:pt x="5672" y="2660"/>
                </a:lnTo>
                <a:lnTo>
                  <a:pt x="5723" y="2659"/>
                </a:lnTo>
                <a:lnTo>
                  <a:pt x="5773" y="2660"/>
                </a:lnTo>
                <a:lnTo>
                  <a:pt x="5820" y="2664"/>
                </a:lnTo>
                <a:lnTo>
                  <a:pt x="5865" y="2670"/>
                </a:lnTo>
                <a:lnTo>
                  <a:pt x="5906" y="2677"/>
                </a:lnTo>
                <a:lnTo>
                  <a:pt x="5946" y="2685"/>
                </a:lnTo>
                <a:lnTo>
                  <a:pt x="5984" y="2696"/>
                </a:lnTo>
                <a:lnTo>
                  <a:pt x="6019" y="2707"/>
                </a:lnTo>
                <a:lnTo>
                  <a:pt x="6052" y="2719"/>
                </a:lnTo>
                <a:lnTo>
                  <a:pt x="6084" y="2733"/>
                </a:lnTo>
                <a:lnTo>
                  <a:pt x="6115" y="2747"/>
                </a:lnTo>
                <a:lnTo>
                  <a:pt x="6143" y="2763"/>
                </a:lnTo>
                <a:lnTo>
                  <a:pt x="6171" y="2778"/>
                </a:lnTo>
                <a:lnTo>
                  <a:pt x="6225" y="2810"/>
                </a:lnTo>
                <a:lnTo>
                  <a:pt x="6275" y="2842"/>
                </a:lnTo>
                <a:lnTo>
                  <a:pt x="6286" y="2848"/>
                </a:lnTo>
                <a:lnTo>
                  <a:pt x="6286" y="2565"/>
                </a:lnTo>
                <a:lnTo>
                  <a:pt x="6234" y="2537"/>
                </a:lnTo>
                <a:lnTo>
                  <a:pt x="6207" y="2524"/>
                </a:lnTo>
                <a:lnTo>
                  <a:pt x="6177" y="2510"/>
                </a:lnTo>
                <a:lnTo>
                  <a:pt x="6148" y="2498"/>
                </a:lnTo>
                <a:lnTo>
                  <a:pt x="6116" y="2485"/>
                </a:lnTo>
                <a:lnTo>
                  <a:pt x="6083" y="2474"/>
                </a:lnTo>
                <a:lnTo>
                  <a:pt x="6049" y="2463"/>
                </a:lnTo>
                <a:lnTo>
                  <a:pt x="6013" y="2454"/>
                </a:lnTo>
                <a:lnTo>
                  <a:pt x="5976" y="2444"/>
                </a:lnTo>
                <a:lnTo>
                  <a:pt x="5938" y="2436"/>
                </a:lnTo>
                <a:lnTo>
                  <a:pt x="5898" y="2430"/>
                </a:lnTo>
                <a:lnTo>
                  <a:pt x="5856" y="2424"/>
                </a:lnTo>
                <a:lnTo>
                  <a:pt x="5813" y="2421"/>
                </a:lnTo>
                <a:lnTo>
                  <a:pt x="5769" y="2418"/>
                </a:lnTo>
                <a:lnTo>
                  <a:pt x="5723" y="2417"/>
                </a:lnTo>
                <a:lnTo>
                  <a:pt x="5691" y="2418"/>
                </a:lnTo>
                <a:lnTo>
                  <a:pt x="5660" y="2418"/>
                </a:lnTo>
                <a:lnTo>
                  <a:pt x="5631" y="2421"/>
                </a:lnTo>
                <a:lnTo>
                  <a:pt x="5603" y="2423"/>
                </a:lnTo>
                <a:lnTo>
                  <a:pt x="5574" y="2426"/>
                </a:lnTo>
                <a:lnTo>
                  <a:pt x="5546" y="2430"/>
                </a:lnTo>
                <a:lnTo>
                  <a:pt x="5493" y="2439"/>
                </a:lnTo>
                <a:lnTo>
                  <a:pt x="5442" y="2450"/>
                </a:lnTo>
                <a:lnTo>
                  <a:pt x="5395" y="2463"/>
                </a:lnTo>
                <a:lnTo>
                  <a:pt x="5350" y="2478"/>
                </a:lnTo>
                <a:lnTo>
                  <a:pt x="5306" y="2495"/>
                </a:lnTo>
                <a:lnTo>
                  <a:pt x="5266" y="2511"/>
                </a:lnTo>
                <a:lnTo>
                  <a:pt x="5229" y="2529"/>
                </a:lnTo>
                <a:lnTo>
                  <a:pt x="5192" y="2548"/>
                </a:lnTo>
                <a:lnTo>
                  <a:pt x="5158" y="2567"/>
                </a:lnTo>
                <a:lnTo>
                  <a:pt x="5126" y="2585"/>
                </a:lnTo>
                <a:lnTo>
                  <a:pt x="5096" y="2603"/>
                </a:lnTo>
                <a:lnTo>
                  <a:pt x="5042" y="2637"/>
                </a:lnTo>
                <a:close/>
                <a:moveTo>
                  <a:pt x="5042" y="3160"/>
                </a:moveTo>
                <a:lnTo>
                  <a:pt x="5042" y="3160"/>
                </a:lnTo>
                <a:lnTo>
                  <a:pt x="4988" y="3193"/>
                </a:lnTo>
                <a:lnTo>
                  <a:pt x="4933" y="3227"/>
                </a:lnTo>
                <a:lnTo>
                  <a:pt x="4905" y="3242"/>
                </a:lnTo>
                <a:lnTo>
                  <a:pt x="4876" y="3257"/>
                </a:lnTo>
                <a:lnTo>
                  <a:pt x="4846" y="3271"/>
                </a:lnTo>
                <a:lnTo>
                  <a:pt x="4814" y="3284"/>
                </a:lnTo>
                <a:lnTo>
                  <a:pt x="4781" y="3297"/>
                </a:lnTo>
                <a:lnTo>
                  <a:pt x="4746" y="3308"/>
                </a:lnTo>
                <a:lnTo>
                  <a:pt x="4709" y="3319"/>
                </a:lnTo>
                <a:lnTo>
                  <a:pt x="4670" y="3327"/>
                </a:lnTo>
                <a:lnTo>
                  <a:pt x="4629" y="3334"/>
                </a:lnTo>
                <a:lnTo>
                  <a:pt x="4585" y="3339"/>
                </a:lnTo>
                <a:lnTo>
                  <a:pt x="4538" y="3342"/>
                </a:lnTo>
                <a:lnTo>
                  <a:pt x="4487" y="3343"/>
                </a:lnTo>
                <a:lnTo>
                  <a:pt x="4440" y="3342"/>
                </a:lnTo>
                <a:lnTo>
                  <a:pt x="4397" y="3340"/>
                </a:lnTo>
                <a:lnTo>
                  <a:pt x="4354" y="3335"/>
                </a:lnTo>
                <a:lnTo>
                  <a:pt x="4314" y="3328"/>
                </a:lnTo>
                <a:lnTo>
                  <a:pt x="4276" y="3321"/>
                </a:lnTo>
                <a:lnTo>
                  <a:pt x="4240" y="3311"/>
                </a:lnTo>
                <a:lnTo>
                  <a:pt x="4205" y="3301"/>
                </a:lnTo>
                <a:lnTo>
                  <a:pt x="4174" y="3289"/>
                </a:lnTo>
                <a:lnTo>
                  <a:pt x="4143" y="3277"/>
                </a:lnTo>
                <a:lnTo>
                  <a:pt x="4113" y="3264"/>
                </a:lnTo>
                <a:lnTo>
                  <a:pt x="4085" y="3250"/>
                </a:lnTo>
                <a:lnTo>
                  <a:pt x="4058" y="3236"/>
                </a:lnTo>
                <a:lnTo>
                  <a:pt x="4007" y="3206"/>
                </a:lnTo>
                <a:lnTo>
                  <a:pt x="3959" y="3176"/>
                </a:lnTo>
                <a:lnTo>
                  <a:pt x="3935" y="3162"/>
                </a:lnTo>
                <a:lnTo>
                  <a:pt x="3883" y="3127"/>
                </a:lnTo>
                <a:lnTo>
                  <a:pt x="3854" y="3110"/>
                </a:lnTo>
                <a:lnTo>
                  <a:pt x="3822" y="3091"/>
                </a:lnTo>
                <a:lnTo>
                  <a:pt x="3788" y="3073"/>
                </a:lnTo>
                <a:lnTo>
                  <a:pt x="3751" y="3054"/>
                </a:lnTo>
                <a:lnTo>
                  <a:pt x="3713" y="3037"/>
                </a:lnTo>
                <a:lnTo>
                  <a:pt x="3672" y="3019"/>
                </a:lnTo>
                <a:lnTo>
                  <a:pt x="3628" y="3002"/>
                </a:lnTo>
                <a:lnTo>
                  <a:pt x="3583" y="2988"/>
                </a:lnTo>
                <a:lnTo>
                  <a:pt x="3535" y="2974"/>
                </a:lnTo>
                <a:lnTo>
                  <a:pt x="3484" y="2963"/>
                </a:lnTo>
                <a:lnTo>
                  <a:pt x="3430" y="2954"/>
                </a:lnTo>
                <a:lnTo>
                  <a:pt x="3403" y="2949"/>
                </a:lnTo>
                <a:lnTo>
                  <a:pt x="3375" y="2947"/>
                </a:lnTo>
                <a:lnTo>
                  <a:pt x="3345" y="2945"/>
                </a:lnTo>
                <a:lnTo>
                  <a:pt x="3314" y="2942"/>
                </a:lnTo>
                <a:lnTo>
                  <a:pt x="3285" y="2941"/>
                </a:lnTo>
                <a:lnTo>
                  <a:pt x="3253" y="2941"/>
                </a:lnTo>
                <a:lnTo>
                  <a:pt x="3222" y="2941"/>
                </a:lnTo>
                <a:lnTo>
                  <a:pt x="3192" y="2942"/>
                </a:lnTo>
                <a:lnTo>
                  <a:pt x="3162" y="2945"/>
                </a:lnTo>
                <a:lnTo>
                  <a:pt x="3133" y="2947"/>
                </a:lnTo>
                <a:lnTo>
                  <a:pt x="3104" y="2949"/>
                </a:lnTo>
                <a:lnTo>
                  <a:pt x="3077" y="2953"/>
                </a:lnTo>
                <a:lnTo>
                  <a:pt x="3024" y="2962"/>
                </a:lnTo>
                <a:lnTo>
                  <a:pt x="2973" y="2974"/>
                </a:lnTo>
                <a:lnTo>
                  <a:pt x="2925" y="2987"/>
                </a:lnTo>
                <a:lnTo>
                  <a:pt x="2880" y="3002"/>
                </a:lnTo>
                <a:lnTo>
                  <a:pt x="2838" y="3018"/>
                </a:lnTo>
                <a:lnTo>
                  <a:pt x="2796" y="3035"/>
                </a:lnTo>
                <a:lnTo>
                  <a:pt x="2759" y="3053"/>
                </a:lnTo>
                <a:lnTo>
                  <a:pt x="2723" y="3071"/>
                </a:lnTo>
                <a:lnTo>
                  <a:pt x="2689" y="3090"/>
                </a:lnTo>
                <a:lnTo>
                  <a:pt x="2657" y="3109"/>
                </a:lnTo>
                <a:lnTo>
                  <a:pt x="2626" y="3126"/>
                </a:lnTo>
                <a:lnTo>
                  <a:pt x="2572" y="3160"/>
                </a:lnTo>
                <a:lnTo>
                  <a:pt x="2518" y="3193"/>
                </a:lnTo>
                <a:lnTo>
                  <a:pt x="2464" y="3227"/>
                </a:lnTo>
                <a:lnTo>
                  <a:pt x="2435" y="3242"/>
                </a:lnTo>
                <a:lnTo>
                  <a:pt x="2407" y="3257"/>
                </a:lnTo>
                <a:lnTo>
                  <a:pt x="2376" y="3271"/>
                </a:lnTo>
                <a:lnTo>
                  <a:pt x="2344" y="3284"/>
                </a:lnTo>
                <a:lnTo>
                  <a:pt x="2311" y="3297"/>
                </a:lnTo>
                <a:lnTo>
                  <a:pt x="2277" y="3308"/>
                </a:lnTo>
                <a:lnTo>
                  <a:pt x="2241" y="3319"/>
                </a:lnTo>
                <a:lnTo>
                  <a:pt x="2202" y="3327"/>
                </a:lnTo>
                <a:lnTo>
                  <a:pt x="2159" y="3334"/>
                </a:lnTo>
                <a:lnTo>
                  <a:pt x="2115" y="3339"/>
                </a:lnTo>
                <a:lnTo>
                  <a:pt x="2068" y="3342"/>
                </a:lnTo>
                <a:lnTo>
                  <a:pt x="2019" y="3343"/>
                </a:lnTo>
                <a:lnTo>
                  <a:pt x="1968" y="3342"/>
                </a:lnTo>
                <a:lnTo>
                  <a:pt x="1921" y="3339"/>
                </a:lnTo>
                <a:lnTo>
                  <a:pt x="1877" y="3334"/>
                </a:lnTo>
                <a:lnTo>
                  <a:pt x="1835" y="3327"/>
                </a:lnTo>
                <a:lnTo>
                  <a:pt x="1796" y="3317"/>
                </a:lnTo>
                <a:lnTo>
                  <a:pt x="1758" y="3308"/>
                </a:lnTo>
                <a:lnTo>
                  <a:pt x="1722" y="3296"/>
                </a:lnTo>
                <a:lnTo>
                  <a:pt x="1689" y="3283"/>
                </a:lnTo>
                <a:lnTo>
                  <a:pt x="1658" y="3270"/>
                </a:lnTo>
                <a:lnTo>
                  <a:pt x="1627" y="3256"/>
                </a:lnTo>
                <a:lnTo>
                  <a:pt x="1597" y="3241"/>
                </a:lnTo>
                <a:lnTo>
                  <a:pt x="1570" y="3225"/>
                </a:lnTo>
                <a:lnTo>
                  <a:pt x="1517" y="3193"/>
                </a:lnTo>
                <a:lnTo>
                  <a:pt x="1466" y="3162"/>
                </a:lnTo>
                <a:lnTo>
                  <a:pt x="1413" y="3127"/>
                </a:lnTo>
                <a:lnTo>
                  <a:pt x="1384" y="3110"/>
                </a:lnTo>
                <a:lnTo>
                  <a:pt x="1352" y="3091"/>
                </a:lnTo>
                <a:lnTo>
                  <a:pt x="1318" y="3073"/>
                </a:lnTo>
                <a:lnTo>
                  <a:pt x="1282" y="3054"/>
                </a:lnTo>
                <a:lnTo>
                  <a:pt x="1243" y="3037"/>
                </a:lnTo>
                <a:lnTo>
                  <a:pt x="1203" y="3019"/>
                </a:lnTo>
                <a:lnTo>
                  <a:pt x="1160" y="3002"/>
                </a:lnTo>
                <a:lnTo>
                  <a:pt x="1114" y="2988"/>
                </a:lnTo>
                <a:lnTo>
                  <a:pt x="1065" y="2974"/>
                </a:lnTo>
                <a:lnTo>
                  <a:pt x="1014" y="2963"/>
                </a:lnTo>
                <a:lnTo>
                  <a:pt x="961" y="2954"/>
                </a:lnTo>
                <a:lnTo>
                  <a:pt x="933" y="2949"/>
                </a:lnTo>
                <a:lnTo>
                  <a:pt x="905" y="2947"/>
                </a:lnTo>
                <a:lnTo>
                  <a:pt x="875" y="2945"/>
                </a:lnTo>
                <a:lnTo>
                  <a:pt x="846" y="2942"/>
                </a:lnTo>
                <a:lnTo>
                  <a:pt x="815" y="2941"/>
                </a:lnTo>
                <a:lnTo>
                  <a:pt x="783" y="2941"/>
                </a:lnTo>
                <a:lnTo>
                  <a:pt x="752" y="2941"/>
                </a:lnTo>
                <a:lnTo>
                  <a:pt x="722" y="2942"/>
                </a:lnTo>
                <a:lnTo>
                  <a:pt x="692" y="2945"/>
                </a:lnTo>
                <a:lnTo>
                  <a:pt x="663" y="2947"/>
                </a:lnTo>
                <a:lnTo>
                  <a:pt x="634" y="2949"/>
                </a:lnTo>
                <a:lnTo>
                  <a:pt x="607" y="2953"/>
                </a:lnTo>
                <a:lnTo>
                  <a:pt x="554" y="2962"/>
                </a:lnTo>
                <a:lnTo>
                  <a:pt x="503" y="2974"/>
                </a:lnTo>
                <a:lnTo>
                  <a:pt x="456" y="2987"/>
                </a:lnTo>
                <a:lnTo>
                  <a:pt x="410" y="3002"/>
                </a:lnTo>
                <a:lnTo>
                  <a:pt x="368" y="3018"/>
                </a:lnTo>
                <a:lnTo>
                  <a:pt x="328" y="3035"/>
                </a:lnTo>
                <a:lnTo>
                  <a:pt x="289" y="3053"/>
                </a:lnTo>
                <a:lnTo>
                  <a:pt x="253" y="3071"/>
                </a:lnTo>
                <a:lnTo>
                  <a:pt x="219" y="3090"/>
                </a:lnTo>
                <a:lnTo>
                  <a:pt x="187" y="3109"/>
                </a:lnTo>
                <a:lnTo>
                  <a:pt x="158" y="3126"/>
                </a:lnTo>
                <a:lnTo>
                  <a:pt x="102" y="3160"/>
                </a:lnTo>
                <a:lnTo>
                  <a:pt x="51" y="3192"/>
                </a:lnTo>
                <a:lnTo>
                  <a:pt x="0" y="3223"/>
                </a:lnTo>
                <a:lnTo>
                  <a:pt x="0" y="3493"/>
                </a:lnTo>
                <a:lnTo>
                  <a:pt x="34" y="3477"/>
                </a:lnTo>
                <a:lnTo>
                  <a:pt x="67" y="3461"/>
                </a:lnTo>
                <a:lnTo>
                  <a:pt x="98" y="3445"/>
                </a:lnTo>
                <a:lnTo>
                  <a:pt x="127" y="3428"/>
                </a:lnTo>
                <a:lnTo>
                  <a:pt x="181" y="3396"/>
                </a:lnTo>
                <a:lnTo>
                  <a:pt x="230" y="3366"/>
                </a:lnTo>
                <a:lnTo>
                  <a:pt x="284" y="3333"/>
                </a:lnTo>
                <a:lnTo>
                  <a:pt x="338" y="3300"/>
                </a:lnTo>
                <a:lnTo>
                  <a:pt x="367" y="3284"/>
                </a:lnTo>
                <a:lnTo>
                  <a:pt x="396" y="3269"/>
                </a:lnTo>
                <a:lnTo>
                  <a:pt x="426" y="3255"/>
                </a:lnTo>
                <a:lnTo>
                  <a:pt x="457" y="3242"/>
                </a:lnTo>
                <a:lnTo>
                  <a:pt x="490" y="3229"/>
                </a:lnTo>
                <a:lnTo>
                  <a:pt x="526" y="3218"/>
                </a:lnTo>
                <a:lnTo>
                  <a:pt x="562" y="3208"/>
                </a:lnTo>
                <a:lnTo>
                  <a:pt x="601" y="3199"/>
                </a:lnTo>
                <a:lnTo>
                  <a:pt x="643" y="3192"/>
                </a:lnTo>
                <a:lnTo>
                  <a:pt x="686" y="3188"/>
                </a:lnTo>
                <a:lnTo>
                  <a:pt x="734" y="3184"/>
                </a:lnTo>
                <a:lnTo>
                  <a:pt x="783" y="3183"/>
                </a:lnTo>
                <a:lnTo>
                  <a:pt x="834" y="3184"/>
                </a:lnTo>
                <a:lnTo>
                  <a:pt x="881" y="3188"/>
                </a:lnTo>
                <a:lnTo>
                  <a:pt x="926" y="3192"/>
                </a:lnTo>
                <a:lnTo>
                  <a:pt x="967" y="3199"/>
                </a:lnTo>
                <a:lnTo>
                  <a:pt x="1007" y="3209"/>
                </a:lnTo>
                <a:lnTo>
                  <a:pt x="1044" y="3219"/>
                </a:lnTo>
                <a:lnTo>
                  <a:pt x="1079" y="3230"/>
                </a:lnTo>
                <a:lnTo>
                  <a:pt x="1114" y="3243"/>
                </a:lnTo>
                <a:lnTo>
                  <a:pt x="1145" y="3256"/>
                </a:lnTo>
                <a:lnTo>
                  <a:pt x="1176" y="3271"/>
                </a:lnTo>
                <a:lnTo>
                  <a:pt x="1204" y="3286"/>
                </a:lnTo>
                <a:lnTo>
                  <a:pt x="1233" y="3301"/>
                </a:lnTo>
                <a:lnTo>
                  <a:pt x="1286" y="3333"/>
                </a:lnTo>
                <a:lnTo>
                  <a:pt x="1337" y="3365"/>
                </a:lnTo>
                <a:lnTo>
                  <a:pt x="1389" y="3399"/>
                </a:lnTo>
                <a:lnTo>
                  <a:pt x="1418" y="3417"/>
                </a:lnTo>
                <a:lnTo>
                  <a:pt x="1450" y="3435"/>
                </a:lnTo>
                <a:lnTo>
                  <a:pt x="1484" y="3453"/>
                </a:lnTo>
                <a:lnTo>
                  <a:pt x="1520" y="3472"/>
                </a:lnTo>
                <a:lnTo>
                  <a:pt x="1558" y="3490"/>
                </a:lnTo>
                <a:lnTo>
                  <a:pt x="1600" y="3507"/>
                </a:lnTo>
                <a:lnTo>
                  <a:pt x="1642" y="3524"/>
                </a:lnTo>
                <a:lnTo>
                  <a:pt x="1688" y="3538"/>
                </a:lnTo>
                <a:lnTo>
                  <a:pt x="1737" y="3552"/>
                </a:lnTo>
                <a:lnTo>
                  <a:pt x="1787" y="3563"/>
                </a:lnTo>
                <a:lnTo>
                  <a:pt x="1842" y="3572"/>
                </a:lnTo>
                <a:lnTo>
                  <a:pt x="1869" y="3577"/>
                </a:lnTo>
                <a:lnTo>
                  <a:pt x="1897" y="3579"/>
                </a:lnTo>
                <a:lnTo>
                  <a:pt x="1927" y="3582"/>
                </a:lnTo>
                <a:lnTo>
                  <a:pt x="1956" y="3584"/>
                </a:lnTo>
                <a:lnTo>
                  <a:pt x="1987" y="3585"/>
                </a:lnTo>
                <a:lnTo>
                  <a:pt x="2019" y="3585"/>
                </a:lnTo>
                <a:lnTo>
                  <a:pt x="2049" y="3585"/>
                </a:lnTo>
                <a:lnTo>
                  <a:pt x="2080" y="3584"/>
                </a:lnTo>
                <a:lnTo>
                  <a:pt x="2110" y="3583"/>
                </a:lnTo>
                <a:lnTo>
                  <a:pt x="2139" y="3579"/>
                </a:lnTo>
                <a:lnTo>
                  <a:pt x="2167" y="3577"/>
                </a:lnTo>
                <a:lnTo>
                  <a:pt x="2195" y="3573"/>
                </a:lnTo>
                <a:lnTo>
                  <a:pt x="2248" y="3564"/>
                </a:lnTo>
                <a:lnTo>
                  <a:pt x="2298" y="3552"/>
                </a:lnTo>
                <a:lnTo>
                  <a:pt x="2347" y="3539"/>
                </a:lnTo>
                <a:lnTo>
                  <a:pt x="2392" y="3525"/>
                </a:lnTo>
                <a:lnTo>
                  <a:pt x="2434" y="3509"/>
                </a:lnTo>
                <a:lnTo>
                  <a:pt x="2474" y="3491"/>
                </a:lnTo>
                <a:lnTo>
                  <a:pt x="2513" y="3473"/>
                </a:lnTo>
                <a:lnTo>
                  <a:pt x="2549" y="3455"/>
                </a:lnTo>
                <a:lnTo>
                  <a:pt x="2583" y="3437"/>
                </a:lnTo>
                <a:lnTo>
                  <a:pt x="2615" y="3418"/>
                </a:lnTo>
                <a:lnTo>
                  <a:pt x="2645" y="3400"/>
                </a:lnTo>
                <a:lnTo>
                  <a:pt x="2700" y="3366"/>
                </a:lnTo>
                <a:lnTo>
                  <a:pt x="2753" y="3333"/>
                </a:lnTo>
                <a:lnTo>
                  <a:pt x="2808" y="3300"/>
                </a:lnTo>
                <a:lnTo>
                  <a:pt x="2836" y="3284"/>
                </a:lnTo>
                <a:lnTo>
                  <a:pt x="2865" y="3269"/>
                </a:lnTo>
                <a:lnTo>
                  <a:pt x="2895" y="3255"/>
                </a:lnTo>
                <a:lnTo>
                  <a:pt x="2927" y="3242"/>
                </a:lnTo>
                <a:lnTo>
                  <a:pt x="2960" y="3229"/>
                </a:lnTo>
                <a:lnTo>
                  <a:pt x="2995" y="3218"/>
                </a:lnTo>
                <a:lnTo>
                  <a:pt x="3031" y="3208"/>
                </a:lnTo>
                <a:lnTo>
                  <a:pt x="3070" y="3199"/>
                </a:lnTo>
                <a:lnTo>
                  <a:pt x="3111" y="3192"/>
                </a:lnTo>
                <a:lnTo>
                  <a:pt x="3156" y="3188"/>
                </a:lnTo>
                <a:lnTo>
                  <a:pt x="3203" y="3184"/>
                </a:lnTo>
                <a:lnTo>
                  <a:pt x="3253" y="3183"/>
                </a:lnTo>
                <a:lnTo>
                  <a:pt x="3303" y="3184"/>
                </a:lnTo>
                <a:lnTo>
                  <a:pt x="3350" y="3188"/>
                </a:lnTo>
                <a:lnTo>
                  <a:pt x="3395" y="3192"/>
                </a:lnTo>
                <a:lnTo>
                  <a:pt x="3437" y="3199"/>
                </a:lnTo>
                <a:lnTo>
                  <a:pt x="3476" y="3209"/>
                </a:lnTo>
                <a:lnTo>
                  <a:pt x="3514" y="3219"/>
                </a:lnTo>
                <a:lnTo>
                  <a:pt x="3549" y="3230"/>
                </a:lnTo>
                <a:lnTo>
                  <a:pt x="3582" y="3243"/>
                </a:lnTo>
                <a:lnTo>
                  <a:pt x="3614" y="3256"/>
                </a:lnTo>
                <a:lnTo>
                  <a:pt x="3645" y="3271"/>
                </a:lnTo>
                <a:lnTo>
                  <a:pt x="3674" y="3286"/>
                </a:lnTo>
                <a:lnTo>
                  <a:pt x="3701" y="3301"/>
                </a:lnTo>
                <a:lnTo>
                  <a:pt x="3755" y="3333"/>
                </a:lnTo>
                <a:lnTo>
                  <a:pt x="3805" y="3365"/>
                </a:lnTo>
                <a:lnTo>
                  <a:pt x="3858" y="3399"/>
                </a:lnTo>
                <a:lnTo>
                  <a:pt x="3888" y="3417"/>
                </a:lnTo>
                <a:lnTo>
                  <a:pt x="3920" y="3435"/>
                </a:lnTo>
                <a:lnTo>
                  <a:pt x="3953" y="3453"/>
                </a:lnTo>
                <a:lnTo>
                  <a:pt x="3989" y="3472"/>
                </a:lnTo>
                <a:lnTo>
                  <a:pt x="4028" y="3490"/>
                </a:lnTo>
                <a:lnTo>
                  <a:pt x="4068" y="3507"/>
                </a:lnTo>
                <a:lnTo>
                  <a:pt x="4112" y="3524"/>
                </a:lnTo>
                <a:lnTo>
                  <a:pt x="4158" y="3538"/>
                </a:lnTo>
                <a:lnTo>
                  <a:pt x="4207" y="3552"/>
                </a:lnTo>
                <a:lnTo>
                  <a:pt x="4257" y="3563"/>
                </a:lnTo>
                <a:lnTo>
                  <a:pt x="4310" y="3572"/>
                </a:lnTo>
                <a:lnTo>
                  <a:pt x="4339" y="3577"/>
                </a:lnTo>
                <a:lnTo>
                  <a:pt x="4367" y="3579"/>
                </a:lnTo>
                <a:lnTo>
                  <a:pt x="4397" y="3582"/>
                </a:lnTo>
                <a:lnTo>
                  <a:pt x="4426" y="3584"/>
                </a:lnTo>
                <a:lnTo>
                  <a:pt x="4457" y="3585"/>
                </a:lnTo>
                <a:lnTo>
                  <a:pt x="4487" y="3585"/>
                </a:lnTo>
                <a:lnTo>
                  <a:pt x="4519" y="3585"/>
                </a:lnTo>
                <a:lnTo>
                  <a:pt x="4550" y="3584"/>
                </a:lnTo>
                <a:lnTo>
                  <a:pt x="4579" y="3583"/>
                </a:lnTo>
                <a:lnTo>
                  <a:pt x="4609" y="3579"/>
                </a:lnTo>
                <a:lnTo>
                  <a:pt x="4637" y="3577"/>
                </a:lnTo>
                <a:lnTo>
                  <a:pt x="4664" y="3573"/>
                </a:lnTo>
                <a:lnTo>
                  <a:pt x="4718" y="3564"/>
                </a:lnTo>
                <a:lnTo>
                  <a:pt x="4768" y="3552"/>
                </a:lnTo>
                <a:lnTo>
                  <a:pt x="4815" y="3539"/>
                </a:lnTo>
                <a:lnTo>
                  <a:pt x="4860" y="3525"/>
                </a:lnTo>
                <a:lnTo>
                  <a:pt x="4904" y="3509"/>
                </a:lnTo>
                <a:lnTo>
                  <a:pt x="4944" y="3491"/>
                </a:lnTo>
                <a:lnTo>
                  <a:pt x="4982" y="3473"/>
                </a:lnTo>
                <a:lnTo>
                  <a:pt x="5018" y="3455"/>
                </a:lnTo>
                <a:lnTo>
                  <a:pt x="5053" y="3437"/>
                </a:lnTo>
                <a:lnTo>
                  <a:pt x="5085" y="3418"/>
                </a:lnTo>
                <a:lnTo>
                  <a:pt x="5114" y="3400"/>
                </a:lnTo>
                <a:lnTo>
                  <a:pt x="5170" y="3366"/>
                </a:lnTo>
                <a:lnTo>
                  <a:pt x="5223" y="3333"/>
                </a:lnTo>
                <a:lnTo>
                  <a:pt x="5277" y="3300"/>
                </a:lnTo>
                <a:lnTo>
                  <a:pt x="5305" y="3284"/>
                </a:lnTo>
                <a:lnTo>
                  <a:pt x="5335" y="3269"/>
                </a:lnTo>
                <a:lnTo>
                  <a:pt x="5364" y="3255"/>
                </a:lnTo>
                <a:lnTo>
                  <a:pt x="5396" y="3242"/>
                </a:lnTo>
                <a:lnTo>
                  <a:pt x="5429" y="3229"/>
                </a:lnTo>
                <a:lnTo>
                  <a:pt x="5465" y="3218"/>
                </a:lnTo>
                <a:lnTo>
                  <a:pt x="5501" y="3208"/>
                </a:lnTo>
                <a:lnTo>
                  <a:pt x="5540" y="3199"/>
                </a:lnTo>
                <a:lnTo>
                  <a:pt x="5581" y="3192"/>
                </a:lnTo>
                <a:lnTo>
                  <a:pt x="5625" y="3188"/>
                </a:lnTo>
                <a:lnTo>
                  <a:pt x="5672" y="3184"/>
                </a:lnTo>
                <a:lnTo>
                  <a:pt x="5723" y="3183"/>
                </a:lnTo>
                <a:lnTo>
                  <a:pt x="5773" y="3184"/>
                </a:lnTo>
                <a:lnTo>
                  <a:pt x="5820" y="3188"/>
                </a:lnTo>
                <a:lnTo>
                  <a:pt x="5865" y="3192"/>
                </a:lnTo>
                <a:lnTo>
                  <a:pt x="5906" y="3199"/>
                </a:lnTo>
                <a:lnTo>
                  <a:pt x="5946" y="3209"/>
                </a:lnTo>
                <a:lnTo>
                  <a:pt x="5984" y="3219"/>
                </a:lnTo>
                <a:lnTo>
                  <a:pt x="6019" y="3230"/>
                </a:lnTo>
                <a:lnTo>
                  <a:pt x="6052" y="3243"/>
                </a:lnTo>
                <a:lnTo>
                  <a:pt x="6084" y="3256"/>
                </a:lnTo>
                <a:lnTo>
                  <a:pt x="6115" y="3271"/>
                </a:lnTo>
                <a:lnTo>
                  <a:pt x="6143" y="3286"/>
                </a:lnTo>
                <a:lnTo>
                  <a:pt x="6171" y="3301"/>
                </a:lnTo>
                <a:lnTo>
                  <a:pt x="6225" y="3333"/>
                </a:lnTo>
                <a:lnTo>
                  <a:pt x="6275" y="3365"/>
                </a:lnTo>
                <a:lnTo>
                  <a:pt x="6286" y="3372"/>
                </a:lnTo>
                <a:lnTo>
                  <a:pt x="6286" y="3088"/>
                </a:lnTo>
                <a:lnTo>
                  <a:pt x="6234" y="3061"/>
                </a:lnTo>
                <a:lnTo>
                  <a:pt x="6207" y="3047"/>
                </a:lnTo>
                <a:lnTo>
                  <a:pt x="6177" y="3034"/>
                </a:lnTo>
                <a:lnTo>
                  <a:pt x="6148" y="3021"/>
                </a:lnTo>
                <a:lnTo>
                  <a:pt x="6116" y="3009"/>
                </a:lnTo>
                <a:lnTo>
                  <a:pt x="6083" y="2998"/>
                </a:lnTo>
                <a:lnTo>
                  <a:pt x="6049" y="2987"/>
                </a:lnTo>
                <a:lnTo>
                  <a:pt x="6013" y="2976"/>
                </a:lnTo>
                <a:lnTo>
                  <a:pt x="5976" y="2968"/>
                </a:lnTo>
                <a:lnTo>
                  <a:pt x="5938" y="2960"/>
                </a:lnTo>
                <a:lnTo>
                  <a:pt x="5898" y="2953"/>
                </a:lnTo>
                <a:lnTo>
                  <a:pt x="5856" y="2948"/>
                </a:lnTo>
                <a:lnTo>
                  <a:pt x="5813" y="2945"/>
                </a:lnTo>
                <a:lnTo>
                  <a:pt x="5769" y="2942"/>
                </a:lnTo>
                <a:lnTo>
                  <a:pt x="5723" y="2941"/>
                </a:lnTo>
                <a:lnTo>
                  <a:pt x="5691" y="2941"/>
                </a:lnTo>
                <a:lnTo>
                  <a:pt x="5660" y="2942"/>
                </a:lnTo>
                <a:lnTo>
                  <a:pt x="5631" y="2945"/>
                </a:lnTo>
                <a:lnTo>
                  <a:pt x="5603" y="2947"/>
                </a:lnTo>
                <a:lnTo>
                  <a:pt x="5574" y="2949"/>
                </a:lnTo>
                <a:lnTo>
                  <a:pt x="5546" y="2953"/>
                </a:lnTo>
                <a:lnTo>
                  <a:pt x="5493" y="2962"/>
                </a:lnTo>
                <a:lnTo>
                  <a:pt x="5442" y="2974"/>
                </a:lnTo>
                <a:lnTo>
                  <a:pt x="5395" y="2987"/>
                </a:lnTo>
                <a:lnTo>
                  <a:pt x="5350" y="3002"/>
                </a:lnTo>
                <a:lnTo>
                  <a:pt x="5306" y="3018"/>
                </a:lnTo>
                <a:lnTo>
                  <a:pt x="5266" y="3035"/>
                </a:lnTo>
                <a:lnTo>
                  <a:pt x="5229" y="3053"/>
                </a:lnTo>
                <a:lnTo>
                  <a:pt x="5192" y="3071"/>
                </a:lnTo>
                <a:lnTo>
                  <a:pt x="5158" y="3090"/>
                </a:lnTo>
                <a:lnTo>
                  <a:pt x="5126" y="3109"/>
                </a:lnTo>
                <a:lnTo>
                  <a:pt x="5096" y="3126"/>
                </a:lnTo>
                <a:lnTo>
                  <a:pt x="5042" y="3160"/>
                </a:lnTo>
                <a:close/>
                <a:moveTo>
                  <a:pt x="5723" y="1893"/>
                </a:moveTo>
                <a:lnTo>
                  <a:pt x="5723" y="1893"/>
                </a:lnTo>
                <a:lnTo>
                  <a:pt x="5691" y="1893"/>
                </a:lnTo>
                <a:lnTo>
                  <a:pt x="5660" y="1894"/>
                </a:lnTo>
                <a:lnTo>
                  <a:pt x="5631" y="1897"/>
                </a:lnTo>
                <a:lnTo>
                  <a:pt x="5603" y="1899"/>
                </a:lnTo>
                <a:lnTo>
                  <a:pt x="5574" y="1901"/>
                </a:lnTo>
                <a:lnTo>
                  <a:pt x="5546" y="1906"/>
                </a:lnTo>
                <a:lnTo>
                  <a:pt x="5493" y="1914"/>
                </a:lnTo>
                <a:lnTo>
                  <a:pt x="5442" y="1926"/>
                </a:lnTo>
                <a:lnTo>
                  <a:pt x="5395" y="1939"/>
                </a:lnTo>
                <a:lnTo>
                  <a:pt x="5350" y="1954"/>
                </a:lnTo>
                <a:lnTo>
                  <a:pt x="5306" y="1970"/>
                </a:lnTo>
                <a:lnTo>
                  <a:pt x="5266" y="1988"/>
                </a:lnTo>
                <a:lnTo>
                  <a:pt x="5229" y="2005"/>
                </a:lnTo>
                <a:lnTo>
                  <a:pt x="5192" y="2024"/>
                </a:lnTo>
                <a:lnTo>
                  <a:pt x="5158" y="2042"/>
                </a:lnTo>
                <a:lnTo>
                  <a:pt x="5126" y="2061"/>
                </a:lnTo>
                <a:lnTo>
                  <a:pt x="5096" y="2078"/>
                </a:lnTo>
                <a:lnTo>
                  <a:pt x="5041" y="2113"/>
                </a:lnTo>
                <a:lnTo>
                  <a:pt x="4988" y="2146"/>
                </a:lnTo>
                <a:lnTo>
                  <a:pt x="4933" y="2179"/>
                </a:lnTo>
                <a:lnTo>
                  <a:pt x="4905" y="2194"/>
                </a:lnTo>
                <a:lnTo>
                  <a:pt x="4876" y="2209"/>
                </a:lnTo>
                <a:lnTo>
                  <a:pt x="4846" y="2224"/>
                </a:lnTo>
                <a:lnTo>
                  <a:pt x="4814" y="2237"/>
                </a:lnTo>
                <a:lnTo>
                  <a:pt x="4781" y="2249"/>
                </a:lnTo>
                <a:lnTo>
                  <a:pt x="4746" y="2260"/>
                </a:lnTo>
                <a:lnTo>
                  <a:pt x="4709" y="2271"/>
                </a:lnTo>
                <a:lnTo>
                  <a:pt x="4670" y="2279"/>
                </a:lnTo>
                <a:lnTo>
                  <a:pt x="4629" y="2286"/>
                </a:lnTo>
                <a:lnTo>
                  <a:pt x="4585" y="2291"/>
                </a:lnTo>
                <a:lnTo>
                  <a:pt x="4538" y="2294"/>
                </a:lnTo>
                <a:lnTo>
                  <a:pt x="4487" y="2296"/>
                </a:lnTo>
                <a:lnTo>
                  <a:pt x="4440" y="2294"/>
                </a:lnTo>
                <a:lnTo>
                  <a:pt x="4395" y="2292"/>
                </a:lnTo>
                <a:lnTo>
                  <a:pt x="4353" y="2287"/>
                </a:lnTo>
                <a:lnTo>
                  <a:pt x="4313" y="2280"/>
                </a:lnTo>
                <a:lnTo>
                  <a:pt x="4275" y="2272"/>
                </a:lnTo>
                <a:lnTo>
                  <a:pt x="4238" y="2264"/>
                </a:lnTo>
                <a:lnTo>
                  <a:pt x="4204" y="2253"/>
                </a:lnTo>
                <a:lnTo>
                  <a:pt x="4172" y="2241"/>
                </a:lnTo>
                <a:lnTo>
                  <a:pt x="4140" y="2228"/>
                </a:lnTo>
                <a:lnTo>
                  <a:pt x="4111" y="2215"/>
                </a:lnTo>
                <a:lnTo>
                  <a:pt x="4083" y="2201"/>
                </a:lnTo>
                <a:lnTo>
                  <a:pt x="4057" y="2187"/>
                </a:lnTo>
                <a:lnTo>
                  <a:pt x="4005" y="2157"/>
                </a:lnTo>
                <a:lnTo>
                  <a:pt x="3956" y="2127"/>
                </a:lnTo>
                <a:lnTo>
                  <a:pt x="3935" y="2114"/>
                </a:lnTo>
                <a:lnTo>
                  <a:pt x="3883" y="2080"/>
                </a:lnTo>
                <a:lnTo>
                  <a:pt x="3854" y="2062"/>
                </a:lnTo>
                <a:lnTo>
                  <a:pt x="3822" y="2043"/>
                </a:lnTo>
                <a:lnTo>
                  <a:pt x="3788" y="2025"/>
                </a:lnTo>
                <a:lnTo>
                  <a:pt x="3751" y="2006"/>
                </a:lnTo>
                <a:lnTo>
                  <a:pt x="3713" y="1989"/>
                </a:lnTo>
                <a:lnTo>
                  <a:pt x="3672" y="1971"/>
                </a:lnTo>
                <a:lnTo>
                  <a:pt x="3628" y="1956"/>
                </a:lnTo>
                <a:lnTo>
                  <a:pt x="3583" y="1940"/>
                </a:lnTo>
                <a:lnTo>
                  <a:pt x="3535" y="1927"/>
                </a:lnTo>
                <a:lnTo>
                  <a:pt x="3484" y="1916"/>
                </a:lnTo>
                <a:lnTo>
                  <a:pt x="3430" y="1906"/>
                </a:lnTo>
                <a:lnTo>
                  <a:pt x="3403" y="1903"/>
                </a:lnTo>
                <a:lnTo>
                  <a:pt x="3375" y="1899"/>
                </a:lnTo>
                <a:lnTo>
                  <a:pt x="3345" y="1897"/>
                </a:lnTo>
                <a:lnTo>
                  <a:pt x="3314" y="1894"/>
                </a:lnTo>
                <a:lnTo>
                  <a:pt x="3285" y="1893"/>
                </a:lnTo>
                <a:lnTo>
                  <a:pt x="3253" y="1893"/>
                </a:lnTo>
                <a:lnTo>
                  <a:pt x="3222" y="1893"/>
                </a:lnTo>
                <a:lnTo>
                  <a:pt x="3192" y="1894"/>
                </a:lnTo>
                <a:lnTo>
                  <a:pt x="3162" y="1897"/>
                </a:lnTo>
                <a:lnTo>
                  <a:pt x="3133" y="1899"/>
                </a:lnTo>
                <a:lnTo>
                  <a:pt x="3104" y="1901"/>
                </a:lnTo>
                <a:lnTo>
                  <a:pt x="3077" y="1906"/>
                </a:lnTo>
                <a:lnTo>
                  <a:pt x="3024" y="1914"/>
                </a:lnTo>
                <a:lnTo>
                  <a:pt x="2973" y="1926"/>
                </a:lnTo>
                <a:lnTo>
                  <a:pt x="2925" y="1939"/>
                </a:lnTo>
                <a:lnTo>
                  <a:pt x="2880" y="1954"/>
                </a:lnTo>
                <a:lnTo>
                  <a:pt x="2838" y="1970"/>
                </a:lnTo>
                <a:lnTo>
                  <a:pt x="2796" y="1988"/>
                </a:lnTo>
                <a:lnTo>
                  <a:pt x="2759" y="2005"/>
                </a:lnTo>
                <a:lnTo>
                  <a:pt x="2722" y="2024"/>
                </a:lnTo>
                <a:lnTo>
                  <a:pt x="2689" y="2042"/>
                </a:lnTo>
                <a:lnTo>
                  <a:pt x="2657" y="2061"/>
                </a:lnTo>
                <a:lnTo>
                  <a:pt x="2626" y="2078"/>
                </a:lnTo>
                <a:lnTo>
                  <a:pt x="2572" y="2113"/>
                </a:lnTo>
                <a:lnTo>
                  <a:pt x="2518" y="2146"/>
                </a:lnTo>
                <a:lnTo>
                  <a:pt x="2464" y="2179"/>
                </a:lnTo>
                <a:lnTo>
                  <a:pt x="2435" y="2194"/>
                </a:lnTo>
                <a:lnTo>
                  <a:pt x="2407" y="2209"/>
                </a:lnTo>
                <a:lnTo>
                  <a:pt x="2376" y="2224"/>
                </a:lnTo>
                <a:lnTo>
                  <a:pt x="2344" y="2237"/>
                </a:lnTo>
                <a:lnTo>
                  <a:pt x="2311" y="2249"/>
                </a:lnTo>
                <a:lnTo>
                  <a:pt x="2277" y="2260"/>
                </a:lnTo>
                <a:lnTo>
                  <a:pt x="2241" y="2271"/>
                </a:lnTo>
                <a:lnTo>
                  <a:pt x="2202" y="2279"/>
                </a:lnTo>
                <a:lnTo>
                  <a:pt x="2159" y="2286"/>
                </a:lnTo>
                <a:lnTo>
                  <a:pt x="2115" y="2291"/>
                </a:lnTo>
                <a:lnTo>
                  <a:pt x="2068" y="2294"/>
                </a:lnTo>
                <a:lnTo>
                  <a:pt x="2019" y="2296"/>
                </a:lnTo>
                <a:lnTo>
                  <a:pt x="1968" y="2294"/>
                </a:lnTo>
                <a:lnTo>
                  <a:pt x="1921" y="2291"/>
                </a:lnTo>
                <a:lnTo>
                  <a:pt x="1877" y="2286"/>
                </a:lnTo>
                <a:lnTo>
                  <a:pt x="1835" y="2279"/>
                </a:lnTo>
                <a:lnTo>
                  <a:pt x="1796" y="2270"/>
                </a:lnTo>
                <a:lnTo>
                  <a:pt x="1758" y="2260"/>
                </a:lnTo>
                <a:lnTo>
                  <a:pt x="1722" y="2248"/>
                </a:lnTo>
                <a:lnTo>
                  <a:pt x="1689" y="2235"/>
                </a:lnTo>
                <a:lnTo>
                  <a:pt x="1658" y="2222"/>
                </a:lnTo>
                <a:lnTo>
                  <a:pt x="1627" y="2208"/>
                </a:lnTo>
                <a:lnTo>
                  <a:pt x="1597" y="2193"/>
                </a:lnTo>
                <a:lnTo>
                  <a:pt x="1570" y="2178"/>
                </a:lnTo>
                <a:lnTo>
                  <a:pt x="1517" y="2146"/>
                </a:lnTo>
                <a:lnTo>
                  <a:pt x="1466" y="2114"/>
                </a:lnTo>
                <a:lnTo>
                  <a:pt x="1413" y="2080"/>
                </a:lnTo>
                <a:lnTo>
                  <a:pt x="1384" y="2062"/>
                </a:lnTo>
                <a:lnTo>
                  <a:pt x="1352" y="2043"/>
                </a:lnTo>
                <a:lnTo>
                  <a:pt x="1318" y="2025"/>
                </a:lnTo>
                <a:lnTo>
                  <a:pt x="1282" y="2006"/>
                </a:lnTo>
                <a:lnTo>
                  <a:pt x="1243" y="1989"/>
                </a:lnTo>
                <a:lnTo>
                  <a:pt x="1203" y="1971"/>
                </a:lnTo>
                <a:lnTo>
                  <a:pt x="1160" y="1956"/>
                </a:lnTo>
                <a:lnTo>
                  <a:pt x="1114" y="1940"/>
                </a:lnTo>
                <a:lnTo>
                  <a:pt x="1065" y="1927"/>
                </a:lnTo>
                <a:lnTo>
                  <a:pt x="1014" y="1916"/>
                </a:lnTo>
                <a:lnTo>
                  <a:pt x="961" y="1906"/>
                </a:lnTo>
                <a:lnTo>
                  <a:pt x="933" y="1903"/>
                </a:lnTo>
                <a:lnTo>
                  <a:pt x="905" y="1899"/>
                </a:lnTo>
                <a:lnTo>
                  <a:pt x="875" y="1897"/>
                </a:lnTo>
                <a:lnTo>
                  <a:pt x="846" y="1894"/>
                </a:lnTo>
                <a:lnTo>
                  <a:pt x="815" y="1893"/>
                </a:lnTo>
                <a:lnTo>
                  <a:pt x="783" y="1893"/>
                </a:lnTo>
                <a:lnTo>
                  <a:pt x="752" y="1893"/>
                </a:lnTo>
                <a:lnTo>
                  <a:pt x="722" y="1894"/>
                </a:lnTo>
                <a:lnTo>
                  <a:pt x="692" y="1897"/>
                </a:lnTo>
                <a:lnTo>
                  <a:pt x="663" y="1899"/>
                </a:lnTo>
                <a:lnTo>
                  <a:pt x="634" y="1901"/>
                </a:lnTo>
                <a:lnTo>
                  <a:pt x="607" y="1906"/>
                </a:lnTo>
                <a:lnTo>
                  <a:pt x="554" y="1914"/>
                </a:lnTo>
                <a:lnTo>
                  <a:pt x="503" y="1926"/>
                </a:lnTo>
                <a:lnTo>
                  <a:pt x="456" y="1939"/>
                </a:lnTo>
                <a:lnTo>
                  <a:pt x="410" y="1954"/>
                </a:lnTo>
                <a:lnTo>
                  <a:pt x="368" y="1970"/>
                </a:lnTo>
                <a:lnTo>
                  <a:pt x="328" y="1988"/>
                </a:lnTo>
                <a:lnTo>
                  <a:pt x="289" y="2005"/>
                </a:lnTo>
                <a:lnTo>
                  <a:pt x="253" y="2024"/>
                </a:lnTo>
                <a:lnTo>
                  <a:pt x="219" y="2042"/>
                </a:lnTo>
                <a:lnTo>
                  <a:pt x="187" y="2061"/>
                </a:lnTo>
                <a:lnTo>
                  <a:pt x="158" y="2078"/>
                </a:lnTo>
                <a:lnTo>
                  <a:pt x="102" y="2113"/>
                </a:lnTo>
                <a:lnTo>
                  <a:pt x="51" y="2144"/>
                </a:lnTo>
                <a:lnTo>
                  <a:pt x="0" y="2175"/>
                </a:lnTo>
                <a:lnTo>
                  <a:pt x="0" y="2445"/>
                </a:lnTo>
                <a:lnTo>
                  <a:pt x="34" y="2430"/>
                </a:lnTo>
                <a:lnTo>
                  <a:pt x="67" y="2414"/>
                </a:lnTo>
                <a:lnTo>
                  <a:pt x="98" y="2397"/>
                </a:lnTo>
                <a:lnTo>
                  <a:pt x="127" y="2380"/>
                </a:lnTo>
                <a:lnTo>
                  <a:pt x="181" y="2349"/>
                </a:lnTo>
                <a:lnTo>
                  <a:pt x="230" y="2318"/>
                </a:lnTo>
                <a:lnTo>
                  <a:pt x="284" y="2285"/>
                </a:lnTo>
                <a:lnTo>
                  <a:pt x="338" y="2253"/>
                </a:lnTo>
                <a:lnTo>
                  <a:pt x="367" y="2237"/>
                </a:lnTo>
                <a:lnTo>
                  <a:pt x="396" y="2222"/>
                </a:lnTo>
                <a:lnTo>
                  <a:pt x="426" y="2207"/>
                </a:lnTo>
                <a:lnTo>
                  <a:pt x="457" y="2194"/>
                </a:lnTo>
                <a:lnTo>
                  <a:pt x="490" y="2182"/>
                </a:lnTo>
                <a:lnTo>
                  <a:pt x="526" y="2170"/>
                </a:lnTo>
                <a:lnTo>
                  <a:pt x="562" y="2161"/>
                </a:lnTo>
                <a:lnTo>
                  <a:pt x="601" y="2152"/>
                </a:lnTo>
                <a:lnTo>
                  <a:pt x="643" y="2144"/>
                </a:lnTo>
                <a:lnTo>
                  <a:pt x="686" y="2140"/>
                </a:lnTo>
                <a:lnTo>
                  <a:pt x="734" y="2136"/>
                </a:lnTo>
                <a:lnTo>
                  <a:pt x="783" y="2135"/>
                </a:lnTo>
                <a:lnTo>
                  <a:pt x="834" y="2136"/>
                </a:lnTo>
                <a:lnTo>
                  <a:pt x="881" y="2140"/>
                </a:lnTo>
                <a:lnTo>
                  <a:pt x="926" y="2146"/>
                </a:lnTo>
                <a:lnTo>
                  <a:pt x="967" y="2153"/>
                </a:lnTo>
                <a:lnTo>
                  <a:pt x="1007" y="2161"/>
                </a:lnTo>
                <a:lnTo>
                  <a:pt x="1044" y="2172"/>
                </a:lnTo>
                <a:lnTo>
                  <a:pt x="1079" y="2182"/>
                </a:lnTo>
                <a:lnTo>
                  <a:pt x="1114" y="2195"/>
                </a:lnTo>
                <a:lnTo>
                  <a:pt x="1145" y="2209"/>
                </a:lnTo>
                <a:lnTo>
                  <a:pt x="1176" y="2224"/>
                </a:lnTo>
                <a:lnTo>
                  <a:pt x="1204" y="2238"/>
                </a:lnTo>
                <a:lnTo>
                  <a:pt x="1233" y="2254"/>
                </a:lnTo>
                <a:lnTo>
                  <a:pt x="1286" y="2285"/>
                </a:lnTo>
                <a:lnTo>
                  <a:pt x="1337" y="2317"/>
                </a:lnTo>
                <a:lnTo>
                  <a:pt x="1389" y="2351"/>
                </a:lnTo>
                <a:lnTo>
                  <a:pt x="1418" y="2369"/>
                </a:lnTo>
                <a:lnTo>
                  <a:pt x="1450" y="2388"/>
                </a:lnTo>
                <a:lnTo>
                  <a:pt x="1484" y="2406"/>
                </a:lnTo>
                <a:lnTo>
                  <a:pt x="1520" y="2424"/>
                </a:lnTo>
                <a:lnTo>
                  <a:pt x="1558" y="2442"/>
                </a:lnTo>
                <a:lnTo>
                  <a:pt x="1600" y="2460"/>
                </a:lnTo>
                <a:lnTo>
                  <a:pt x="1642" y="2476"/>
                </a:lnTo>
                <a:lnTo>
                  <a:pt x="1688" y="2491"/>
                </a:lnTo>
                <a:lnTo>
                  <a:pt x="1737" y="2504"/>
                </a:lnTo>
                <a:lnTo>
                  <a:pt x="1787" y="2516"/>
                </a:lnTo>
                <a:lnTo>
                  <a:pt x="1842" y="2526"/>
                </a:lnTo>
                <a:lnTo>
                  <a:pt x="1869" y="2529"/>
                </a:lnTo>
                <a:lnTo>
                  <a:pt x="1897" y="2533"/>
                </a:lnTo>
                <a:lnTo>
                  <a:pt x="1927" y="2535"/>
                </a:lnTo>
                <a:lnTo>
                  <a:pt x="1956" y="2536"/>
                </a:lnTo>
                <a:lnTo>
                  <a:pt x="1987" y="2537"/>
                </a:lnTo>
                <a:lnTo>
                  <a:pt x="2019" y="2537"/>
                </a:lnTo>
                <a:lnTo>
                  <a:pt x="2049" y="2537"/>
                </a:lnTo>
                <a:lnTo>
                  <a:pt x="2080" y="2536"/>
                </a:lnTo>
                <a:lnTo>
                  <a:pt x="2110" y="2535"/>
                </a:lnTo>
                <a:lnTo>
                  <a:pt x="2139" y="2533"/>
                </a:lnTo>
                <a:lnTo>
                  <a:pt x="2167" y="2529"/>
                </a:lnTo>
                <a:lnTo>
                  <a:pt x="2195" y="2526"/>
                </a:lnTo>
                <a:lnTo>
                  <a:pt x="2248" y="2516"/>
                </a:lnTo>
                <a:lnTo>
                  <a:pt x="2298" y="2506"/>
                </a:lnTo>
                <a:lnTo>
                  <a:pt x="2347" y="2491"/>
                </a:lnTo>
                <a:lnTo>
                  <a:pt x="2392" y="2477"/>
                </a:lnTo>
                <a:lnTo>
                  <a:pt x="2434" y="2461"/>
                </a:lnTo>
                <a:lnTo>
                  <a:pt x="2474" y="2444"/>
                </a:lnTo>
                <a:lnTo>
                  <a:pt x="2513" y="2425"/>
                </a:lnTo>
                <a:lnTo>
                  <a:pt x="2549" y="2408"/>
                </a:lnTo>
                <a:lnTo>
                  <a:pt x="2583" y="2389"/>
                </a:lnTo>
                <a:lnTo>
                  <a:pt x="2615" y="2370"/>
                </a:lnTo>
                <a:lnTo>
                  <a:pt x="2645" y="2352"/>
                </a:lnTo>
                <a:lnTo>
                  <a:pt x="2700" y="2318"/>
                </a:lnTo>
                <a:lnTo>
                  <a:pt x="2753" y="2285"/>
                </a:lnTo>
                <a:lnTo>
                  <a:pt x="2808" y="2253"/>
                </a:lnTo>
                <a:lnTo>
                  <a:pt x="2836" y="2237"/>
                </a:lnTo>
                <a:lnTo>
                  <a:pt x="2865" y="2222"/>
                </a:lnTo>
                <a:lnTo>
                  <a:pt x="2895" y="2207"/>
                </a:lnTo>
                <a:lnTo>
                  <a:pt x="2927" y="2194"/>
                </a:lnTo>
                <a:lnTo>
                  <a:pt x="2960" y="2182"/>
                </a:lnTo>
                <a:lnTo>
                  <a:pt x="2995" y="2170"/>
                </a:lnTo>
                <a:lnTo>
                  <a:pt x="3031" y="2161"/>
                </a:lnTo>
                <a:lnTo>
                  <a:pt x="3070" y="2152"/>
                </a:lnTo>
                <a:lnTo>
                  <a:pt x="3111" y="2144"/>
                </a:lnTo>
                <a:lnTo>
                  <a:pt x="3156" y="2140"/>
                </a:lnTo>
                <a:lnTo>
                  <a:pt x="3203" y="2136"/>
                </a:lnTo>
                <a:lnTo>
                  <a:pt x="3253" y="2135"/>
                </a:lnTo>
                <a:lnTo>
                  <a:pt x="3303" y="2136"/>
                </a:lnTo>
                <a:lnTo>
                  <a:pt x="3350" y="2140"/>
                </a:lnTo>
                <a:lnTo>
                  <a:pt x="3395" y="2146"/>
                </a:lnTo>
                <a:lnTo>
                  <a:pt x="3437" y="2153"/>
                </a:lnTo>
                <a:lnTo>
                  <a:pt x="3476" y="2161"/>
                </a:lnTo>
                <a:lnTo>
                  <a:pt x="3514" y="2172"/>
                </a:lnTo>
                <a:lnTo>
                  <a:pt x="3549" y="2182"/>
                </a:lnTo>
                <a:lnTo>
                  <a:pt x="3582" y="2195"/>
                </a:lnTo>
                <a:lnTo>
                  <a:pt x="3614" y="2209"/>
                </a:lnTo>
                <a:lnTo>
                  <a:pt x="3645" y="2224"/>
                </a:lnTo>
                <a:lnTo>
                  <a:pt x="3674" y="2238"/>
                </a:lnTo>
                <a:lnTo>
                  <a:pt x="3701" y="2254"/>
                </a:lnTo>
                <a:lnTo>
                  <a:pt x="3755" y="2285"/>
                </a:lnTo>
                <a:lnTo>
                  <a:pt x="3805" y="2317"/>
                </a:lnTo>
                <a:lnTo>
                  <a:pt x="3858" y="2351"/>
                </a:lnTo>
                <a:lnTo>
                  <a:pt x="3888" y="2369"/>
                </a:lnTo>
                <a:lnTo>
                  <a:pt x="3920" y="2388"/>
                </a:lnTo>
                <a:lnTo>
                  <a:pt x="3953" y="2406"/>
                </a:lnTo>
                <a:lnTo>
                  <a:pt x="3989" y="2424"/>
                </a:lnTo>
                <a:lnTo>
                  <a:pt x="4028" y="2442"/>
                </a:lnTo>
                <a:lnTo>
                  <a:pt x="4068" y="2460"/>
                </a:lnTo>
                <a:lnTo>
                  <a:pt x="4112" y="2476"/>
                </a:lnTo>
                <a:lnTo>
                  <a:pt x="4158" y="2491"/>
                </a:lnTo>
                <a:lnTo>
                  <a:pt x="4207" y="2504"/>
                </a:lnTo>
                <a:lnTo>
                  <a:pt x="4257" y="2516"/>
                </a:lnTo>
                <a:lnTo>
                  <a:pt x="4310" y="2526"/>
                </a:lnTo>
                <a:lnTo>
                  <a:pt x="4339" y="2529"/>
                </a:lnTo>
                <a:lnTo>
                  <a:pt x="4367" y="2533"/>
                </a:lnTo>
                <a:lnTo>
                  <a:pt x="4397" y="2535"/>
                </a:lnTo>
                <a:lnTo>
                  <a:pt x="4426" y="2536"/>
                </a:lnTo>
                <a:lnTo>
                  <a:pt x="4457" y="2537"/>
                </a:lnTo>
                <a:lnTo>
                  <a:pt x="4487" y="2537"/>
                </a:lnTo>
                <a:lnTo>
                  <a:pt x="4519" y="2537"/>
                </a:lnTo>
                <a:lnTo>
                  <a:pt x="4550" y="2536"/>
                </a:lnTo>
                <a:lnTo>
                  <a:pt x="4579" y="2535"/>
                </a:lnTo>
                <a:lnTo>
                  <a:pt x="4609" y="2533"/>
                </a:lnTo>
                <a:lnTo>
                  <a:pt x="4637" y="2529"/>
                </a:lnTo>
                <a:lnTo>
                  <a:pt x="4664" y="2526"/>
                </a:lnTo>
                <a:lnTo>
                  <a:pt x="4718" y="2516"/>
                </a:lnTo>
                <a:lnTo>
                  <a:pt x="4768" y="2506"/>
                </a:lnTo>
                <a:lnTo>
                  <a:pt x="4815" y="2491"/>
                </a:lnTo>
                <a:lnTo>
                  <a:pt x="4860" y="2477"/>
                </a:lnTo>
                <a:lnTo>
                  <a:pt x="4904" y="2461"/>
                </a:lnTo>
                <a:lnTo>
                  <a:pt x="4944" y="2444"/>
                </a:lnTo>
                <a:lnTo>
                  <a:pt x="4982" y="2425"/>
                </a:lnTo>
                <a:lnTo>
                  <a:pt x="5018" y="2408"/>
                </a:lnTo>
                <a:lnTo>
                  <a:pt x="5053" y="2389"/>
                </a:lnTo>
                <a:lnTo>
                  <a:pt x="5085" y="2370"/>
                </a:lnTo>
                <a:lnTo>
                  <a:pt x="5114" y="2352"/>
                </a:lnTo>
                <a:lnTo>
                  <a:pt x="5170" y="2318"/>
                </a:lnTo>
                <a:lnTo>
                  <a:pt x="5223" y="2285"/>
                </a:lnTo>
                <a:lnTo>
                  <a:pt x="5277" y="2253"/>
                </a:lnTo>
                <a:lnTo>
                  <a:pt x="5305" y="2237"/>
                </a:lnTo>
                <a:lnTo>
                  <a:pt x="5335" y="2222"/>
                </a:lnTo>
                <a:lnTo>
                  <a:pt x="5364" y="2207"/>
                </a:lnTo>
                <a:lnTo>
                  <a:pt x="5396" y="2194"/>
                </a:lnTo>
                <a:lnTo>
                  <a:pt x="5429" y="2182"/>
                </a:lnTo>
                <a:lnTo>
                  <a:pt x="5465" y="2170"/>
                </a:lnTo>
                <a:lnTo>
                  <a:pt x="5501" y="2161"/>
                </a:lnTo>
                <a:lnTo>
                  <a:pt x="5540" y="2152"/>
                </a:lnTo>
                <a:lnTo>
                  <a:pt x="5581" y="2144"/>
                </a:lnTo>
                <a:lnTo>
                  <a:pt x="5625" y="2140"/>
                </a:lnTo>
                <a:lnTo>
                  <a:pt x="5672" y="2136"/>
                </a:lnTo>
                <a:lnTo>
                  <a:pt x="5723" y="2135"/>
                </a:lnTo>
                <a:lnTo>
                  <a:pt x="5773" y="2136"/>
                </a:lnTo>
                <a:lnTo>
                  <a:pt x="5820" y="2140"/>
                </a:lnTo>
                <a:lnTo>
                  <a:pt x="5865" y="2146"/>
                </a:lnTo>
                <a:lnTo>
                  <a:pt x="5906" y="2153"/>
                </a:lnTo>
                <a:lnTo>
                  <a:pt x="5946" y="2161"/>
                </a:lnTo>
                <a:lnTo>
                  <a:pt x="5984" y="2172"/>
                </a:lnTo>
                <a:lnTo>
                  <a:pt x="6019" y="2182"/>
                </a:lnTo>
                <a:lnTo>
                  <a:pt x="6052" y="2195"/>
                </a:lnTo>
                <a:lnTo>
                  <a:pt x="6084" y="2209"/>
                </a:lnTo>
                <a:lnTo>
                  <a:pt x="6115" y="2224"/>
                </a:lnTo>
                <a:lnTo>
                  <a:pt x="6143" y="2238"/>
                </a:lnTo>
                <a:lnTo>
                  <a:pt x="6171" y="2254"/>
                </a:lnTo>
                <a:lnTo>
                  <a:pt x="6225" y="2285"/>
                </a:lnTo>
                <a:lnTo>
                  <a:pt x="6275" y="2317"/>
                </a:lnTo>
                <a:lnTo>
                  <a:pt x="6286" y="2324"/>
                </a:lnTo>
                <a:lnTo>
                  <a:pt x="6286" y="2041"/>
                </a:lnTo>
                <a:lnTo>
                  <a:pt x="6234" y="2013"/>
                </a:lnTo>
                <a:lnTo>
                  <a:pt x="6207" y="1999"/>
                </a:lnTo>
                <a:lnTo>
                  <a:pt x="6177" y="1986"/>
                </a:lnTo>
                <a:lnTo>
                  <a:pt x="6148" y="1973"/>
                </a:lnTo>
                <a:lnTo>
                  <a:pt x="6116" y="1962"/>
                </a:lnTo>
                <a:lnTo>
                  <a:pt x="6083" y="1950"/>
                </a:lnTo>
                <a:lnTo>
                  <a:pt x="6049" y="1939"/>
                </a:lnTo>
                <a:lnTo>
                  <a:pt x="6013" y="1929"/>
                </a:lnTo>
                <a:lnTo>
                  <a:pt x="5976" y="1920"/>
                </a:lnTo>
                <a:lnTo>
                  <a:pt x="5938" y="1912"/>
                </a:lnTo>
                <a:lnTo>
                  <a:pt x="5898" y="1906"/>
                </a:lnTo>
                <a:lnTo>
                  <a:pt x="5856" y="1900"/>
                </a:lnTo>
                <a:lnTo>
                  <a:pt x="5813" y="1897"/>
                </a:lnTo>
                <a:lnTo>
                  <a:pt x="5769" y="1894"/>
                </a:lnTo>
                <a:lnTo>
                  <a:pt x="5723" y="18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网球"/>
          <p:cNvSpPr/>
          <p:nvPr/>
        </p:nvSpPr>
        <p:spPr bwMode="auto">
          <a:xfrm>
            <a:off x="10128885" y="5876925"/>
            <a:ext cx="560070" cy="605155"/>
          </a:xfrm>
          <a:custGeom>
            <a:avLst/>
            <a:gdLst>
              <a:gd name="T0" fmla="*/ 1334638 w 3564"/>
              <a:gd name="T1" fmla="*/ 1148120 h 3547"/>
              <a:gd name="T2" fmla="*/ 609225 w 3564"/>
              <a:gd name="T3" fmla="*/ 1303189 h 3547"/>
              <a:gd name="T4" fmla="*/ 777949 w 3564"/>
              <a:gd name="T5" fmla="*/ 307613 h 3547"/>
              <a:gd name="T6" fmla="*/ 1236131 w 3564"/>
              <a:gd name="T7" fmla="*/ 683417 h 3547"/>
              <a:gd name="T8" fmla="*/ 1089634 w 3564"/>
              <a:gd name="T9" fmla="*/ 830404 h 3547"/>
              <a:gd name="T10" fmla="*/ 1254822 w 3564"/>
              <a:gd name="T11" fmla="*/ 995071 h 3547"/>
              <a:gd name="T12" fmla="*/ 1126511 w 3564"/>
              <a:gd name="T13" fmla="*/ 866773 h 3547"/>
              <a:gd name="T14" fmla="*/ 924446 w 3564"/>
              <a:gd name="T15" fmla="*/ 995071 h 3547"/>
              <a:gd name="T16" fmla="*/ 924446 w 3564"/>
              <a:gd name="T17" fmla="*/ 665233 h 3547"/>
              <a:gd name="T18" fmla="*/ 814321 w 3564"/>
              <a:gd name="T19" fmla="*/ 555118 h 3547"/>
              <a:gd name="T20" fmla="*/ 1254822 w 3564"/>
              <a:gd name="T21" fmla="*/ 334889 h 3547"/>
              <a:gd name="T22" fmla="*/ 1107820 w 3564"/>
              <a:gd name="T23" fmla="*/ 481877 h 3547"/>
              <a:gd name="T24" fmla="*/ 1419505 w 3564"/>
              <a:gd name="T25" fmla="*/ 500061 h 3547"/>
              <a:gd name="T26" fmla="*/ 1309885 w 3564"/>
              <a:gd name="T27" fmla="*/ 683417 h 3547"/>
              <a:gd name="T28" fmla="*/ 1456382 w 3564"/>
              <a:gd name="T29" fmla="*/ 536934 h 3547"/>
              <a:gd name="T30" fmla="*/ 1603384 w 3564"/>
              <a:gd name="T31" fmla="*/ 719785 h 3547"/>
              <a:gd name="T32" fmla="*/ 1325040 w 3564"/>
              <a:gd name="T33" fmla="*/ 1065282 h 3547"/>
              <a:gd name="T34" fmla="*/ 1438196 w 3564"/>
              <a:gd name="T35" fmla="*/ 885462 h 3547"/>
              <a:gd name="T36" fmla="*/ 1278565 w 3564"/>
              <a:gd name="T37" fmla="*/ 1092053 h 3547"/>
              <a:gd name="T38" fmla="*/ 1278565 w 3564"/>
              <a:gd name="T39" fmla="*/ 1092053 h 3547"/>
              <a:gd name="T40" fmla="*/ 961323 w 3564"/>
              <a:gd name="T41" fmla="*/ 1031944 h 3547"/>
              <a:gd name="T42" fmla="*/ 1023458 w 3564"/>
              <a:gd name="T43" fmla="*/ 1167314 h 3547"/>
              <a:gd name="T44" fmla="*/ 1023458 w 3564"/>
              <a:gd name="T45" fmla="*/ 1167314 h 3547"/>
              <a:gd name="T46" fmla="*/ 888075 w 3564"/>
              <a:gd name="T47" fmla="*/ 1031944 h 3547"/>
              <a:gd name="T48" fmla="*/ 735011 w 3564"/>
              <a:gd name="T49" fmla="*/ 1065787 h 3547"/>
              <a:gd name="T50" fmla="*/ 632463 w 3564"/>
              <a:gd name="T51" fmla="*/ 776357 h 3547"/>
              <a:gd name="T52" fmla="*/ 888075 w 3564"/>
              <a:gd name="T53" fmla="*/ 702106 h 3547"/>
              <a:gd name="T54" fmla="*/ 759763 w 3564"/>
              <a:gd name="T55" fmla="*/ 830404 h 3547"/>
              <a:gd name="T56" fmla="*/ 707732 w 3564"/>
              <a:gd name="T57" fmla="*/ 521781 h 3547"/>
              <a:gd name="T58" fmla="*/ 735516 w 3564"/>
              <a:gd name="T59" fmla="*/ 475816 h 3547"/>
              <a:gd name="T60" fmla="*/ 872920 w 3564"/>
              <a:gd name="T61" fmla="*/ 320241 h 3547"/>
              <a:gd name="T62" fmla="*/ 1107820 w 3564"/>
              <a:gd name="T63" fmla="*/ 188407 h 3547"/>
              <a:gd name="T64" fmla="*/ 961323 w 3564"/>
              <a:gd name="T65" fmla="*/ 334889 h 3547"/>
              <a:gd name="T66" fmla="*/ 1291194 w 3564"/>
              <a:gd name="T67" fmla="*/ 298521 h 3547"/>
              <a:gd name="T68" fmla="*/ 1536197 w 3564"/>
              <a:gd name="T69" fmla="*/ 264679 h 3547"/>
              <a:gd name="T70" fmla="*/ 1456382 w 3564"/>
              <a:gd name="T71" fmla="*/ 463693 h 3547"/>
              <a:gd name="T72" fmla="*/ 1611972 w 3564"/>
              <a:gd name="T73" fmla="*/ 381360 h 3547"/>
              <a:gd name="T74" fmla="*/ 1630663 w 3564"/>
              <a:gd name="T75" fmla="*/ 619268 h 3547"/>
              <a:gd name="T76" fmla="*/ 35361 w 3564"/>
              <a:gd name="T77" fmla="*/ 1756275 h 3547"/>
              <a:gd name="T78" fmla="*/ 556688 w 3564"/>
              <a:gd name="T79" fmla="*/ 1363298 h 3547"/>
              <a:gd name="T80" fmla="*/ 1181069 w 3564"/>
              <a:gd name="T81" fmla="*/ 1618380 h 3547"/>
              <a:gd name="T82" fmla="*/ 1202285 w 3564"/>
              <a:gd name="T83" fmla="*/ 1353701 h 3547"/>
              <a:gd name="T84" fmla="*/ 1604394 w 3564"/>
              <a:gd name="T85" fmla="*/ 1628482 h 3547"/>
              <a:gd name="T86" fmla="*/ 1202285 w 3564"/>
              <a:gd name="T87" fmla="*/ 1353701 h 3547"/>
              <a:gd name="T88" fmla="*/ 1639250 w 3564"/>
              <a:gd name="T89" fmla="*/ 1575445 h 354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564" h="3547">
                <a:moveTo>
                  <a:pt x="2956" y="2025"/>
                </a:moveTo>
                <a:cubicBezTo>
                  <a:pt x="2861" y="2119"/>
                  <a:pt x="2758" y="2197"/>
                  <a:pt x="2653" y="2262"/>
                </a:cubicBezTo>
                <a:cubicBezTo>
                  <a:pt x="2642" y="2273"/>
                  <a:pt x="2642" y="2273"/>
                  <a:pt x="2642" y="2273"/>
                </a:cubicBezTo>
                <a:cubicBezTo>
                  <a:pt x="2639" y="2271"/>
                  <a:pt x="2639" y="2271"/>
                  <a:pt x="2639" y="2271"/>
                </a:cubicBezTo>
                <a:cubicBezTo>
                  <a:pt x="2263" y="2499"/>
                  <a:pt x="1840" y="2546"/>
                  <a:pt x="1525" y="2387"/>
                </a:cubicBezTo>
                <a:cubicBezTo>
                  <a:pt x="1501" y="2396"/>
                  <a:pt x="1321" y="2466"/>
                  <a:pt x="1206" y="2580"/>
                </a:cubicBezTo>
                <a:cubicBezTo>
                  <a:pt x="1156" y="2530"/>
                  <a:pt x="939" y="2313"/>
                  <a:pt x="966" y="2340"/>
                </a:cubicBezTo>
                <a:cubicBezTo>
                  <a:pt x="1076" y="2231"/>
                  <a:pt x="1169" y="2045"/>
                  <a:pt x="1175" y="2034"/>
                </a:cubicBezTo>
                <a:cubicBezTo>
                  <a:pt x="974" y="1625"/>
                  <a:pt x="1110" y="1040"/>
                  <a:pt x="1540" y="609"/>
                </a:cubicBezTo>
                <a:cubicBezTo>
                  <a:pt x="2051" y="98"/>
                  <a:pt x="2782" y="0"/>
                  <a:pt x="3173" y="391"/>
                </a:cubicBezTo>
                <a:cubicBezTo>
                  <a:pt x="3564" y="782"/>
                  <a:pt x="3467" y="1514"/>
                  <a:pt x="2956" y="2025"/>
                </a:cubicBezTo>
                <a:close/>
                <a:moveTo>
                  <a:pt x="2447" y="1353"/>
                </a:moveTo>
                <a:cubicBezTo>
                  <a:pt x="2193" y="1099"/>
                  <a:pt x="2193" y="1099"/>
                  <a:pt x="2193" y="1099"/>
                </a:cubicBezTo>
                <a:cubicBezTo>
                  <a:pt x="1903" y="1390"/>
                  <a:pt x="1903" y="1390"/>
                  <a:pt x="1903" y="1390"/>
                </a:cubicBezTo>
                <a:cubicBezTo>
                  <a:pt x="2157" y="1644"/>
                  <a:pt x="2157" y="1644"/>
                  <a:pt x="2157" y="1644"/>
                </a:cubicBezTo>
                <a:lnTo>
                  <a:pt x="2447" y="1353"/>
                </a:lnTo>
                <a:close/>
                <a:moveTo>
                  <a:pt x="2230" y="1716"/>
                </a:moveTo>
                <a:cubicBezTo>
                  <a:pt x="2484" y="1970"/>
                  <a:pt x="2484" y="1970"/>
                  <a:pt x="2484" y="1970"/>
                </a:cubicBezTo>
                <a:cubicBezTo>
                  <a:pt x="2774" y="1680"/>
                  <a:pt x="2774" y="1680"/>
                  <a:pt x="2774" y="1680"/>
                </a:cubicBezTo>
                <a:cubicBezTo>
                  <a:pt x="2520" y="1426"/>
                  <a:pt x="2520" y="1426"/>
                  <a:pt x="2520" y="1426"/>
                </a:cubicBezTo>
                <a:lnTo>
                  <a:pt x="2230" y="1716"/>
                </a:lnTo>
                <a:close/>
                <a:moveTo>
                  <a:pt x="1830" y="1462"/>
                </a:moveTo>
                <a:cubicBezTo>
                  <a:pt x="1576" y="1716"/>
                  <a:pt x="1576" y="1716"/>
                  <a:pt x="1576" y="1716"/>
                </a:cubicBezTo>
                <a:cubicBezTo>
                  <a:pt x="1830" y="1970"/>
                  <a:pt x="1830" y="1970"/>
                  <a:pt x="1830" y="1970"/>
                </a:cubicBezTo>
                <a:cubicBezTo>
                  <a:pt x="2085" y="1716"/>
                  <a:pt x="2085" y="1716"/>
                  <a:pt x="2085" y="1716"/>
                </a:cubicBezTo>
                <a:lnTo>
                  <a:pt x="1830" y="1462"/>
                </a:lnTo>
                <a:close/>
                <a:moveTo>
                  <a:pt x="1830" y="1317"/>
                </a:moveTo>
                <a:cubicBezTo>
                  <a:pt x="2121" y="1026"/>
                  <a:pt x="2121" y="1026"/>
                  <a:pt x="2121" y="1026"/>
                </a:cubicBezTo>
                <a:cubicBezTo>
                  <a:pt x="1903" y="809"/>
                  <a:pt x="1903" y="809"/>
                  <a:pt x="1903" y="809"/>
                </a:cubicBezTo>
                <a:cubicBezTo>
                  <a:pt x="1612" y="1099"/>
                  <a:pt x="1612" y="1099"/>
                  <a:pt x="1612" y="1099"/>
                </a:cubicBezTo>
                <a:lnTo>
                  <a:pt x="1830" y="1317"/>
                </a:lnTo>
                <a:close/>
                <a:moveTo>
                  <a:pt x="2193" y="954"/>
                </a:moveTo>
                <a:cubicBezTo>
                  <a:pt x="2484" y="663"/>
                  <a:pt x="2484" y="663"/>
                  <a:pt x="2484" y="663"/>
                </a:cubicBezTo>
                <a:cubicBezTo>
                  <a:pt x="2266" y="446"/>
                  <a:pt x="2266" y="446"/>
                  <a:pt x="2266" y="446"/>
                </a:cubicBezTo>
                <a:cubicBezTo>
                  <a:pt x="1975" y="736"/>
                  <a:pt x="1975" y="736"/>
                  <a:pt x="1975" y="736"/>
                </a:cubicBezTo>
                <a:lnTo>
                  <a:pt x="2193" y="954"/>
                </a:lnTo>
                <a:close/>
                <a:moveTo>
                  <a:pt x="2266" y="1026"/>
                </a:moveTo>
                <a:cubicBezTo>
                  <a:pt x="2520" y="1281"/>
                  <a:pt x="2520" y="1281"/>
                  <a:pt x="2520" y="1281"/>
                </a:cubicBezTo>
                <a:cubicBezTo>
                  <a:pt x="2810" y="990"/>
                  <a:pt x="2810" y="990"/>
                  <a:pt x="2810" y="990"/>
                </a:cubicBezTo>
                <a:cubicBezTo>
                  <a:pt x="2556" y="736"/>
                  <a:pt x="2556" y="736"/>
                  <a:pt x="2556" y="736"/>
                </a:cubicBezTo>
                <a:lnTo>
                  <a:pt x="2266" y="1026"/>
                </a:lnTo>
                <a:close/>
                <a:moveTo>
                  <a:pt x="2593" y="1353"/>
                </a:moveTo>
                <a:cubicBezTo>
                  <a:pt x="2847" y="1607"/>
                  <a:pt x="2847" y="1607"/>
                  <a:pt x="2847" y="1607"/>
                </a:cubicBezTo>
                <a:cubicBezTo>
                  <a:pt x="3137" y="1317"/>
                  <a:pt x="3137" y="1317"/>
                  <a:pt x="3137" y="1317"/>
                </a:cubicBezTo>
                <a:cubicBezTo>
                  <a:pt x="2883" y="1063"/>
                  <a:pt x="2883" y="1063"/>
                  <a:pt x="2883" y="1063"/>
                </a:cubicBezTo>
                <a:lnTo>
                  <a:pt x="2593" y="1353"/>
                </a:lnTo>
                <a:close/>
                <a:moveTo>
                  <a:pt x="2995" y="1755"/>
                </a:moveTo>
                <a:cubicBezTo>
                  <a:pt x="3072" y="1650"/>
                  <a:pt x="3133" y="1538"/>
                  <a:pt x="3174" y="1425"/>
                </a:cubicBezTo>
                <a:cubicBezTo>
                  <a:pt x="2919" y="1680"/>
                  <a:pt x="2919" y="1680"/>
                  <a:pt x="2919" y="1680"/>
                </a:cubicBezTo>
                <a:lnTo>
                  <a:pt x="2995" y="1755"/>
                </a:lnTo>
                <a:close/>
                <a:moveTo>
                  <a:pt x="2623" y="2109"/>
                </a:moveTo>
                <a:cubicBezTo>
                  <a:pt x="2704" y="2057"/>
                  <a:pt x="2782" y="1996"/>
                  <a:pt x="2854" y="1923"/>
                </a:cubicBezTo>
                <a:cubicBezTo>
                  <a:pt x="2882" y="1895"/>
                  <a:pt x="2906" y="1866"/>
                  <a:pt x="2931" y="1837"/>
                </a:cubicBezTo>
                <a:cubicBezTo>
                  <a:pt x="2847" y="1753"/>
                  <a:pt x="2847" y="1753"/>
                  <a:pt x="2847" y="1753"/>
                </a:cubicBezTo>
                <a:cubicBezTo>
                  <a:pt x="2556" y="2043"/>
                  <a:pt x="2556" y="2043"/>
                  <a:pt x="2556" y="2043"/>
                </a:cubicBezTo>
                <a:lnTo>
                  <a:pt x="2623" y="2109"/>
                </a:lnTo>
                <a:close/>
                <a:moveTo>
                  <a:pt x="2531" y="2162"/>
                </a:moveTo>
                <a:cubicBezTo>
                  <a:pt x="2484" y="2116"/>
                  <a:pt x="2484" y="2116"/>
                  <a:pt x="2484" y="2116"/>
                </a:cubicBezTo>
                <a:cubicBezTo>
                  <a:pt x="2356" y="2243"/>
                  <a:pt x="2356" y="2243"/>
                  <a:pt x="2356" y="2243"/>
                </a:cubicBezTo>
                <a:cubicBezTo>
                  <a:pt x="2415" y="2222"/>
                  <a:pt x="2473" y="2194"/>
                  <a:pt x="2531" y="2162"/>
                </a:cubicBezTo>
                <a:close/>
                <a:moveTo>
                  <a:pt x="2411" y="2043"/>
                </a:moveTo>
                <a:cubicBezTo>
                  <a:pt x="2157" y="1789"/>
                  <a:pt x="2157" y="1789"/>
                  <a:pt x="2157" y="1789"/>
                </a:cubicBezTo>
                <a:cubicBezTo>
                  <a:pt x="1903" y="2043"/>
                  <a:pt x="1903" y="2043"/>
                  <a:pt x="1903" y="2043"/>
                </a:cubicBezTo>
                <a:cubicBezTo>
                  <a:pt x="2157" y="2297"/>
                  <a:pt x="2157" y="2297"/>
                  <a:pt x="2157" y="2297"/>
                </a:cubicBezTo>
                <a:lnTo>
                  <a:pt x="2411" y="2043"/>
                </a:lnTo>
                <a:close/>
                <a:moveTo>
                  <a:pt x="2026" y="2311"/>
                </a:moveTo>
                <a:cubicBezTo>
                  <a:pt x="1830" y="2116"/>
                  <a:pt x="1830" y="2116"/>
                  <a:pt x="1830" y="2116"/>
                </a:cubicBezTo>
                <a:cubicBezTo>
                  <a:pt x="1686" y="2260"/>
                  <a:pt x="1686" y="2260"/>
                  <a:pt x="1686" y="2260"/>
                </a:cubicBezTo>
                <a:cubicBezTo>
                  <a:pt x="1790" y="2301"/>
                  <a:pt x="1906" y="2317"/>
                  <a:pt x="2026" y="2311"/>
                </a:cubicBezTo>
                <a:close/>
                <a:moveTo>
                  <a:pt x="1455" y="2110"/>
                </a:moveTo>
                <a:cubicBezTo>
                  <a:pt x="1495" y="2150"/>
                  <a:pt x="1540" y="2184"/>
                  <a:pt x="1588" y="2212"/>
                </a:cubicBezTo>
                <a:cubicBezTo>
                  <a:pt x="1758" y="2043"/>
                  <a:pt x="1758" y="2043"/>
                  <a:pt x="1758" y="2043"/>
                </a:cubicBezTo>
                <a:cubicBezTo>
                  <a:pt x="1504" y="1789"/>
                  <a:pt x="1504" y="1789"/>
                  <a:pt x="1504" y="1789"/>
                </a:cubicBezTo>
                <a:cubicBezTo>
                  <a:pt x="1340" y="1953"/>
                  <a:pt x="1340" y="1953"/>
                  <a:pt x="1340" y="1953"/>
                </a:cubicBezTo>
                <a:cubicBezTo>
                  <a:pt x="1370" y="2010"/>
                  <a:pt x="1408" y="2063"/>
                  <a:pt x="1455" y="2110"/>
                </a:cubicBezTo>
                <a:close/>
                <a:moveTo>
                  <a:pt x="1296" y="1851"/>
                </a:moveTo>
                <a:cubicBezTo>
                  <a:pt x="1431" y="1716"/>
                  <a:pt x="1431" y="1716"/>
                  <a:pt x="1431" y="1716"/>
                </a:cubicBezTo>
                <a:cubicBezTo>
                  <a:pt x="1252" y="1537"/>
                  <a:pt x="1252" y="1537"/>
                  <a:pt x="1252" y="1537"/>
                </a:cubicBezTo>
                <a:cubicBezTo>
                  <a:pt x="1247" y="1647"/>
                  <a:pt x="1262" y="1754"/>
                  <a:pt x="1296" y="1851"/>
                </a:cubicBezTo>
                <a:close/>
                <a:moveTo>
                  <a:pt x="1504" y="1644"/>
                </a:moveTo>
                <a:cubicBezTo>
                  <a:pt x="1758" y="1390"/>
                  <a:pt x="1758" y="1390"/>
                  <a:pt x="1758" y="1390"/>
                </a:cubicBezTo>
                <a:cubicBezTo>
                  <a:pt x="1540" y="1172"/>
                  <a:pt x="1540" y="1172"/>
                  <a:pt x="1540" y="1172"/>
                </a:cubicBezTo>
                <a:cubicBezTo>
                  <a:pt x="1286" y="1426"/>
                  <a:pt x="1286" y="1426"/>
                  <a:pt x="1286" y="1426"/>
                </a:cubicBezTo>
                <a:lnTo>
                  <a:pt x="1504" y="1644"/>
                </a:lnTo>
                <a:close/>
                <a:moveTo>
                  <a:pt x="1299" y="1267"/>
                </a:moveTo>
                <a:cubicBezTo>
                  <a:pt x="1467" y="1099"/>
                  <a:pt x="1467" y="1099"/>
                  <a:pt x="1467" y="1099"/>
                </a:cubicBezTo>
                <a:cubicBezTo>
                  <a:pt x="1401" y="1033"/>
                  <a:pt x="1401" y="1033"/>
                  <a:pt x="1401" y="1033"/>
                </a:cubicBezTo>
                <a:cubicBezTo>
                  <a:pt x="1359" y="1110"/>
                  <a:pt x="1324" y="1188"/>
                  <a:pt x="1299" y="1267"/>
                </a:cubicBezTo>
                <a:close/>
                <a:moveTo>
                  <a:pt x="1642" y="711"/>
                </a:moveTo>
                <a:cubicBezTo>
                  <a:pt x="1569" y="783"/>
                  <a:pt x="1508" y="862"/>
                  <a:pt x="1456" y="942"/>
                </a:cubicBezTo>
                <a:cubicBezTo>
                  <a:pt x="1540" y="1026"/>
                  <a:pt x="1540" y="1026"/>
                  <a:pt x="1540" y="1026"/>
                </a:cubicBezTo>
                <a:cubicBezTo>
                  <a:pt x="1830" y="736"/>
                  <a:pt x="1830" y="736"/>
                  <a:pt x="1830" y="736"/>
                </a:cubicBezTo>
                <a:cubicBezTo>
                  <a:pt x="1728" y="634"/>
                  <a:pt x="1728" y="634"/>
                  <a:pt x="1728" y="634"/>
                </a:cubicBezTo>
                <a:cubicBezTo>
                  <a:pt x="1699" y="659"/>
                  <a:pt x="1669" y="683"/>
                  <a:pt x="1642" y="711"/>
                </a:cubicBezTo>
                <a:close/>
                <a:moveTo>
                  <a:pt x="1903" y="663"/>
                </a:moveTo>
                <a:cubicBezTo>
                  <a:pt x="2193" y="373"/>
                  <a:pt x="2193" y="373"/>
                  <a:pt x="2193" y="373"/>
                </a:cubicBezTo>
                <a:cubicBezTo>
                  <a:pt x="2191" y="371"/>
                  <a:pt x="2191" y="371"/>
                  <a:pt x="2191" y="371"/>
                </a:cubicBezTo>
                <a:cubicBezTo>
                  <a:pt x="2060" y="412"/>
                  <a:pt x="1931" y="480"/>
                  <a:pt x="1809" y="569"/>
                </a:cubicBezTo>
                <a:lnTo>
                  <a:pt x="1903" y="663"/>
                </a:lnTo>
                <a:close/>
                <a:moveTo>
                  <a:pt x="2384" y="327"/>
                </a:moveTo>
                <a:cubicBezTo>
                  <a:pt x="2339" y="373"/>
                  <a:pt x="2339" y="373"/>
                  <a:pt x="2339" y="373"/>
                </a:cubicBezTo>
                <a:cubicBezTo>
                  <a:pt x="2556" y="591"/>
                  <a:pt x="2556" y="591"/>
                  <a:pt x="2556" y="591"/>
                </a:cubicBezTo>
                <a:cubicBezTo>
                  <a:pt x="2782" y="365"/>
                  <a:pt x="2782" y="365"/>
                  <a:pt x="2782" y="365"/>
                </a:cubicBezTo>
                <a:cubicBezTo>
                  <a:pt x="2661" y="322"/>
                  <a:pt x="2525" y="309"/>
                  <a:pt x="2384" y="327"/>
                </a:cubicBezTo>
                <a:close/>
                <a:moveTo>
                  <a:pt x="3041" y="524"/>
                </a:moveTo>
                <a:cubicBezTo>
                  <a:pt x="2994" y="477"/>
                  <a:pt x="2941" y="440"/>
                  <a:pt x="2884" y="409"/>
                </a:cubicBezTo>
                <a:cubicBezTo>
                  <a:pt x="2629" y="663"/>
                  <a:pt x="2629" y="663"/>
                  <a:pt x="2629" y="663"/>
                </a:cubicBezTo>
                <a:cubicBezTo>
                  <a:pt x="2883" y="918"/>
                  <a:pt x="2883" y="918"/>
                  <a:pt x="2883" y="918"/>
                </a:cubicBezTo>
                <a:cubicBezTo>
                  <a:pt x="3143" y="657"/>
                  <a:pt x="3143" y="657"/>
                  <a:pt x="3143" y="657"/>
                </a:cubicBezTo>
                <a:cubicBezTo>
                  <a:pt x="3115" y="609"/>
                  <a:pt x="3081" y="565"/>
                  <a:pt x="3041" y="524"/>
                </a:cubicBezTo>
                <a:close/>
                <a:moveTo>
                  <a:pt x="3191" y="755"/>
                </a:moveTo>
                <a:cubicBezTo>
                  <a:pt x="2956" y="990"/>
                  <a:pt x="2956" y="990"/>
                  <a:pt x="2956" y="990"/>
                </a:cubicBezTo>
                <a:cubicBezTo>
                  <a:pt x="3210" y="1244"/>
                  <a:pt x="3210" y="1244"/>
                  <a:pt x="3210" y="1244"/>
                </a:cubicBezTo>
                <a:cubicBezTo>
                  <a:pt x="3228" y="1226"/>
                  <a:pt x="3228" y="1226"/>
                  <a:pt x="3228" y="1226"/>
                </a:cubicBezTo>
                <a:cubicBezTo>
                  <a:pt x="3257" y="1059"/>
                  <a:pt x="3247" y="897"/>
                  <a:pt x="3191" y="755"/>
                </a:cubicBezTo>
                <a:close/>
                <a:moveTo>
                  <a:pt x="324" y="3477"/>
                </a:moveTo>
                <a:cubicBezTo>
                  <a:pt x="254" y="3547"/>
                  <a:pt x="140" y="3547"/>
                  <a:pt x="70" y="3477"/>
                </a:cubicBezTo>
                <a:cubicBezTo>
                  <a:pt x="0" y="3407"/>
                  <a:pt x="0" y="3293"/>
                  <a:pt x="70" y="3223"/>
                </a:cubicBezTo>
                <a:cubicBezTo>
                  <a:pt x="848" y="2445"/>
                  <a:pt x="848" y="2445"/>
                  <a:pt x="848" y="2445"/>
                </a:cubicBezTo>
                <a:cubicBezTo>
                  <a:pt x="969" y="2566"/>
                  <a:pt x="987" y="2584"/>
                  <a:pt x="1102" y="2699"/>
                </a:cubicBezTo>
                <a:lnTo>
                  <a:pt x="324" y="3477"/>
                </a:lnTo>
                <a:close/>
                <a:moveTo>
                  <a:pt x="2689" y="3440"/>
                </a:moveTo>
                <a:cubicBezTo>
                  <a:pt x="2547" y="3420"/>
                  <a:pt x="2415" y="3338"/>
                  <a:pt x="2338" y="3204"/>
                </a:cubicBezTo>
                <a:cubicBezTo>
                  <a:pt x="2264" y="3075"/>
                  <a:pt x="2256" y="2926"/>
                  <a:pt x="2304" y="2796"/>
                </a:cubicBezTo>
                <a:cubicBezTo>
                  <a:pt x="2516" y="2763"/>
                  <a:pt x="2786" y="3190"/>
                  <a:pt x="2689" y="3440"/>
                </a:cubicBezTo>
                <a:close/>
                <a:moveTo>
                  <a:pt x="2380" y="2680"/>
                </a:moveTo>
                <a:cubicBezTo>
                  <a:pt x="2397" y="2600"/>
                  <a:pt x="2542" y="2531"/>
                  <a:pt x="2542" y="2531"/>
                </a:cubicBezTo>
                <a:cubicBezTo>
                  <a:pt x="2542" y="2531"/>
                  <a:pt x="2664" y="2446"/>
                  <a:pt x="2741" y="2471"/>
                </a:cubicBezTo>
                <a:cubicBezTo>
                  <a:pt x="2738" y="2458"/>
                  <a:pt x="2718" y="2918"/>
                  <a:pt x="3176" y="3224"/>
                </a:cubicBezTo>
                <a:cubicBezTo>
                  <a:pt x="3194" y="3255"/>
                  <a:pt x="3033" y="3381"/>
                  <a:pt x="3033" y="3381"/>
                </a:cubicBezTo>
                <a:cubicBezTo>
                  <a:pt x="3033" y="3381"/>
                  <a:pt x="2832" y="3463"/>
                  <a:pt x="2815" y="3433"/>
                </a:cubicBezTo>
                <a:cubicBezTo>
                  <a:pt x="2779" y="2883"/>
                  <a:pt x="2371" y="2670"/>
                  <a:pt x="2380" y="2680"/>
                </a:cubicBezTo>
                <a:close/>
                <a:moveTo>
                  <a:pt x="2880" y="2463"/>
                </a:moveTo>
                <a:cubicBezTo>
                  <a:pt x="3017" y="2487"/>
                  <a:pt x="3142" y="2568"/>
                  <a:pt x="3216" y="2697"/>
                </a:cubicBezTo>
                <a:cubicBezTo>
                  <a:pt x="3293" y="2831"/>
                  <a:pt x="3299" y="2986"/>
                  <a:pt x="3245" y="3119"/>
                </a:cubicBezTo>
                <a:cubicBezTo>
                  <a:pt x="2980" y="3079"/>
                  <a:pt x="2746" y="2630"/>
                  <a:pt x="2880" y="246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" name="骑自行车"/>
          <p:cNvSpPr/>
          <p:nvPr/>
        </p:nvSpPr>
        <p:spPr bwMode="auto">
          <a:xfrm>
            <a:off x="10991850" y="5876925"/>
            <a:ext cx="628650" cy="628650"/>
          </a:xfrm>
          <a:custGeom>
            <a:avLst/>
            <a:gdLst>
              <a:gd name="T0" fmla="*/ 1312088 w 1466850"/>
              <a:gd name="T1" fmla="*/ 987779 h 1217612"/>
              <a:gd name="T2" fmla="*/ 1228861 w 1466850"/>
              <a:gd name="T3" fmla="*/ 1203926 h 1217612"/>
              <a:gd name="T4" fmla="*/ 1332035 w 1466850"/>
              <a:gd name="T5" fmla="*/ 1409059 h 1217612"/>
              <a:gd name="T6" fmla="*/ 1556613 w 1466850"/>
              <a:gd name="T7" fmla="*/ 1471012 h 1217612"/>
              <a:gd name="T8" fmla="*/ 1749206 w 1466850"/>
              <a:gd name="T9" fmla="*/ 1348483 h 1217612"/>
              <a:gd name="T10" fmla="*/ 1789100 w 1466850"/>
              <a:gd name="T11" fmla="*/ 1117880 h 1217612"/>
              <a:gd name="T12" fmla="*/ 1648783 w 1466850"/>
              <a:gd name="T13" fmla="*/ 938905 h 1217612"/>
              <a:gd name="T14" fmla="*/ 306101 w 1466850"/>
              <a:gd name="T15" fmla="*/ 917222 h 1217612"/>
              <a:gd name="T16" fmla="*/ 134519 w 1466850"/>
              <a:gd name="T17" fmla="*/ 1065909 h 1217612"/>
              <a:gd name="T18" fmla="*/ 129030 w 1466850"/>
              <a:gd name="T19" fmla="*/ 1300297 h 1217612"/>
              <a:gd name="T20" fmla="*/ 292718 w 1466850"/>
              <a:gd name="T21" fmla="*/ 1456901 h 1217612"/>
              <a:gd name="T22" fmla="*/ 526068 w 1466850"/>
              <a:gd name="T23" fmla="*/ 1440035 h 1217612"/>
              <a:gd name="T24" fmla="*/ 666078 w 1466850"/>
              <a:gd name="T25" fmla="*/ 1260372 h 1217612"/>
              <a:gd name="T26" fmla="*/ 625929 w 1466850"/>
              <a:gd name="T27" fmla="*/ 1030114 h 1217612"/>
              <a:gd name="T28" fmla="*/ 433757 w 1466850"/>
              <a:gd name="T29" fmla="*/ 907585 h 1217612"/>
              <a:gd name="T30" fmla="*/ 1629868 w 1466850"/>
              <a:gd name="T31" fmla="*/ 815000 h 1217612"/>
              <a:gd name="T32" fmla="*/ 1769497 w 1466850"/>
              <a:gd name="T33" fmla="*/ 892785 h 1217612"/>
              <a:gd name="T34" fmla="*/ 1866138 w 1466850"/>
              <a:gd name="T35" fmla="*/ 1019443 h 1217612"/>
              <a:gd name="T36" fmla="*/ 1904656 w 1466850"/>
              <a:gd name="T37" fmla="*/ 1179145 h 1217612"/>
              <a:gd name="T38" fmla="*/ 1874048 w 1466850"/>
              <a:gd name="T39" fmla="*/ 1341944 h 1217612"/>
              <a:gd name="T40" fmla="*/ 1783597 w 1466850"/>
              <a:gd name="T41" fmla="*/ 1473077 h 1217612"/>
              <a:gd name="T42" fmla="*/ 1648095 w 1466850"/>
              <a:gd name="T43" fmla="*/ 1557402 h 1217612"/>
              <a:gd name="T44" fmla="*/ 1483358 w 1466850"/>
              <a:gd name="T45" fmla="*/ 1580118 h 1217612"/>
              <a:gd name="T46" fmla="*/ 1326877 w 1466850"/>
              <a:gd name="T47" fmla="*/ 1533998 h 1217612"/>
              <a:gd name="T48" fmla="*/ 1205130 w 1466850"/>
              <a:gd name="T49" fmla="*/ 1431430 h 1217612"/>
              <a:gd name="T50" fmla="*/ 1133940 w 1466850"/>
              <a:gd name="T51" fmla="*/ 1287218 h 1217612"/>
              <a:gd name="T52" fmla="*/ 1128094 w 1466850"/>
              <a:gd name="T53" fmla="*/ 1119601 h 1217612"/>
              <a:gd name="T54" fmla="*/ 1188966 w 1466850"/>
              <a:gd name="T55" fmla="*/ 969881 h 1217612"/>
              <a:gd name="T56" fmla="*/ 1302458 w 1466850"/>
              <a:gd name="T57" fmla="*/ 859399 h 1217612"/>
              <a:gd name="T58" fmla="*/ 1453782 w 1466850"/>
              <a:gd name="T59" fmla="*/ 802265 h 1217612"/>
              <a:gd name="T60" fmla="*/ 487977 w 1466850"/>
              <a:gd name="T61" fmla="*/ 809837 h 1217612"/>
              <a:gd name="T62" fmla="*/ 631762 w 1466850"/>
              <a:gd name="T63" fmla="*/ 880738 h 1217612"/>
              <a:gd name="T64" fmla="*/ 734368 w 1466850"/>
              <a:gd name="T65" fmla="*/ 1002235 h 1217612"/>
              <a:gd name="T66" fmla="*/ 780008 w 1466850"/>
              <a:gd name="T67" fmla="*/ 1159182 h 1217612"/>
              <a:gd name="T68" fmla="*/ 757703 w 1466850"/>
              <a:gd name="T69" fmla="*/ 1324046 h 1217612"/>
              <a:gd name="T70" fmla="*/ 673627 w 1466850"/>
              <a:gd name="T71" fmla="*/ 1459654 h 1217612"/>
              <a:gd name="T72" fmla="*/ 542883 w 1466850"/>
              <a:gd name="T73" fmla="*/ 1550174 h 1217612"/>
              <a:gd name="T74" fmla="*/ 380225 w 1466850"/>
              <a:gd name="T75" fmla="*/ 1581150 h 1217612"/>
              <a:gd name="T76" fmla="*/ 221340 w 1466850"/>
              <a:gd name="T77" fmla="*/ 1542602 h 1217612"/>
              <a:gd name="T78" fmla="*/ 95400 w 1466850"/>
              <a:gd name="T79" fmla="*/ 1445886 h 1217612"/>
              <a:gd name="T80" fmla="*/ 17501 w 1466850"/>
              <a:gd name="T81" fmla="*/ 1305805 h 1217612"/>
              <a:gd name="T82" fmla="*/ 3088 w 1466850"/>
              <a:gd name="T83" fmla="*/ 1139563 h 1217612"/>
              <a:gd name="T84" fmla="*/ 56279 w 1466850"/>
              <a:gd name="T85" fmla="*/ 986059 h 1217612"/>
              <a:gd name="T86" fmla="*/ 164718 w 1466850"/>
              <a:gd name="T87" fmla="*/ 869724 h 1217612"/>
              <a:gd name="T88" fmla="*/ 311935 w 1466850"/>
              <a:gd name="T89" fmla="*/ 805362 h 1217612"/>
              <a:gd name="T90" fmla="*/ 947210 w 1466850"/>
              <a:gd name="T91" fmla="*/ 225731 h 1217612"/>
              <a:gd name="T92" fmla="*/ 1429482 w 1466850"/>
              <a:gd name="T93" fmla="*/ 525331 h 1217612"/>
              <a:gd name="T94" fmla="*/ 1468270 w 1466850"/>
              <a:gd name="T95" fmla="*/ 599544 h 1217612"/>
              <a:gd name="T96" fmla="*/ 1115061 w 1466850"/>
              <a:gd name="T97" fmla="*/ 633216 h 1217612"/>
              <a:gd name="T98" fmla="*/ 976730 w 1466850"/>
              <a:gd name="T99" fmla="*/ 744536 h 1217612"/>
              <a:gd name="T100" fmla="*/ 1026845 w 1466850"/>
              <a:gd name="T101" fmla="*/ 826652 h 1217612"/>
              <a:gd name="T102" fmla="*/ 968492 w 1466850"/>
              <a:gd name="T103" fmla="*/ 1319688 h 1217612"/>
              <a:gd name="T104" fmla="*/ 862770 w 1466850"/>
              <a:gd name="T105" fmla="*/ 1257499 h 1217612"/>
              <a:gd name="T106" fmla="*/ 493429 w 1466850"/>
              <a:gd name="T107" fmla="*/ 665511 h 1217612"/>
              <a:gd name="T108" fmla="*/ 514366 w 1466850"/>
              <a:gd name="T109" fmla="*/ 568623 h 1217612"/>
              <a:gd name="T110" fmla="*/ 1117110 w 1466850"/>
              <a:gd name="T111" fmla="*/ 0 h 1217612"/>
              <a:gd name="T112" fmla="*/ 1226118 w 1466850"/>
              <a:gd name="T113" fmla="*/ 41916 h 1217612"/>
              <a:gd name="T114" fmla="*/ 1267939 w 1466850"/>
              <a:gd name="T115" fmla="*/ 150831 h 1217612"/>
              <a:gd name="T116" fmla="*/ 1215835 w 1466850"/>
              <a:gd name="T117" fmla="*/ 253905 h 1217612"/>
              <a:gd name="T118" fmla="*/ 1102713 w 1466850"/>
              <a:gd name="T119" fmla="*/ 284828 h 1217612"/>
              <a:gd name="T120" fmla="*/ 1006388 w 1466850"/>
              <a:gd name="T121" fmla="*/ 223670 h 1217612"/>
              <a:gd name="T122" fmla="*/ 985821 w 1466850"/>
              <a:gd name="T123" fmla="*/ 107541 h 1217612"/>
              <a:gd name="T124" fmla="*/ 1056436 w 1466850"/>
              <a:gd name="T125" fmla="*/ 17179 h 121761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466850" h="1217612">
                <a:moveTo>
                  <a:pt x="1165225" y="696262"/>
                </a:moveTo>
                <a:lnTo>
                  <a:pt x="1153838" y="696527"/>
                </a:lnTo>
                <a:lnTo>
                  <a:pt x="1142981" y="697587"/>
                </a:lnTo>
                <a:lnTo>
                  <a:pt x="1131858" y="698913"/>
                </a:lnTo>
                <a:lnTo>
                  <a:pt x="1121001" y="701033"/>
                </a:lnTo>
                <a:lnTo>
                  <a:pt x="1110408" y="703153"/>
                </a:lnTo>
                <a:lnTo>
                  <a:pt x="1100081" y="706334"/>
                </a:lnTo>
                <a:lnTo>
                  <a:pt x="1089753" y="709780"/>
                </a:lnTo>
                <a:lnTo>
                  <a:pt x="1079690" y="713755"/>
                </a:lnTo>
                <a:lnTo>
                  <a:pt x="1070421" y="717996"/>
                </a:lnTo>
                <a:lnTo>
                  <a:pt x="1060623" y="723032"/>
                </a:lnTo>
                <a:lnTo>
                  <a:pt x="1051355" y="728068"/>
                </a:lnTo>
                <a:lnTo>
                  <a:pt x="1042616" y="733899"/>
                </a:lnTo>
                <a:lnTo>
                  <a:pt x="1034142" y="739995"/>
                </a:lnTo>
                <a:lnTo>
                  <a:pt x="1025667" y="746356"/>
                </a:lnTo>
                <a:lnTo>
                  <a:pt x="1017723" y="753248"/>
                </a:lnTo>
                <a:lnTo>
                  <a:pt x="1010308" y="760669"/>
                </a:lnTo>
                <a:lnTo>
                  <a:pt x="1002893" y="768355"/>
                </a:lnTo>
                <a:lnTo>
                  <a:pt x="996008" y="776042"/>
                </a:lnTo>
                <a:lnTo>
                  <a:pt x="989388" y="784523"/>
                </a:lnTo>
                <a:lnTo>
                  <a:pt x="983562" y="793005"/>
                </a:lnTo>
                <a:lnTo>
                  <a:pt x="977736" y="802018"/>
                </a:lnTo>
                <a:lnTo>
                  <a:pt x="972704" y="811293"/>
                </a:lnTo>
                <a:lnTo>
                  <a:pt x="967673" y="820835"/>
                </a:lnTo>
                <a:lnTo>
                  <a:pt x="963171" y="830642"/>
                </a:lnTo>
                <a:lnTo>
                  <a:pt x="959464" y="840183"/>
                </a:lnTo>
                <a:lnTo>
                  <a:pt x="955756" y="850520"/>
                </a:lnTo>
                <a:lnTo>
                  <a:pt x="952843" y="860857"/>
                </a:lnTo>
                <a:lnTo>
                  <a:pt x="950460" y="871724"/>
                </a:lnTo>
                <a:lnTo>
                  <a:pt x="948606" y="882326"/>
                </a:lnTo>
                <a:lnTo>
                  <a:pt x="947282" y="893458"/>
                </a:lnTo>
                <a:lnTo>
                  <a:pt x="946223" y="904590"/>
                </a:lnTo>
                <a:lnTo>
                  <a:pt x="945958" y="915722"/>
                </a:lnTo>
                <a:lnTo>
                  <a:pt x="946223" y="927119"/>
                </a:lnTo>
                <a:lnTo>
                  <a:pt x="947282" y="938251"/>
                </a:lnTo>
                <a:lnTo>
                  <a:pt x="948606" y="949118"/>
                </a:lnTo>
                <a:lnTo>
                  <a:pt x="950460" y="959985"/>
                </a:lnTo>
                <a:lnTo>
                  <a:pt x="952843" y="970587"/>
                </a:lnTo>
                <a:lnTo>
                  <a:pt x="955756" y="980924"/>
                </a:lnTo>
                <a:lnTo>
                  <a:pt x="959464" y="991261"/>
                </a:lnTo>
                <a:lnTo>
                  <a:pt x="963171" y="1001333"/>
                </a:lnTo>
                <a:lnTo>
                  <a:pt x="967673" y="1011140"/>
                </a:lnTo>
                <a:lnTo>
                  <a:pt x="972704" y="1020416"/>
                </a:lnTo>
                <a:lnTo>
                  <a:pt x="977736" y="1029693"/>
                </a:lnTo>
                <a:lnTo>
                  <a:pt x="983562" y="1038440"/>
                </a:lnTo>
                <a:lnTo>
                  <a:pt x="989388" y="1047186"/>
                </a:lnTo>
                <a:lnTo>
                  <a:pt x="996008" y="1055403"/>
                </a:lnTo>
                <a:lnTo>
                  <a:pt x="1002893" y="1063354"/>
                </a:lnTo>
                <a:lnTo>
                  <a:pt x="1010308" y="1071041"/>
                </a:lnTo>
                <a:lnTo>
                  <a:pt x="1017723" y="1078197"/>
                </a:lnTo>
                <a:lnTo>
                  <a:pt x="1025667" y="1085088"/>
                </a:lnTo>
                <a:lnTo>
                  <a:pt x="1034142" y="1091714"/>
                </a:lnTo>
                <a:lnTo>
                  <a:pt x="1042616" y="1098075"/>
                </a:lnTo>
                <a:lnTo>
                  <a:pt x="1051355" y="1103641"/>
                </a:lnTo>
                <a:lnTo>
                  <a:pt x="1060623" y="1108942"/>
                </a:lnTo>
                <a:lnTo>
                  <a:pt x="1070421" y="1113713"/>
                </a:lnTo>
                <a:lnTo>
                  <a:pt x="1079690" y="1117954"/>
                </a:lnTo>
                <a:lnTo>
                  <a:pt x="1089753" y="1121930"/>
                </a:lnTo>
                <a:lnTo>
                  <a:pt x="1100081" y="1125375"/>
                </a:lnTo>
                <a:lnTo>
                  <a:pt x="1110408" y="1128291"/>
                </a:lnTo>
                <a:lnTo>
                  <a:pt x="1121001" y="1130941"/>
                </a:lnTo>
                <a:lnTo>
                  <a:pt x="1131858" y="1132797"/>
                </a:lnTo>
                <a:lnTo>
                  <a:pt x="1142981" y="1134387"/>
                </a:lnTo>
                <a:lnTo>
                  <a:pt x="1153838" y="1135182"/>
                </a:lnTo>
                <a:lnTo>
                  <a:pt x="1165225" y="1135447"/>
                </a:lnTo>
                <a:lnTo>
                  <a:pt x="1176347" y="1135182"/>
                </a:lnTo>
                <a:lnTo>
                  <a:pt x="1187470" y="1134387"/>
                </a:lnTo>
                <a:lnTo>
                  <a:pt x="1198592" y="1132797"/>
                </a:lnTo>
                <a:lnTo>
                  <a:pt x="1209185" y="1130941"/>
                </a:lnTo>
                <a:lnTo>
                  <a:pt x="1219777" y="1128291"/>
                </a:lnTo>
                <a:lnTo>
                  <a:pt x="1230370" y="1125375"/>
                </a:lnTo>
                <a:lnTo>
                  <a:pt x="1240433" y="1121930"/>
                </a:lnTo>
                <a:lnTo>
                  <a:pt x="1250496" y="1117954"/>
                </a:lnTo>
                <a:lnTo>
                  <a:pt x="1260029" y="1113713"/>
                </a:lnTo>
                <a:lnTo>
                  <a:pt x="1269563" y="1108942"/>
                </a:lnTo>
                <a:lnTo>
                  <a:pt x="1278831" y="1103641"/>
                </a:lnTo>
                <a:lnTo>
                  <a:pt x="1287835" y="1098075"/>
                </a:lnTo>
                <a:lnTo>
                  <a:pt x="1296309" y="1091714"/>
                </a:lnTo>
                <a:lnTo>
                  <a:pt x="1304783" y="1085088"/>
                </a:lnTo>
                <a:lnTo>
                  <a:pt x="1312463" y="1078197"/>
                </a:lnTo>
                <a:lnTo>
                  <a:pt x="1320142" y="1071041"/>
                </a:lnTo>
                <a:lnTo>
                  <a:pt x="1327557" y="1063354"/>
                </a:lnTo>
                <a:lnTo>
                  <a:pt x="1334442" y="1055403"/>
                </a:lnTo>
                <a:lnTo>
                  <a:pt x="1341063" y="1047186"/>
                </a:lnTo>
                <a:lnTo>
                  <a:pt x="1346889" y="1038440"/>
                </a:lnTo>
                <a:lnTo>
                  <a:pt x="1352715" y="1029693"/>
                </a:lnTo>
                <a:lnTo>
                  <a:pt x="1357746" y="1020416"/>
                </a:lnTo>
                <a:lnTo>
                  <a:pt x="1362778" y="1011140"/>
                </a:lnTo>
                <a:lnTo>
                  <a:pt x="1367280" y="1001333"/>
                </a:lnTo>
                <a:lnTo>
                  <a:pt x="1371252" y="991261"/>
                </a:lnTo>
                <a:lnTo>
                  <a:pt x="1374694" y="980924"/>
                </a:lnTo>
                <a:lnTo>
                  <a:pt x="1377607" y="970587"/>
                </a:lnTo>
                <a:lnTo>
                  <a:pt x="1380256" y="959985"/>
                </a:lnTo>
                <a:lnTo>
                  <a:pt x="1381844" y="949118"/>
                </a:lnTo>
                <a:lnTo>
                  <a:pt x="1383433" y="938251"/>
                </a:lnTo>
                <a:lnTo>
                  <a:pt x="1384228" y="927119"/>
                </a:lnTo>
                <a:lnTo>
                  <a:pt x="1384493" y="915722"/>
                </a:lnTo>
                <a:lnTo>
                  <a:pt x="1384228" y="904590"/>
                </a:lnTo>
                <a:lnTo>
                  <a:pt x="1383433" y="893458"/>
                </a:lnTo>
                <a:lnTo>
                  <a:pt x="1381844" y="882326"/>
                </a:lnTo>
                <a:lnTo>
                  <a:pt x="1380256" y="871724"/>
                </a:lnTo>
                <a:lnTo>
                  <a:pt x="1377607" y="860857"/>
                </a:lnTo>
                <a:lnTo>
                  <a:pt x="1374694" y="850520"/>
                </a:lnTo>
                <a:lnTo>
                  <a:pt x="1371252" y="840183"/>
                </a:lnTo>
                <a:lnTo>
                  <a:pt x="1367280" y="830642"/>
                </a:lnTo>
                <a:lnTo>
                  <a:pt x="1362778" y="820835"/>
                </a:lnTo>
                <a:lnTo>
                  <a:pt x="1357746" y="811293"/>
                </a:lnTo>
                <a:lnTo>
                  <a:pt x="1352715" y="802018"/>
                </a:lnTo>
                <a:lnTo>
                  <a:pt x="1346889" y="793005"/>
                </a:lnTo>
                <a:lnTo>
                  <a:pt x="1341063" y="784523"/>
                </a:lnTo>
                <a:lnTo>
                  <a:pt x="1334442" y="776042"/>
                </a:lnTo>
                <a:lnTo>
                  <a:pt x="1327557" y="768355"/>
                </a:lnTo>
                <a:lnTo>
                  <a:pt x="1320142" y="760669"/>
                </a:lnTo>
                <a:lnTo>
                  <a:pt x="1312463" y="753248"/>
                </a:lnTo>
                <a:lnTo>
                  <a:pt x="1304783" y="746356"/>
                </a:lnTo>
                <a:lnTo>
                  <a:pt x="1296309" y="739995"/>
                </a:lnTo>
                <a:lnTo>
                  <a:pt x="1287835" y="733899"/>
                </a:lnTo>
                <a:lnTo>
                  <a:pt x="1278831" y="728068"/>
                </a:lnTo>
                <a:lnTo>
                  <a:pt x="1269563" y="723032"/>
                </a:lnTo>
                <a:lnTo>
                  <a:pt x="1260029" y="717996"/>
                </a:lnTo>
                <a:lnTo>
                  <a:pt x="1250496" y="713755"/>
                </a:lnTo>
                <a:lnTo>
                  <a:pt x="1240433" y="709780"/>
                </a:lnTo>
                <a:lnTo>
                  <a:pt x="1230370" y="706334"/>
                </a:lnTo>
                <a:lnTo>
                  <a:pt x="1219777" y="703153"/>
                </a:lnTo>
                <a:lnTo>
                  <a:pt x="1209185" y="701033"/>
                </a:lnTo>
                <a:lnTo>
                  <a:pt x="1198592" y="698913"/>
                </a:lnTo>
                <a:lnTo>
                  <a:pt x="1187470" y="697587"/>
                </a:lnTo>
                <a:lnTo>
                  <a:pt x="1176347" y="696527"/>
                </a:lnTo>
                <a:lnTo>
                  <a:pt x="1165225" y="696262"/>
                </a:lnTo>
                <a:close/>
                <a:moveTo>
                  <a:pt x="300700" y="696262"/>
                </a:moveTo>
                <a:lnTo>
                  <a:pt x="289338" y="696527"/>
                </a:lnTo>
                <a:lnTo>
                  <a:pt x="278504" y="697587"/>
                </a:lnTo>
                <a:lnTo>
                  <a:pt x="267406" y="698913"/>
                </a:lnTo>
                <a:lnTo>
                  <a:pt x="256572" y="701033"/>
                </a:lnTo>
                <a:lnTo>
                  <a:pt x="246003" y="703418"/>
                </a:lnTo>
                <a:lnTo>
                  <a:pt x="235698" y="706334"/>
                </a:lnTo>
                <a:lnTo>
                  <a:pt x="225393" y="709780"/>
                </a:lnTo>
                <a:lnTo>
                  <a:pt x="215616" y="713755"/>
                </a:lnTo>
                <a:lnTo>
                  <a:pt x="206104" y="717996"/>
                </a:lnTo>
                <a:lnTo>
                  <a:pt x="196591" y="723032"/>
                </a:lnTo>
                <a:lnTo>
                  <a:pt x="187343" y="728068"/>
                </a:lnTo>
                <a:lnTo>
                  <a:pt x="178623" y="733899"/>
                </a:lnTo>
                <a:lnTo>
                  <a:pt x="169903" y="739995"/>
                </a:lnTo>
                <a:lnTo>
                  <a:pt x="161448" y="746621"/>
                </a:lnTo>
                <a:lnTo>
                  <a:pt x="153785" y="753513"/>
                </a:lnTo>
                <a:lnTo>
                  <a:pt x="146122" y="760669"/>
                </a:lnTo>
                <a:lnTo>
                  <a:pt x="138988" y="768355"/>
                </a:lnTo>
                <a:lnTo>
                  <a:pt x="132118" y="776572"/>
                </a:lnTo>
                <a:lnTo>
                  <a:pt x="125512" y="784523"/>
                </a:lnTo>
                <a:lnTo>
                  <a:pt x="119170" y="793270"/>
                </a:lnTo>
                <a:lnTo>
                  <a:pt x="113621" y="802282"/>
                </a:lnTo>
                <a:lnTo>
                  <a:pt x="108337" y="811293"/>
                </a:lnTo>
                <a:lnTo>
                  <a:pt x="103580" y="820835"/>
                </a:lnTo>
                <a:lnTo>
                  <a:pt x="99353" y="830642"/>
                </a:lnTo>
                <a:lnTo>
                  <a:pt x="95389" y="840448"/>
                </a:lnTo>
                <a:lnTo>
                  <a:pt x="91954" y="850520"/>
                </a:lnTo>
                <a:lnTo>
                  <a:pt x="89047" y="861122"/>
                </a:lnTo>
                <a:lnTo>
                  <a:pt x="86405" y="871724"/>
                </a:lnTo>
                <a:lnTo>
                  <a:pt x="84555" y="882326"/>
                </a:lnTo>
                <a:lnTo>
                  <a:pt x="82970" y="893458"/>
                </a:lnTo>
                <a:lnTo>
                  <a:pt x="82177" y="904590"/>
                </a:lnTo>
                <a:lnTo>
                  <a:pt x="81913" y="915722"/>
                </a:lnTo>
                <a:lnTo>
                  <a:pt x="82177" y="927119"/>
                </a:lnTo>
                <a:lnTo>
                  <a:pt x="82970" y="938251"/>
                </a:lnTo>
                <a:lnTo>
                  <a:pt x="84555" y="949118"/>
                </a:lnTo>
                <a:lnTo>
                  <a:pt x="86405" y="959985"/>
                </a:lnTo>
                <a:lnTo>
                  <a:pt x="89047" y="970587"/>
                </a:lnTo>
                <a:lnTo>
                  <a:pt x="91954" y="980924"/>
                </a:lnTo>
                <a:lnTo>
                  <a:pt x="95389" y="991261"/>
                </a:lnTo>
                <a:lnTo>
                  <a:pt x="99353" y="1001333"/>
                </a:lnTo>
                <a:lnTo>
                  <a:pt x="103580" y="1011140"/>
                </a:lnTo>
                <a:lnTo>
                  <a:pt x="108337" y="1020416"/>
                </a:lnTo>
                <a:lnTo>
                  <a:pt x="113621" y="1029693"/>
                </a:lnTo>
                <a:lnTo>
                  <a:pt x="119170" y="1038440"/>
                </a:lnTo>
                <a:lnTo>
                  <a:pt x="125512" y="1047186"/>
                </a:lnTo>
                <a:lnTo>
                  <a:pt x="132118" y="1055403"/>
                </a:lnTo>
                <a:lnTo>
                  <a:pt x="138988" y="1063354"/>
                </a:lnTo>
                <a:lnTo>
                  <a:pt x="146122" y="1071041"/>
                </a:lnTo>
                <a:lnTo>
                  <a:pt x="153785" y="1078197"/>
                </a:lnTo>
                <a:lnTo>
                  <a:pt x="161448" y="1085088"/>
                </a:lnTo>
                <a:lnTo>
                  <a:pt x="169903" y="1091714"/>
                </a:lnTo>
                <a:lnTo>
                  <a:pt x="178359" y="1097810"/>
                </a:lnTo>
                <a:lnTo>
                  <a:pt x="187343" y="1103376"/>
                </a:lnTo>
                <a:lnTo>
                  <a:pt x="196591" y="1108942"/>
                </a:lnTo>
                <a:lnTo>
                  <a:pt x="206104" y="1113713"/>
                </a:lnTo>
                <a:lnTo>
                  <a:pt x="215616" y="1117954"/>
                </a:lnTo>
                <a:lnTo>
                  <a:pt x="225393" y="1121930"/>
                </a:lnTo>
                <a:lnTo>
                  <a:pt x="235698" y="1125375"/>
                </a:lnTo>
                <a:lnTo>
                  <a:pt x="246003" y="1128291"/>
                </a:lnTo>
                <a:lnTo>
                  <a:pt x="256572" y="1130941"/>
                </a:lnTo>
                <a:lnTo>
                  <a:pt x="267406" y="1132797"/>
                </a:lnTo>
                <a:lnTo>
                  <a:pt x="278504" y="1134387"/>
                </a:lnTo>
                <a:lnTo>
                  <a:pt x="289338" y="1135182"/>
                </a:lnTo>
                <a:lnTo>
                  <a:pt x="300700" y="1135447"/>
                </a:lnTo>
                <a:lnTo>
                  <a:pt x="311797" y="1135182"/>
                </a:lnTo>
                <a:lnTo>
                  <a:pt x="322895" y="1134387"/>
                </a:lnTo>
                <a:lnTo>
                  <a:pt x="333993" y="1132797"/>
                </a:lnTo>
                <a:lnTo>
                  <a:pt x="344827" y="1130941"/>
                </a:lnTo>
                <a:lnTo>
                  <a:pt x="355396" y="1128291"/>
                </a:lnTo>
                <a:lnTo>
                  <a:pt x="365701" y="1125375"/>
                </a:lnTo>
                <a:lnTo>
                  <a:pt x="376007" y="1121930"/>
                </a:lnTo>
                <a:lnTo>
                  <a:pt x="386048" y="1117954"/>
                </a:lnTo>
                <a:lnTo>
                  <a:pt x="395560" y="1113713"/>
                </a:lnTo>
                <a:lnTo>
                  <a:pt x="405072" y="1108942"/>
                </a:lnTo>
                <a:lnTo>
                  <a:pt x="414056" y="1103376"/>
                </a:lnTo>
                <a:lnTo>
                  <a:pt x="423040" y="1097810"/>
                </a:lnTo>
                <a:lnTo>
                  <a:pt x="431496" y="1091714"/>
                </a:lnTo>
                <a:lnTo>
                  <a:pt x="439951" y="1085088"/>
                </a:lnTo>
                <a:lnTo>
                  <a:pt x="447878" y="1078197"/>
                </a:lnTo>
                <a:lnTo>
                  <a:pt x="455541" y="1071041"/>
                </a:lnTo>
                <a:lnTo>
                  <a:pt x="462676" y="1063354"/>
                </a:lnTo>
                <a:lnTo>
                  <a:pt x="469546" y="1055403"/>
                </a:lnTo>
                <a:lnTo>
                  <a:pt x="476152" y="1047186"/>
                </a:lnTo>
                <a:lnTo>
                  <a:pt x="482229" y="1038440"/>
                </a:lnTo>
                <a:lnTo>
                  <a:pt x="488042" y="1029693"/>
                </a:lnTo>
                <a:lnTo>
                  <a:pt x="493063" y="1020416"/>
                </a:lnTo>
                <a:lnTo>
                  <a:pt x="498083" y="1011140"/>
                </a:lnTo>
                <a:lnTo>
                  <a:pt x="502311" y="1001333"/>
                </a:lnTo>
                <a:lnTo>
                  <a:pt x="506274" y="991261"/>
                </a:lnTo>
                <a:lnTo>
                  <a:pt x="509709" y="980924"/>
                </a:lnTo>
                <a:lnTo>
                  <a:pt x="512880" y="970587"/>
                </a:lnTo>
                <a:lnTo>
                  <a:pt x="515258" y="959985"/>
                </a:lnTo>
                <a:lnTo>
                  <a:pt x="517108" y="949118"/>
                </a:lnTo>
                <a:lnTo>
                  <a:pt x="518693" y="938251"/>
                </a:lnTo>
                <a:lnTo>
                  <a:pt x="519486" y="927119"/>
                </a:lnTo>
                <a:lnTo>
                  <a:pt x="519750" y="915722"/>
                </a:lnTo>
                <a:lnTo>
                  <a:pt x="519486" y="904590"/>
                </a:lnTo>
                <a:lnTo>
                  <a:pt x="518693" y="893458"/>
                </a:lnTo>
                <a:lnTo>
                  <a:pt x="517108" y="882326"/>
                </a:lnTo>
                <a:lnTo>
                  <a:pt x="515258" y="871724"/>
                </a:lnTo>
                <a:lnTo>
                  <a:pt x="512880" y="861122"/>
                </a:lnTo>
                <a:lnTo>
                  <a:pt x="509709" y="850520"/>
                </a:lnTo>
                <a:lnTo>
                  <a:pt x="506274" y="840448"/>
                </a:lnTo>
                <a:lnTo>
                  <a:pt x="502311" y="830642"/>
                </a:lnTo>
                <a:lnTo>
                  <a:pt x="498083" y="820835"/>
                </a:lnTo>
                <a:lnTo>
                  <a:pt x="493063" y="811293"/>
                </a:lnTo>
                <a:lnTo>
                  <a:pt x="487778" y="802282"/>
                </a:lnTo>
                <a:lnTo>
                  <a:pt x="481965" y="793270"/>
                </a:lnTo>
                <a:lnTo>
                  <a:pt x="476152" y="784523"/>
                </a:lnTo>
                <a:lnTo>
                  <a:pt x="469546" y="776572"/>
                </a:lnTo>
                <a:lnTo>
                  <a:pt x="462676" y="768355"/>
                </a:lnTo>
                <a:lnTo>
                  <a:pt x="455541" y="760669"/>
                </a:lnTo>
                <a:lnTo>
                  <a:pt x="447878" y="753513"/>
                </a:lnTo>
                <a:lnTo>
                  <a:pt x="439951" y="746621"/>
                </a:lnTo>
                <a:lnTo>
                  <a:pt x="431496" y="739995"/>
                </a:lnTo>
                <a:lnTo>
                  <a:pt x="423040" y="733899"/>
                </a:lnTo>
                <a:lnTo>
                  <a:pt x="414056" y="728068"/>
                </a:lnTo>
                <a:lnTo>
                  <a:pt x="405072" y="723032"/>
                </a:lnTo>
                <a:lnTo>
                  <a:pt x="395560" y="717996"/>
                </a:lnTo>
                <a:lnTo>
                  <a:pt x="386048" y="713755"/>
                </a:lnTo>
                <a:lnTo>
                  <a:pt x="376007" y="709780"/>
                </a:lnTo>
                <a:lnTo>
                  <a:pt x="365701" y="706334"/>
                </a:lnTo>
                <a:lnTo>
                  <a:pt x="355396" y="703418"/>
                </a:lnTo>
                <a:lnTo>
                  <a:pt x="344563" y="701033"/>
                </a:lnTo>
                <a:lnTo>
                  <a:pt x="333993" y="698913"/>
                </a:lnTo>
                <a:lnTo>
                  <a:pt x="322895" y="697587"/>
                </a:lnTo>
                <a:lnTo>
                  <a:pt x="311797" y="696527"/>
                </a:lnTo>
                <a:lnTo>
                  <a:pt x="300700" y="696262"/>
                </a:lnTo>
                <a:close/>
                <a:moveTo>
                  <a:pt x="1157546" y="614362"/>
                </a:moveTo>
                <a:lnTo>
                  <a:pt x="1165490" y="614362"/>
                </a:lnTo>
                <a:lnTo>
                  <a:pt x="1173170" y="614362"/>
                </a:lnTo>
                <a:lnTo>
                  <a:pt x="1180849" y="614627"/>
                </a:lnTo>
                <a:lnTo>
                  <a:pt x="1188794" y="615157"/>
                </a:lnTo>
                <a:lnTo>
                  <a:pt x="1196209" y="615687"/>
                </a:lnTo>
                <a:lnTo>
                  <a:pt x="1203888" y="616483"/>
                </a:lnTo>
                <a:lnTo>
                  <a:pt x="1211303" y="617808"/>
                </a:lnTo>
                <a:lnTo>
                  <a:pt x="1218718" y="618868"/>
                </a:lnTo>
                <a:lnTo>
                  <a:pt x="1226133" y="620193"/>
                </a:lnTo>
                <a:lnTo>
                  <a:pt x="1233283" y="622049"/>
                </a:lnTo>
                <a:lnTo>
                  <a:pt x="1240698" y="623639"/>
                </a:lnTo>
                <a:lnTo>
                  <a:pt x="1247848" y="625759"/>
                </a:lnTo>
                <a:lnTo>
                  <a:pt x="1254998" y="627615"/>
                </a:lnTo>
                <a:lnTo>
                  <a:pt x="1261883" y="630000"/>
                </a:lnTo>
                <a:lnTo>
                  <a:pt x="1269033" y="632386"/>
                </a:lnTo>
                <a:lnTo>
                  <a:pt x="1275918" y="635036"/>
                </a:lnTo>
                <a:lnTo>
                  <a:pt x="1282803" y="637687"/>
                </a:lnTo>
                <a:lnTo>
                  <a:pt x="1289159" y="640867"/>
                </a:lnTo>
                <a:lnTo>
                  <a:pt x="1295779" y="643783"/>
                </a:lnTo>
                <a:lnTo>
                  <a:pt x="1302400" y="647228"/>
                </a:lnTo>
                <a:lnTo>
                  <a:pt x="1309020" y="650674"/>
                </a:lnTo>
                <a:lnTo>
                  <a:pt x="1315376" y="654119"/>
                </a:lnTo>
                <a:lnTo>
                  <a:pt x="1321466" y="657830"/>
                </a:lnTo>
                <a:lnTo>
                  <a:pt x="1327557" y="661806"/>
                </a:lnTo>
                <a:lnTo>
                  <a:pt x="1333913" y="665517"/>
                </a:lnTo>
                <a:lnTo>
                  <a:pt x="1339474" y="669757"/>
                </a:lnTo>
                <a:lnTo>
                  <a:pt x="1345565" y="673998"/>
                </a:lnTo>
                <a:lnTo>
                  <a:pt x="1351391" y="678239"/>
                </a:lnTo>
                <a:lnTo>
                  <a:pt x="1356952" y="683010"/>
                </a:lnTo>
                <a:lnTo>
                  <a:pt x="1362513" y="687516"/>
                </a:lnTo>
                <a:lnTo>
                  <a:pt x="1367809" y="692286"/>
                </a:lnTo>
                <a:lnTo>
                  <a:pt x="1373370" y="697587"/>
                </a:lnTo>
                <a:lnTo>
                  <a:pt x="1378402" y="702358"/>
                </a:lnTo>
                <a:lnTo>
                  <a:pt x="1383433" y="707394"/>
                </a:lnTo>
                <a:lnTo>
                  <a:pt x="1388465" y="712960"/>
                </a:lnTo>
                <a:lnTo>
                  <a:pt x="1392967" y="718261"/>
                </a:lnTo>
                <a:lnTo>
                  <a:pt x="1397998" y="723827"/>
                </a:lnTo>
                <a:lnTo>
                  <a:pt x="1402500" y="729658"/>
                </a:lnTo>
                <a:lnTo>
                  <a:pt x="1406737" y="735224"/>
                </a:lnTo>
                <a:lnTo>
                  <a:pt x="1410974" y="741055"/>
                </a:lnTo>
                <a:lnTo>
                  <a:pt x="1414946" y="746886"/>
                </a:lnTo>
                <a:lnTo>
                  <a:pt x="1418919" y="752983"/>
                </a:lnTo>
                <a:lnTo>
                  <a:pt x="1423156" y="759344"/>
                </a:lnTo>
                <a:lnTo>
                  <a:pt x="1426863" y="765705"/>
                </a:lnTo>
                <a:lnTo>
                  <a:pt x="1430306" y="771801"/>
                </a:lnTo>
                <a:lnTo>
                  <a:pt x="1433483" y="778427"/>
                </a:lnTo>
                <a:lnTo>
                  <a:pt x="1436926" y="785053"/>
                </a:lnTo>
                <a:lnTo>
                  <a:pt x="1439839" y="791680"/>
                </a:lnTo>
                <a:lnTo>
                  <a:pt x="1443017" y="798306"/>
                </a:lnTo>
                <a:lnTo>
                  <a:pt x="1445665" y="804932"/>
                </a:lnTo>
                <a:lnTo>
                  <a:pt x="1448578" y="811823"/>
                </a:lnTo>
                <a:lnTo>
                  <a:pt x="1450696" y="818980"/>
                </a:lnTo>
                <a:lnTo>
                  <a:pt x="1453080" y="825871"/>
                </a:lnTo>
                <a:lnTo>
                  <a:pt x="1455463" y="833027"/>
                </a:lnTo>
                <a:lnTo>
                  <a:pt x="1457052" y="840183"/>
                </a:lnTo>
                <a:lnTo>
                  <a:pt x="1459171" y="847605"/>
                </a:lnTo>
                <a:lnTo>
                  <a:pt x="1460495" y="854761"/>
                </a:lnTo>
                <a:lnTo>
                  <a:pt x="1461819" y="862182"/>
                </a:lnTo>
                <a:lnTo>
                  <a:pt x="1463143" y="869604"/>
                </a:lnTo>
                <a:lnTo>
                  <a:pt x="1464202" y="877555"/>
                </a:lnTo>
                <a:lnTo>
                  <a:pt x="1464997" y="884977"/>
                </a:lnTo>
                <a:lnTo>
                  <a:pt x="1465791" y="892663"/>
                </a:lnTo>
                <a:lnTo>
                  <a:pt x="1466321" y="900349"/>
                </a:lnTo>
                <a:lnTo>
                  <a:pt x="1466585" y="908036"/>
                </a:lnTo>
                <a:lnTo>
                  <a:pt x="1466850" y="915722"/>
                </a:lnTo>
                <a:lnTo>
                  <a:pt x="1466585" y="923674"/>
                </a:lnTo>
                <a:lnTo>
                  <a:pt x="1466321" y="931625"/>
                </a:lnTo>
                <a:lnTo>
                  <a:pt x="1465791" y="939046"/>
                </a:lnTo>
                <a:lnTo>
                  <a:pt x="1464997" y="946733"/>
                </a:lnTo>
                <a:lnTo>
                  <a:pt x="1464202" y="954419"/>
                </a:lnTo>
                <a:lnTo>
                  <a:pt x="1463143" y="961841"/>
                </a:lnTo>
                <a:lnTo>
                  <a:pt x="1461819" y="969262"/>
                </a:lnTo>
                <a:lnTo>
                  <a:pt x="1460495" y="976683"/>
                </a:lnTo>
                <a:lnTo>
                  <a:pt x="1459171" y="984105"/>
                </a:lnTo>
                <a:lnTo>
                  <a:pt x="1457052" y="991261"/>
                </a:lnTo>
                <a:lnTo>
                  <a:pt x="1455463" y="998417"/>
                </a:lnTo>
                <a:lnTo>
                  <a:pt x="1453080" y="1005574"/>
                </a:lnTo>
                <a:lnTo>
                  <a:pt x="1450696" y="1012730"/>
                </a:lnTo>
                <a:lnTo>
                  <a:pt x="1448578" y="1019621"/>
                </a:lnTo>
                <a:lnTo>
                  <a:pt x="1445665" y="1026512"/>
                </a:lnTo>
                <a:lnTo>
                  <a:pt x="1443017" y="1033404"/>
                </a:lnTo>
                <a:lnTo>
                  <a:pt x="1439839" y="1040295"/>
                </a:lnTo>
                <a:lnTo>
                  <a:pt x="1436926" y="1046921"/>
                </a:lnTo>
                <a:lnTo>
                  <a:pt x="1433483" y="1053282"/>
                </a:lnTo>
                <a:lnTo>
                  <a:pt x="1430306" y="1059643"/>
                </a:lnTo>
                <a:lnTo>
                  <a:pt x="1426863" y="1066270"/>
                </a:lnTo>
                <a:lnTo>
                  <a:pt x="1423156" y="1072631"/>
                </a:lnTo>
                <a:lnTo>
                  <a:pt x="1418919" y="1078462"/>
                </a:lnTo>
                <a:lnTo>
                  <a:pt x="1414946" y="1084558"/>
                </a:lnTo>
                <a:lnTo>
                  <a:pt x="1410974" y="1090654"/>
                </a:lnTo>
                <a:lnTo>
                  <a:pt x="1406737" y="1096485"/>
                </a:lnTo>
                <a:lnTo>
                  <a:pt x="1402500" y="1102316"/>
                </a:lnTo>
                <a:lnTo>
                  <a:pt x="1397998" y="1107882"/>
                </a:lnTo>
                <a:lnTo>
                  <a:pt x="1392967" y="1113448"/>
                </a:lnTo>
                <a:lnTo>
                  <a:pt x="1388465" y="1118749"/>
                </a:lnTo>
                <a:lnTo>
                  <a:pt x="1383433" y="1124050"/>
                </a:lnTo>
                <a:lnTo>
                  <a:pt x="1378402" y="1129086"/>
                </a:lnTo>
                <a:lnTo>
                  <a:pt x="1373370" y="1134387"/>
                </a:lnTo>
                <a:lnTo>
                  <a:pt x="1367809" y="1139158"/>
                </a:lnTo>
                <a:lnTo>
                  <a:pt x="1362513" y="1143929"/>
                </a:lnTo>
                <a:lnTo>
                  <a:pt x="1356952" y="1148965"/>
                </a:lnTo>
                <a:lnTo>
                  <a:pt x="1351391" y="1153205"/>
                </a:lnTo>
                <a:lnTo>
                  <a:pt x="1345565" y="1157711"/>
                </a:lnTo>
                <a:lnTo>
                  <a:pt x="1339474" y="1161952"/>
                </a:lnTo>
                <a:lnTo>
                  <a:pt x="1333913" y="1166193"/>
                </a:lnTo>
                <a:lnTo>
                  <a:pt x="1327557" y="1170169"/>
                </a:lnTo>
                <a:lnTo>
                  <a:pt x="1321466" y="1174144"/>
                </a:lnTo>
                <a:lnTo>
                  <a:pt x="1315376" y="1177855"/>
                </a:lnTo>
                <a:lnTo>
                  <a:pt x="1309020" y="1181301"/>
                </a:lnTo>
                <a:lnTo>
                  <a:pt x="1302400" y="1184746"/>
                </a:lnTo>
                <a:lnTo>
                  <a:pt x="1295779" y="1187927"/>
                </a:lnTo>
                <a:lnTo>
                  <a:pt x="1289159" y="1190842"/>
                </a:lnTo>
                <a:lnTo>
                  <a:pt x="1282803" y="1193758"/>
                </a:lnTo>
                <a:lnTo>
                  <a:pt x="1275918" y="1196673"/>
                </a:lnTo>
                <a:lnTo>
                  <a:pt x="1269033" y="1199324"/>
                </a:lnTo>
                <a:lnTo>
                  <a:pt x="1261883" y="1201974"/>
                </a:lnTo>
                <a:lnTo>
                  <a:pt x="1254998" y="1204095"/>
                </a:lnTo>
                <a:lnTo>
                  <a:pt x="1247848" y="1206215"/>
                </a:lnTo>
                <a:lnTo>
                  <a:pt x="1240698" y="1208070"/>
                </a:lnTo>
                <a:lnTo>
                  <a:pt x="1233283" y="1209926"/>
                </a:lnTo>
                <a:lnTo>
                  <a:pt x="1226133" y="1211516"/>
                </a:lnTo>
                <a:lnTo>
                  <a:pt x="1218718" y="1213106"/>
                </a:lnTo>
                <a:lnTo>
                  <a:pt x="1211303" y="1214167"/>
                </a:lnTo>
                <a:lnTo>
                  <a:pt x="1203888" y="1215227"/>
                </a:lnTo>
                <a:lnTo>
                  <a:pt x="1196209" y="1216022"/>
                </a:lnTo>
                <a:lnTo>
                  <a:pt x="1188794" y="1216817"/>
                </a:lnTo>
                <a:lnTo>
                  <a:pt x="1180849" y="1217347"/>
                </a:lnTo>
                <a:lnTo>
                  <a:pt x="1173170" y="1217612"/>
                </a:lnTo>
                <a:lnTo>
                  <a:pt x="1165490" y="1217612"/>
                </a:lnTo>
                <a:lnTo>
                  <a:pt x="1157546" y="1217612"/>
                </a:lnTo>
                <a:lnTo>
                  <a:pt x="1149866" y="1217347"/>
                </a:lnTo>
                <a:lnTo>
                  <a:pt x="1142186" y="1216817"/>
                </a:lnTo>
                <a:lnTo>
                  <a:pt x="1134771" y="1216022"/>
                </a:lnTo>
                <a:lnTo>
                  <a:pt x="1126827" y="1215227"/>
                </a:lnTo>
                <a:lnTo>
                  <a:pt x="1119412" y="1214167"/>
                </a:lnTo>
                <a:lnTo>
                  <a:pt x="1111997" y="1213106"/>
                </a:lnTo>
                <a:lnTo>
                  <a:pt x="1104582" y="1211516"/>
                </a:lnTo>
                <a:lnTo>
                  <a:pt x="1097168" y="1209926"/>
                </a:lnTo>
                <a:lnTo>
                  <a:pt x="1090018" y="1208070"/>
                </a:lnTo>
                <a:lnTo>
                  <a:pt x="1082868" y="1206215"/>
                </a:lnTo>
                <a:lnTo>
                  <a:pt x="1075718" y="1204095"/>
                </a:lnTo>
                <a:lnTo>
                  <a:pt x="1068568" y="1201974"/>
                </a:lnTo>
                <a:lnTo>
                  <a:pt x="1061682" y="1199324"/>
                </a:lnTo>
                <a:lnTo>
                  <a:pt x="1054797" y="1196673"/>
                </a:lnTo>
                <a:lnTo>
                  <a:pt x="1048177" y="1193758"/>
                </a:lnTo>
                <a:lnTo>
                  <a:pt x="1041292" y="1190842"/>
                </a:lnTo>
                <a:lnTo>
                  <a:pt x="1034671" y="1187927"/>
                </a:lnTo>
                <a:lnTo>
                  <a:pt x="1028051" y="1184746"/>
                </a:lnTo>
                <a:lnTo>
                  <a:pt x="1021695" y="1181301"/>
                </a:lnTo>
                <a:lnTo>
                  <a:pt x="1015075" y="1177855"/>
                </a:lnTo>
                <a:lnTo>
                  <a:pt x="1009249" y="1174144"/>
                </a:lnTo>
                <a:lnTo>
                  <a:pt x="1002893" y="1170169"/>
                </a:lnTo>
                <a:lnTo>
                  <a:pt x="996803" y="1166193"/>
                </a:lnTo>
                <a:lnTo>
                  <a:pt x="990977" y="1161952"/>
                </a:lnTo>
                <a:lnTo>
                  <a:pt x="984886" y="1157711"/>
                </a:lnTo>
                <a:lnTo>
                  <a:pt x="979060" y="1153205"/>
                </a:lnTo>
                <a:lnTo>
                  <a:pt x="973499" y="1148965"/>
                </a:lnTo>
                <a:lnTo>
                  <a:pt x="967938" y="1143929"/>
                </a:lnTo>
                <a:lnTo>
                  <a:pt x="962641" y="1139158"/>
                </a:lnTo>
                <a:lnTo>
                  <a:pt x="957345" y="1134387"/>
                </a:lnTo>
                <a:lnTo>
                  <a:pt x="952049" y="1129351"/>
                </a:lnTo>
                <a:lnTo>
                  <a:pt x="947282" y="1124050"/>
                </a:lnTo>
                <a:lnTo>
                  <a:pt x="941986" y="1118749"/>
                </a:lnTo>
                <a:lnTo>
                  <a:pt x="937484" y="1113448"/>
                </a:lnTo>
                <a:lnTo>
                  <a:pt x="932452" y="1107882"/>
                </a:lnTo>
                <a:lnTo>
                  <a:pt x="927950" y="1102316"/>
                </a:lnTo>
                <a:lnTo>
                  <a:pt x="923713" y="1096485"/>
                </a:lnTo>
                <a:lnTo>
                  <a:pt x="919476" y="1090654"/>
                </a:lnTo>
                <a:lnTo>
                  <a:pt x="915504" y="1084558"/>
                </a:lnTo>
                <a:lnTo>
                  <a:pt x="911532" y="1078462"/>
                </a:lnTo>
                <a:lnTo>
                  <a:pt x="907560" y="1072631"/>
                </a:lnTo>
                <a:lnTo>
                  <a:pt x="903587" y="1066270"/>
                </a:lnTo>
                <a:lnTo>
                  <a:pt x="900410" y="1059643"/>
                </a:lnTo>
                <a:lnTo>
                  <a:pt x="896967" y="1053282"/>
                </a:lnTo>
                <a:lnTo>
                  <a:pt x="893524" y="1046921"/>
                </a:lnTo>
                <a:lnTo>
                  <a:pt x="890347" y="1040295"/>
                </a:lnTo>
                <a:lnTo>
                  <a:pt x="887434" y="1033404"/>
                </a:lnTo>
                <a:lnTo>
                  <a:pt x="884521" y="1026512"/>
                </a:lnTo>
                <a:lnTo>
                  <a:pt x="881873" y="1019621"/>
                </a:lnTo>
                <a:lnTo>
                  <a:pt x="879754" y="1012730"/>
                </a:lnTo>
                <a:lnTo>
                  <a:pt x="877371" y="1005574"/>
                </a:lnTo>
                <a:lnTo>
                  <a:pt x="875252" y="998417"/>
                </a:lnTo>
                <a:lnTo>
                  <a:pt x="873134" y="991261"/>
                </a:lnTo>
                <a:lnTo>
                  <a:pt x="871545" y="984105"/>
                </a:lnTo>
                <a:lnTo>
                  <a:pt x="869956" y="976683"/>
                </a:lnTo>
                <a:lnTo>
                  <a:pt x="868632" y="969262"/>
                </a:lnTo>
                <a:lnTo>
                  <a:pt x="867043" y="961841"/>
                </a:lnTo>
                <a:lnTo>
                  <a:pt x="866248" y="954419"/>
                </a:lnTo>
                <a:lnTo>
                  <a:pt x="865454" y="946733"/>
                </a:lnTo>
                <a:lnTo>
                  <a:pt x="864660" y="939311"/>
                </a:lnTo>
                <a:lnTo>
                  <a:pt x="864395" y="931625"/>
                </a:lnTo>
                <a:lnTo>
                  <a:pt x="863600" y="923674"/>
                </a:lnTo>
                <a:lnTo>
                  <a:pt x="863600" y="915722"/>
                </a:lnTo>
                <a:lnTo>
                  <a:pt x="863600" y="908036"/>
                </a:lnTo>
                <a:lnTo>
                  <a:pt x="864395" y="900349"/>
                </a:lnTo>
                <a:lnTo>
                  <a:pt x="864660" y="892663"/>
                </a:lnTo>
                <a:lnTo>
                  <a:pt x="865454" y="884977"/>
                </a:lnTo>
                <a:lnTo>
                  <a:pt x="866248" y="877555"/>
                </a:lnTo>
                <a:lnTo>
                  <a:pt x="867043" y="869604"/>
                </a:lnTo>
                <a:lnTo>
                  <a:pt x="868632" y="862182"/>
                </a:lnTo>
                <a:lnTo>
                  <a:pt x="869956" y="854761"/>
                </a:lnTo>
                <a:lnTo>
                  <a:pt x="871545" y="847605"/>
                </a:lnTo>
                <a:lnTo>
                  <a:pt x="873134" y="840183"/>
                </a:lnTo>
                <a:lnTo>
                  <a:pt x="875252" y="833027"/>
                </a:lnTo>
                <a:lnTo>
                  <a:pt x="877371" y="825871"/>
                </a:lnTo>
                <a:lnTo>
                  <a:pt x="879754" y="818980"/>
                </a:lnTo>
                <a:lnTo>
                  <a:pt x="881873" y="811823"/>
                </a:lnTo>
                <a:lnTo>
                  <a:pt x="884521" y="804932"/>
                </a:lnTo>
                <a:lnTo>
                  <a:pt x="887434" y="798306"/>
                </a:lnTo>
                <a:lnTo>
                  <a:pt x="890347" y="791680"/>
                </a:lnTo>
                <a:lnTo>
                  <a:pt x="893524" y="785053"/>
                </a:lnTo>
                <a:lnTo>
                  <a:pt x="896967" y="778427"/>
                </a:lnTo>
                <a:lnTo>
                  <a:pt x="900410" y="771801"/>
                </a:lnTo>
                <a:lnTo>
                  <a:pt x="903587" y="765705"/>
                </a:lnTo>
                <a:lnTo>
                  <a:pt x="907560" y="759344"/>
                </a:lnTo>
                <a:lnTo>
                  <a:pt x="911532" y="752983"/>
                </a:lnTo>
                <a:lnTo>
                  <a:pt x="915504" y="746886"/>
                </a:lnTo>
                <a:lnTo>
                  <a:pt x="919476" y="741055"/>
                </a:lnTo>
                <a:lnTo>
                  <a:pt x="923713" y="735224"/>
                </a:lnTo>
                <a:lnTo>
                  <a:pt x="927950" y="729658"/>
                </a:lnTo>
                <a:lnTo>
                  <a:pt x="932452" y="723827"/>
                </a:lnTo>
                <a:lnTo>
                  <a:pt x="937484" y="718261"/>
                </a:lnTo>
                <a:lnTo>
                  <a:pt x="941986" y="712960"/>
                </a:lnTo>
                <a:lnTo>
                  <a:pt x="947282" y="707394"/>
                </a:lnTo>
                <a:lnTo>
                  <a:pt x="952049" y="702358"/>
                </a:lnTo>
                <a:lnTo>
                  <a:pt x="957345" y="697587"/>
                </a:lnTo>
                <a:lnTo>
                  <a:pt x="962641" y="692286"/>
                </a:lnTo>
                <a:lnTo>
                  <a:pt x="967938" y="687781"/>
                </a:lnTo>
                <a:lnTo>
                  <a:pt x="973499" y="683010"/>
                </a:lnTo>
                <a:lnTo>
                  <a:pt x="979060" y="678239"/>
                </a:lnTo>
                <a:lnTo>
                  <a:pt x="984886" y="673998"/>
                </a:lnTo>
                <a:lnTo>
                  <a:pt x="990977" y="669757"/>
                </a:lnTo>
                <a:lnTo>
                  <a:pt x="996803" y="665782"/>
                </a:lnTo>
                <a:lnTo>
                  <a:pt x="1002893" y="661806"/>
                </a:lnTo>
                <a:lnTo>
                  <a:pt x="1009249" y="657830"/>
                </a:lnTo>
                <a:lnTo>
                  <a:pt x="1015075" y="654119"/>
                </a:lnTo>
                <a:lnTo>
                  <a:pt x="1021695" y="650674"/>
                </a:lnTo>
                <a:lnTo>
                  <a:pt x="1028051" y="647228"/>
                </a:lnTo>
                <a:lnTo>
                  <a:pt x="1034671" y="643783"/>
                </a:lnTo>
                <a:lnTo>
                  <a:pt x="1041292" y="640867"/>
                </a:lnTo>
                <a:lnTo>
                  <a:pt x="1048177" y="637687"/>
                </a:lnTo>
                <a:lnTo>
                  <a:pt x="1054797" y="635036"/>
                </a:lnTo>
                <a:lnTo>
                  <a:pt x="1061682" y="632386"/>
                </a:lnTo>
                <a:lnTo>
                  <a:pt x="1068568" y="630000"/>
                </a:lnTo>
                <a:lnTo>
                  <a:pt x="1075718" y="627615"/>
                </a:lnTo>
                <a:lnTo>
                  <a:pt x="1082868" y="625759"/>
                </a:lnTo>
                <a:lnTo>
                  <a:pt x="1090018" y="623639"/>
                </a:lnTo>
                <a:lnTo>
                  <a:pt x="1097168" y="622049"/>
                </a:lnTo>
                <a:lnTo>
                  <a:pt x="1104582" y="620193"/>
                </a:lnTo>
                <a:lnTo>
                  <a:pt x="1111997" y="618868"/>
                </a:lnTo>
                <a:lnTo>
                  <a:pt x="1119412" y="617808"/>
                </a:lnTo>
                <a:lnTo>
                  <a:pt x="1126827" y="616483"/>
                </a:lnTo>
                <a:lnTo>
                  <a:pt x="1134771" y="615687"/>
                </a:lnTo>
                <a:lnTo>
                  <a:pt x="1142186" y="615157"/>
                </a:lnTo>
                <a:lnTo>
                  <a:pt x="1149866" y="614627"/>
                </a:lnTo>
                <a:lnTo>
                  <a:pt x="1157546" y="614362"/>
                </a:lnTo>
                <a:close/>
                <a:moveTo>
                  <a:pt x="292773" y="614362"/>
                </a:moveTo>
                <a:lnTo>
                  <a:pt x="300700" y="614362"/>
                </a:lnTo>
                <a:lnTo>
                  <a:pt x="308362" y="614362"/>
                </a:lnTo>
                <a:lnTo>
                  <a:pt x="316025" y="614627"/>
                </a:lnTo>
                <a:lnTo>
                  <a:pt x="323688" y="615157"/>
                </a:lnTo>
                <a:lnTo>
                  <a:pt x="331351" y="615687"/>
                </a:lnTo>
                <a:lnTo>
                  <a:pt x="339014" y="616483"/>
                </a:lnTo>
                <a:lnTo>
                  <a:pt x="346412" y="617808"/>
                </a:lnTo>
                <a:lnTo>
                  <a:pt x="354075" y="618868"/>
                </a:lnTo>
                <a:lnTo>
                  <a:pt x="361209" y="620193"/>
                </a:lnTo>
                <a:lnTo>
                  <a:pt x="368608" y="622049"/>
                </a:lnTo>
                <a:lnTo>
                  <a:pt x="375742" y="623639"/>
                </a:lnTo>
                <a:lnTo>
                  <a:pt x="383141" y="625759"/>
                </a:lnTo>
                <a:lnTo>
                  <a:pt x="390275" y="627615"/>
                </a:lnTo>
                <a:lnTo>
                  <a:pt x="397145" y="630000"/>
                </a:lnTo>
                <a:lnTo>
                  <a:pt x="404280" y="632386"/>
                </a:lnTo>
                <a:lnTo>
                  <a:pt x="411150" y="635036"/>
                </a:lnTo>
                <a:lnTo>
                  <a:pt x="418020" y="637687"/>
                </a:lnTo>
                <a:lnTo>
                  <a:pt x="424362" y="640867"/>
                </a:lnTo>
                <a:lnTo>
                  <a:pt x="430967" y="643783"/>
                </a:lnTo>
                <a:lnTo>
                  <a:pt x="437573" y="647228"/>
                </a:lnTo>
                <a:lnTo>
                  <a:pt x="444179" y="650674"/>
                </a:lnTo>
                <a:lnTo>
                  <a:pt x="450521" y="654119"/>
                </a:lnTo>
                <a:lnTo>
                  <a:pt x="456598" y="657830"/>
                </a:lnTo>
                <a:lnTo>
                  <a:pt x="462940" y="661806"/>
                </a:lnTo>
                <a:lnTo>
                  <a:pt x="469017" y="665782"/>
                </a:lnTo>
                <a:lnTo>
                  <a:pt x="474830" y="669757"/>
                </a:lnTo>
                <a:lnTo>
                  <a:pt x="480644" y="673998"/>
                </a:lnTo>
                <a:lnTo>
                  <a:pt x="486457" y="678239"/>
                </a:lnTo>
                <a:lnTo>
                  <a:pt x="492006" y="683010"/>
                </a:lnTo>
                <a:lnTo>
                  <a:pt x="497555" y="687781"/>
                </a:lnTo>
                <a:lnTo>
                  <a:pt x="502839" y="692286"/>
                </a:lnTo>
                <a:lnTo>
                  <a:pt x="508388" y="697587"/>
                </a:lnTo>
                <a:lnTo>
                  <a:pt x="513409" y="702358"/>
                </a:lnTo>
                <a:lnTo>
                  <a:pt x="518693" y="707394"/>
                </a:lnTo>
                <a:lnTo>
                  <a:pt x="523450" y="712960"/>
                </a:lnTo>
                <a:lnTo>
                  <a:pt x="528206" y="718261"/>
                </a:lnTo>
                <a:lnTo>
                  <a:pt x="532698" y="723827"/>
                </a:lnTo>
                <a:lnTo>
                  <a:pt x="537454" y="729658"/>
                </a:lnTo>
                <a:lnTo>
                  <a:pt x="541682" y="735224"/>
                </a:lnTo>
                <a:lnTo>
                  <a:pt x="545910" y="741055"/>
                </a:lnTo>
                <a:lnTo>
                  <a:pt x="550137" y="746886"/>
                </a:lnTo>
                <a:lnTo>
                  <a:pt x="554101" y="753248"/>
                </a:lnTo>
                <a:lnTo>
                  <a:pt x="557800" y="759344"/>
                </a:lnTo>
                <a:lnTo>
                  <a:pt x="561500" y="765705"/>
                </a:lnTo>
                <a:lnTo>
                  <a:pt x="565463" y="771801"/>
                </a:lnTo>
                <a:lnTo>
                  <a:pt x="568634" y="778427"/>
                </a:lnTo>
                <a:lnTo>
                  <a:pt x="571805" y="785053"/>
                </a:lnTo>
                <a:lnTo>
                  <a:pt x="574975" y="791680"/>
                </a:lnTo>
                <a:lnTo>
                  <a:pt x="577882" y="798306"/>
                </a:lnTo>
                <a:lnTo>
                  <a:pt x="580789" y="804932"/>
                </a:lnTo>
                <a:lnTo>
                  <a:pt x="583431" y="811823"/>
                </a:lnTo>
                <a:lnTo>
                  <a:pt x="585809" y="818980"/>
                </a:lnTo>
                <a:lnTo>
                  <a:pt x="588187" y="825871"/>
                </a:lnTo>
                <a:lnTo>
                  <a:pt x="590037" y="833027"/>
                </a:lnTo>
                <a:lnTo>
                  <a:pt x="592151" y="840183"/>
                </a:lnTo>
                <a:lnTo>
                  <a:pt x="593736" y="847605"/>
                </a:lnTo>
                <a:lnTo>
                  <a:pt x="595586" y="855026"/>
                </a:lnTo>
                <a:lnTo>
                  <a:pt x="596907" y="862182"/>
                </a:lnTo>
                <a:lnTo>
                  <a:pt x="598228" y="869604"/>
                </a:lnTo>
                <a:lnTo>
                  <a:pt x="599285" y="877555"/>
                </a:lnTo>
                <a:lnTo>
                  <a:pt x="600078" y="884977"/>
                </a:lnTo>
                <a:lnTo>
                  <a:pt x="600606" y="892663"/>
                </a:lnTo>
                <a:lnTo>
                  <a:pt x="601135" y="900349"/>
                </a:lnTo>
                <a:lnTo>
                  <a:pt x="601663" y="908036"/>
                </a:lnTo>
                <a:lnTo>
                  <a:pt x="601663" y="915722"/>
                </a:lnTo>
                <a:lnTo>
                  <a:pt x="601663" y="923409"/>
                </a:lnTo>
                <a:lnTo>
                  <a:pt x="601135" y="931625"/>
                </a:lnTo>
                <a:lnTo>
                  <a:pt x="600606" y="939046"/>
                </a:lnTo>
                <a:lnTo>
                  <a:pt x="600078" y="946733"/>
                </a:lnTo>
                <a:lnTo>
                  <a:pt x="599285" y="954419"/>
                </a:lnTo>
                <a:lnTo>
                  <a:pt x="598228" y="961841"/>
                </a:lnTo>
                <a:lnTo>
                  <a:pt x="596907" y="969262"/>
                </a:lnTo>
                <a:lnTo>
                  <a:pt x="595586" y="976683"/>
                </a:lnTo>
                <a:lnTo>
                  <a:pt x="593736" y="984105"/>
                </a:lnTo>
                <a:lnTo>
                  <a:pt x="592151" y="991261"/>
                </a:lnTo>
                <a:lnTo>
                  <a:pt x="590037" y="998417"/>
                </a:lnTo>
                <a:lnTo>
                  <a:pt x="588187" y="1005574"/>
                </a:lnTo>
                <a:lnTo>
                  <a:pt x="585809" y="1012730"/>
                </a:lnTo>
                <a:lnTo>
                  <a:pt x="583431" y="1019621"/>
                </a:lnTo>
                <a:lnTo>
                  <a:pt x="580789" y="1026512"/>
                </a:lnTo>
                <a:lnTo>
                  <a:pt x="577882" y="1033404"/>
                </a:lnTo>
                <a:lnTo>
                  <a:pt x="574975" y="1040295"/>
                </a:lnTo>
                <a:lnTo>
                  <a:pt x="571805" y="1046921"/>
                </a:lnTo>
                <a:lnTo>
                  <a:pt x="568634" y="1053282"/>
                </a:lnTo>
                <a:lnTo>
                  <a:pt x="565463" y="1059643"/>
                </a:lnTo>
                <a:lnTo>
                  <a:pt x="561500" y="1066270"/>
                </a:lnTo>
                <a:lnTo>
                  <a:pt x="557800" y="1072631"/>
                </a:lnTo>
                <a:lnTo>
                  <a:pt x="554101" y="1078462"/>
                </a:lnTo>
                <a:lnTo>
                  <a:pt x="550137" y="1084558"/>
                </a:lnTo>
                <a:lnTo>
                  <a:pt x="545910" y="1090654"/>
                </a:lnTo>
                <a:lnTo>
                  <a:pt x="541682" y="1096485"/>
                </a:lnTo>
                <a:lnTo>
                  <a:pt x="537454" y="1102316"/>
                </a:lnTo>
                <a:lnTo>
                  <a:pt x="532698" y="1107882"/>
                </a:lnTo>
                <a:lnTo>
                  <a:pt x="528206" y="1113448"/>
                </a:lnTo>
                <a:lnTo>
                  <a:pt x="523450" y="1118749"/>
                </a:lnTo>
                <a:lnTo>
                  <a:pt x="518693" y="1124050"/>
                </a:lnTo>
                <a:lnTo>
                  <a:pt x="513409" y="1129086"/>
                </a:lnTo>
                <a:lnTo>
                  <a:pt x="508388" y="1134387"/>
                </a:lnTo>
                <a:lnTo>
                  <a:pt x="502839" y="1139158"/>
                </a:lnTo>
                <a:lnTo>
                  <a:pt x="497555" y="1143929"/>
                </a:lnTo>
                <a:lnTo>
                  <a:pt x="492006" y="1148965"/>
                </a:lnTo>
                <a:lnTo>
                  <a:pt x="486457" y="1153205"/>
                </a:lnTo>
                <a:lnTo>
                  <a:pt x="480644" y="1157711"/>
                </a:lnTo>
                <a:lnTo>
                  <a:pt x="474830" y="1161952"/>
                </a:lnTo>
                <a:lnTo>
                  <a:pt x="469017" y="1166193"/>
                </a:lnTo>
                <a:lnTo>
                  <a:pt x="462940" y="1170169"/>
                </a:lnTo>
                <a:lnTo>
                  <a:pt x="456598" y="1174144"/>
                </a:lnTo>
                <a:lnTo>
                  <a:pt x="450521" y="1177855"/>
                </a:lnTo>
                <a:lnTo>
                  <a:pt x="444179" y="1181301"/>
                </a:lnTo>
                <a:lnTo>
                  <a:pt x="437573" y="1184746"/>
                </a:lnTo>
                <a:lnTo>
                  <a:pt x="430967" y="1187927"/>
                </a:lnTo>
                <a:lnTo>
                  <a:pt x="424362" y="1190842"/>
                </a:lnTo>
                <a:lnTo>
                  <a:pt x="418020" y="1193758"/>
                </a:lnTo>
                <a:lnTo>
                  <a:pt x="411150" y="1196673"/>
                </a:lnTo>
                <a:lnTo>
                  <a:pt x="404280" y="1199324"/>
                </a:lnTo>
                <a:lnTo>
                  <a:pt x="397145" y="1201974"/>
                </a:lnTo>
                <a:lnTo>
                  <a:pt x="390275" y="1204095"/>
                </a:lnTo>
                <a:lnTo>
                  <a:pt x="383141" y="1206215"/>
                </a:lnTo>
                <a:lnTo>
                  <a:pt x="375742" y="1208070"/>
                </a:lnTo>
                <a:lnTo>
                  <a:pt x="368608" y="1209926"/>
                </a:lnTo>
                <a:lnTo>
                  <a:pt x="361209" y="1211516"/>
                </a:lnTo>
                <a:lnTo>
                  <a:pt x="354075" y="1213106"/>
                </a:lnTo>
                <a:lnTo>
                  <a:pt x="346412" y="1214167"/>
                </a:lnTo>
                <a:lnTo>
                  <a:pt x="339014" y="1215227"/>
                </a:lnTo>
                <a:lnTo>
                  <a:pt x="331351" y="1216022"/>
                </a:lnTo>
                <a:lnTo>
                  <a:pt x="323688" y="1216817"/>
                </a:lnTo>
                <a:lnTo>
                  <a:pt x="316025" y="1217347"/>
                </a:lnTo>
                <a:lnTo>
                  <a:pt x="308362" y="1217612"/>
                </a:lnTo>
                <a:lnTo>
                  <a:pt x="300700" y="1217612"/>
                </a:lnTo>
                <a:lnTo>
                  <a:pt x="292773" y="1217612"/>
                </a:lnTo>
                <a:lnTo>
                  <a:pt x="285110" y="1217347"/>
                </a:lnTo>
                <a:lnTo>
                  <a:pt x="277447" y="1216817"/>
                </a:lnTo>
                <a:lnTo>
                  <a:pt x="269784" y="1216022"/>
                </a:lnTo>
                <a:lnTo>
                  <a:pt x="262386" y="1215227"/>
                </a:lnTo>
                <a:lnTo>
                  <a:pt x="254723" y="1214167"/>
                </a:lnTo>
                <a:lnTo>
                  <a:pt x="247324" y="1213106"/>
                </a:lnTo>
                <a:lnTo>
                  <a:pt x="240190" y="1211516"/>
                </a:lnTo>
                <a:lnTo>
                  <a:pt x="232791" y="1209926"/>
                </a:lnTo>
                <a:lnTo>
                  <a:pt x="225657" y="1208070"/>
                </a:lnTo>
                <a:lnTo>
                  <a:pt x="218258" y="1206215"/>
                </a:lnTo>
                <a:lnTo>
                  <a:pt x="211388" y="1204095"/>
                </a:lnTo>
                <a:lnTo>
                  <a:pt x="204254" y="1201974"/>
                </a:lnTo>
                <a:lnTo>
                  <a:pt x="197384" y="1199324"/>
                </a:lnTo>
                <a:lnTo>
                  <a:pt x="190514" y="1196673"/>
                </a:lnTo>
                <a:lnTo>
                  <a:pt x="183644" y="1193758"/>
                </a:lnTo>
                <a:lnTo>
                  <a:pt x="177038" y="1190842"/>
                </a:lnTo>
                <a:lnTo>
                  <a:pt x="170432" y="1187927"/>
                </a:lnTo>
                <a:lnTo>
                  <a:pt x="163826" y="1184746"/>
                </a:lnTo>
                <a:lnTo>
                  <a:pt x="157484" y="1181301"/>
                </a:lnTo>
                <a:lnTo>
                  <a:pt x="150878" y="1177855"/>
                </a:lnTo>
                <a:lnTo>
                  <a:pt x="145065" y="1174144"/>
                </a:lnTo>
                <a:lnTo>
                  <a:pt x="138724" y="1170169"/>
                </a:lnTo>
                <a:lnTo>
                  <a:pt x="132646" y="1166193"/>
                </a:lnTo>
                <a:lnTo>
                  <a:pt x="126833" y="1161952"/>
                </a:lnTo>
                <a:lnTo>
                  <a:pt x="120756" y="1157711"/>
                </a:lnTo>
                <a:lnTo>
                  <a:pt x="114942" y="1153205"/>
                </a:lnTo>
                <a:lnTo>
                  <a:pt x="109658" y="1148965"/>
                </a:lnTo>
                <a:lnTo>
                  <a:pt x="103845" y="1143929"/>
                </a:lnTo>
                <a:lnTo>
                  <a:pt x="98560" y="1139158"/>
                </a:lnTo>
                <a:lnTo>
                  <a:pt x="93275" y="1134387"/>
                </a:lnTo>
                <a:lnTo>
                  <a:pt x="88255" y="1129086"/>
                </a:lnTo>
                <a:lnTo>
                  <a:pt x="82970" y="1124050"/>
                </a:lnTo>
                <a:lnTo>
                  <a:pt x="78214" y="1118749"/>
                </a:lnTo>
                <a:lnTo>
                  <a:pt x="73458" y="1113448"/>
                </a:lnTo>
                <a:lnTo>
                  <a:pt x="68701" y="1107882"/>
                </a:lnTo>
                <a:lnTo>
                  <a:pt x="64209" y="1102316"/>
                </a:lnTo>
                <a:lnTo>
                  <a:pt x="59717" y="1096485"/>
                </a:lnTo>
                <a:lnTo>
                  <a:pt x="55490" y="1090654"/>
                </a:lnTo>
                <a:lnTo>
                  <a:pt x="51526" y="1084558"/>
                </a:lnTo>
                <a:lnTo>
                  <a:pt x="47563" y="1078462"/>
                </a:lnTo>
                <a:lnTo>
                  <a:pt x="43335" y="1072631"/>
                </a:lnTo>
                <a:lnTo>
                  <a:pt x="39635" y="1066270"/>
                </a:lnTo>
                <a:lnTo>
                  <a:pt x="36200" y="1059643"/>
                </a:lnTo>
                <a:lnTo>
                  <a:pt x="32765" y="1053282"/>
                </a:lnTo>
                <a:lnTo>
                  <a:pt x="29859" y="1046921"/>
                </a:lnTo>
                <a:lnTo>
                  <a:pt x="26688" y="1040295"/>
                </a:lnTo>
                <a:lnTo>
                  <a:pt x="23781" y="1033404"/>
                </a:lnTo>
                <a:lnTo>
                  <a:pt x="20875" y="1026512"/>
                </a:lnTo>
                <a:lnTo>
                  <a:pt x="18232" y="1019621"/>
                </a:lnTo>
                <a:lnTo>
                  <a:pt x="15854" y="1012730"/>
                </a:lnTo>
                <a:lnTo>
                  <a:pt x="13476" y="1005574"/>
                </a:lnTo>
                <a:lnTo>
                  <a:pt x="11627" y="998417"/>
                </a:lnTo>
                <a:lnTo>
                  <a:pt x="9513" y="991261"/>
                </a:lnTo>
                <a:lnTo>
                  <a:pt x="7663" y="984105"/>
                </a:lnTo>
                <a:lnTo>
                  <a:pt x="6078" y="976683"/>
                </a:lnTo>
                <a:lnTo>
                  <a:pt x="4756" y="969262"/>
                </a:lnTo>
                <a:lnTo>
                  <a:pt x="3435" y="961841"/>
                </a:lnTo>
                <a:lnTo>
                  <a:pt x="2378" y="954419"/>
                </a:lnTo>
                <a:lnTo>
                  <a:pt x="1586" y="946733"/>
                </a:lnTo>
                <a:lnTo>
                  <a:pt x="1057" y="939046"/>
                </a:lnTo>
                <a:lnTo>
                  <a:pt x="264" y="931625"/>
                </a:lnTo>
                <a:lnTo>
                  <a:pt x="0" y="923409"/>
                </a:lnTo>
                <a:lnTo>
                  <a:pt x="0" y="915722"/>
                </a:lnTo>
                <a:lnTo>
                  <a:pt x="0" y="908036"/>
                </a:lnTo>
                <a:lnTo>
                  <a:pt x="264" y="900349"/>
                </a:lnTo>
                <a:lnTo>
                  <a:pt x="1057" y="892663"/>
                </a:lnTo>
                <a:lnTo>
                  <a:pt x="1586" y="884977"/>
                </a:lnTo>
                <a:lnTo>
                  <a:pt x="2378" y="877555"/>
                </a:lnTo>
                <a:lnTo>
                  <a:pt x="3435" y="869869"/>
                </a:lnTo>
                <a:lnTo>
                  <a:pt x="4756" y="862182"/>
                </a:lnTo>
                <a:lnTo>
                  <a:pt x="6078" y="855026"/>
                </a:lnTo>
                <a:lnTo>
                  <a:pt x="7663" y="847605"/>
                </a:lnTo>
                <a:lnTo>
                  <a:pt x="9513" y="840448"/>
                </a:lnTo>
                <a:lnTo>
                  <a:pt x="11627" y="833027"/>
                </a:lnTo>
                <a:lnTo>
                  <a:pt x="13476" y="825871"/>
                </a:lnTo>
                <a:lnTo>
                  <a:pt x="15854" y="818980"/>
                </a:lnTo>
                <a:lnTo>
                  <a:pt x="18232" y="811823"/>
                </a:lnTo>
                <a:lnTo>
                  <a:pt x="20875" y="804932"/>
                </a:lnTo>
                <a:lnTo>
                  <a:pt x="23781" y="798571"/>
                </a:lnTo>
                <a:lnTo>
                  <a:pt x="26688" y="791680"/>
                </a:lnTo>
                <a:lnTo>
                  <a:pt x="29859" y="785053"/>
                </a:lnTo>
                <a:lnTo>
                  <a:pt x="32765" y="778427"/>
                </a:lnTo>
                <a:lnTo>
                  <a:pt x="36200" y="771801"/>
                </a:lnTo>
                <a:lnTo>
                  <a:pt x="39635" y="765705"/>
                </a:lnTo>
                <a:lnTo>
                  <a:pt x="43335" y="759344"/>
                </a:lnTo>
                <a:lnTo>
                  <a:pt x="47563" y="753248"/>
                </a:lnTo>
                <a:lnTo>
                  <a:pt x="51526" y="746886"/>
                </a:lnTo>
                <a:lnTo>
                  <a:pt x="55490" y="741055"/>
                </a:lnTo>
                <a:lnTo>
                  <a:pt x="59717" y="735224"/>
                </a:lnTo>
                <a:lnTo>
                  <a:pt x="64209" y="729658"/>
                </a:lnTo>
                <a:lnTo>
                  <a:pt x="68701" y="723827"/>
                </a:lnTo>
                <a:lnTo>
                  <a:pt x="73458" y="718261"/>
                </a:lnTo>
                <a:lnTo>
                  <a:pt x="78214" y="712960"/>
                </a:lnTo>
                <a:lnTo>
                  <a:pt x="82970" y="707394"/>
                </a:lnTo>
                <a:lnTo>
                  <a:pt x="88255" y="702358"/>
                </a:lnTo>
                <a:lnTo>
                  <a:pt x="93275" y="697587"/>
                </a:lnTo>
                <a:lnTo>
                  <a:pt x="98560" y="692286"/>
                </a:lnTo>
                <a:lnTo>
                  <a:pt x="103845" y="687781"/>
                </a:lnTo>
                <a:lnTo>
                  <a:pt x="109658" y="683010"/>
                </a:lnTo>
                <a:lnTo>
                  <a:pt x="114942" y="678239"/>
                </a:lnTo>
                <a:lnTo>
                  <a:pt x="120756" y="673998"/>
                </a:lnTo>
                <a:lnTo>
                  <a:pt x="126833" y="669757"/>
                </a:lnTo>
                <a:lnTo>
                  <a:pt x="132646" y="665782"/>
                </a:lnTo>
                <a:lnTo>
                  <a:pt x="138724" y="661806"/>
                </a:lnTo>
                <a:lnTo>
                  <a:pt x="145065" y="657830"/>
                </a:lnTo>
                <a:lnTo>
                  <a:pt x="150878" y="654119"/>
                </a:lnTo>
                <a:lnTo>
                  <a:pt x="157484" y="650674"/>
                </a:lnTo>
                <a:lnTo>
                  <a:pt x="163826" y="647228"/>
                </a:lnTo>
                <a:lnTo>
                  <a:pt x="170432" y="643783"/>
                </a:lnTo>
                <a:lnTo>
                  <a:pt x="177038" y="640867"/>
                </a:lnTo>
                <a:lnTo>
                  <a:pt x="183644" y="637687"/>
                </a:lnTo>
                <a:lnTo>
                  <a:pt x="190514" y="635036"/>
                </a:lnTo>
                <a:lnTo>
                  <a:pt x="197384" y="632651"/>
                </a:lnTo>
                <a:lnTo>
                  <a:pt x="204254" y="630000"/>
                </a:lnTo>
                <a:lnTo>
                  <a:pt x="211388" y="627615"/>
                </a:lnTo>
                <a:lnTo>
                  <a:pt x="218258" y="625759"/>
                </a:lnTo>
                <a:lnTo>
                  <a:pt x="225657" y="623639"/>
                </a:lnTo>
                <a:lnTo>
                  <a:pt x="232791" y="622049"/>
                </a:lnTo>
                <a:lnTo>
                  <a:pt x="240190" y="620193"/>
                </a:lnTo>
                <a:lnTo>
                  <a:pt x="247324" y="618868"/>
                </a:lnTo>
                <a:lnTo>
                  <a:pt x="254723" y="617808"/>
                </a:lnTo>
                <a:lnTo>
                  <a:pt x="262386" y="616483"/>
                </a:lnTo>
                <a:lnTo>
                  <a:pt x="269784" y="615687"/>
                </a:lnTo>
                <a:lnTo>
                  <a:pt x="277447" y="615157"/>
                </a:lnTo>
                <a:lnTo>
                  <a:pt x="285110" y="614627"/>
                </a:lnTo>
                <a:lnTo>
                  <a:pt x="292773" y="614362"/>
                </a:lnTo>
                <a:close/>
                <a:moveTo>
                  <a:pt x="693935" y="169862"/>
                </a:moveTo>
                <a:lnTo>
                  <a:pt x="697371" y="169862"/>
                </a:lnTo>
                <a:lnTo>
                  <a:pt x="702657" y="169862"/>
                </a:lnTo>
                <a:lnTo>
                  <a:pt x="704243" y="170126"/>
                </a:lnTo>
                <a:lnTo>
                  <a:pt x="708736" y="170126"/>
                </a:lnTo>
                <a:lnTo>
                  <a:pt x="713229" y="170391"/>
                </a:lnTo>
                <a:lnTo>
                  <a:pt x="717458" y="170920"/>
                </a:lnTo>
                <a:lnTo>
                  <a:pt x="721423" y="171979"/>
                </a:lnTo>
                <a:lnTo>
                  <a:pt x="725387" y="172772"/>
                </a:lnTo>
                <a:lnTo>
                  <a:pt x="729352" y="173831"/>
                </a:lnTo>
                <a:lnTo>
                  <a:pt x="732788" y="175154"/>
                </a:lnTo>
                <a:lnTo>
                  <a:pt x="736488" y="176741"/>
                </a:lnTo>
                <a:lnTo>
                  <a:pt x="743096" y="179916"/>
                </a:lnTo>
                <a:lnTo>
                  <a:pt x="749439" y="183620"/>
                </a:lnTo>
                <a:lnTo>
                  <a:pt x="754725" y="187324"/>
                </a:lnTo>
                <a:lnTo>
                  <a:pt x="760011" y="191293"/>
                </a:lnTo>
                <a:lnTo>
                  <a:pt x="764240" y="195262"/>
                </a:lnTo>
                <a:lnTo>
                  <a:pt x="768205" y="199231"/>
                </a:lnTo>
                <a:lnTo>
                  <a:pt x="771376" y="202670"/>
                </a:lnTo>
                <a:lnTo>
                  <a:pt x="773755" y="206110"/>
                </a:lnTo>
                <a:lnTo>
                  <a:pt x="777720" y="210872"/>
                </a:lnTo>
                <a:lnTo>
                  <a:pt x="778777" y="212724"/>
                </a:lnTo>
                <a:lnTo>
                  <a:pt x="900093" y="402960"/>
                </a:lnTo>
                <a:lnTo>
                  <a:pt x="1084050" y="402695"/>
                </a:lnTo>
                <a:lnTo>
                  <a:pt x="1089865" y="402960"/>
                </a:lnTo>
                <a:lnTo>
                  <a:pt x="1095680" y="403489"/>
                </a:lnTo>
                <a:lnTo>
                  <a:pt x="1100701" y="404547"/>
                </a:lnTo>
                <a:lnTo>
                  <a:pt x="1105723" y="406400"/>
                </a:lnTo>
                <a:lnTo>
                  <a:pt x="1110216" y="408252"/>
                </a:lnTo>
                <a:lnTo>
                  <a:pt x="1114181" y="410633"/>
                </a:lnTo>
                <a:lnTo>
                  <a:pt x="1117881" y="413279"/>
                </a:lnTo>
                <a:lnTo>
                  <a:pt x="1121317" y="415925"/>
                </a:lnTo>
                <a:lnTo>
                  <a:pt x="1124225" y="419100"/>
                </a:lnTo>
                <a:lnTo>
                  <a:pt x="1126868" y="422539"/>
                </a:lnTo>
                <a:lnTo>
                  <a:pt x="1128718" y="425979"/>
                </a:lnTo>
                <a:lnTo>
                  <a:pt x="1130568" y="429947"/>
                </a:lnTo>
                <a:lnTo>
                  <a:pt x="1131889" y="433652"/>
                </a:lnTo>
                <a:lnTo>
                  <a:pt x="1132682" y="437620"/>
                </a:lnTo>
                <a:lnTo>
                  <a:pt x="1133211" y="441589"/>
                </a:lnTo>
                <a:lnTo>
                  <a:pt x="1133475" y="445822"/>
                </a:lnTo>
                <a:lnTo>
                  <a:pt x="1133211" y="449791"/>
                </a:lnTo>
                <a:lnTo>
                  <a:pt x="1132682" y="453760"/>
                </a:lnTo>
                <a:lnTo>
                  <a:pt x="1131889" y="457729"/>
                </a:lnTo>
                <a:lnTo>
                  <a:pt x="1130568" y="461697"/>
                </a:lnTo>
                <a:lnTo>
                  <a:pt x="1128718" y="465402"/>
                </a:lnTo>
                <a:lnTo>
                  <a:pt x="1126868" y="468841"/>
                </a:lnTo>
                <a:lnTo>
                  <a:pt x="1124225" y="472281"/>
                </a:lnTo>
                <a:lnTo>
                  <a:pt x="1121317" y="475456"/>
                </a:lnTo>
                <a:lnTo>
                  <a:pt x="1117881" y="478366"/>
                </a:lnTo>
                <a:lnTo>
                  <a:pt x="1114181" y="480747"/>
                </a:lnTo>
                <a:lnTo>
                  <a:pt x="1110216" y="483393"/>
                </a:lnTo>
                <a:lnTo>
                  <a:pt x="1105723" y="485245"/>
                </a:lnTo>
                <a:lnTo>
                  <a:pt x="1100701" y="486833"/>
                </a:lnTo>
                <a:lnTo>
                  <a:pt x="1095680" y="487891"/>
                </a:lnTo>
                <a:lnTo>
                  <a:pt x="1089865" y="488950"/>
                </a:lnTo>
                <a:lnTo>
                  <a:pt x="1084050" y="488950"/>
                </a:lnTo>
                <a:lnTo>
                  <a:pt x="870755" y="488950"/>
                </a:lnTo>
                <a:lnTo>
                  <a:pt x="867848" y="488950"/>
                </a:lnTo>
                <a:lnTo>
                  <a:pt x="864676" y="488950"/>
                </a:lnTo>
                <a:lnTo>
                  <a:pt x="861769" y="488156"/>
                </a:lnTo>
                <a:lnTo>
                  <a:pt x="858597" y="487627"/>
                </a:lnTo>
                <a:lnTo>
                  <a:pt x="855426" y="486833"/>
                </a:lnTo>
                <a:lnTo>
                  <a:pt x="852518" y="485775"/>
                </a:lnTo>
                <a:lnTo>
                  <a:pt x="849347" y="484187"/>
                </a:lnTo>
                <a:lnTo>
                  <a:pt x="846704" y="482864"/>
                </a:lnTo>
                <a:lnTo>
                  <a:pt x="843532" y="481012"/>
                </a:lnTo>
                <a:lnTo>
                  <a:pt x="840625" y="478895"/>
                </a:lnTo>
                <a:lnTo>
                  <a:pt x="837717" y="476514"/>
                </a:lnTo>
                <a:lnTo>
                  <a:pt x="834810" y="474397"/>
                </a:lnTo>
                <a:lnTo>
                  <a:pt x="832431" y="471487"/>
                </a:lnTo>
                <a:lnTo>
                  <a:pt x="829788" y="468312"/>
                </a:lnTo>
                <a:lnTo>
                  <a:pt x="827145" y="464872"/>
                </a:lnTo>
                <a:lnTo>
                  <a:pt x="825030" y="461433"/>
                </a:lnTo>
                <a:lnTo>
                  <a:pt x="753139" y="348985"/>
                </a:lnTo>
                <a:lnTo>
                  <a:pt x="605392" y="495564"/>
                </a:lnTo>
                <a:lnTo>
                  <a:pt x="742567" y="568060"/>
                </a:lnTo>
                <a:lnTo>
                  <a:pt x="747325" y="570441"/>
                </a:lnTo>
                <a:lnTo>
                  <a:pt x="752082" y="573352"/>
                </a:lnTo>
                <a:lnTo>
                  <a:pt x="756575" y="575997"/>
                </a:lnTo>
                <a:lnTo>
                  <a:pt x="760804" y="579172"/>
                </a:lnTo>
                <a:lnTo>
                  <a:pt x="764504" y="581818"/>
                </a:lnTo>
                <a:lnTo>
                  <a:pt x="767940" y="584993"/>
                </a:lnTo>
                <a:lnTo>
                  <a:pt x="770848" y="588168"/>
                </a:lnTo>
                <a:lnTo>
                  <a:pt x="773491" y="591343"/>
                </a:lnTo>
                <a:lnTo>
                  <a:pt x="776134" y="594518"/>
                </a:lnTo>
                <a:lnTo>
                  <a:pt x="778513" y="597693"/>
                </a:lnTo>
                <a:lnTo>
                  <a:pt x="780363" y="600868"/>
                </a:lnTo>
                <a:lnTo>
                  <a:pt x="782477" y="604043"/>
                </a:lnTo>
                <a:lnTo>
                  <a:pt x="783799" y="607483"/>
                </a:lnTo>
                <a:lnTo>
                  <a:pt x="785385" y="610129"/>
                </a:lnTo>
                <a:lnTo>
                  <a:pt x="787499" y="616479"/>
                </a:lnTo>
                <a:lnTo>
                  <a:pt x="789085" y="622300"/>
                </a:lnTo>
                <a:lnTo>
                  <a:pt x="790142" y="627327"/>
                </a:lnTo>
                <a:lnTo>
                  <a:pt x="790671" y="632090"/>
                </a:lnTo>
                <a:lnTo>
                  <a:pt x="790671" y="636588"/>
                </a:lnTo>
                <a:lnTo>
                  <a:pt x="790671" y="640027"/>
                </a:lnTo>
                <a:lnTo>
                  <a:pt x="790671" y="642408"/>
                </a:lnTo>
                <a:lnTo>
                  <a:pt x="790406" y="644525"/>
                </a:lnTo>
                <a:lnTo>
                  <a:pt x="790406" y="955411"/>
                </a:lnTo>
                <a:lnTo>
                  <a:pt x="790142" y="962025"/>
                </a:lnTo>
                <a:lnTo>
                  <a:pt x="789085" y="968375"/>
                </a:lnTo>
                <a:lnTo>
                  <a:pt x="787499" y="974196"/>
                </a:lnTo>
                <a:lnTo>
                  <a:pt x="785385" y="980281"/>
                </a:lnTo>
                <a:lnTo>
                  <a:pt x="782742" y="985838"/>
                </a:lnTo>
                <a:lnTo>
                  <a:pt x="779570" y="991129"/>
                </a:lnTo>
                <a:lnTo>
                  <a:pt x="775870" y="995892"/>
                </a:lnTo>
                <a:lnTo>
                  <a:pt x="771641" y="1000654"/>
                </a:lnTo>
                <a:lnTo>
                  <a:pt x="767148" y="1004623"/>
                </a:lnTo>
                <a:lnTo>
                  <a:pt x="762126" y="1008327"/>
                </a:lnTo>
                <a:lnTo>
                  <a:pt x="757104" y="1011502"/>
                </a:lnTo>
                <a:lnTo>
                  <a:pt x="751289" y="1014413"/>
                </a:lnTo>
                <a:lnTo>
                  <a:pt x="745739" y="1016265"/>
                </a:lnTo>
                <a:lnTo>
                  <a:pt x="739395" y="1018117"/>
                </a:lnTo>
                <a:lnTo>
                  <a:pt x="733052" y="1018911"/>
                </a:lnTo>
                <a:lnTo>
                  <a:pt x="726444" y="1019175"/>
                </a:lnTo>
                <a:lnTo>
                  <a:pt x="720365" y="1018911"/>
                </a:lnTo>
                <a:lnTo>
                  <a:pt x="714022" y="1018117"/>
                </a:lnTo>
                <a:lnTo>
                  <a:pt x="707679" y="1016265"/>
                </a:lnTo>
                <a:lnTo>
                  <a:pt x="701864" y="1014413"/>
                </a:lnTo>
                <a:lnTo>
                  <a:pt x="696314" y="1011502"/>
                </a:lnTo>
                <a:lnTo>
                  <a:pt x="691027" y="1008327"/>
                </a:lnTo>
                <a:lnTo>
                  <a:pt x="686270" y="1004623"/>
                </a:lnTo>
                <a:lnTo>
                  <a:pt x="681777" y="1000654"/>
                </a:lnTo>
                <a:lnTo>
                  <a:pt x="677548" y="995892"/>
                </a:lnTo>
                <a:lnTo>
                  <a:pt x="674112" y="991129"/>
                </a:lnTo>
                <a:lnTo>
                  <a:pt x="670940" y="985838"/>
                </a:lnTo>
                <a:lnTo>
                  <a:pt x="668033" y="980281"/>
                </a:lnTo>
                <a:lnTo>
                  <a:pt x="665918" y="974196"/>
                </a:lnTo>
                <a:lnTo>
                  <a:pt x="664333" y="968375"/>
                </a:lnTo>
                <a:lnTo>
                  <a:pt x="663540" y="962025"/>
                </a:lnTo>
                <a:lnTo>
                  <a:pt x="663275" y="955411"/>
                </a:lnTo>
                <a:lnTo>
                  <a:pt x="663275" y="706438"/>
                </a:lnTo>
                <a:lnTo>
                  <a:pt x="425665" y="574145"/>
                </a:lnTo>
                <a:lnTo>
                  <a:pt x="420114" y="570970"/>
                </a:lnTo>
                <a:lnTo>
                  <a:pt x="415357" y="567531"/>
                </a:lnTo>
                <a:lnTo>
                  <a:pt x="410335" y="563827"/>
                </a:lnTo>
                <a:lnTo>
                  <a:pt x="405842" y="559858"/>
                </a:lnTo>
                <a:lnTo>
                  <a:pt x="401877" y="555624"/>
                </a:lnTo>
                <a:lnTo>
                  <a:pt x="397912" y="550862"/>
                </a:lnTo>
                <a:lnTo>
                  <a:pt x="394212" y="545835"/>
                </a:lnTo>
                <a:lnTo>
                  <a:pt x="391041" y="541072"/>
                </a:lnTo>
                <a:lnTo>
                  <a:pt x="387869" y="535781"/>
                </a:lnTo>
                <a:lnTo>
                  <a:pt x="385226" y="530225"/>
                </a:lnTo>
                <a:lnTo>
                  <a:pt x="383111" y="524404"/>
                </a:lnTo>
                <a:lnTo>
                  <a:pt x="381261" y="518583"/>
                </a:lnTo>
                <a:lnTo>
                  <a:pt x="379940" y="512497"/>
                </a:lnTo>
                <a:lnTo>
                  <a:pt x="378882" y="506147"/>
                </a:lnTo>
                <a:lnTo>
                  <a:pt x="378090" y="500062"/>
                </a:lnTo>
                <a:lnTo>
                  <a:pt x="377825" y="493712"/>
                </a:lnTo>
                <a:lnTo>
                  <a:pt x="377825" y="489214"/>
                </a:lnTo>
                <a:lnTo>
                  <a:pt x="378090" y="484716"/>
                </a:lnTo>
                <a:lnTo>
                  <a:pt x="378882" y="480218"/>
                </a:lnTo>
                <a:lnTo>
                  <a:pt x="379411" y="475985"/>
                </a:lnTo>
                <a:lnTo>
                  <a:pt x="380204" y="472018"/>
                </a:lnTo>
                <a:lnTo>
                  <a:pt x="381261" y="467783"/>
                </a:lnTo>
                <a:lnTo>
                  <a:pt x="382583" y="463814"/>
                </a:lnTo>
                <a:lnTo>
                  <a:pt x="383904" y="459581"/>
                </a:lnTo>
                <a:lnTo>
                  <a:pt x="385754" y="455877"/>
                </a:lnTo>
                <a:lnTo>
                  <a:pt x="387340" y="451908"/>
                </a:lnTo>
                <a:lnTo>
                  <a:pt x="389455" y="448204"/>
                </a:lnTo>
                <a:lnTo>
                  <a:pt x="391569" y="444764"/>
                </a:lnTo>
                <a:lnTo>
                  <a:pt x="393684" y="441325"/>
                </a:lnTo>
                <a:lnTo>
                  <a:pt x="396062" y="437885"/>
                </a:lnTo>
                <a:lnTo>
                  <a:pt x="398705" y="434975"/>
                </a:lnTo>
                <a:lnTo>
                  <a:pt x="401613" y="431800"/>
                </a:lnTo>
                <a:lnTo>
                  <a:pt x="634995" y="197643"/>
                </a:lnTo>
                <a:lnTo>
                  <a:pt x="637638" y="194733"/>
                </a:lnTo>
                <a:lnTo>
                  <a:pt x="640281" y="191822"/>
                </a:lnTo>
                <a:lnTo>
                  <a:pt x="643188" y="189176"/>
                </a:lnTo>
                <a:lnTo>
                  <a:pt x="646096" y="187060"/>
                </a:lnTo>
                <a:lnTo>
                  <a:pt x="652175" y="183091"/>
                </a:lnTo>
                <a:lnTo>
                  <a:pt x="657725" y="179651"/>
                </a:lnTo>
                <a:lnTo>
                  <a:pt x="663804" y="176741"/>
                </a:lnTo>
                <a:lnTo>
                  <a:pt x="669354" y="174360"/>
                </a:lnTo>
                <a:lnTo>
                  <a:pt x="675169" y="172772"/>
                </a:lnTo>
                <a:lnTo>
                  <a:pt x="680191" y="171449"/>
                </a:lnTo>
                <a:lnTo>
                  <a:pt x="685477" y="170656"/>
                </a:lnTo>
                <a:lnTo>
                  <a:pt x="689970" y="170126"/>
                </a:lnTo>
                <a:lnTo>
                  <a:pt x="693935" y="169862"/>
                </a:lnTo>
                <a:close/>
                <a:moveTo>
                  <a:pt x="860175" y="0"/>
                </a:moveTo>
                <a:lnTo>
                  <a:pt x="865982" y="0"/>
                </a:lnTo>
                <a:lnTo>
                  <a:pt x="871789" y="0"/>
                </a:lnTo>
                <a:lnTo>
                  <a:pt x="877332" y="529"/>
                </a:lnTo>
                <a:lnTo>
                  <a:pt x="882875" y="1058"/>
                </a:lnTo>
                <a:lnTo>
                  <a:pt x="888154" y="1852"/>
                </a:lnTo>
                <a:lnTo>
                  <a:pt x="893697" y="3439"/>
                </a:lnTo>
                <a:lnTo>
                  <a:pt x="898712" y="4762"/>
                </a:lnTo>
                <a:lnTo>
                  <a:pt x="903991" y="6614"/>
                </a:lnTo>
                <a:lnTo>
                  <a:pt x="909006" y="8467"/>
                </a:lnTo>
                <a:lnTo>
                  <a:pt x="913757" y="10848"/>
                </a:lnTo>
                <a:lnTo>
                  <a:pt x="918772" y="13229"/>
                </a:lnTo>
                <a:lnTo>
                  <a:pt x="923259" y="15875"/>
                </a:lnTo>
                <a:lnTo>
                  <a:pt x="927746" y="18785"/>
                </a:lnTo>
                <a:lnTo>
                  <a:pt x="931969" y="21960"/>
                </a:lnTo>
                <a:lnTo>
                  <a:pt x="936193" y="25135"/>
                </a:lnTo>
                <a:lnTo>
                  <a:pt x="940152" y="28575"/>
                </a:lnTo>
                <a:lnTo>
                  <a:pt x="944111" y="32279"/>
                </a:lnTo>
                <a:lnTo>
                  <a:pt x="947807" y="35983"/>
                </a:lnTo>
                <a:lnTo>
                  <a:pt x="951238" y="40217"/>
                </a:lnTo>
                <a:lnTo>
                  <a:pt x="954405" y="44185"/>
                </a:lnTo>
                <a:lnTo>
                  <a:pt x="957573" y="48419"/>
                </a:lnTo>
                <a:lnTo>
                  <a:pt x="960212" y="53181"/>
                </a:lnTo>
                <a:lnTo>
                  <a:pt x="963116" y="57679"/>
                </a:lnTo>
                <a:lnTo>
                  <a:pt x="965491" y="62442"/>
                </a:lnTo>
                <a:lnTo>
                  <a:pt x="967603" y="67469"/>
                </a:lnTo>
                <a:lnTo>
                  <a:pt x="969714" y="72496"/>
                </a:lnTo>
                <a:lnTo>
                  <a:pt x="971298" y="77523"/>
                </a:lnTo>
                <a:lnTo>
                  <a:pt x="972882" y="82815"/>
                </a:lnTo>
                <a:lnTo>
                  <a:pt x="973938" y="88106"/>
                </a:lnTo>
                <a:lnTo>
                  <a:pt x="974993" y="93663"/>
                </a:lnTo>
                <a:lnTo>
                  <a:pt x="975785" y="98954"/>
                </a:lnTo>
                <a:lnTo>
                  <a:pt x="976313" y="104775"/>
                </a:lnTo>
                <a:lnTo>
                  <a:pt x="976313" y="110596"/>
                </a:lnTo>
                <a:lnTo>
                  <a:pt x="976313" y="116152"/>
                </a:lnTo>
                <a:lnTo>
                  <a:pt x="975785" y="121708"/>
                </a:lnTo>
                <a:lnTo>
                  <a:pt x="974993" y="127265"/>
                </a:lnTo>
                <a:lnTo>
                  <a:pt x="973938" y="132821"/>
                </a:lnTo>
                <a:lnTo>
                  <a:pt x="972882" y="137848"/>
                </a:lnTo>
                <a:lnTo>
                  <a:pt x="971298" y="143404"/>
                </a:lnTo>
                <a:lnTo>
                  <a:pt x="969714" y="148431"/>
                </a:lnTo>
                <a:lnTo>
                  <a:pt x="967603" y="153194"/>
                </a:lnTo>
                <a:lnTo>
                  <a:pt x="965491" y="158221"/>
                </a:lnTo>
                <a:lnTo>
                  <a:pt x="963116" y="162984"/>
                </a:lnTo>
                <a:lnTo>
                  <a:pt x="960212" y="167481"/>
                </a:lnTo>
                <a:lnTo>
                  <a:pt x="957573" y="172244"/>
                </a:lnTo>
                <a:lnTo>
                  <a:pt x="954405" y="176477"/>
                </a:lnTo>
                <a:lnTo>
                  <a:pt x="951238" y="180446"/>
                </a:lnTo>
                <a:lnTo>
                  <a:pt x="947807" y="184415"/>
                </a:lnTo>
                <a:lnTo>
                  <a:pt x="944111" y="188384"/>
                </a:lnTo>
                <a:lnTo>
                  <a:pt x="940152" y="192088"/>
                </a:lnTo>
                <a:lnTo>
                  <a:pt x="936193" y="195527"/>
                </a:lnTo>
                <a:lnTo>
                  <a:pt x="931969" y="198702"/>
                </a:lnTo>
                <a:lnTo>
                  <a:pt x="927746" y="201877"/>
                </a:lnTo>
                <a:lnTo>
                  <a:pt x="923259" y="204788"/>
                </a:lnTo>
                <a:lnTo>
                  <a:pt x="918772" y="207169"/>
                </a:lnTo>
                <a:lnTo>
                  <a:pt x="913757" y="209815"/>
                </a:lnTo>
                <a:lnTo>
                  <a:pt x="909006" y="211932"/>
                </a:lnTo>
                <a:lnTo>
                  <a:pt x="903991" y="213784"/>
                </a:lnTo>
                <a:lnTo>
                  <a:pt x="898712" y="215636"/>
                </a:lnTo>
                <a:lnTo>
                  <a:pt x="893697" y="217223"/>
                </a:lnTo>
                <a:lnTo>
                  <a:pt x="888154" y="218546"/>
                </a:lnTo>
                <a:lnTo>
                  <a:pt x="882875" y="219340"/>
                </a:lnTo>
                <a:lnTo>
                  <a:pt x="877332" y="220134"/>
                </a:lnTo>
                <a:lnTo>
                  <a:pt x="871789" y="220398"/>
                </a:lnTo>
                <a:lnTo>
                  <a:pt x="865982" y="220663"/>
                </a:lnTo>
                <a:lnTo>
                  <a:pt x="860175" y="220398"/>
                </a:lnTo>
                <a:lnTo>
                  <a:pt x="854896" y="220134"/>
                </a:lnTo>
                <a:lnTo>
                  <a:pt x="849089" y="219340"/>
                </a:lnTo>
                <a:lnTo>
                  <a:pt x="843810" y="218546"/>
                </a:lnTo>
                <a:lnTo>
                  <a:pt x="838531" y="217223"/>
                </a:lnTo>
                <a:lnTo>
                  <a:pt x="833252" y="215636"/>
                </a:lnTo>
                <a:lnTo>
                  <a:pt x="828237" y="213784"/>
                </a:lnTo>
                <a:lnTo>
                  <a:pt x="823222" y="211932"/>
                </a:lnTo>
                <a:lnTo>
                  <a:pt x="818471" y="209815"/>
                </a:lnTo>
                <a:lnTo>
                  <a:pt x="813456" y="207169"/>
                </a:lnTo>
                <a:lnTo>
                  <a:pt x="808968" y="204788"/>
                </a:lnTo>
                <a:lnTo>
                  <a:pt x="804481" y="201877"/>
                </a:lnTo>
                <a:lnTo>
                  <a:pt x="800258" y="198702"/>
                </a:lnTo>
                <a:lnTo>
                  <a:pt x="796035" y="195527"/>
                </a:lnTo>
                <a:lnTo>
                  <a:pt x="791812" y="192088"/>
                </a:lnTo>
                <a:lnTo>
                  <a:pt x="788116" y="188384"/>
                </a:lnTo>
                <a:lnTo>
                  <a:pt x="784421" y="184415"/>
                </a:lnTo>
                <a:lnTo>
                  <a:pt x="780990" y="180446"/>
                </a:lnTo>
                <a:lnTo>
                  <a:pt x="777822" y="176477"/>
                </a:lnTo>
                <a:lnTo>
                  <a:pt x="774919" y="172244"/>
                </a:lnTo>
                <a:lnTo>
                  <a:pt x="771751" y="167481"/>
                </a:lnTo>
                <a:lnTo>
                  <a:pt x="769112" y="162984"/>
                </a:lnTo>
                <a:lnTo>
                  <a:pt x="766736" y="158221"/>
                </a:lnTo>
                <a:lnTo>
                  <a:pt x="764625" y="153194"/>
                </a:lnTo>
                <a:lnTo>
                  <a:pt x="762513" y="148431"/>
                </a:lnTo>
                <a:lnTo>
                  <a:pt x="760929" y="143404"/>
                </a:lnTo>
                <a:lnTo>
                  <a:pt x="759346" y="137848"/>
                </a:lnTo>
                <a:lnTo>
                  <a:pt x="758026" y="132821"/>
                </a:lnTo>
                <a:lnTo>
                  <a:pt x="757234" y="127265"/>
                </a:lnTo>
                <a:lnTo>
                  <a:pt x="756442" y="121708"/>
                </a:lnTo>
                <a:lnTo>
                  <a:pt x="755914" y="116152"/>
                </a:lnTo>
                <a:lnTo>
                  <a:pt x="755650" y="110596"/>
                </a:lnTo>
                <a:lnTo>
                  <a:pt x="755914" y="104775"/>
                </a:lnTo>
                <a:lnTo>
                  <a:pt x="756442" y="98954"/>
                </a:lnTo>
                <a:lnTo>
                  <a:pt x="757234" y="93663"/>
                </a:lnTo>
                <a:lnTo>
                  <a:pt x="758026" y="88106"/>
                </a:lnTo>
                <a:lnTo>
                  <a:pt x="759082" y="82815"/>
                </a:lnTo>
                <a:lnTo>
                  <a:pt x="760929" y="77523"/>
                </a:lnTo>
                <a:lnTo>
                  <a:pt x="762513" y="72496"/>
                </a:lnTo>
                <a:lnTo>
                  <a:pt x="764625" y="67469"/>
                </a:lnTo>
                <a:lnTo>
                  <a:pt x="766472" y="62442"/>
                </a:lnTo>
                <a:lnTo>
                  <a:pt x="769112" y="57679"/>
                </a:lnTo>
                <a:lnTo>
                  <a:pt x="771751" y="53181"/>
                </a:lnTo>
                <a:lnTo>
                  <a:pt x="774655" y="48419"/>
                </a:lnTo>
                <a:lnTo>
                  <a:pt x="777822" y="44185"/>
                </a:lnTo>
                <a:lnTo>
                  <a:pt x="780990" y="40217"/>
                </a:lnTo>
                <a:lnTo>
                  <a:pt x="784421" y="36248"/>
                </a:lnTo>
                <a:lnTo>
                  <a:pt x="788116" y="32279"/>
                </a:lnTo>
                <a:lnTo>
                  <a:pt x="791812" y="28575"/>
                </a:lnTo>
                <a:lnTo>
                  <a:pt x="796035" y="25135"/>
                </a:lnTo>
                <a:lnTo>
                  <a:pt x="800258" y="21960"/>
                </a:lnTo>
                <a:lnTo>
                  <a:pt x="804481" y="18785"/>
                </a:lnTo>
                <a:lnTo>
                  <a:pt x="808968" y="15875"/>
                </a:lnTo>
                <a:lnTo>
                  <a:pt x="813456" y="13229"/>
                </a:lnTo>
                <a:lnTo>
                  <a:pt x="818471" y="10848"/>
                </a:lnTo>
                <a:lnTo>
                  <a:pt x="823222" y="8467"/>
                </a:lnTo>
                <a:lnTo>
                  <a:pt x="828237" y="6614"/>
                </a:lnTo>
                <a:lnTo>
                  <a:pt x="833252" y="4762"/>
                </a:lnTo>
                <a:lnTo>
                  <a:pt x="838531" y="3439"/>
                </a:lnTo>
                <a:lnTo>
                  <a:pt x="843810" y="1852"/>
                </a:lnTo>
                <a:lnTo>
                  <a:pt x="849089" y="1058"/>
                </a:lnTo>
                <a:lnTo>
                  <a:pt x="854896" y="529"/>
                </a:lnTo>
                <a:lnTo>
                  <a:pt x="86017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94825" y="1176307"/>
            <a:ext cx="1417808" cy="36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输入文本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94825" y="2530762"/>
            <a:ext cx="1417808" cy="36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输入文本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94825" y="4046989"/>
            <a:ext cx="1417808" cy="36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输入文本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2" name=" 202"/>
          <p:cNvSpPr/>
          <p:nvPr/>
        </p:nvSpPr>
        <p:spPr>
          <a:xfrm>
            <a:off x="6525260" y="800100"/>
            <a:ext cx="850900" cy="744220"/>
          </a:xfrm>
          <a:custGeom>
            <a:avLst/>
            <a:gdLst>
              <a:gd name="connsiteX0" fmla="*/ 0 w 1584176"/>
              <a:gd name="connsiteY0" fmla="*/ 0 h 1584176"/>
              <a:gd name="connsiteX1" fmla="*/ 1584176 w 1584176"/>
              <a:gd name="connsiteY1" fmla="*/ 0 h 1584176"/>
              <a:gd name="connsiteX2" fmla="*/ 1584176 w 1584176"/>
              <a:gd name="connsiteY2" fmla="*/ 187449 h 1584176"/>
              <a:gd name="connsiteX3" fmla="*/ 189611 w 1584176"/>
              <a:gd name="connsiteY3" fmla="*/ 187449 h 1584176"/>
              <a:gd name="connsiteX4" fmla="*/ 189611 w 1584176"/>
              <a:gd name="connsiteY4" fmla="*/ 1584176 h 1584176"/>
              <a:gd name="connsiteX5" fmla="*/ 0 w 1584176"/>
              <a:gd name="connsiteY5" fmla="*/ 1584176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 202"/>
          <p:cNvSpPr/>
          <p:nvPr/>
        </p:nvSpPr>
        <p:spPr>
          <a:xfrm flipH="1" flipV="1">
            <a:off x="9620885" y="4614545"/>
            <a:ext cx="686435" cy="672465"/>
          </a:xfrm>
          <a:custGeom>
            <a:avLst/>
            <a:gdLst>
              <a:gd name="connsiteX0" fmla="*/ 0 w 1584176"/>
              <a:gd name="connsiteY0" fmla="*/ 0 h 1584176"/>
              <a:gd name="connsiteX1" fmla="*/ 1584176 w 1584176"/>
              <a:gd name="connsiteY1" fmla="*/ 0 h 1584176"/>
              <a:gd name="connsiteX2" fmla="*/ 1584176 w 1584176"/>
              <a:gd name="connsiteY2" fmla="*/ 187449 h 1584176"/>
              <a:gd name="connsiteX3" fmla="*/ 189611 w 1584176"/>
              <a:gd name="connsiteY3" fmla="*/ 187449 h 1584176"/>
              <a:gd name="connsiteX4" fmla="*/ 189611 w 1584176"/>
              <a:gd name="connsiteY4" fmla="*/ 1584176 h 1584176"/>
              <a:gd name="connsiteX5" fmla="*/ 0 w 1584176"/>
              <a:gd name="connsiteY5" fmla="*/ 1584176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130090" y="4861212"/>
            <a:ext cx="1417808" cy="36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输入文本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24040" y="1576339"/>
            <a:ext cx="4067810" cy="95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924040" y="3029071"/>
            <a:ext cx="4067810" cy="95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965005" y="4488394"/>
            <a:ext cx="4067810" cy="95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662593" y="5310187"/>
            <a:ext cx="4067810" cy="95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02" grpId="0" animBg="1"/>
      <p:bldP spid="22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40995" y="220980"/>
            <a:ext cx="3093720" cy="655955"/>
            <a:chOff x="215" y="363"/>
            <a:chExt cx="4872" cy="1033"/>
          </a:xfrm>
        </p:grpSpPr>
        <p:grpSp>
          <p:nvGrpSpPr>
            <p:cNvPr id="65" name="组合 64"/>
            <p:cNvGrpSpPr/>
            <p:nvPr/>
          </p:nvGrpSpPr>
          <p:grpSpPr>
            <a:xfrm>
              <a:off x="761" y="363"/>
              <a:ext cx="4326" cy="1033"/>
              <a:chOff x="7359" y="2341"/>
              <a:chExt cx="4326" cy="1033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7711" y="2563"/>
                <a:ext cx="3974" cy="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zh-CN" sz="2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感谢陪伴</a:t>
                </a:r>
                <a:endParaRPr lang="en-US" altLang="zh-CN" sz="2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9" name="双括号 38"/>
              <p:cNvSpPr/>
              <p:nvPr/>
            </p:nvSpPr>
            <p:spPr>
              <a:xfrm rot="5400000">
                <a:off x="8852" y="848"/>
                <a:ext cx="1033" cy="4019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15" y="552"/>
              <a:ext cx="1294" cy="580"/>
              <a:chOff x="9227" y="877"/>
              <a:chExt cx="1294" cy="580"/>
            </a:xfrm>
          </p:grpSpPr>
          <p:sp>
            <p:nvSpPr>
              <p:cNvPr id="292" name="视频"/>
              <p:cNvSpPr/>
              <p:nvPr/>
            </p:nvSpPr>
            <p:spPr>
              <a:xfrm>
                <a:off x="9227" y="922"/>
                <a:ext cx="1294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893299" h="417236">
                    <a:moveTo>
                      <a:pt x="823533" y="30778"/>
                    </a:moveTo>
                    <a:lnTo>
                      <a:pt x="823533" y="386609"/>
                    </a:lnTo>
                    <a:lnTo>
                      <a:pt x="643533" y="341609"/>
                    </a:lnTo>
                    <a:lnTo>
                      <a:pt x="643533" y="75778"/>
                    </a:lnTo>
                    <a:close/>
                    <a:moveTo>
                      <a:pt x="839299" y="28693"/>
                    </a:moveTo>
                    <a:lnTo>
                      <a:pt x="893299" y="28693"/>
                    </a:lnTo>
                    <a:lnTo>
                      <a:pt x="893299" y="388693"/>
                    </a:lnTo>
                    <a:lnTo>
                      <a:pt x="839299" y="388693"/>
                    </a:lnTo>
                    <a:close/>
                    <a:moveTo>
                      <a:pt x="69541" y="0"/>
                    </a:moveTo>
                    <a:lnTo>
                      <a:pt x="542459" y="0"/>
                    </a:lnTo>
                    <a:cubicBezTo>
                      <a:pt x="580865" y="0"/>
                      <a:pt x="612000" y="31135"/>
                      <a:pt x="612000" y="69541"/>
                    </a:cubicBezTo>
                    <a:lnTo>
                      <a:pt x="612000" y="347695"/>
                    </a:lnTo>
                    <a:cubicBezTo>
                      <a:pt x="612000" y="386101"/>
                      <a:pt x="580865" y="417236"/>
                      <a:pt x="542459" y="417236"/>
                    </a:cubicBezTo>
                    <a:lnTo>
                      <a:pt x="69541" y="417236"/>
                    </a:lnTo>
                    <a:cubicBezTo>
                      <a:pt x="31135" y="417236"/>
                      <a:pt x="0" y="386101"/>
                      <a:pt x="0" y="347695"/>
                    </a:cubicBezTo>
                    <a:lnTo>
                      <a:pt x="0" y="69541"/>
                    </a:lnTo>
                    <a:cubicBezTo>
                      <a:pt x="0" y="31135"/>
                      <a:pt x="31135" y="0"/>
                      <a:pt x="695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9287" y="877"/>
                <a:ext cx="83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</a:rPr>
                  <a:t>5-4</a:t>
                </a:r>
                <a:endParaRPr lang="en-US" altLang="zh-CN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" name="图片 3" descr="father-2342674__3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5720" y="1488440"/>
            <a:ext cx="2741930" cy="1767205"/>
          </a:xfrm>
          <a:prstGeom prst="rect">
            <a:avLst/>
          </a:prstGeom>
          <a:ln w="117475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图片 5" descr="father-2212094__340"/>
          <p:cNvPicPr>
            <a:picLocks noChangeAspect="1"/>
          </p:cNvPicPr>
          <p:nvPr/>
        </p:nvPicPr>
        <p:blipFill>
          <a:blip r:embed="rId2"/>
          <a:srcRect r="9589"/>
          <a:stretch>
            <a:fillRect/>
          </a:stretch>
        </p:blipFill>
        <p:spPr>
          <a:xfrm rot="21000000">
            <a:off x="1303655" y="1927860"/>
            <a:ext cx="2649220" cy="1853565"/>
          </a:xfrm>
          <a:prstGeom prst="rect">
            <a:avLst/>
          </a:prstGeom>
          <a:ln w="12065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图片 6" descr="father-2212101__340"/>
          <p:cNvPicPr>
            <a:picLocks noChangeAspect="1"/>
          </p:cNvPicPr>
          <p:nvPr/>
        </p:nvPicPr>
        <p:blipFill>
          <a:blip r:embed="rId3"/>
          <a:srcRect l="4327" r="4327"/>
          <a:stretch>
            <a:fillRect/>
          </a:stretch>
        </p:blipFill>
        <p:spPr>
          <a:xfrm rot="840000">
            <a:off x="8868410" y="1919605"/>
            <a:ext cx="2596515" cy="1864360"/>
          </a:xfrm>
          <a:prstGeom prst="rect">
            <a:avLst/>
          </a:prstGeom>
          <a:ln w="117475">
            <a:solidFill>
              <a:schemeClr val="bg1">
                <a:lumMod val="75000"/>
              </a:schemeClr>
            </a:solidFill>
          </a:ln>
        </p:spPr>
      </p:pic>
      <p:grpSp>
        <p:nvGrpSpPr>
          <p:cNvPr id="22" name="组合 21"/>
          <p:cNvGrpSpPr/>
          <p:nvPr/>
        </p:nvGrpSpPr>
        <p:grpSpPr>
          <a:xfrm>
            <a:off x="3752850" y="1431925"/>
            <a:ext cx="280670" cy="260350"/>
            <a:chOff x="5910" y="2255"/>
            <a:chExt cx="442" cy="410"/>
          </a:xfrm>
        </p:grpSpPr>
        <p:sp>
          <p:nvSpPr>
            <p:cNvPr id="8" name="图钉"/>
            <p:cNvSpPr/>
            <p:nvPr/>
          </p:nvSpPr>
          <p:spPr>
            <a:xfrm>
              <a:off x="5910" y="2255"/>
              <a:ext cx="442" cy="411"/>
            </a:xfrm>
            <a:custGeom>
              <a:avLst/>
              <a:gdLst/>
              <a:ahLst/>
              <a:cxnLst/>
              <a:rect l="l" t="t" r="r" b="b"/>
              <a:pathLst>
                <a:path w="1059063" h="1007997">
                  <a:moveTo>
                    <a:pt x="703357" y="0"/>
                  </a:moveTo>
                  <a:lnTo>
                    <a:pt x="1059063" y="345377"/>
                  </a:lnTo>
                  <a:cubicBezTo>
                    <a:pt x="1011759" y="390684"/>
                    <a:pt x="950318" y="412745"/>
                    <a:pt x="888735" y="411717"/>
                  </a:cubicBezTo>
                  <a:lnTo>
                    <a:pt x="615617" y="668531"/>
                  </a:lnTo>
                  <a:cubicBezTo>
                    <a:pt x="643882" y="763675"/>
                    <a:pt x="628025" y="864389"/>
                    <a:pt x="564718" y="936620"/>
                  </a:cubicBezTo>
                  <a:lnTo>
                    <a:pt x="370217" y="747767"/>
                  </a:lnTo>
                  <a:cubicBezTo>
                    <a:pt x="247618" y="834750"/>
                    <a:pt x="146199" y="930329"/>
                    <a:pt x="0" y="1007997"/>
                  </a:cubicBezTo>
                  <a:cubicBezTo>
                    <a:pt x="95002" y="875886"/>
                    <a:pt x="190003" y="777809"/>
                    <a:pt x="284746" y="664777"/>
                  </a:cubicBezTo>
                  <a:lnTo>
                    <a:pt x="96361" y="481861"/>
                  </a:lnTo>
                  <a:cubicBezTo>
                    <a:pt x="152055" y="429106"/>
                    <a:pt x="226831" y="406169"/>
                    <a:pt x="303394" y="411783"/>
                  </a:cubicBezTo>
                  <a:cubicBezTo>
                    <a:pt x="325459" y="413401"/>
                    <a:pt x="347673" y="417390"/>
                    <a:pt x="369433" y="424372"/>
                  </a:cubicBezTo>
                  <a:lnTo>
                    <a:pt x="642990" y="154959"/>
                  </a:lnTo>
                  <a:cubicBezTo>
                    <a:pt x="643358" y="99193"/>
                    <a:pt x="663662" y="44083"/>
                    <a:pt x="703357" y="0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925" y="2528"/>
              <a:ext cx="120" cy="12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84950" y="1198880"/>
            <a:ext cx="280670" cy="260985"/>
            <a:chOff x="10370" y="1888"/>
            <a:chExt cx="442" cy="411"/>
          </a:xfrm>
        </p:grpSpPr>
        <p:sp>
          <p:nvSpPr>
            <p:cNvPr id="345" name="图钉"/>
            <p:cNvSpPr/>
            <p:nvPr/>
          </p:nvSpPr>
          <p:spPr>
            <a:xfrm>
              <a:off x="10370" y="1888"/>
              <a:ext cx="442" cy="411"/>
            </a:xfrm>
            <a:custGeom>
              <a:avLst/>
              <a:gdLst/>
              <a:ahLst/>
              <a:cxnLst/>
              <a:rect l="l" t="t" r="r" b="b"/>
              <a:pathLst>
                <a:path w="1059063" h="1007997">
                  <a:moveTo>
                    <a:pt x="703357" y="0"/>
                  </a:moveTo>
                  <a:lnTo>
                    <a:pt x="1059063" y="345377"/>
                  </a:lnTo>
                  <a:cubicBezTo>
                    <a:pt x="1011759" y="390684"/>
                    <a:pt x="950318" y="412745"/>
                    <a:pt x="888735" y="411717"/>
                  </a:cubicBezTo>
                  <a:lnTo>
                    <a:pt x="615617" y="668531"/>
                  </a:lnTo>
                  <a:cubicBezTo>
                    <a:pt x="643882" y="763675"/>
                    <a:pt x="628025" y="864389"/>
                    <a:pt x="564718" y="936620"/>
                  </a:cubicBezTo>
                  <a:lnTo>
                    <a:pt x="370217" y="747767"/>
                  </a:lnTo>
                  <a:cubicBezTo>
                    <a:pt x="247618" y="834750"/>
                    <a:pt x="146199" y="930329"/>
                    <a:pt x="0" y="1007997"/>
                  </a:cubicBezTo>
                  <a:cubicBezTo>
                    <a:pt x="95002" y="875886"/>
                    <a:pt x="190003" y="777809"/>
                    <a:pt x="284746" y="664777"/>
                  </a:cubicBezTo>
                  <a:lnTo>
                    <a:pt x="96361" y="481861"/>
                  </a:lnTo>
                  <a:cubicBezTo>
                    <a:pt x="152055" y="429106"/>
                    <a:pt x="226831" y="406169"/>
                    <a:pt x="303394" y="411783"/>
                  </a:cubicBezTo>
                  <a:cubicBezTo>
                    <a:pt x="325459" y="413401"/>
                    <a:pt x="347673" y="417390"/>
                    <a:pt x="369433" y="424372"/>
                  </a:cubicBezTo>
                  <a:lnTo>
                    <a:pt x="642990" y="154959"/>
                  </a:lnTo>
                  <a:cubicBezTo>
                    <a:pt x="643358" y="99193"/>
                    <a:pt x="663662" y="44083"/>
                    <a:pt x="703357" y="0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0370" y="2179"/>
              <a:ext cx="120" cy="12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396220" y="1633220"/>
            <a:ext cx="299720" cy="289560"/>
            <a:chOff x="16372" y="2572"/>
            <a:chExt cx="472" cy="456"/>
          </a:xfrm>
        </p:grpSpPr>
        <p:sp>
          <p:nvSpPr>
            <p:cNvPr id="9" name="图钉"/>
            <p:cNvSpPr/>
            <p:nvPr/>
          </p:nvSpPr>
          <p:spPr>
            <a:xfrm>
              <a:off x="16402" y="2572"/>
              <a:ext cx="442" cy="411"/>
            </a:xfrm>
            <a:custGeom>
              <a:avLst/>
              <a:gdLst/>
              <a:ahLst/>
              <a:cxnLst/>
              <a:rect l="l" t="t" r="r" b="b"/>
              <a:pathLst>
                <a:path w="1059063" h="1007997">
                  <a:moveTo>
                    <a:pt x="703357" y="0"/>
                  </a:moveTo>
                  <a:lnTo>
                    <a:pt x="1059063" y="345377"/>
                  </a:lnTo>
                  <a:cubicBezTo>
                    <a:pt x="1011759" y="390684"/>
                    <a:pt x="950318" y="412745"/>
                    <a:pt x="888735" y="411717"/>
                  </a:cubicBezTo>
                  <a:lnTo>
                    <a:pt x="615617" y="668531"/>
                  </a:lnTo>
                  <a:cubicBezTo>
                    <a:pt x="643882" y="763675"/>
                    <a:pt x="628025" y="864389"/>
                    <a:pt x="564718" y="936620"/>
                  </a:cubicBezTo>
                  <a:lnTo>
                    <a:pt x="370217" y="747767"/>
                  </a:lnTo>
                  <a:cubicBezTo>
                    <a:pt x="247618" y="834750"/>
                    <a:pt x="146199" y="930329"/>
                    <a:pt x="0" y="1007997"/>
                  </a:cubicBezTo>
                  <a:cubicBezTo>
                    <a:pt x="95002" y="875886"/>
                    <a:pt x="190003" y="777809"/>
                    <a:pt x="284746" y="664777"/>
                  </a:cubicBezTo>
                  <a:lnTo>
                    <a:pt x="96361" y="481861"/>
                  </a:lnTo>
                  <a:cubicBezTo>
                    <a:pt x="152055" y="429106"/>
                    <a:pt x="226831" y="406169"/>
                    <a:pt x="303394" y="411783"/>
                  </a:cubicBezTo>
                  <a:cubicBezTo>
                    <a:pt x="325459" y="413401"/>
                    <a:pt x="347673" y="417390"/>
                    <a:pt x="369433" y="424372"/>
                  </a:cubicBezTo>
                  <a:lnTo>
                    <a:pt x="642990" y="154959"/>
                  </a:lnTo>
                  <a:cubicBezTo>
                    <a:pt x="643358" y="99193"/>
                    <a:pt x="663662" y="44083"/>
                    <a:pt x="703357" y="0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6372" y="2908"/>
              <a:ext cx="120" cy="12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543985" y="4627532"/>
            <a:ext cx="1417808" cy="36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输入文本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60640" y="3874422"/>
            <a:ext cx="1417808" cy="36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输入文本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683290" y="4611657"/>
            <a:ext cx="1417808" cy="368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输入文本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27888" y="5148530"/>
            <a:ext cx="4067810" cy="95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691380" y="4439216"/>
            <a:ext cx="4067810" cy="95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171361" y="5123385"/>
            <a:ext cx="4067810" cy="95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matt-moloney-218339"/>
          <p:cNvPicPr>
            <a:picLocks noChangeAspect="1"/>
          </p:cNvPicPr>
          <p:nvPr/>
        </p:nvPicPr>
        <p:blipFill>
          <a:blip r:embed="rId1"/>
          <a:srcRect t="7908" b="5333"/>
          <a:stretch>
            <a:fillRect/>
          </a:stretch>
        </p:blipFill>
        <p:spPr>
          <a:xfrm>
            <a:off x="-21590" y="-21590"/>
            <a:ext cx="12425680" cy="718947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398780" y="1680845"/>
            <a:ext cx="12802870" cy="3826510"/>
            <a:chOff x="-628" y="2647"/>
            <a:chExt cx="20182" cy="6026"/>
          </a:xfrm>
        </p:grpSpPr>
        <p:grpSp>
          <p:nvGrpSpPr>
            <p:cNvPr id="2" name="组合 1"/>
            <p:cNvGrpSpPr/>
            <p:nvPr/>
          </p:nvGrpSpPr>
          <p:grpSpPr>
            <a:xfrm>
              <a:off x="-628" y="2647"/>
              <a:ext cx="20182" cy="6027"/>
              <a:chOff x="-628" y="2647"/>
              <a:chExt cx="20182" cy="6027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-34" y="3058"/>
                <a:ext cx="19568" cy="5208"/>
              </a:xfrm>
              <a:prstGeom prst="rect">
                <a:avLst/>
              </a:prstGeom>
              <a:solidFill>
                <a:schemeClr val="tx1">
                  <a:alpha val="8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2"/>
              <a:srcRect l="-3113" t="1899" r="2581" b="11392"/>
              <a:stretch>
                <a:fillRect/>
              </a:stretch>
            </p:blipFill>
            <p:spPr>
              <a:xfrm>
                <a:off x="-628" y="2647"/>
                <a:ext cx="20181" cy="411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2"/>
              <a:srcRect l="-3113" t="1899" r="2581" b="11392"/>
              <a:stretch>
                <a:fillRect/>
              </a:stretch>
            </p:blipFill>
            <p:spPr>
              <a:xfrm flipV="1">
                <a:off x="-628" y="8266"/>
                <a:ext cx="20180" cy="409"/>
              </a:xfrm>
              <a:prstGeom prst="rect">
                <a:avLst/>
              </a:prstGeom>
            </p:spPr>
          </p:pic>
        </p:grpSp>
        <p:sp>
          <p:nvSpPr>
            <p:cNvPr id="34" name="矩形 33"/>
            <p:cNvSpPr/>
            <p:nvPr/>
          </p:nvSpPr>
          <p:spPr>
            <a:xfrm>
              <a:off x="3165" y="3044"/>
              <a:ext cx="348" cy="5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6490" y="3017"/>
              <a:ext cx="348" cy="52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1816100" y="2503805"/>
            <a:ext cx="8807450" cy="197104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540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感谢您的聆听</a:t>
            </a:r>
            <a:endParaRPr lang="zh-CN" altLang="en-US" sz="540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400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THANKS</a:t>
            </a:r>
            <a:endParaRPr lang="en-US" altLang="zh-CN" sz="4000">
              <a:ln>
                <a:noFill/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卡带"/>
          <p:cNvSpPr/>
          <p:nvPr/>
        </p:nvSpPr>
        <p:spPr bwMode="auto">
          <a:xfrm rot="2040000">
            <a:off x="1315085" y="210820"/>
            <a:ext cx="1189355" cy="1189355"/>
          </a:xfrm>
          <a:custGeom>
            <a:avLst/>
            <a:gdLst>
              <a:gd name="T0" fmla="*/ 2147483646 w 4425"/>
              <a:gd name="T1" fmla="*/ 2147483646 h 4238"/>
              <a:gd name="T2" fmla="*/ 2147483646 w 4425"/>
              <a:gd name="T3" fmla="*/ 2147483646 h 4238"/>
              <a:gd name="T4" fmla="*/ 2147483646 w 4425"/>
              <a:gd name="T5" fmla="*/ 2147483646 h 4238"/>
              <a:gd name="T6" fmla="*/ 2147483646 w 4425"/>
              <a:gd name="T7" fmla="*/ 2147483646 h 4238"/>
              <a:gd name="T8" fmla="*/ 2147483646 w 4425"/>
              <a:gd name="T9" fmla="*/ 2147483646 h 4238"/>
              <a:gd name="T10" fmla="*/ 2147483646 w 4425"/>
              <a:gd name="T11" fmla="*/ 2147483646 h 4238"/>
              <a:gd name="T12" fmla="*/ 2147483646 w 4425"/>
              <a:gd name="T13" fmla="*/ 2147483646 h 4238"/>
              <a:gd name="T14" fmla="*/ 2147483646 w 4425"/>
              <a:gd name="T15" fmla="*/ 2147483646 h 4238"/>
              <a:gd name="T16" fmla="*/ 2147483646 w 4425"/>
              <a:gd name="T17" fmla="*/ 2147483646 h 4238"/>
              <a:gd name="T18" fmla="*/ 2147483646 w 4425"/>
              <a:gd name="T19" fmla="*/ 2147483646 h 4238"/>
              <a:gd name="T20" fmla="*/ 0 w 4425"/>
              <a:gd name="T21" fmla="*/ 2147483646 h 4238"/>
              <a:gd name="T22" fmla="*/ 2147483646 w 4425"/>
              <a:gd name="T23" fmla="*/ 2147483646 h 4238"/>
              <a:gd name="T24" fmla="*/ 2147483646 w 4425"/>
              <a:gd name="T25" fmla="*/ 2147483646 h 4238"/>
              <a:gd name="T26" fmla="*/ 2147483646 w 4425"/>
              <a:gd name="T27" fmla="*/ 2147483646 h 4238"/>
              <a:gd name="T28" fmla="*/ 2147483646 w 4425"/>
              <a:gd name="T29" fmla="*/ 2147483646 h 4238"/>
              <a:gd name="T30" fmla="*/ 2147483646 w 4425"/>
              <a:gd name="T31" fmla="*/ 2147483646 h 4238"/>
              <a:gd name="T32" fmla="*/ 2147483646 w 4425"/>
              <a:gd name="T33" fmla="*/ 2147483646 h 4238"/>
              <a:gd name="T34" fmla="*/ 2147483646 w 4425"/>
              <a:gd name="T35" fmla="*/ 2147483646 h 4238"/>
              <a:gd name="T36" fmla="*/ 2147483646 w 4425"/>
              <a:gd name="T37" fmla="*/ 2147483646 h 4238"/>
              <a:gd name="T38" fmla="*/ 2147483646 w 4425"/>
              <a:gd name="T39" fmla="*/ 2147483646 h 4238"/>
              <a:gd name="T40" fmla="*/ 2147483646 w 4425"/>
              <a:gd name="T41" fmla="*/ 2147483646 h 4238"/>
              <a:gd name="T42" fmla="*/ 2147483646 w 4425"/>
              <a:gd name="T43" fmla="*/ 2147483646 h 4238"/>
              <a:gd name="T44" fmla="*/ 2147483646 w 4425"/>
              <a:gd name="T45" fmla="*/ 2147483646 h 4238"/>
              <a:gd name="T46" fmla="*/ 2147483646 w 4425"/>
              <a:gd name="T47" fmla="*/ 2147483646 h 4238"/>
              <a:gd name="T48" fmla="*/ 2147483646 w 4425"/>
              <a:gd name="T49" fmla="*/ 2147483646 h 4238"/>
              <a:gd name="T50" fmla="*/ 2147483646 w 4425"/>
              <a:gd name="T51" fmla="*/ 2147483646 h 4238"/>
              <a:gd name="T52" fmla="*/ 2147483646 w 4425"/>
              <a:gd name="T53" fmla="*/ 2147483646 h 4238"/>
              <a:gd name="T54" fmla="*/ 2147483646 w 4425"/>
              <a:gd name="T55" fmla="*/ 2147483646 h 4238"/>
              <a:gd name="T56" fmla="*/ 2147483646 w 4425"/>
              <a:gd name="T57" fmla="*/ 2147483646 h 4238"/>
              <a:gd name="T58" fmla="*/ 2147483646 w 4425"/>
              <a:gd name="T59" fmla="*/ 2147483646 h 4238"/>
              <a:gd name="T60" fmla="*/ 2147483646 w 4425"/>
              <a:gd name="T61" fmla="*/ 2147483646 h 4238"/>
              <a:gd name="T62" fmla="*/ 2147483646 w 4425"/>
              <a:gd name="T63" fmla="*/ 2147483646 h 4238"/>
              <a:gd name="T64" fmla="*/ 2147483646 w 4425"/>
              <a:gd name="T65" fmla="*/ 2147483646 h 4238"/>
              <a:gd name="T66" fmla="*/ 2147483646 w 4425"/>
              <a:gd name="T67" fmla="*/ 2147483646 h 4238"/>
              <a:gd name="T68" fmla="*/ 2147483646 w 4425"/>
              <a:gd name="T69" fmla="*/ 2147483646 h 4238"/>
              <a:gd name="T70" fmla="*/ 2147483646 w 4425"/>
              <a:gd name="T71" fmla="*/ 2147483646 h 4238"/>
              <a:gd name="T72" fmla="*/ 2147483646 w 4425"/>
              <a:gd name="T73" fmla="*/ 2147483646 h 4238"/>
              <a:gd name="T74" fmla="*/ 2147483646 w 4425"/>
              <a:gd name="T75" fmla="*/ 2147483646 h 4238"/>
              <a:gd name="T76" fmla="*/ 2147483646 w 4425"/>
              <a:gd name="T77" fmla="*/ 2147483646 h 4238"/>
              <a:gd name="T78" fmla="*/ 2147483646 w 4425"/>
              <a:gd name="T79" fmla="*/ 2147483646 h 4238"/>
              <a:gd name="T80" fmla="*/ 2147483646 w 4425"/>
              <a:gd name="T81" fmla="*/ 2147483646 h 4238"/>
              <a:gd name="T82" fmla="*/ 2147483646 w 4425"/>
              <a:gd name="T83" fmla="*/ 2147483646 h 4238"/>
              <a:gd name="T84" fmla="*/ 2147483646 w 4425"/>
              <a:gd name="T85" fmla="*/ 2147483646 h 4238"/>
              <a:gd name="T86" fmla="*/ 2147483646 w 4425"/>
              <a:gd name="T87" fmla="*/ 2147483646 h 4238"/>
              <a:gd name="T88" fmla="*/ 2147483646 w 4425"/>
              <a:gd name="T89" fmla="*/ 2147483646 h 4238"/>
              <a:gd name="T90" fmla="*/ 2147483646 w 4425"/>
              <a:gd name="T91" fmla="*/ 2147483646 h 4238"/>
              <a:gd name="T92" fmla="*/ 2147483646 w 4425"/>
              <a:gd name="T93" fmla="*/ 2147483646 h 4238"/>
              <a:gd name="T94" fmla="*/ 2147483646 w 4425"/>
              <a:gd name="T95" fmla="*/ 2147483646 h 4238"/>
              <a:gd name="T96" fmla="*/ 2147483646 w 4425"/>
              <a:gd name="T97" fmla="*/ 2147483646 h 4238"/>
              <a:gd name="T98" fmla="*/ 2147483646 w 4425"/>
              <a:gd name="T99" fmla="*/ 2147483646 h 4238"/>
              <a:gd name="T100" fmla="*/ 2147483646 w 4425"/>
              <a:gd name="T101" fmla="*/ 2147483646 h 4238"/>
              <a:gd name="T102" fmla="*/ 2147483646 w 4425"/>
              <a:gd name="T103" fmla="*/ 2147483646 h 4238"/>
              <a:gd name="T104" fmla="*/ 2147483646 w 4425"/>
              <a:gd name="T105" fmla="*/ 2147483646 h 4238"/>
              <a:gd name="T106" fmla="*/ 2147483646 w 4425"/>
              <a:gd name="T107" fmla="*/ 2147483646 h 4238"/>
              <a:gd name="T108" fmla="*/ 2147483646 w 4425"/>
              <a:gd name="T109" fmla="*/ 2147483646 h 4238"/>
              <a:gd name="T110" fmla="*/ 2147483646 w 4425"/>
              <a:gd name="T111" fmla="*/ 2147483646 h 4238"/>
              <a:gd name="T112" fmla="*/ 2147483646 w 4425"/>
              <a:gd name="T113" fmla="*/ 2147483646 h 4238"/>
              <a:gd name="T114" fmla="*/ 2147483646 w 4425"/>
              <a:gd name="T115" fmla="*/ 2147483646 h 4238"/>
              <a:gd name="T116" fmla="*/ 2147483646 w 4425"/>
              <a:gd name="T117" fmla="*/ 2147483646 h 42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25" h="4238">
                <a:moveTo>
                  <a:pt x="2805" y="188"/>
                </a:moveTo>
                <a:lnTo>
                  <a:pt x="2805" y="188"/>
                </a:lnTo>
                <a:lnTo>
                  <a:pt x="2865" y="192"/>
                </a:lnTo>
                <a:lnTo>
                  <a:pt x="2926" y="198"/>
                </a:lnTo>
                <a:lnTo>
                  <a:pt x="2984" y="205"/>
                </a:lnTo>
                <a:lnTo>
                  <a:pt x="3040" y="213"/>
                </a:lnTo>
                <a:lnTo>
                  <a:pt x="3096" y="222"/>
                </a:lnTo>
                <a:lnTo>
                  <a:pt x="3150" y="231"/>
                </a:lnTo>
                <a:lnTo>
                  <a:pt x="3203" y="242"/>
                </a:lnTo>
                <a:lnTo>
                  <a:pt x="3254" y="253"/>
                </a:lnTo>
                <a:lnTo>
                  <a:pt x="3303" y="266"/>
                </a:lnTo>
                <a:lnTo>
                  <a:pt x="3352" y="278"/>
                </a:lnTo>
                <a:lnTo>
                  <a:pt x="3399" y="292"/>
                </a:lnTo>
                <a:lnTo>
                  <a:pt x="3445" y="306"/>
                </a:lnTo>
                <a:lnTo>
                  <a:pt x="3489" y="320"/>
                </a:lnTo>
                <a:lnTo>
                  <a:pt x="3533" y="336"/>
                </a:lnTo>
                <a:lnTo>
                  <a:pt x="3575" y="352"/>
                </a:lnTo>
                <a:lnTo>
                  <a:pt x="3615" y="370"/>
                </a:lnTo>
                <a:lnTo>
                  <a:pt x="3655" y="387"/>
                </a:lnTo>
                <a:lnTo>
                  <a:pt x="3693" y="404"/>
                </a:lnTo>
                <a:lnTo>
                  <a:pt x="3730" y="422"/>
                </a:lnTo>
                <a:lnTo>
                  <a:pt x="3766" y="440"/>
                </a:lnTo>
                <a:lnTo>
                  <a:pt x="3801" y="459"/>
                </a:lnTo>
                <a:lnTo>
                  <a:pt x="3834" y="478"/>
                </a:lnTo>
                <a:lnTo>
                  <a:pt x="3866" y="498"/>
                </a:lnTo>
                <a:lnTo>
                  <a:pt x="3898" y="517"/>
                </a:lnTo>
                <a:lnTo>
                  <a:pt x="3928" y="538"/>
                </a:lnTo>
                <a:lnTo>
                  <a:pt x="3958" y="557"/>
                </a:lnTo>
                <a:lnTo>
                  <a:pt x="3985" y="578"/>
                </a:lnTo>
                <a:lnTo>
                  <a:pt x="4013" y="598"/>
                </a:lnTo>
                <a:lnTo>
                  <a:pt x="4063" y="639"/>
                </a:lnTo>
                <a:lnTo>
                  <a:pt x="4111" y="680"/>
                </a:lnTo>
                <a:lnTo>
                  <a:pt x="4153" y="720"/>
                </a:lnTo>
                <a:lnTo>
                  <a:pt x="4193" y="760"/>
                </a:lnTo>
                <a:lnTo>
                  <a:pt x="4229" y="800"/>
                </a:lnTo>
                <a:lnTo>
                  <a:pt x="4261" y="838"/>
                </a:lnTo>
                <a:lnTo>
                  <a:pt x="4289" y="875"/>
                </a:lnTo>
                <a:lnTo>
                  <a:pt x="4315" y="910"/>
                </a:lnTo>
                <a:lnTo>
                  <a:pt x="4338" y="943"/>
                </a:lnTo>
                <a:lnTo>
                  <a:pt x="4358" y="974"/>
                </a:lnTo>
                <a:lnTo>
                  <a:pt x="4375" y="1001"/>
                </a:lnTo>
                <a:lnTo>
                  <a:pt x="4388" y="1027"/>
                </a:lnTo>
                <a:lnTo>
                  <a:pt x="4400" y="1049"/>
                </a:lnTo>
                <a:lnTo>
                  <a:pt x="4409" y="1068"/>
                </a:lnTo>
                <a:lnTo>
                  <a:pt x="4422" y="1095"/>
                </a:lnTo>
                <a:lnTo>
                  <a:pt x="4425" y="1104"/>
                </a:lnTo>
                <a:lnTo>
                  <a:pt x="4375" y="557"/>
                </a:lnTo>
                <a:lnTo>
                  <a:pt x="4353" y="526"/>
                </a:lnTo>
                <a:lnTo>
                  <a:pt x="4330" y="498"/>
                </a:lnTo>
                <a:lnTo>
                  <a:pt x="4306" y="469"/>
                </a:lnTo>
                <a:lnTo>
                  <a:pt x="4282" y="442"/>
                </a:lnTo>
                <a:lnTo>
                  <a:pt x="4257" y="415"/>
                </a:lnTo>
                <a:lnTo>
                  <a:pt x="4232" y="390"/>
                </a:lnTo>
                <a:lnTo>
                  <a:pt x="4206" y="366"/>
                </a:lnTo>
                <a:lnTo>
                  <a:pt x="4179" y="342"/>
                </a:lnTo>
                <a:lnTo>
                  <a:pt x="4153" y="319"/>
                </a:lnTo>
                <a:lnTo>
                  <a:pt x="4126" y="299"/>
                </a:lnTo>
                <a:lnTo>
                  <a:pt x="4097" y="277"/>
                </a:lnTo>
                <a:lnTo>
                  <a:pt x="4069" y="258"/>
                </a:lnTo>
                <a:lnTo>
                  <a:pt x="4040" y="239"/>
                </a:lnTo>
                <a:lnTo>
                  <a:pt x="4010" y="221"/>
                </a:lnTo>
                <a:lnTo>
                  <a:pt x="3981" y="204"/>
                </a:lnTo>
                <a:lnTo>
                  <a:pt x="3951" y="187"/>
                </a:lnTo>
                <a:lnTo>
                  <a:pt x="3920" y="172"/>
                </a:lnTo>
                <a:lnTo>
                  <a:pt x="3889" y="157"/>
                </a:lnTo>
                <a:lnTo>
                  <a:pt x="3858" y="142"/>
                </a:lnTo>
                <a:lnTo>
                  <a:pt x="3826" y="130"/>
                </a:lnTo>
                <a:lnTo>
                  <a:pt x="3794" y="117"/>
                </a:lnTo>
                <a:lnTo>
                  <a:pt x="3762" y="104"/>
                </a:lnTo>
                <a:lnTo>
                  <a:pt x="3729" y="94"/>
                </a:lnTo>
                <a:lnTo>
                  <a:pt x="3697" y="83"/>
                </a:lnTo>
                <a:lnTo>
                  <a:pt x="3664" y="74"/>
                </a:lnTo>
                <a:lnTo>
                  <a:pt x="3630" y="64"/>
                </a:lnTo>
                <a:lnTo>
                  <a:pt x="3564" y="48"/>
                </a:lnTo>
                <a:lnTo>
                  <a:pt x="3495" y="35"/>
                </a:lnTo>
                <a:lnTo>
                  <a:pt x="3426" y="23"/>
                </a:lnTo>
                <a:lnTo>
                  <a:pt x="3358" y="15"/>
                </a:lnTo>
                <a:lnTo>
                  <a:pt x="3289" y="8"/>
                </a:lnTo>
                <a:lnTo>
                  <a:pt x="3220" y="4"/>
                </a:lnTo>
                <a:lnTo>
                  <a:pt x="3150" y="2"/>
                </a:lnTo>
                <a:lnTo>
                  <a:pt x="3081" y="0"/>
                </a:lnTo>
                <a:lnTo>
                  <a:pt x="3012" y="2"/>
                </a:lnTo>
                <a:lnTo>
                  <a:pt x="2943" y="4"/>
                </a:lnTo>
                <a:lnTo>
                  <a:pt x="2875" y="8"/>
                </a:lnTo>
                <a:lnTo>
                  <a:pt x="2807" y="13"/>
                </a:lnTo>
                <a:lnTo>
                  <a:pt x="2741" y="20"/>
                </a:lnTo>
                <a:lnTo>
                  <a:pt x="2676" y="28"/>
                </a:lnTo>
                <a:lnTo>
                  <a:pt x="2611" y="37"/>
                </a:lnTo>
                <a:lnTo>
                  <a:pt x="2548" y="46"/>
                </a:lnTo>
                <a:lnTo>
                  <a:pt x="2485" y="58"/>
                </a:lnTo>
                <a:lnTo>
                  <a:pt x="2424" y="68"/>
                </a:lnTo>
                <a:lnTo>
                  <a:pt x="2366" y="80"/>
                </a:lnTo>
                <a:lnTo>
                  <a:pt x="2298" y="71"/>
                </a:lnTo>
                <a:lnTo>
                  <a:pt x="2228" y="66"/>
                </a:lnTo>
                <a:lnTo>
                  <a:pt x="2158" y="61"/>
                </a:lnTo>
                <a:lnTo>
                  <a:pt x="2123" y="60"/>
                </a:lnTo>
                <a:lnTo>
                  <a:pt x="2087" y="60"/>
                </a:lnTo>
                <a:lnTo>
                  <a:pt x="2034" y="60"/>
                </a:lnTo>
                <a:lnTo>
                  <a:pt x="1980" y="62"/>
                </a:lnTo>
                <a:lnTo>
                  <a:pt x="1927" y="66"/>
                </a:lnTo>
                <a:lnTo>
                  <a:pt x="1874" y="70"/>
                </a:lnTo>
                <a:lnTo>
                  <a:pt x="1821" y="76"/>
                </a:lnTo>
                <a:lnTo>
                  <a:pt x="1770" y="84"/>
                </a:lnTo>
                <a:lnTo>
                  <a:pt x="1718" y="92"/>
                </a:lnTo>
                <a:lnTo>
                  <a:pt x="1667" y="102"/>
                </a:lnTo>
                <a:lnTo>
                  <a:pt x="1616" y="112"/>
                </a:lnTo>
                <a:lnTo>
                  <a:pt x="1565" y="125"/>
                </a:lnTo>
                <a:lnTo>
                  <a:pt x="1516" y="139"/>
                </a:lnTo>
                <a:lnTo>
                  <a:pt x="1467" y="154"/>
                </a:lnTo>
                <a:lnTo>
                  <a:pt x="1418" y="170"/>
                </a:lnTo>
                <a:lnTo>
                  <a:pt x="1370" y="187"/>
                </a:lnTo>
                <a:lnTo>
                  <a:pt x="1322" y="204"/>
                </a:lnTo>
                <a:lnTo>
                  <a:pt x="1275" y="223"/>
                </a:lnTo>
                <a:lnTo>
                  <a:pt x="1228" y="244"/>
                </a:lnTo>
                <a:lnTo>
                  <a:pt x="1183" y="266"/>
                </a:lnTo>
                <a:lnTo>
                  <a:pt x="1137" y="288"/>
                </a:lnTo>
                <a:lnTo>
                  <a:pt x="1092" y="311"/>
                </a:lnTo>
                <a:lnTo>
                  <a:pt x="1048" y="336"/>
                </a:lnTo>
                <a:lnTo>
                  <a:pt x="1004" y="362"/>
                </a:lnTo>
                <a:lnTo>
                  <a:pt x="962" y="389"/>
                </a:lnTo>
                <a:lnTo>
                  <a:pt x="920" y="416"/>
                </a:lnTo>
                <a:lnTo>
                  <a:pt x="879" y="445"/>
                </a:lnTo>
                <a:lnTo>
                  <a:pt x="839" y="475"/>
                </a:lnTo>
                <a:lnTo>
                  <a:pt x="799" y="504"/>
                </a:lnTo>
                <a:lnTo>
                  <a:pt x="760" y="536"/>
                </a:lnTo>
                <a:lnTo>
                  <a:pt x="721" y="568"/>
                </a:lnTo>
                <a:lnTo>
                  <a:pt x="683" y="602"/>
                </a:lnTo>
                <a:lnTo>
                  <a:pt x="647" y="636"/>
                </a:lnTo>
                <a:lnTo>
                  <a:pt x="611" y="671"/>
                </a:lnTo>
                <a:lnTo>
                  <a:pt x="576" y="707"/>
                </a:lnTo>
                <a:lnTo>
                  <a:pt x="542" y="743"/>
                </a:lnTo>
                <a:lnTo>
                  <a:pt x="508" y="781"/>
                </a:lnTo>
                <a:lnTo>
                  <a:pt x="476" y="820"/>
                </a:lnTo>
                <a:lnTo>
                  <a:pt x="444" y="859"/>
                </a:lnTo>
                <a:lnTo>
                  <a:pt x="415" y="899"/>
                </a:lnTo>
                <a:lnTo>
                  <a:pt x="385" y="939"/>
                </a:lnTo>
                <a:lnTo>
                  <a:pt x="356" y="981"/>
                </a:lnTo>
                <a:lnTo>
                  <a:pt x="328" y="1022"/>
                </a:lnTo>
                <a:lnTo>
                  <a:pt x="302" y="1065"/>
                </a:lnTo>
                <a:lnTo>
                  <a:pt x="277" y="1109"/>
                </a:lnTo>
                <a:lnTo>
                  <a:pt x="251" y="1152"/>
                </a:lnTo>
                <a:lnTo>
                  <a:pt x="227" y="1197"/>
                </a:lnTo>
                <a:lnTo>
                  <a:pt x="206" y="1243"/>
                </a:lnTo>
                <a:lnTo>
                  <a:pt x="184" y="1288"/>
                </a:lnTo>
                <a:lnTo>
                  <a:pt x="163" y="1335"/>
                </a:lnTo>
                <a:lnTo>
                  <a:pt x="144" y="1382"/>
                </a:lnTo>
                <a:lnTo>
                  <a:pt x="126" y="1430"/>
                </a:lnTo>
                <a:lnTo>
                  <a:pt x="110" y="1478"/>
                </a:lnTo>
                <a:lnTo>
                  <a:pt x="94" y="1527"/>
                </a:lnTo>
                <a:lnTo>
                  <a:pt x="79" y="1576"/>
                </a:lnTo>
                <a:lnTo>
                  <a:pt x="65" y="1627"/>
                </a:lnTo>
                <a:lnTo>
                  <a:pt x="53" y="1677"/>
                </a:lnTo>
                <a:lnTo>
                  <a:pt x="42" y="1727"/>
                </a:lnTo>
                <a:lnTo>
                  <a:pt x="32" y="1778"/>
                </a:lnTo>
                <a:lnTo>
                  <a:pt x="24" y="1830"/>
                </a:lnTo>
                <a:lnTo>
                  <a:pt x="16" y="1882"/>
                </a:lnTo>
                <a:lnTo>
                  <a:pt x="10" y="1935"/>
                </a:lnTo>
                <a:lnTo>
                  <a:pt x="6" y="1988"/>
                </a:lnTo>
                <a:lnTo>
                  <a:pt x="2" y="2041"/>
                </a:lnTo>
                <a:lnTo>
                  <a:pt x="0" y="2094"/>
                </a:lnTo>
                <a:lnTo>
                  <a:pt x="0" y="2149"/>
                </a:lnTo>
                <a:lnTo>
                  <a:pt x="0" y="2202"/>
                </a:lnTo>
                <a:lnTo>
                  <a:pt x="2" y="2256"/>
                </a:lnTo>
                <a:lnTo>
                  <a:pt x="6" y="2309"/>
                </a:lnTo>
                <a:lnTo>
                  <a:pt x="10" y="2362"/>
                </a:lnTo>
                <a:lnTo>
                  <a:pt x="16" y="2414"/>
                </a:lnTo>
                <a:lnTo>
                  <a:pt x="24" y="2466"/>
                </a:lnTo>
                <a:lnTo>
                  <a:pt x="32" y="2518"/>
                </a:lnTo>
                <a:lnTo>
                  <a:pt x="42" y="2569"/>
                </a:lnTo>
                <a:lnTo>
                  <a:pt x="53" y="2619"/>
                </a:lnTo>
                <a:lnTo>
                  <a:pt x="65" y="2670"/>
                </a:lnTo>
                <a:lnTo>
                  <a:pt x="79" y="2720"/>
                </a:lnTo>
                <a:lnTo>
                  <a:pt x="94" y="2769"/>
                </a:lnTo>
                <a:lnTo>
                  <a:pt x="110" y="2818"/>
                </a:lnTo>
                <a:lnTo>
                  <a:pt x="126" y="2866"/>
                </a:lnTo>
                <a:lnTo>
                  <a:pt x="144" y="2914"/>
                </a:lnTo>
                <a:lnTo>
                  <a:pt x="163" y="2961"/>
                </a:lnTo>
                <a:lnTo>
                  <a:pt x="184" y="3008"/>
                </a:lnTo>
                <a:lnTo>
                  <a:pt x="206" y="3054"/>
                </a:lnTo>
                <a:lnTo>
                  <a:pt x="227" y="3099"/>
                </a:lnTo>
                <a:lnTo>
                  <a:pt x="251" y="3144"/>
                </a:lnTo>
                <a:lnTo>
                  <a:pt x="277" y="3187"/>
                </a:lnTo>
                <a:lnTo>
                  <a:pt x="302" y="3231"/>
                </a:lnTo>
                <a:lnTo>
                  <a:pt x="328" y="3274"/>
                </a:lnTo>
                <a:lnTo>
                  <a:pt x="356" y="3317"/>
                </a:lnTo>
                <a:lnTo>
                  <a:pt x="385" y="3358"/>
                </a:lnTo>
                <a:lnTo>
                  <a:pt x="415" y="3398"/>
                </a:lnTo>
                <a:lnTo>
                  <a:pt x="444" y="3438"/>
                </a:lnTo>
                <a:lnTo>
                  <a:pt x="476" y="3476"/>
                </a:lnTo>
                <a:lnTo>
                  <a:pt x="508" y="3515"/>
                </a:lnTo>
                <a:lnTo>
                  <a:pt x="542" y="3553"/>
                </a:lnTo>
                <a:lnTo>
                  <a:pt x="576" y="3590"/>
                </a:lnTo>
                <a:lnTo>
                  <a:pt x="611" y="3625"/>
                </a:lnTo>
                <a:lnTo>
                  <a:pt x="647" y="3660"/>
                </a:lnTo>
                <a:lnTo>
                  <a:pt x="683" y="3695"/>
                </a:lnTo>
                <a:lnTo>
                  <a:pt x="721" y="3728"/>
                </a:lnTo>
                <a:lnTo>
                  <a:pt x="760" y="3760"/>
                </a:lnTo>
                <a:lnTo>
                  <a:pt x="799" y="3792"/>
                </a:lnTo>
                <a:lnTo>
                  <a:pt x="839" y="3822"/>
                </a:lnTo>
                <a:lnTo>
                  <a:pt x="879" y="3851"/>
                </a:lnTo>
                <a:lnTo>
                  <a:pt x="920" y="3880"/>
                </a:lnTo>
                <a:lnTo>
                  <a:pt x="962" y="3908"/>
                </a:lnTo>
                <a:lnTo>
                  <a:pt x="1004" y="3935"/>
                </a:lnTo>
                <a:lnTo>
                  <a:pt x="1048" y="3960"/>
                </a:lnTo>
                <a:lnTo>
                  <a:pt x="1092" y="3985"/>
                </a:lnTo>
                <a:lnTo>
                  <a:pt x="1137" y="4009"/>
                </a:lnTo>
                <a:lnTo>
                  <a:pt x="1183" y="4031"/>
                </a:lnTo>
                <a:lnTo>
                  <a:pt x="1228" y="4052"/>
                </a:lnTo>
                <a:lnTo>
                  <a:pt x="1275" y="4073"/>
                </a:lnTo>
                <a:lnTo>
                  <a:pt x="1322" y="4092"/>
                </a:lnTo>
                <a:lnTo>
                  <a:pt x="1370" y="4111"/>
                </a:lnTo>
                <a:lnTo>
                  <a:pt x="1418" y="4128"/>
                </a:lnTo>
                <a:lnTo>
                  <a:pt x="1467" y="4143"/>
                </a:lnTo>
                <a:lnTo>
                  <a:pt x="1516" y="4158"/>
                </a:lnTo>
                <a:lnTo>
                  <a:pt x="1565" y="4171"/>
                </a:lnTo>
                <a:lnTo>
                  <a:pt x="1616" y="4184"/>
                </a:lnTo>
                <a:lnTo>
                  <a:pt x="1667" y="4195"/>
                </a:lnTo>
                <a:lnTo>
                  <a:pt x="1718" y="4204"/>
                </a:lnTo>
                <a:lnTo>
                  <a:pt x="1770" y="4214"/>
                </a:lnTo>
                <a:lnTo>
                  <a:pt x="1821" y="4220"/>
                </a:lnTo>
                <a:lnTo>
                  <a:pt x="1874" y="4226"/>
                </a:lnTo>
                <a:lnTo>
                  <a:pt x="1927" y="4231"/>
                </a:lnTo>
                <a:lnTo>
                  <a:pt x="1980" y="4234"/>
                </a:lnTo>
                <a:lnTo>
                  <a:pt x="2034" y="4236"/>
                </a:lnTo>
                <a:lnTo>
                  <a:pt x="2087" y="4238"/>
                </a:lnTo>
                <a:lnTo>
                  <a:pt x="2141" y="4236"/>
                </a:lnTo>
                <a:lnTo>
                  <a:pt x="2195" y="4234"/>
                </a:lnTo>
                <a:lnTo>
                  <a:pt x="2249" y="4231"/>
                </a:lnTo>
                <a:lnTo>
                  <a:pt x="2301" y="4226"/>
                </a:lnTo>
                <a:lnTo>
                  <a:pt x="2354" y="4220"/>
                </a:lnTo>
                <a:lnTo>
                  <a:pt x="2406" y="4214"/>
                </a:lnTo>
                <a:lnTo>
                  <a:pt x="2458" y="4204"/>
                </a:lnTo>
                <a:lnTo>
                  <a:pt x="2509" y="4195"/>
                </a:lnTo>
                <a:lnTo>
                  <a:pt x="2559" y="4184"/>
                </a:lnTo>
                <a:lnTo>
                  <a:pt x="2610" y="4171"/>
                </a:lnTo>
                <a:lnTo>
                  <a:pt x="2660" y="4158"/>
                </a:lnTo>
                <a:lnTo>
                  <a:pt x="2709" y="4143"/>
                </a:lnTo>
                <a:lnTo>
                  <a:pt x="2758" y="4128"/>
                </a:lnTo>
                <a:lnTo>
                  <a:pt x="2806" y="4111"/>
                </a:lnTo>
                <a:lnTo>
                  <a:pt x="2854" y="4092"/>
                </a:lnTo>
                <a:lnTo>
                  <a:pt x="2901" y="4073"/>
                </a:lnTo>
                <a:lnTo>
                  <a:pt x="2948" y="4052"/>
                </a:lnTo>
                <a:lnTo>
                  <a:pt x="2993" y="4031"/>
                </a:lnTo>
                <a:lnTo>
                  <a:pt x="3039" y="4009"/>
                </a:lnTo>
                <a:lnTo>
                  <a:pt x="3084" y="3985"/>
                </a:lnTo>
                <a:lnTo>
                  <a:pt x="3127" y="3960"/>
                </a:lnTo>
                <a:lnTo>
                  <a:pt x="3171" y="3935"/>
                </a:lnTo>
                <a:lnTo>
                  <a:pt x="3214" y="3908"/>
                </a:lnTo>
                <a:lnTo>
                  <a:pt x="3255" y="3880"/>
                </a:lnTo>
                <a:lnTo>
                  <a:pt x="3297" y="3851"/>
                </a:lnTo>
                <a:lnTo>
                  <a:pt x="3337" y="3822"/>
                </a:lnTo>
                <a:lnTo>
                  <a:pt x="3377" y="3792"/>
                </a:lnTo>
                <a:lnTo>
                  <a:pt x="3416" y="3760"/>
                </a:lnTo>
                <a:lnTo>
                  <a:pt x="3455" y="3728"/>
                </a:lnTo>
                <a:lnTo>
                  <a:pt x="3493" y="3695"/>
                </a:lnTo>
                <a:lnTo>
                  <a:pt x="3529" y="3660"/>
                </a:lnTo>
                <a:lnTo>
                  <a:pt x="3565" y="3625"/>
                </a:lnTo>
                <a:lnTo>
                  <a:pt x="3600" y="3590"/>
                </a:lnTo>
                <a:lnTo>
                  <a:pt x="3634" y="3553"/>
                </a:lnTo>
                <a:lnTo>
                  <a:pt x="3668" y="3515"/>
                </a:lnTo>
                <a:lnTo>
                  <a:pt x="3700" y="3476"/>
                </a:lnTo>
                <a:lnTo>
                  <a:pt x="3732" y="3438"/>
                </a:lnTo>
                <a:lnTo>
                  <a:pt x="3761" y="3398"/>
                </a:lnTo>
                <a:lnTo>
                  <a:pt x="3791" y="3358"/>
                </a:lnTo>
                <a:lnTo>
                  <a:pt x="3820" y="3317"/>
                </a:lnTo>
                <a:lnTo>
                  <a:pt x="3847" y="3274"/>
                </a:lnTo>
                <a:lnTo>
                  <a:pt x="3874" y="3231"/>
                </a:lnTo>
                <a:lnTo>
                  <a:pt x="3899" y="3187"/>
                </a:lnTo>
                <a:lnTo>
                  <a:pt x="3925" y="3144"/>
                </a:lnTo>
                <a:lnTo>
                  <a:pt x="3949" y="3099"/>
                </a:lnTo>
                <a:lnTo>
                  <a:pt x="3970" y="3054"/>
                </a:lnTo>
                <a:lnTo>
                  <a:pt x="3992" y="3008"/>
                </a:lnTo>
                <a:lnTo>
                  <a:pt x="4013" y="2961"/>
                </a:lnTo>
                <a:lnTo>
                  <a:pt x="4032" y="2914"/>
                </a:lnTo>
                <a:lnTo>
                  <a:pt x="4050" y="2866"/>
                </a:lnTo>
                <a:lnTo>
                  <a:pt x="4066" y="2818"/>
                </a:lnTo>
                <a:lnTo>
                  <a:pt x="4082" y="2769"/>
                </a:lnTo>
                <a:lnTo>
                  <a:pt x="4097" y="2720"/>
                </a:lnTo>
                <a:lnTo>
                  <a:pt x="4111" y="2670"/>
                </a:lnTo>
                <a:lnTo>
                  <a:pt x="4123" y="2619"/>
                </a:lnTo>
                <a:lnTo>
                  <a:pt x="4134" y="2569"/>
                </a:lnTo>
                <a:lnTo>
                  <a:pt x="4144" y="2518"/>
                </a:lnTo>
                <a:lnTo>
                  <a:pt x="4152" y="2466"/>
                </a:lnTo>
                <a:lnTo>
                  <a:pt x="4160" y="2414"/>
                </a:lnTo>
                <a:lnTo>
                  <a:pt x="4166" y="2362"/>
                </a:lnTo>
                <a:lnTo>
                  <a:pt x="4170" y="2309"/>
                </a:lnTo>
                <a:lnTo>
                  <a:pt x="4174" y="2256"/>
                </a:lnTo>
                <a:lnTo>
                  <a:pt x="4176" y="2202"/>
                </a:lnTo>
                <a:lnTo>
                  <a:pt x="4177" y="2149"/>
                </a:lnTo>
                <a:lnTo>
                  <a:pt x="4176" y="2106"/>
                </a:lnTo>
                <a:lnTo>
                  <a:pt x="4175" y="2064"/>
                </a:lnTo>
                <a:lnTo>
                  <a:pt x="4173" y="2023"/>
                </a:lnTo>
                <a:lnTo>
                  <a:pt x="4170" y="1981"/>
                </a:lnTo>
                <a:lnTo>
                  <a:pt x="4166" y="1940"/>
                </a:lnTo>
                <a:lnTo>
                  <a:pt x="4162" y="1898"/>
                </a:lnTo>
                <a:lnTo>
                  <a:pt x="4157" y="1857"/>
                </a:lnTo>
                <a:lnTo>
                  <a:pt x="4151" y="1817"/>
                </a:lnTo>
                <a:lnTo>
                  <a:pt x="4144" y="1777"/>
                </a:lnTo>
                <a:lnTo>
                  <a:pt x="4136" y="1737"/>
                </a:lnTo>
                <a:lnTo>
                  <a:pt x="4128" y="1697"/>
                </a:lnTo>
                <a:lnTo>
                  <a:pt x="4119" y="1657"/>
                </a:lnTo>
                <a:lnTo>
                  <a:pt x="4109" y="1619"/>
                </a:lnTo>
                <a:lnTo>
                  <a:pt x="4098" y="1580"/>
                </a:lnTo>
                <a:lnTo>
                  <a:pt x="4087" y="1541"/>
                </a:lnTo>
                <a:lnTo>
                  <a:pt x="4074" y="1503"/>
                </a:lnTo>
                <a:lnTo>
                  <a:pt x="4062" y="1465"/>
                </a:lnTo>
                <a:lnTo>
                  <a:pt x="4048" y="1428"/>
                </a:lnTo>
                <a:lnTo>
                  <a:pt x="4034" y="1390"/>
                </a:lnTo>
                <a:lnTo>
                  <a:pt x="4019" y="1353"/>
                </a:lnTo>
                <a:lnTo>
                  <a:pt x="4003" y="1317"/>
                </a:lnTo>
                <a:lnTo>
                  <a:pt x="3987" y="1280"/>
                </a:lnTo>
                <a:lnTo>
                  <a:pt x="3971" y="1245"/>
                </a:lnTo>
                <a:lnTo>
                  <a:pt x="3953" y="1209"/>
                </a:lnTo>
                <a:lnTo>
                  <a:pt x="3935" y="1174"/>
                </a:lnTo>
                <a:lnTo>
                  <a:pt x="3917" y="1140"/>
                </a:lnTo>
                <a:lnTo>
                  <a:pt x="3897" y="1105"/>
                </a:lnTo>
                <a:lnTo>
                  <a:pt x="3877" y="1071"/>
                </a:lnTo>
                <a:lnTo>
                  <a:pt x="3856" y="1038"/>
                </a:lnTo>
                <a:lnTo>
                  <a:pt x="3836" y="1005"/>
                </a:lnTo>
                <a:lnTo>
                  <a:pt x="3813" y="972"/>
                </a:lnTo>
                <a:lnTo>
                  <a:pt x="3791" y="940"/>
                </a:lnTo>
                <a:lnTo>
                  <a:pt x="3767" y="908"/>
                </a:lnTo>
                <a:lnTo>
                  <a:pt x="3744" y="877"/>
                </a:lnTo>
                <a:lnTo>
                  <a:pt x="3720" y="846"/>
                </a:lnTo>
                <a:lnTo>
                  <a:pt x="3695" y="816"/>
                </a:lnTo>
                <a:lnTo>
                  <a:pt x="3670" y="785"/>
                </a:lnTo>
                <a:lnTo>
                  <a:pt x="3644" y="757"/>
                </a:lnTo>
                <a:lnTo>
                  <a:pt x="3617" y="727"/>
                </a:lnTo>
                <a:lnTo>
                  <a:pt x="3590" y="700"/>
                </a:lnTo>
                <a:lnTo>
                  <a:pt x="3562" y="671"/>
                </a:lnTo>
                <a:lnTo>
                  <a:pt x="3535" y="644"/>
                </a:lnTo>
                <a:lnTo>
                  <a:pt x="3506" y="618"/>
                </a:lnTo>
                <a:lnTo>
                  <a:pt x="3477" y="591"/>
                </a:lnTo>
                <a:lnTo>
                  <a:pt x="3448" y="565"/>
                </a:lnTo>
                <a:lnTo>
                  <a:pt x="3417" y="540"/>
                </a:lnTo>
                <a:lnTo>
                  <a:pt x="3388" y="515"/>
                </a:lnTo>
                <a:lnTo>
                  <a:pt x="3357" y="491"/>
                </a:lnTo>
                <a:lnTo>
                  <a:pt x="3325" y="468"/>
                </a:lnTo>
                <a:lnTo>
                  <a:pt x="3293" y="445"/>
                </a:lnTo>
                <a:lnTo>
                  <a:pt x="3261" y="422"/>
                </a:lnTo>
                <a:lnTo>
                  <a:pt x="3228" y="400"/>
                </a:lnTo>
                <a:lnTo>
                  <a:pt x="3195" y="379"/>
                </a:lnTo>
                <a:lnTo>
                  <a:pt x="3161" y="358"/>
                </a:lnTo>
                <a:lnTo>
                  <a:pt x="3127" y="339"/>
                </a:lnTo>
                <a:lnTo>
                  <a:pt x="3093" y="319"/>
                </a:lnTo>
                <a:lnTo>
                  <a:pt x="3059" y="301"/>
                </a:lnTo>
                <a:lnTo>
                  <a:pt x="3023" y="283"/>
                </a:lnTo>
                <a:lnTo>
                  <a:pt x="2988" y="266"/>
                </a:lnTo>
                <a:lnTo>
                  <a:pt x="2952" y="248"/>
                </a:lnTo>
                <a:lnTo>
                  <a:pt x="2916" y="232"/>
                </a:lnTo>
                <a:lnTo>
                  <a:pt x="2879" y="216"/>
                </a:lnTo>
                <a:lnTo>
                  <a:pt x="2842" y="202"/>
                </a:lnTo>
                <a:lnTo>
                  <a:pt x="2805" y="188"/>
                </a:lnTo>
                <a:close/>
                <a:moveTo>
                  <a:pt x="1338" y="3471"/>
                </a:moveTo>
                <a:lnTo>
                  <a:pt x="1338" y="3471"/>
                </a:lnTo>
                <a:lnTo>
                  <a:pt x="1308" y="3470"/>
                </a:lnTo>
                <a:lnTo>
                  <a:pt x="1279" y="3467"/>
                </a:lnTo>
                <a:lnTo>
                  <a:pt x="1250" y="3464"/>
                </a:lnTo>
                <a:lnTo>
                  <a:pt x="1223" y="3459"/>
                </a:lnTo>
                <a:lnTo>
                  <a:pt x="1195" y="3453"/>
                </a:lnTo>
                <a:lnTo>
                  <a:pt x="1168" y="3445"/>
                </a:lnTo>
                <a:lnTo>
                  <a:pt x="1141" y="3435"/>
                </a:lnTo>
                <a:lnTo>
                  <a:pt x="1115" y="3426"/>
                </a:lnTo>
                <a:lnTo>
                  <a:pt x="1090" y="3414"/>
                </a:lnTo>
                <a:lnTo>
                  <a:pt x="1065" y="3401"/>
                </a:lnTo>
                <a:lnTo>
                  <a:pt x="1041" y="3387"/>
                </a:lnTo>
                <a:lnTo>
                  <a:pt x="1018" y="3373"/>
                </a:lnTo>
                <a:lnTo>
                  <a:pt x="995" y="3357"/>
                </a:lnTo>
                <a:lnTo>
                  <a:pt x="973" y="3341"/>
                </a:lnTo>
                <a:lnTo>
                  <a:pt x="953" y="3322"/>
                </a:lnTo>
                <a:lnTo>
                  <a:pt x="933" y="3303"/>
                </a:lnTo>
                <a:lnTo>
                  <a:pt x="914" y="3283"/>
                </a:lnTo>
                <a:lnTo>
                  <a:pt x="896" y="3263"/>
                </a:lnTo>
                <a:lnTo>
                  <a:pt x="880" y="3241"/>
                </a:lnTo>
                <a:lnTo>
                  <a:pt x="864" y="3218"/>
                </a:lnTo>
                <a:lnTo>
                  <a:pt x="849" y="3195"/>
                </a:lnTo>
                <a:lnTo>
                  <a:pt x="835" y="3171"/>
                </a:lnTo>
                <a:lnTo>
                  <a:pt x="823" y="3146"/>
                </a:lnTo>
                <a:lnTo>
                  <a:pt x="811" y="3121"/>
                </a:lnTo>
                <a:lnTo>
                  <a:pt x="801" y="3095"/>
                </a:lnTo>
                <a:lnTo>
                  <a:pt x="792" y="3069"/>
                </a:lnTo>
                <a:lnTo>
                  <a:pt x="784" y="3041"/>
                </a:lnTo>
                <a:lnTo>
                  <a:pt x="777" y="3014"/>
                </a:lnTo>
                <a:lnTo>
                  <a:pt x="772" y="2985"/>
                </a:lnTo>
                <a:lnTo>
                  <a:pt x="769" y="2957"/>
                </a:lnTo>
                <a:lnTo>
                  <a:pt x="767" y="2928"/>
                </a:lnTo>
                <a:lnTo>
                  <a:pt x="766" y="2898"/>
                </a:lnTo>
                <a:lnTo>
                  <a:pt x="767" y="2869"/>
                </a:lnTo>
                <a:lnTo>
                  <a:pt x="769" y="2840"/>
                </a:lnTo>
                <a:lnTo>
                  <a:pt x="772" y="2811"/>
                </a:lnTo>
                <a:lnTo>
                  <a:pt x="777" y="2783"/>
                </a:lnTo>
                <a:lnTo>
                  <a:pt x="784" y="2755"/>
                </a:lnTo>
                <a:lnTo>
                  <a:pt x="792" y="2728"/>
                </a:lnTo>
                <a:lnTo>
                  <a:pt x="801" y="2702"/>
                </a:lnTo>
                <a:lnTo>
                  <a:pt x="811" y="2675"/>
                </a:lnTo>
                <a:lnTo>
                  <a:pt x="823" y="2650"/>
                </a:lnTo>
                <a:lnTo>
                  <a:pt x="835" y="2625"/>
                </a:lnTo>
                <a:lnTo>
                  <a:pt x="849" y="2602"/>
                </a:lnTo>
                <a:lnTo>
                  <a:pt x="864" y="2578"/>
                </a:lnTo>
                <a:lnTo>
                  <a:pt x="880" y="2557"/>
                </a:lnTo>
                <a:lnTo>
                  <a:pt x="896" y="2535"/>
                </a:lnTo>
                <a:lnTo>
                  <a:pt x="914" y="2514"/>
                </a:lnTo>
                <a:lnTo>
                  <a:pt x="933" y="2494"/>
                </a:lnTo>
                <a:lnTo>
                  <a:pt x="953" y="2476"/>
                </a:lnTo>
                <a:lnTo>
                  <a:pt x="973" y="2457"/>
                </a:lnTo>
                <a:lnTo>
                  <a:pt x="995" y="2440"/>
                </a:lnTo>
                <a:lnTo>
                  <a:pt x="1018" y="2424"/>
                </a:lnTo>
                <a:lnTo>
                  <a:pt x="1041" y="2409"/>
                </a:lnTo>
                <a:lnTo>
                  <a:pt x="1065" y="2396"/>
                </a:lnTo>
                <a:lnTo>
                  <a:pt x="1090" y="2383"/>
                </a:lnTo>
                <a:lnTo>
                  <a:pt x="1115" y="2372"/>
                </a:lnTo>
                <a:lnTo>
                  <a:pt x="1141" y="2361"/>
                </a:lnTo>
                <a:lnTo>
                  <a:pt x="1168" y="2352"/>
                </a:lnTo>
                <a:lnTo>
                  <a:pt x="1195" y="2344"/>
                </a:lnTo>
                <a:lnTo>
                  <a:pt x="1223" y="2338"/>
                </a:lnTo>
                <a:lnTo>
                  <a:pt x="1250" y="2333"/>
                </a:lnTo>
                <a:lnTo>
                  <a:pt x="1279" y="2329"/>
                </a:lnTo>
                <a:lnTo>
                  <a:pt x="1308" y="2327"/>
                </a:lnTo>
                <a:lnTo>
                  <a:pt x="1338" y="2327"/>
                </a:lnTo>
                <a:lnTo>
                  <a:pt x="1366" y="2327"/>
                </a:lnTo>
                <a:lnTo>
                  <a:pt x="1396" y="2329"/>
                </a:lnTo>
                <a:lnTo>
                  <a:pt x="1425" y="2333"/>
                </a:lnTo>
                <a:lnTo>
                  <a:pt x="1453" y="2338"/>
                </a:lnTo>
                <a:lnTo>
                  <a:pt x="1481" y="2344"/>
                </a:lnTo>
                <a:lnTo>
                  <a:pt x="1508" y="2352"/>
                </a:lnTo>
                <a:lnTo>
                  <a:pt x="1534" y="2361"/>
                </a:lnTo>
                <a:lnTo>
                  <a:pt x="1561" y="2372"/>
                </a:lnTo>
                <a:lnTo>
                  <a:pt x="1586" y="2383"/>
                </a:lnTo>
                <a:lnTo>
                  <a:pt x="1610" y="2396"/>
                </a:lnTo>
                <a:lnTo>
                  <a:pt x="1634" y="2409"/>
                </a:lnTo>
                <a:lnTo>
                  <a:pt x="1658" y="2424"/>
                </a:lnTo>
                <a:lnTo>
                  <a:pt x="1680" y="2440"/>
                </a:lnTo>
                <a:lnTo>
                  <a:pt x="1701" y="2457"/>
                </a:lnTo>
                <a:lnTo>
                  <a:pt x="1722" y="2476"/>
                </a:lnTo>
                <a:lnTo>
                  <a:pt x="1742" y="2494"/>
                </a:lnTo>
                <a:lnTo>
                  <a:pt x="1761" y="2514"/>
                </a:lnTo>
                <a:lnTo>
                  <a:pt x="1779" y="2535"/>
                </a:lnTo>
                <a:lnTo>
                  <a:pt x="1796" y="2557"/>
                </a:lnTo>
                <a:lnTo>
                  <a:pt x="1812" y="2578"/>
                </a:lnTo>
                <a:lnTo>
                  <a:pt x="1827" y="2602"/>
                </a:lnTo>
                <a:lnTo>
                  <a:pt x="1841" y="2625"/>
                </a:lnTo>
                <a:lnTo>
                  <a:pt x="1853" y="2650"/>
                </a:lnTo>
                <a:lnTo>
                  <a:pt x="1865" y="2675"/>
                </a:lnTo>
                <a:lnTo>
                  <a:pt x="1875" y="2702"/>
                </a:lnTo>
                <a:lnTo>
                  <a:pt x="1884" y="2728"/>
                </a:lnTo>
                <a:lnTo>
                  <a:pt x="1892" y="2755"/>
                </a:lnTo>
                <a:lnTo>
                  <a:pt x="1898" y="2783"/>
                </a:lnTo>
                <a:lnTo>
                  <a:pt x="1903" y="2811"/>
                </a:lnTo>
                <a:lnTo>
                  <a:pt x="1907" y="2840"/>
                </a:lnTo>
                <a:lnTo>
                  <a:pt x="1909" y="2869"/>
                </a:lnTo>
                <a:lnTo>
                  <a:pt x="1909" y="2898"/>
                </a:lnTo>
                <a:lnTo>
                  <a:pt x="1909" y="2928"/>
                </a:lnTo>
                <a:lnTo>
                  <a:pt x="1907" y="2957"/>
                </a:lnTo>
                <a:lnTo>
                  <a:pt x="1903" y="2985"/>
                </a:lnTo>
                <a:lnTo>
                  <a:pt x="1898" y="3014"/>
                </a:lnTo>
                <a:lnTo>
                  <a:pt x="1892" y="3041"/>
                </a:lnTo>
                <a:lnTo>
                  <a:pt x="1884" y="3069"/>
                </a:lnTo>
                <a:lnTo>
                  <a:pt x="1875" y="3095"/>
                </a:lnTo>
                <a:lnTo>
                  <a:pt x="1865" y="3121"/>
                </a:lnTo>
                <a:lnTo>
                  <a:pt x="1853" y="3146"/>
                </a:lnTo>
                <a:lnTo>
                  <a:pt x="1841" y="3171"/>
                </a:lnTo>
                <a:lnTo>
                  <a:pt x="1827" y="3195"/>
                </a:lnTo>
                <a:lnTo>
                  <a:pt x="1812" y="3218"/>
                </a:lnTo>
                <a:lnTo>
                  <a:pt x="1796" y="3241"/>
                </a:lnTo>
                <a:lnTo>
                  <a:pt x="1779" y="3263"/>
                </a:lnTo>
                <a:lnTo>
                  <a:pt x="1761" y="3283"/>
                </a:lnTo>
                <a:lnTo>
                  <a:pt x="1742" y="3303"/>
                </a:lnTo>
                <a:lnTo>
                  <a:pt x="1722" y="3322"/>
                </a:lnTo>
                <a:lnTo>
                  <a:pt x="1701" y="3341"/>
                </a:lnTo>
                <a:lnTo>
                  <a:pt x="1680" y="3357"/>
                </a:lnTo>
                <a:lnTo>
                  <a:pt x="1658" y="3373"/>
                </a:lnTo>
                <a:lnTo>
                  <a:pt x="1634" y="3387"/>
                </a:lnTo>
                <a:lnTo>
                  <a:pt x="1610" y="3401"/>
                </a:lnTo>
                <a:lnTo>
                  <a:pt x="1586" y="3414"/>
                </a:lnTo>
                <a:lnTo>
                  <a:pt x="1561" y="3426"/>
                </a:lnTo>
                <a:lnTo>
                  <a:pt x="1534" y="3435"/>
                </a:lnTo>
                <a:lnTo>
                  <a:pt x="1508" y="3445"/>
                </a:lnTo>
                <a:lnTo>
                  <a:pt x="1481" y="3453"/>
                </a:lnTo>
                <a:lnTo>
                  <a:pt x="1453" y="3459"/>
                </a:lnTo>
                <a:lnTo>
                  <a:pt x="1425" y="3464"/>
                </a:lnTo>
                <a:lnTo>
                  <a:pt x="1396" y="3467"/>
                </a:lnTo>
                <a:lnTo>
                  <a:pt x="1366" y="3470"/>
                </a:lnTo>
                <a:lnTo>
                  <a:pt x="1338" y="3471"/>
                </a:lnTo>
                <a:close/>
                <a:moveTo>
                  <a:pt x="1338" y="1969"/>
                </a:moveTo>
                <a:lnTo>
                  <a:pt x="1338" y="1969"/>
                </a:lnTo>
                <a:lnTo>
                  <a:pt x="1308" y="1969"/>
                </a:lnTo>
                <a:lnTo>
                  <a:pt x="1279" y="1967"/>
                </a:lnTo>
                <a:lnTo>
                  <a:pt x="1250" y="1962"/>
                </a:lnTo>
                <a:lnTo>
                  <a:pt x="1223" y="1958"/>
                </a:lnTo>
                <a:lnTo>
                  <a:pt x="1195" y="1951"/>
                </a:lnTo>
                <a:lnTo>
                  <a:pt x="1168" y="1944"/>
                </a:lnTo>
                <a:lnTo>
                  <a:pt x="1141" y="1935"/>
                </a:lnTo>
                <a:lnTo>
                  <a:pt x="1115" y="1925"/>
                </a:lnTo>
                <a:lnTo>
                  <a:pt x="1090" y="1913"/>
                </a:lnTo>
                <a:lnTo>
                  <a:pt x="1065" y="1901"/>
                </a:lnTo>
                <a:lnTo>
                  <a:pt x="1041" y="1887"/>
                </a:lnTo>
                <a:lnTo>
                  <a:pt x="1018" y="1872"/>
                </a:lnTo>
                <a:lnTo>
                  <a:pt x="995" y="1856"/>
                </a:lnTo>
                <a:lnTo>
                  <a:pt x="973" y="1839"/>
                </a:lnTo>
                <a:lnTo>
                  <a:pt x="953" y="1821"/>
                </a:lnTo>
                <a:lnTo>
                  <a:pt x="933" y="1802"/>
                </a:lnTo>
                <a:lnTo>
                  <a:pt x="914" y="1782"/>
                </a:lnTo>
                <a:lnTo>
                  <a:pt x="896" y="1761"/>
                </a:lnTo>
                <a:lnTo>
                  <a:pt x="880" y="1740"/>
                </a:lnTo>
                <a:lnTo>
                  <a:pt x="864" y="1717"/>
                </a:lnTo>
                <a:lnTo>
                  <a:pt x="849" y="1694"/>
                </a:lnTo>
                <a:lnTo>
                  <a:pt x="835" y="1670"/>
                </a:lnTo>
                <a:lnTo>
                  <a:pt x="823" y="1646"/>
                </a:lnTo>
                <a:lnTo>
                  <a:pt x="811" y="1620"/>
                </a:lnTo>
                <a:lnTo>
                  <a:pt x="801" y="1595"/>
                </a:lnTo>
                <a:lnTo>
                  <a:pt x="792" y="1567"/>
                </a:lnTo>
                <a:lnTo>
                  <a:pt x="784" y="1541"/>
                </a:lnTo>
                <a:lnTo>
                  <a:pt x="777" y="1512"/>
                </a:lnTo>
                <a:lnTo>
                  <a:pt x="772" y="1485"/>
                </a:lnTo>
                <a:lnTo>
                  <a:pt x="769" y="1456"/>
                </a:lnTo>
                <a:lnTo>
                  <a:pt x="767" y="1427"/>
                </a:lnTo>
                <a:lnTo>
                  <a:pt x="766" y="1397"/>
                </a:lnTo>
                <a:lnTo>
                  <a:pt x="767" y="1368"/>
                </a:lnTo>
                <a:lnTo>
                  <a:pt x="769" y="1339"/>
                </a:lnTo>
                <a:lnTo>
                  <a:pt x="772" y="1310"/>
                </a:lnTo>
                <a:lnTo>
                  <a:pt x="777" y="1283"/>
                </a:lnTo>
                <a:lnTo>
                  <a:pt x="784" y="1255"/>
                </a:lnTo>
                <a:lnTo>
                  <a:pt x="792" y="1228"/>
                </a:lnTo>
                <a:lnTo>
                  <a:pt x="801" y="1201"/>
                </a:lnTo>
                <a:lnTo>
                  <a:pt x="811" y="1175"/>
                </a:lnTo>
                <a:lnTo>
                  <a:pt x="823" y="1150"/>
                </a:lnTo>
                <a:lnTo>
                  <a:pt x="835" y="1125"/>
                </a:lnTo>
                <a:lnTo>
                  <a:pt x="849" y="1101"/>
                </a:lnTo>
                <a:lnTo>
                  <a:pt x="864" y="1078"/>
                </a:lnTo>
                <a:lnTo>
                  <a:pt x="880" y="1055"/>
                </a:lnTo>
                <a:lnTo>
                  <a:pt x="896" y="1033"/>
                </a:lnTo>
                <a:lnTo>
                  <a:pt x="914" y="1013"/>
                </a:lnTo>
                <a:lnTo>
                  <a:pt x="933" y="993"/>
                </a:lnTo>
                <a:lnTo>
                  <a:pt x="953" y="974"/>
                </a:lnTo>
                <a:lnTo>
                  <a:pt x="973" y="957"/>
                </a:lnTo>
                <a:lnTo>
                  <a:pt x="995" y="940"/>
                </a:lnTo>
                <a:lnTo>
                  <a:pt x="1018" y="924"/>
                </a:lnTo>
                <a:lnTo>
                  <a:pt x="1041" y="909"/>
                </a:lnTo>
                <a:lnTo>
                  <a:pt x="1065" y="895"/>
                </a:lnTo>
                <a:lnTo>
                  <a:pt x="1090" y="883"/>
                </a:lnTo>
                <a:lnTo>
                  <a:pt x="1115" y="871"/>
                </a:lnTo>
                <a:lnTo>
                  <a:pt x="1141" y="861"/>
                </a:lnTo>
                <a:lnTo>
                  <a:pt x="1168" y="852"/>
                </a:lnTo>
                <a:lnTo>
                  <a:pt x="1195" y="844"/>
                </a:lnTo>
                <a:lnTo>
                  <a:pt x="1223" y="838"/>
                </a:lnTo>
                <a:lnTo>
                  <a:pt x="1250" y="832"/>
                </a:lnTo>
                <a:lnTo>
                  <a:pt x="1279" y="829"/>
                </a:lnTo>
                <a:lnTo>
                  <a:pt x="1308" y="827"/>
                </a:lnTo>
                <a:lnTo>
                  <a:pt x="1338" y="825"/>
                </a:lnTo>
                <a:lnTo>
                  <a:pt x="1366" y="827"/>
                </a:lnTo>
                <a:lnTo>
                  <a:pt x="1396" y="829"/>
                </a:lnTo>
                <a:lnTo>
                  <a:pt x="1425" y="832"/>
                </a:lnTo>
                <a:lnTo>
                  <a:pt x="1453" y="838"/>
                </a:lnTo>
                <a:lnTo>
                  <a:pt x="1481" y="844"/>
                </a:lnTo>
                <a:lnTo>
                  <a:pt x="1508" y="852"/>
                </a:lnTo>
                <a:lnTo>
                  <a:pt x="1534" y="861"/>
                </a:lnTo>
                <a:lnTo>
                  <a:pt x="1561" y="871"/>
                </a:lnTo>
                <a:lnTo>
                  <a:pt x="1586" y="883"/>
                </a:lnTo>
                <a:lnTo>
                  <a:pt x="1610" y="895"/>
                </a:lnTo>
                <a:lnTo>
                  <a:pt x="1634" y="909"/>
                </a:lnTo>
                <a:lnTo>
                  <a:pt x="1658" y="924"/>
                </a:lnTo>
                <a:lnTo>
                  <a:pt x="1680" y="940"/>
                </a:lnTo>
                <a:lnTo>
                  <a:pt x="1701" y="957"/>
                </a:lnTo>
                <a:lnTo>
                  <a:pt x="1722" y="974"/>
                </a:lnTo>
                <a:lnTo>
                  <a:pt x="1742" y="993"/>
                </a:lnTo>
                <a:lnTo>
                  <a:pt x="1761" y="1013"/>
                </a:lnTo>
                <a:lnTo>
                  <a:pt x="1779" y="1033"/>
                </a:lnTo>
                <a:lnTo>
                  <a:pt x="1796" y="1055"/>
                </a:lnTo>
                <a:lnTo>
                  <a:pt x="1812" y="1078"/>
                </a:lnTo>
                <a:lnTo>
                  <a:pt x="1827" y="1101"/>
                </a:lnTo>
                <a:lnTo>
                  <a:pt x="1841" y="1125"/>
                </a:lnTo>
                <a:lnTo>
                  <a:pt x="1853" y="1150"/>
                </a:lnTo>
                <a:lnTo>
                  <a:pt x="1865" y="1175"/>
                </a:lnTo>
                <a:lnTo>
                  <a:pt x="1875" y="1201"/>
                </a:lnTo>
                <a:lnTo>
                  <a:pt x="1884" y="1228"/>
                </a:lnTo>
                <a:lnTo>
                  <a:pt x="1892" y="1255"/>
                </a:lnTo>
                <a:lnTo>
                  <a:pt x="1898" y="1283"/>
                </a:lnTo>
                <a:lnTo>
                  <a:pt x="1903" y="1310"/>
                </a:lnTo>
                <a:lnTo>
                  <a:pt x="1907" y="1339"/>
                </a:lnTo>
                <a:lnTo>
                  <a:pt x="1909" y="1368"/>
                </a:lnTo>
                <a:lnTo>
                  <a:pt x="1909" y="1397"/>
                </a:lnTo>
                <a:lnTo>
                  <a:pt x="1909" y="1427"/>
                </a:lnTo>
                <a:lnTo>
                  <a:pt x="1907" y="1456"/>
                </a:lnTo>
                <a:lnTo>
                  <a:pt x="1903" y="1485"/>
                </a:lnTo>
                <a:lnTo>
                  <a:pt x="1898" y="1512"/>
                </a:lnTo>
                <a:lnTo>
                  <a:pt x="1892" y="1541"/>
                </a:lnTo>
                <a:lnTo>
                  <a:pt x="1884" y="1567"/>
                </a:lnTo>
                <a:lnTo>
                  <a:pt x="1875" y="1595"/>
                </a:lnTo>
                <a:lnTo>
                  <a:pt x="1865" y="1620"/>
                </a:lnTo>
                <a:lnTo>
                  <a:pt x="1853" y="1646"/>
                </a:lnTo>
                <a:lnTo>
                  <a:pt x="1841" y="1670"/>
                </a:lnTo>
                <a:lnTo>
                  <a:pt x="1827" y="1694"/>
                </a:lnTo>
                <a:lnTo>
                  <a:pt x="1812" y="1717"/>
                </a:lnTo>
                <a:lnTo>
                  <a:pt x="1796" y="1740"/>
                </a:lnTo>
                <a:lnTo>
                  <a:pt x="1779" y="1761"/>
                </a:lnTo>
                <a:lnTo>
                  <a:pt x="1761" y="1782"/>
                </a:lnTo>
                <a:lnTo>
                  <a:pt x="1742" y="1802"/>
                </a:lnTo>
                <a:lnTo>
                  <a:pt x="1722" y="1821"/>
                </a:lnTo>
                <a:lnTo>
                  <a:pt x="1701" y="1839"/>
                </a:lnTo>
                <a:lnTo>
                  <a:pt x="1680" y="1856"/>
                </a:lnTo>
                <a:lnTo>
                  <a:pt x="1658" y="1872"/>
                </a:lnTo>
                <a:lnTo>
                  <a:pt x="1634" y="1887"/>
                </a:lnTo>
                <a:lnTo>
                  <a:pt x="1610" y="1901"/>
                </a:lnTo>
                <a:lnTo>
                  <a:pt x="1586" y="1913"/>
                </a:lnTo>
                <a:lnTo>
                  <a:pt x="1561" y="1925"/>
                </a:lnTo>
                <a:lnTo>
                  <a:pt x="1534" y="1935"/>
                </a:lnTo>
                <a:lnTo>
                  <a:pt x="1508" y="1944"/>
                </a:lnTo>
                <a:lnTo>
                  <a:pt x="1481" y="1951"/>
                </a:lnTo>
                <a:lnTo>
                  <a:pt x="1453" y="1958"/>
                </a:lnTo>
                <a:lnTo>
                  <a:pt x="1425" y="1962"/>
                </a:lnTo>
                <a:lnTo>
                  <a:pt x="1396" y="1967"/>
                </a:lnTo>
                <a:lnTo>
                  <a:pt x="1366" y="1969"/>
                </a:lnTo>
                <a:lnTo>
                  <a:pt x="1338" y="1969"/>
                </a:lnTo>
                <a:close/>
                <a:moveTo>
                  <a:pt x="2838" y="3471"/>
                </a:moveTo>
                <a:lnTo>
                  <a:pt x="2838" y="3471"/>
                </a:lnTo>
                <a:lnTo>
                  <a:pt x="2810" y="3470"/>
                </a:lnTo>
                <a:lnTo>
                  <a:pt x="2780" y="3467"/>
                </a:lnTo>
                <a:lnTo>
                  <a:pt x="2751" y="3464"/>
                </a:lnTo>
                <a:lnTo>
                  <a:pt x="2723" y="3459"/>
                </a:lnTo>
                <a:lnTo>
                  <a:pt x="2695" y="3453"/>
                </a:lnTo>
                <a:lnTo>
                  <a:pt x="2668" y="3445"/>
                </a:lnTo>
                <a:lnTo>
                  <a:pt x="2642" y="3435"/>
                </a:lnTo>
                <a:lnTo>
                  <a:pt x="2615" y="3426"/>
                </a:lnTo>
                <a:lnTo>
                  <a:pt x="2590" y="3414"/>
                </a:lnTo>
                <a:lnTo>
                  <a:pt x="2566" y="3401"/>
                </a:lnTo>
                <a:lnTo>
                  <a:pt x="2542" y="3387"/>
                </a:lnTo>
                <a:lnTo>
                  <a:pt x="2518" y="3373"/>
                </a:lnTo>
                <a:lnTo>
                  <a:pt x="2496" y="3357"/>
                </a:lnTo>
                <a:lnTo>
                  <a:pt x="2475" y="3341"/>
                </a:lnTo>
                <a:lnTo>
                  <a:pt x="2454" y="3322"/>
                </a:lnTo>
                <a:lnTo>
                  <a:pt x="2434" y="3303"/>
                </a:lnTo>
                <a:lnTo>
                  <a:pt x="2415" y="3283"/>
                </a:lnTo>
                <a:lnTo>
                  <a:pt x="2397" y="3263"/>
                </a:lnTo>
                <a:lnTo>
                  <a:pt x="2380" y="3241"/>
                </a:lnTo>
                <a:lnTo>
                  <a:pt x="2364" y="3218"/>
                </a:lnTo>
                <a:lnTo>
                  <a:pt x="2349" y="3195"/>
                </a:lnTo>
                <a:lnTo>
                  <a:pt x="2335" y="3171"/>
                </a:lnTo>
                <a:lnTo>
                  <a:pt x="2323" y="3146"/>
                </a:lnTo>
                <a:lnTo>
                  <a:pt x="2311" y="3121"/>
                </a:lnTo>
                <a:lnTo>
                  <a:pt x="2301" y="3095"/>
                </a:lnTo>
                <a:lnTo>
                  <a:pt x="2292" y="3069"/>
                </a:lnTo>
                <a:lnTo>
                  <a:pt x="2285" y="3041"/>
                </a:lnTo>
                <a:lnTo>
                  <a:pt x="2278" y="3014"/>
                </a:lnTo>
                <a:lnTo>
                  <a:pt x="2274" y="2985"/>
                </a:lnTo>
                <a:lnTo>
                  <a:pt x="2270" y="2957"/>
                </a:lnTo>
                <a:lnTo>
                  <a:pt x="2268" y="2928"/>
                </a:lnTo>
                <a:lnTo>
                  <a:pt x="2267" y="2898"/>
                </a:lnTo>
                <a:lnTo>
                  <a:pt x="2268" y="2869"/>
                </a:lnTo>
                <a:lnTo>
                  <a:pt x="2270" y="2840"/>
                </a:lnTo>
                <a:lnTo>
                  <a:pt x="2274" y="2811"/>
                </a:lnTo>
                <a:lnTo>
                  <a:pt x="2278" y="2783"/>
                </a:lnTo>
                <a:lnTo>
                  <a:pt x="2285" y="2755"/>
                </a:lnTo>
                <a:lnTo>
                  <a:pt x="2292" y="2728"/>
                </a:lnTo>
                <a:lnTo>
                  <a:pt x="2301" y="2702"/>
                </a:lnTo>
                <a:lnTo>
                  <a:pt x="2311" y="2675"/>
                </a:lnTo>
                <a:lnTo>
                  <a:pt x="2323" y="2650"/>
                </a:lnTo>
                <a:lnTo>
                  <a:pt x="2335" y="2625"/>
                </a:lnTo>
                <a:lnTo>
                  <a:pt x="2349" y="2602"/>
                </a:lnTo>
                <a:lnTo>
                  <a:pt x="2364" y="2578"/>
                </a:lnTo>
                <a:lnTo>
                  <a:pt x="2380" y="2557"/>
                </a:lnTo>
                <a:lnTo>
                  <a:pt x="2397" y="2535"/>
                </a:lnTo>
                <a:lnTo>
                  <a:pt x="2415" y="2514"/>
                </a:lnTo>
                <a:lnTo>
                  <a:pt x="2434" y="2494"/>
                </a:lnTo>
                <a:lnTo>
                  <a:pt x="2454" y="2476"/>
                </a:lnTo>
                <a:lnTo>
                  <a:pt x="2475" y="2457"/>
                </a:lnTo>
                <a:lnTo>
                  <a:pt x="2496" y="2440"/>
                </a:lnTo>
                <a:lnTo>
                  <a:pt x="2518" y="2424"/>
                </a:lnTo>
                <a:lnTo>
                  <a:pt x="2542" y="2409"/>
                </a:lnTo>
                <a:lnTo>
                  <a:pt x="2566" y="2396"/>
                </a:lnTo>
                <a:lnTo>
                  <a:pt x="2590" y="2383"/>
                </a:lnTo>
                <a:lnTo>
                  <a:pt x="2615" y="2372"/>
                </a:lnTo>
                <a:lnTo>
                  <a:pt x="2642" y="2361"/>
                </a:lnTo>
                <a:lnTo>
                  <a:pt x="2668" y="2352"/>
                </a:lnTo>
                <a:lnTo>
                  <a:pt x="2695" y="2344"/>
                </a:lnTo>
                <a:lnTo>
                  <a:pt x="2723" y="2338"/>
                </a:lnTo>
                <a:lnTo>
                  <a:pt x="2751" y="2333"/>
                </a:lnTo>
                <a:lnTo>
                  <a:pt x="2780" y="2329"/>
                </a:lnTo>
                <a:lnTo>
                  <a:pt x="2810" y="2327"/>
                </a:lnTo>
                <a:lnTo>
                  <a:pt x="2838" y="2327"/>
                </a:lnTo>
                <a:lnTo>
                  <a:pt x="2868" y="2327"/>
                </a:lnTo>
                <a:lnTo>
                  <a:pt x="2897" y="2329"/>
                </a:lnTo>
                <a:lnTo>
                  <a:pt x="2926" y="2333"/>
                </a:lnTo>
                <a:lnTo>
                  <a:pt x="2953" y="2338"/>
                </a:lnTo>
                <a:lnTo>
                  <a:pt x="2981" y="2344"/>
                </a:lnTo>
                <a:lnTo>
                  <a:pt x="3008" y="2352"/>
                </a:lnTo>
                <a:lnTo>
                  <a:pt x="3035" y="2361"/>
                </a:lnTo>
                <a:lnTo>
                  <a:pt x="3061" y="2372"/>
                </a:lnTo>
                <a:lnTo>
                  <a:pt x="3086" y="2383"/>
                </a:lnTo>
                <a:lnTo>
                  <a:pt x="3111" y="2396"/>
                </a:lnTo>
                <a:lnTo>
                  <a:pt x="3135" y="2409"/>
                </a:lnTo>
                <a:lnTo>
                  <a:pt x="3158" y="2424"/>
                </a:lnTo>
                <a:lnTo>
                  <a:pt x="3181" y="2440"/>
                </a:lnTo>
                <a:lnTo>
                  <a:pt x="3201" y="2457"/>
                </a:lnTo>
                <a:lnTo>
                  <a:pt x="3223" y="2476"/>
                </a:lnTo>
                <a:lnTo>
                  <a:pt x="3243" y="2494"/>
                </a:lnTo>
                <a:lnTo>
                  <a:pt x="3262" y="2514"/>
                </a:lnTo>
                <a:lnTo>
                  <a:pt x="3279" y="2535"/>
                </a:lnTo>
                <a:lnTo>
                  <a:pt x="3296" y="2557"/>
                </a:lnTo>
                <a:lnTo>
                  <a:pt x="3312" y="2578"/>
                </a:lnTo>
                <a:lnTo>
                  <a:pt x="3327" y="2602"/>
                </a:lnTo>
                <a:lnTo>
                  <a:pt x="3341" y="2625"/>
                </a:lnTo>
                <a:lnTo>
                  <a:pt x="3353" y="2650"/>
                </a:lnTo>
                <a:lnTo>
                  <a:pt x="3365" y="2675"/>
                </a:lnTo>
                <a:lnTo>
                  <a:pt x="3375" y="2702"/>
                </a:lnTo>
                <a:lnTo>
                  <a:pt x="3384" y="2728"/>
                </a:lnTo>
                <a:lnTo>
                  <a:pt x="3392" y="2755"/>
                </a:lnTo>
                <a:lnTo>
                  <a:pt x="3398" y="2783"/>
                </a:lnTo>
                <a:lnTo>
                  <a:pt x="3404" y="2811"/>
                </a:lnTo>
                <a:lnTo>
                  <a:pt x="3407" y="2840"/>
                </a:lnTo>
                <a:lnTo>
                  <a:pt x="3409" y="2869"/>
                </a:lnTo>
                <a:lnTo>
                  <a:pt x="3409" y="2898"/>
                </a:lnTo>
                <a:lnTo>
                  <a:pt x="3409" y="2928"/>
                </a:lnTo>
                <a:lnTo>
                  <a:pt x="3407" y="2957"/>
                </a:lnTo>
                <a:lnTo>
                  <a:pt x="3404" y="2985"/>
                </a:lnTo>
                <a:lnTo>
                  <a:pt x="3398" y="3014"/>
                </a:lnTo>
                <a:lnTo>
                  <a:pt x="3392" y="3041"/>
                </a:lnTo>
                <a:lnTo>
                  <a:pt x="3384" y="3069"/>
                </a:lnTo>
                <a:lnTo>
                  <a:pt x="3375" y="3095"/>
                </a:lnTo>
                <a:lnTo>
                  <a:pt x="3365" y="3121"/>
                </a:lnTo>
                <a:lnTo>
                  <a:pt x="3353" y="3146"/>
                </a:lnTo>
                <a:lnTo>
                  <a:pt x="3341" y="3171"/>
                </a:lnTo>
                <a:lnTo>
                  <a:pt x="3327" y="3195"/>
                </a:lnTo>
                <a:lnTo>
                  <a:pt x="3312" y="3218"/>
                </a:lnTo>
                <a:lnTo>
                  <a:pt x="3296" y="3241"/>
                </a:lnTo>
                <a:lnTo>
                  <a:pt x="3279" y="3263"/>
                </a:lnTo>
                <a:lnTo>
                  <a:pt x="3262" y="3283"/>
                </a:lnTo>
                <a:lnTo>
                  <a:pt x="3243" y="3303"/>
                </a:lnTo>
                <a:lnTo>
                  <a:pt x="3223" y="3322"/>
                </a:lnTo>
                <a:lnTo>
                  <a:pt x="3201" y="3341"/>
                </a:lnTo>
                <a:lnTo>
                  <a:pt x="3181" y="3357"/>
                </a:lnTo>
                <a:lnTo>
                  <a:pt x="3158" y="3373"/>
                </a:lnTo>
                <a:lnTo>
                  <a:pt x="3135" y="3387"/>
                </a:lnTo>
                <a:lnTo>
                  <a:pt x="3111" y="3401"/>
                </a:lnTo>
                <a:lnTo>
                  <a:pt x="3086" y="3414"/>
                </a:lnTo>
                <a:lnTo>
                  <a:pt x="3061" y="3426"/>
                </a:lnTo>
                <a:lnTo>
                  <a:pt x="3035" y="3435"/>
                </a:lnTo>
                <a:lnTo>
                  <a:pt x="3008" y="3445"/>
                </a:lnTo>
                <a:lnTo>
                  <a:pt x="2981" y="3453"/>
                </a:lnTo>
                <a:lnTo>
                  <a:pt x="2953" y="3459"/>
                </a:lnTo>
                <a:lnTo>
                  <a:pt x="2926" y="3464"/>
                </a:lnTo>
                <a:lnTo>
                  <a:pt x="2897" y="3467"/>
                </a:lnTo>
                <a:lnTo>
                  <a:pt x="2868" y="3470"/>
                </a:lnTo>
                <a:lnTo>
                  <a:pt x="2838" y="3471"/>
                </a:lnTo>
                <a:close/>
                <a:moveTo>
                  <a:pt x="2838" y="1969"/>
                </a:moveTo>
                <a:lnTo>
                  <a:pt x="2838" y="1969"/>
                </a:lnTo>
                <a:lnTo>
                  <a:pt x="2810" y="1969"/>
                </a:lnTo>
                <a:lnTo>
                  <a:pt x="2780" y="1967"/>
                </a:lnTo>
                <a:lnTo>
                  <a:pt x="2751" y="1962"/>
                </a:lnTo>
                <a:lnTo>
                  <a:pt x="2723" y="1958"/>
                </a:lnTo>
                <a:lnTo>
                  <a:pt x="2695" y="1951"/>
                </a:lnTo>
                <a:lnTo>
                  <a:pt x="2668" y="1944"/>
                </a:lnTo>
                <a:lnTo>
                  <a:pt x="2642" y="1935"/>
                </a:lnTo>
                <a:lnTo>
                  <a:pt x="2615" y="1925"/>
                </a:lnTo>
                <a:lnTo>
                  <a:pt x="2590" y="1913"/>
                </a:lnTo>
                <a:lnTo>
                  <a:pt x="2566" y="1901"/>
                </a:lnTo>
                <a:lnTo>
                  <a:pt x="2542" y="1887"/>
                </a:lnTo>
                <a:lnTo>
                  <a:pt x="2518" y="1872"/>
                </a:lnTo>
                <a:lnTo>
                  <a:pt x="2496" y="1856"/>
                </a:lnTo>
                <a:lnTo>
                  <a:pt x="2475" y="1839"/>
                </a:lnTo>
                <a:lnTo>
                  <a:pt x="2454" y="1821"/>
                </a:lnTo>
                <a:lnTo>
                  <a:pt x="2434" y="1802"/>
                </a:lnTo>
                <a:lnTo>
                  <a:pt x="2415" y="1782"/>
                </a:lnTo>
                <a:lnTo>
                  <a:pt x="2397" y="1761"/>
                </a:lnTo>
                <a:lnTo>
                  <a:pt x="2380" y="1740"/>
                </a:lnTo>
                <a:lnTo>
                  <a:pt x="2364" y="1717"/>
                </a:lnTo>
                <a:lnTo>
                  <a:pt x="2349" y="1694"/>
                </a:lnTo>
                <a:lnTo>
                  <a:pt x="2335" y="1670"/>
                </a:lnTo>
                <a:lnTo>
                  <a:pt x="2323" y="1646"/>
                </a:lnTo>
                <a:lnTo>
                  <a:pt x="2311" y="1620"/>
                </a:lnTo>
                <a:lnTo>
                  <a:pt x="2301" y="1595"/>
                </a:lnTo>
                <a:lnTo>
                  <a:pt x="2292" y="1567"/>
                </a:lnTo>
                <a:lnTo>
                  <a:pt x="2285" y="1541"/>
                </a:lnTo>
                <a:lnTo>
                  <a:pt x="2278" y="1512"/>
                </a:lnTo>
                <a:lnTo>
                  <a:pt x="2274" y="1485"/>
                </a:lnTo>
                <a:lnTo>
                  <a:pt x="2270" y="1456"/>
                </a:lnTo>
                <a:lnTo>
                  <a:pt x="2268" y="1427"/>
                </a:lnTo>
                <a:lnTo>
                  <a:pt x="2267" y="1397"/>
                </a:lnTo>
                <a:lnTo>
                  <a:pt x="2268" y="1368"/>
                </a:lnTo>
                <a:lnTo>
                  <a:pt x="2270" y="1339"/>
                </a:lnTo>
                <a:lnTo>
                  <a:pt x="2274" y="1310"/>
                </a:lnTo>
                <a:lnTo>
                  <a:pt x="2278" y="1283"/>
                </a:lnTo>
                <a:lnTo>
                  <a:pt x="2285" y="1255"/>
                </a:lnTo>
                <a:lnTo>
                  <a:pt x="2292" y="1228"/>
                </a:lnTo>
                <a:lnTo>
                  <a:pt x="2301" y="1201"/>
                </a:lnTo>
                <a:lnTo>
                  <a:pt x="2311" y="1175"/>
                </a:lnTo>
                <a:lnTo>
                  <a:pt x="2323" y="1150"/>
                </a:lnTo>
                <a:lnTo>
                  <a:pt x="2335" y="1125"/>
                </a:lnTo>
                <a:lnTo>
                  <a:pt x="2349" y="1101"/>
                </a:lnTo>
                <a:lnTo>
                  <a:pt x="2364" y="1078"/>
                </a:lnTo>
                <a:lnTo>
                  <a:pt x="2380" y="1055"/>
                </a:lnTo>
                <a:lnTo>
                  <a:pt x="2397" y="1033"/>
                </a:lnTo>
                <a:lnTo>
                  <a:pt x="2415" y="1013"/>
                </a:lnTo>
                <a:lnTo>
                  <a:pt x="2434" y="993"/>
                </a:lnTo>
                <a:lnTo>
                  <a:pt x="2454" y="974"/>
                </a:lnTo>
                <a:lnTo>
                  <a:pt x="2475" y="957"/>
                </a:lnTo>
                <a:lnTo>
                  <a:pt x="2496" y="940"/>
                </a:lnTo>
                <a:lnTo>
                  <a:pt x="2518" y="924"/>
                </a:lnTo>
                <a:lnTo>
                  <a:pt x="2542" y="909"/>
                </a:lnTo>
                <a:lnTo>
                  <a:pt x="2566" y="895"/>
                </a:lnTo>
                <a:lnTo>
                  <a:pt x="2590" y="883"/>
                </a:lnTo>
                <a:lnTo>
                  <a:pt x="2615" y="871"/>
                </a:lnTo>
                <a:lnTo>
                  <a:pt x="2642" y="861"/>
                </a:lnTo>
                <a:lnTo>
                  <a:pt x="2668" y="852"/>
                </a:lnTo>
                <a:lnTo>
                  <a:pt x="2695" y="844"/>
                </a:lnTo>
                <a:lnTo>
                  <a:pt x="2723" y="838"/>
                </a:lnTo>
                <a:lnTo>
                  <a:pt x="2751" y="832"/>
                </a:lnTo>
                <a:lnTo>
                  <a:pt x="2780" y="829"/>
                </a:lnTo>
                <a:lnTo>
                  <a:pt x="2810" y="827"/>
                </a:lnTo>
                <a:lnTo>
                  <a:pt x="2838" y="825"/>
                </a:lnTo>
                <a:lnTo>
                  <a:pt x="2868" y="827"/>
                </a:lnTo>
                <a:lnTo>
                  <a:pt x="2897" y="829"/>
                </a:lnTo>
                <a:lnTo>
                  <a:pt x="2926" y="832"/>
                </a:lnTo>
                <a:lnTo>
                  <a:pt x="2953" y="838"/>
                </a:lnTo>
                <a:lnTo>
                  <a:pt x="2981" y="844"/>
                </a:lnTo>
                <a:lnTo>
                  <a:pt x="3008" y="852"/>
                </a:lnTo>
                <a:lnTo>
                  <a:pt x="3035" y="861"/>
                </a:lnTo>
                <a:lnTo>
                  <a:pt x="3061" y="871"/>
                </a:lnTo>
                <a:lnTo>
                  <a:pt x="3086" y="883"/>
                </a:lnTo>
                <a:lnTo>
                  <a:pt x="3111" y="895"/>
                </a:lnTo>
                <a:lnTo>
                  <a:pt x="3135" y="909"/>
                </a:lnTo>
                <a:lnTo>
                  <a:pt x="3158" y="924"/>
                </a:lnTo>
                <a:lnTo>
                  <a:pt x="3181" y="940"/>
                </a:lnTo>
                <a:lnTo>
                  <a:pt x="3201" y="957"/>
                </a:lnTo>
                <a:lnTo>
                  <a:pt x="3223" y="974"/>
                </a:lnTo>
                <a:lnTo>
                  <a:pt x="3243" y="993"/>
                </a:lnTo>
                <a:lnTo>
                  <a:pt x="3262" y="1013"/>
                </a:lnTo>
                <a:lnTo>
                  <a:pt x="3279" y="1033"/>
                </a:lnTo>
                <a:lnTo>
                  <a:pt x="3296" y="1055"/>
                </a:lnTo>
                <a:lnTo>
                  <a:pt x="3312" y="1078"/>
                </a:lnTo>
                <a:lnTo>
                  <a:pt x="3327" y="1101"/>
                </a:lnTo>
                <a:lnTo>
                  <a:pt x="3341" y="1125"/>
                </a:lnTo>
                <a:lnTo>
                  <a:pt x="3353" y="1150"/>
                </a:lnTo>
                <a:lnTo>
                  <a:pt x="3365" y="1175"/>
                </a:lnTo>
                <a:lnTo>
                  <a:pt x="3375" y="1201"/>
                </a:lnTo>
                <a:lnTo>
                  <a:pt x="3384" y="1228"/>
                </a:lnTo>
                <a:lnTo>
                  <a:pt x="3392" y="1255"/>
                </a:lnTo>
                <a:lnTo>
                  <a:pt x="3398" y="1283"/>
                </a:lnTo>
                <a:lnTo>
                  <a:pt x="3404" y="1310"/>
                </a:lnTo>
                <a:lnTo>
                  <a:pt x="3407" y="1339"/>
                </a:lnTo>
                <a:lnTo>
                  <a:pt x="3409" y="1368"/>
                </a:lnTo>
                <a:lnTo>
                  <a:pt x="3409" y="1397"/>
                </a:lnTo>
                <a:lnTo>
                  <a:pt x="3409" y="1427"/>
                </a:lnTo>
                <a:lnTo>
                  <a:pt x="3407" y="1456"/>
                </a:lnTo>
                <a:lnTo>
                  <a:pt x="3404" y="1485"/>
                </a:lnTo>
                <a:lnTo>
                  <a:pt x="3398" y="1512"/>
                </a:lnTo>
                <a:lnTo>
                  <a:pt x="3392" y="1541"/>
                </a:lnTo>
                <a:lnTo>
                  <a:pt x="3384" y="1567"/>
                </a:lnTo>
                <a:lnTo>
                  <a:pt x="3375" y="1595"/>
                </a:lnTo>
                <a:lnTo>
                  <a:pt x="3365" y="1620"/>
                </a:lnTo>
                <a:lnTo>
                  <a:pt x="3353" y="1646"/>
                </a:lnTo>
                <a:lnTo>
                  <a:pt x="3341" y="1670"/>
                </a:lnTo>
                <a:lnTo>
                  <a:pt x="3327" y="1694"/>
                </a:lnTo>
                <a:lnTo>
                  <a:pt x="3312" y="1717"/>
                </a:lnTo>
                <a:lnTo>
                  <a:pt x="3296" y="1740"/>
                </a:lnTo>
                <a:lnTo>
                  <a:pt x="3279" y="1761"/>
                </a:lnTo>
                <a:lnTo>
                  <a:pt x="3262" y="1782"/>
                </a:lnTo>
                <a:lnTo>
                  <a:pt x="3243" y="1802"/>
                </a:lnTo>
                <a:lnTo>
                  <a:pt x="3223" y="1821"/>
                </a:lnTo>
                <a:lnTo>
                  <a:pt x="3201" y="1839"/>
                </a:lnTo>
                <a:lnTo>
                  <a:pt x="3181" y="1856"/>
                </a:lnTo>
                <a:lnTo>
                  <a:pt x="3158" y="1872"/>
                </a:lnTo>
                <a:lnTo>
                  <a:pt x="3135" y="1887"/>
                </a:lnTo>
                <a:lnTo>
                  <a:pt x="3111" y="1901"/>
                </a:lnTo>
                <a:lnTo>
                  <a:pt x="3086" y="1913"/>
                </a:lnTo>
                <a:lnTo>
                  <a:pt x="3061" y="1925"/>
                </a:lnTo>
                <a:lnTo>
                  <a:pt x="3035" y="1935"/>
                </a:lnTo>
                <a:lnTo>
                  <a:pt x="3008" y="1944"/>
                </a:lnTo>
                <a:lnTo>
                  <a:pt x="2981" y="1951"/>
                </a:lnTo>
                <a:lnTo>
                  <a:pt x="2953" y="1958"/>
                </a:lnTo>
                <a:lnTo>
                  <a:pt x="2926" y="1962"/>
                </a:lnTo>
                <a:lnTo>
                  <a:pt x="2897" y="1967"/>
                </a:lnTo>
                <a:lnTo>
                  <a:pt x="2868" y="1969"/>
                </a:lnTo>
                <a:lnTo>
                  <a:pt x="2838" y="19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卡带"/>
          <p:cNvSpPr/>
          <p:nvPr/>
        </p:nvSpPr>
        <p:spPr bwMode="auto">
          <a:xfrm rot="17520000">
            <a:off x="1359535" y="1247140"/>
            <a:ext cx="782320" cy="940435"/>
          </a:xfrm>
          <a:custGeom>
            <a:avLst/>
            <a:gdLst>
              <a:gd name="T0" fmla="*/ 173780540 w 5685"/>
              <a:gd name="T1" fmla="*/ 145097863 h 6610"/>
              <a:gd name="T2" fmla="*/ 111127547 w 5685"/>
              <a:gd name="T3" fmla="*/ 189532100 h 6610"/>
              <a:gd name="T4" fmla="*/ 72748759 w 5685"/>
              <a:gd name="T5" fmla="*/ 256517628 h 6610"/>
              <a:gd name="T6" fmla="*/ 65325538 w 5685"/>
              <a:gd name="T7" fmla="*/ 324764131 h 6610"/>
              <a:gd name="T8" fmla="*/ 83067190 w 5685"/>
              <a:gd name="T9" fmla="*/ 395310073 h 6610"/>
              <a:gd name="T10" fmla="*/ 47138281 w 5685"/>
              <a:gd name="T11" fmla="*/ 338042492 h 6610"/>
              <a:gd name="T12" fmla="*/ 30509962 w 5685"/>
              <a:gd name="T13" fmla="*/ 275285450 h 6610"/>
              <a:gd name="T14" fmla="*/ 38304384 w 5685"/>
              <a:gd name="T15" fmla="*/ 196356886 h 6610"/>
              <a:gd name="T16" fmla="*/ 80914383 w 5685"/>
              <a:gd name="T17" fmla="*/ 114832022 h 6610"/>
              <a:gd name="T18" fmla="*/ 134956419 w 5685"/>
              <a:gd name="T19" fmla="*/ 68839950 h 6610"/>
              <a:gd name="T20" fmla="*/ 207631047 w 5685"/>
              <a:gd name="T21" fmla="*/ 42431385 h 6610"/>
              <a:gd name="T22" fmla="*/ 215871075 w 5685"/>
              <a:gd name="T23" fmla="*/ 2002852 h 6610"/>
              <a:gd name="T24" fmla="*/ 135772954 w 5685"/>
              <a:gd name="T25" fmla="*/ 26334214 h 6610"/>
              <a:gd name="T26" fmla="*/ 57234046 w 5685"/>
              <a:gd name="T27" fmla="*/ 89610625 h 6610"/>
              <a:gd name="T28" fmla="*/ 20488328 w 5685"/>
              <a:gd name="T29" fmla="*/ 149993875 h 6610"/>
              <a:gd name="T30" fmla="*/ 1336272 w 5685"/>
              <a:gd name="T31" fmla="*/ 222394241 h 6610"/>
              <a:gd name="T32" fmla="*/ 6977887 w 5685"/>
              <a:gd name="T33" fmla="*/ 308741039 h 6610"/>
              <a:gd name="T34" fmla="*/ 52483097 w 5685"/>
              <a:gd name="T35" fmla="*/ 399760796 h 6610"/>
              <a:gd name="T36" fmla="*/ 98359237 w 5685"/>
              <a:gd name="T37" fmla="*/ 442637471 h 6610"/>
              <a:gd name="T38" fmla="*/ 178160287 w 5685"/>
              <a:gd name="T39" fmla="*/ 480469703 h 6610"/>
              <a:gd name="T40" fmla="*/ 263900022 w 5685"/>
              <a:gd name="T41" fmla="*/ 488926403 h 6610"/>
              <a:gd name="T42" fmla="*/ 332269034 w 5685"/>
              <a:gd name="T43" fmla="*/ 465559428 h 6610"/>
              <a:gd name="T44" fmla="*/ 388166808 w 5685"/>
              <a:gd name="T45" fmla="*/ 414151974 h 6610"/>
              <a:gd name="T46" fmla="*/ 421274910 w 5685"/>
              <a:gd name="T47" fmla="*/ 326099184 h 6610"/>
              <a:gd name="T48" fmla="*/ 411179145 w 5685"/>
              <a:gd name="T49" fmla="*/ 248209358 h 6610"/>
              <a:gd name="T50" fmla="*/ 369682752 w 5685"/>
              <a:gd name="T51" fmla="*/ 183375113 h 6610"/>
              <a:gd name="T52" fmla="*/ 304728415 w 5685"/>
              <a:gd name="T53" fmla="*/ 141908115 h 6610"/>
              <a:gd name="T54" fmla="*/ 173929076 w 5685"/>
              <a:gd name="T55" fmla="*/ 425353405 h 6610"/>
              <a:gd name="T56" fmla="*/ 139930034 w 5685"/>
              <a:gd name="T57" fmla="*/ 407253109 h 6610"/>
              <a:gd name="T58" fmla="*/ 131838541 w 5685"/>
              <a:gd name="T59" fmla="*/ 370978711 h 6610"/>
              <a:gd name="T60" fmla="*/ 154628212 w 5685"/>
              <a:gd name="T61" fmla="*/ 340267853 h 6610"/>
              <a:gd name="T62" fmla="*/ 191819263 w 5685"/>
              <a:gd name="T63" fmla="*/ 337597202 h 6610"/>
              <a:gd name="T64" fmla="*/ 218840417 w 5685"/>
              <a:gd name="T65" fmla="*/ 364599215 h 6610"/>
              <a:gd name="T66" fmla="*/ 216019338 w 5685"/>
              <a:gd name="T67" fmla="*/ 401763921 h 6610"/>
              <a:gd name="T68" fmla="*/ 185361113 w 5685"/>
              <a:gd name="T69" fmla="*/ 424537448 h 6610"/>
              <a:gd name="T70" fmla="*/ 159676231 w 5685"/>
              <a:gd name="T71" fmla="*/ 284706265 h 6610"/>
              <a:gd name="T72" fmla="*/ 138445499 w 5685"/>
              <a:gd name="T73" fmla="*/ 252882590 h 6610"/>
              <a:gd name="T74" fmla="*/ 148244194 w 5685"/>
              <a:gd name="T75" fmla="*/ 217201840 h 6610"/>
              <a:gd name="T76" fmla="*/ 183282437 w 5685"/>
              <a:gd name="T77" fmla="*/ 200733530 h 6610"/>
              <a:gd name="T78" fmla="*/ 216761741 w 5685"/>
              <a:gd name="T79" fmla="*/ 215569727 h 6610"/>
              <a:gd name="T80" fmla="*/ 228342041 w 5685"/>
              <a:gd name="T81" fmla="*/ 250583150 h 6610"/>
              <a:gd name="T82" fmla="*/ 208596117 w 5685"/>
              <a:gd name="T83" fmla="*/ 283519369 h 6610"/>
              <a:gd name="T84" fmla="*/ 246232501 w 5685"/>
              <a:gd name="T85" fmla="*/ 334704314 h 6610"/>
              <a:gd name="T86" fmla="*/ 236433534 w 5685"/>
              <a:gd name="T87" fmla="*/ 313636779 h 6610"/>
              <a:gd name="T88" fmla="*/ 258406670 w 5685"/>
              <a:gd name="T89" fmla="*/ 305996308 h 6610"/>
              <a:gd name="T90" fmla="*/ 263900022 w 5685"/>
              <a:gd name="T91" fmla="*/ 328472975 h 6610"/>
              <a:gd name="T92" fmla="*/ 297379326 w 5685"/>
              <a:gd name="T93" fmla="*/ 429136601 h 6610"/>
              <a:gd name="T94" fmla="*/ 267908566 w 5685"/>
              <a:gd name="T95" fmla="*/ 404953669 h 6610"/>
              <a:gd name="T96" fmla="*/ 266943496 w 5685"/>
              <a:gd name="T97" fmla="*/ 367714884 h 6610"/>
              <a:gd name="T98" fmla="*/ 295300650 w 5685"/>
              <a:gd name="T99" fmla="*/ 342048197 h 6610"/>
              <a:gd name="T100" fmla="*/ 332194903 w 5685"/>
              <a:gd name="T101" fmla="*/ 346647350 h 6610"/>
              <a:gd name="T102" fmla="*/ 353499766 w 5685"/>
              <a:gd name="T103" fmla="*/ 378471025 h 6610"/>
              <a:gd name="T104" fmla="*/ 343626668 w 5685"/>
              <a:gd name="T105" fmla="*/ 414077895 h 6610"/>
              <a:gd name="T106" fmla="*/ 308736960 w 5685"/>
              <a:gd name="T107" fmla="*/ 430620084 h 6610"/>
              <a:gd name="T108" fmla="*/ 283497683 w 5685"/>
              <a:gd name="T109" fmla="*/ 286486608 h 6610"/>
              <a:gd name="T110" fmla="*/ 268576839 w 5685"/>
              <a:gd name="T111" fmla="*/ 252956941 h 6610"/>
              <a:gd name="T112" fmla="*/ 285130754 w 5685"/>
              <a:gd name="T113" fmla="*/ 218017597 h 6610"/>
              <a:gd name="T114" fmla="*/ 320836997 w 5685"/>
              <a:gd name="T115" fmla="*/ 208225843 h 6610"/>
              <a:gd name="T116" fmla="*/ 352757362 w 5685"/>
              <a:gd name="T117" fmla="*/ 229515615 h 6610"/>
              <a:gd name="T118" fmla="*/ 357211513 w 5685"/>
              <a:gd name="T119" fmla="*/ 266457811 h 6610"/>
              <a:gd name="T120" fmla="*/ 331526631 w 5685"/>
              <a:gd name="T121" fmla="*/ 294720799 h 66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685" h="6610">
                <a:moveTo>
                  <a:pt x="3278" y="1767"/>
                </a:moveTo>
                <a:lnTo>
                  <a:pt x="3278" y="1767"/>
                </a:lnTo>
                <a:lnTo>
                  <a:pt x="3216" y="1768"/>
                </a:lnTo>
                <a:lnTo>
                  <a:pt x="3155" y="1770"/>
                </a:lnTo>
                <a:lnTo>
                  <a:pt x="3093" y="1774"/>
                </a:lnTo>
                <a:lnTo>
                  <a:pt x="3031" y="1779"/>
                </a:lnTo>
                <a:lnTo>
                  <a:pt x="2972" y="1786"/>
                </a:lnTo>
                <a:lnTo>
                  <a:pt x="2912" y="1794"/>
                </a:lnTo>
                <a:lnTo>
                  <a:pt x="2852" y="1804"/>
                </a:lnTo>
                <a:lnTo>
                  <a:pt x="2793" y="1816"/>
                </a:lnTo>
                <a:lnTo>
                  <a:pt x="2735" y="1828"/>
                </a:lnTo>
                <a:lnTo>
                  <a:pt x="2676" y="1842"/>
                </a:lnTo>
                <a:lnTo>
                  <a:pt x="2619" y="1858"/>
                </a:lnTo>
                <a:lnTo>
                  <a:pt x="2562" y="1875"/>
                </a:lnTo>
                <a:lnTo>
                  <a:pt x="2506" y="1893"/>
                </a:lnTo>
                <a:lnTo>
                  <a:pt x="2450" y="1913"/>
                </a:lnTo>
                <a:lnTo>
                  <a:pt x="2396" y="1933"/>
                </a:lnTo>
                <a:lnTo>
                  <a:pt x="2341" y="1956"/>
                </a:lnTo>
                <a:lnTo>
                  <a:pt x="2287" y="1979"/>
                </a:lnTo>
                <a:lnTo>
                  <a:pt x="2235" y="2004"/>
                </a:lnTo>
                <a:lnTo>
                  <a:pt x="2182" y="2030"/>
                </a:lnTo>
                <a:lnTo>
                  <a:pt x="2131" y="2058"/>
                </a:lnTo>
                <a:lnTo>
                  <a:pt x="2081" y="2085"/>
                </a:lnTo>
                <a:lnTo>
                  <a:pt x="2030" y="2115"/>
                </a:lnTo>
                <a:lnTo>
                  <a:pt x="1981" y="2146"/>
                </a:lnTo>
                <a:lnTo>
                  <a:pt x="1932" y="2178"/>
                </a:lnTo>
                <a:lnTo>
                  <a:pt x="1885" y="2211"/>
                </a:lnTo>
                <a:lnTo>
                  <a:pt x="1839" y="2245"/>
                </a:lnTo>
                <a:lnTo>
                  <a:pt x="1792" y="2280"/>
                </a:lnTo>
                <a:lnTo>
                  <a:pt x="1747" y="2317"/>
                </a:lnTo>
                <a:lnTo>
                  <a:pt x="1703" y="2353"/>
                </a:lnTo>
                <a:lnTo>
                  <a:pt x="1660" y="2392"/>
                </a:lnTo>
                <a:lnTo>
                  <a:pt x="1618" y="2431"/>
                </a:lnTo>
                <a:lnTo>
                  <a:pt x="1576" y="2472"/>
                </a:lnTo>
                <a:lnTo>
                  <a:pt x="1536" y="2513"/>
                </a:lnTo>
                <a:lnTo>
                  <a:pt x="1497" y="2555"/>
                </a:lnTo>
                <a:lnTo>
                  <a:pt x="1458" y="2599"/>
                </a:lnTo>
                <a:lnTo>
                  <a:pt x="1421" y="2642"/>
                </a:lnTo>
                <a:lnTo>
                  <a:pt x="1385" y="2688"/>
                </a:lnTo>
                <a:lnTo>
                  <a:pt x="1350" y="2734"/>
                </a:lnTo>
                <a:lnTo>
                  <a:pt x="1316" y="2780"/>
                </a:lnTo>
                <a:lnTo>
                  <a:pt x="1283" y="2828"/>
                </a:lnTo>
                <a:lnTo>
                  <a:pt x="1251" y="2876"/>
                </a:lnTo>
                <a:lnTo>
                  <a:pt x="1220" y="2925"/>
                </a:lnTo>
                <a:lnTo>
                  <a:pt x="1190" y="2975"/>
                </a:lnTo>
                <a:lnTo>
                  <a:pt x="1162" y="3027"/>
                </a:lnTo>
                <a:lnTo>
                  <a:pt x="1134" y="3078"/>
                </a:lnTo>
                <a:lnTo>
                  <a:pt x="1109" y="3130"/>
                </a:lnTo>
                <a:lnTo>
                  <a:pt x="1084" y="3183"/>
                </a:lnTo>
                <a:lnTo>
                  <a:pt x="1061" y="3237"/>
                </a:lnTo>
                <a:lnTo>
                  <a:pt x="1038" y="3291"/>
                </a:lnTo>
                <a:lnTo>
                  <a:pt x="1018" y="3346"/>
                </a:lnTo>
                <a:lnTo>
                  <a:pt x="998" y="3401"/>
                </a:lnTo>
                <a:lnTo>
                  <a:pt x="980" y="3458"/>
                </a:lnTo>
                <a:lnTo>
                  <a:pt x="963" y="3514"/>
                </a:lnTo>
                <a:lnTo>
                  <a:pt x="947" y="3572"/>
                </a:lnTo>
                <a:lnTo>
                  <a:pt x="933" y="3629"/>
                </a:lnTo>
                <a:lnTo>
                  <a:pt x="921" y="3689"/>
                </a:lnTo>
                <a:lnTo>
                  <a:pt x="909" y="3747"/>
                </a:lnTo>
                <a:lnTo>
                  <a:pt x="899" y="3808"/>
                </a:lnTo>
                <a:lnTo>
                  <a:pt x="891" y="3867"/>
                </a:lnTo>
                <a:lnTo>
                  <a:pt x="884" y="3927"/>
                </a:lnTo>
                <a:lnTo>
                  <a:pt x="879" y="3988"/>
                </a:lnTo>
                <a:lnTo>
                  <a:pt x="875" y="4050"/>
                </a:lnTo>
                <a:lnTo>
                  <a:pt x="873" y="4111"/>
                </a:lnTo>
                <a:lnTo>
                  <a:pt x="872" y="4174"/>
                </a:lnTo>
                <a:lnTo>
                  <a:pt x="872" y="4215"/>
                </a:lnTo>
                <a:lnTo>
                  <a:pt x="873" y="4256"/>
                </a:lnTo>
                <a:lnTo>
                  <a:pt x="875" y="4297"/>
                </a:lnTo>
                <a:lnTo>
                  <a:pt x="877" y="4338"/>
                </a:lnTo>
                <a:lnTo>
                  <a:pt x="880" y="4378"/>
                </a:lnTo>
                <a:lnTo>
                  <a:pt x="884" y="4419"/>
                </a:lnTo>
                <a:lnTo>
                  <a:pt x="893" y="4499"/>
                </a:lnTo>
                <a:lnTo>
                  <a:pt x="906" y="4579"/>
                </a:lnTo>
                <a:lnTo>
                  <a:pt x="921" y="4658"/>
                </a:lnTo>
                <a:lnTo>
                  <a:pt x="938" y="4735"/>
                </a:lnTo>
                <a:lnTo>
                  <a:pt x="957" y="4812"/>
                </a:lnTo>
                <a:lnTo>
                  <a:pt x="980" y="4887"/>
                </a:lnTo>
                <a:lnTo>
                  <a:pt x="1004" y="4963"/>
                </a:lnTo>
                <a:lnTo>
                  <a:pt x="1032" y="5036"/>
                </a:lnTo>
                <a:lnTo>
                  <a:pt x="1060" y="5109"/>
                </a:lnTo>
                <a:lnTo>
                  <a:pt x="1092" y="5179"/>
                </a:lnTo>
                <a:lnTo>
                  <a:pt x="1126" y="5250"/>
                </a:lnTo>
                <a:lnTo>
                  <a:pt x="1162" y="5319"/>
                </a:lnTo>
                <a:lnTo>
                  <a:pt x="1199" y="5386"/>
                </a:lnTo>
                <a:lnTo>
                  <a:pt x="1175" y="5370"/>
                </a:lnTo>
                <a:lnTo>
                  <a:pt x="1148" y="5351"/>
                </a:lnTo>
                <a:lnTo>
                  <a:pt x="1119" y="5329"/>
                </a:lnTo>
                <a:lnTo>
                  <a:pt x="1090" y="5302"/>
                </a:lnTo>
                <a:lnTo>
                  <a:pt x="1058" y="5271"/>
                </a:lnTo>
                <a:lnTo>
                  <a:pt x="1024" y="5235"/>
                </a:lnTo>
                <a:lnTo>
                  <a:pt x="989" y="5194"/>
                </a:lnTo>
                <a:lnTo>
                  <a:pt x="953" y="5149"/>
                </a:lnTo>
                <a:lnTo>
                  <a:pt x="915" y="5098"/>
                </a:lnTo>
                <a:lnTo>
                  <a:pt x="877" y="5040"/>
                </a:lnTo>
                <a:lnTo>
                  <a:pt x="839" y="4977"/>
                </a:lnTo>
                <a:lnTo>
                  <a:pt x="818" y="4943"/>
                </a:lnTo>
                <a:lnTo>
                  <a:pt x="799" y="4908"/>
                </a:lnTo>
                <a:lnTo>
                  <a:pt x="778" y="4870"/>
                </a:lnTo>
                <a:lnTo>
                  <a:pt x="758" y="4831"/>
                </a:lnTo>
                <a:lnTo>
                  <a:pt x="738" y="4790"/>
                </a:lnTo>
                <a:lnTo>
                  <a:pt x="718" y="4747"/>
                </a:lnTo>
                <a:lnTo>
                  <a:pt x="697" y="4702"/>
                </a:lnTo>
                <a:lnTo>
                  <a:pt x="677" y="4656"/>
                </a:lnTo>
                <a:lnTo>
                  <a:pt x="656" y="4608"/>
                </a:lnTo>
                <a:lnTo>
                  <a:pt x="635" y="4557"/>
                </a:lnTo>
                <a:lnTo>
                  <a:pt x="627" y="4540"/>
                </a:lnTo>
                <a:lnTo>
                  <a:pt x="606" y="4493"/>
                </a:lnTo>
                <a:lnTo>
                  <a:pt x="591" y="4459"/>
                </a:lnTo>
                <a:lnTo>
                  <a:pt x="574" y="4417"/>
                </a:lnTo>
                <a:lnTo>
                  <a:pt x="556" y="4368"/>
                </a:lnTo>
                <a:lnTo>
                  <a:pt x="536" y="4313"/>
                </a:lnTo>
                <a:lnTo>
                  <a:pt x="517" y="4252"/>
                </a:lnTo>
                <a:lnTo>
                  <a:pt x="497" y="4184"/>
                </a:lnTo>
                <a:lnTo>
                  <a:pt x="478" y="4110"/>
                </a:lnTo>
                <a:lnTo>
                  <a:pt x="460" y="4030"/>
                </a:lnTo>
                <a:lnTo>
                  <a:pt x="452" y="3989"/>
                </a:lnTo>
                <a:lnTo>
                  <a:pt x="443" y="3946"/>
                </a:lnTo>
                <a:lnTo>
                  <a:pt x="436" y="3901"/>
                </a:lnTo>
                <a:lnTo>
                  <a:pt x="429" y="3855"/>
                </a:lnTo>
                <a:lnTo>
                  <a:pt x="422" y="3809"/>
                </a:lnTo>
                <a:lnTo>
                  <a:pt x="416" y="3760"/>
                </a:lnTo>
                <a:lnTo>
                  <a:pt x="411" y="3711"/>
                </a:lnTo>
                <a:lnTo>
                  <a:pt x="407" y="3660"/>
                </a:lnTo>
                <a:lnTo>
                  <a:pt x="404" y="3608"/>
                </a:lnTo>
                <a:lnTo>
                  <a:pt x="401" y="3555"/>
                </a:lnTo>
                <a:lnTo>
                  <a:pt x="399" y="3502"/>
                </a:lnTo>
                <a:lnTo>
                  <a:pt x="399" y="3446"/>
                </a:lnTo>
                <a:lnTo>
                  <a:pt x="399" y="3390"/>
                </a:lnTo>
                <a:lnTo>
                  <a:pt x="401" y="3333"/>
                </a:lnTo>
                <a:lnTo>
                  <a:pt x="405" y="3275"/>
                </a:lnTo>
                <a:lnTo>
                  <a:pt x="408" y="3216"/>
                </a:lnTo>
                <a:lnTo>
                  <a:pt x="414" y="3156"/>
                </a:lnTo>
                <a:lnTo>
                  <a:pt x="422" y="3095"/>
                </a:lnTo>
                <a:lnTo>
                  <a:pt x="430" y="3034"/>
                </a:lnTo>
                <a:lnTo>
                  <a:pt x="440" y="2971"/>
                </a:lnTo>
                <a:lnTo>
                  <a:pt x="452" y="2908"/>
                </a:lnTo>
                <a:lnTo>
                  <a:pt x="465" y="2844"/>
                </a:lnTo>
                <a:lnTo>
                  <a:pt x="480" y="2779"/>
                </a:lnTo>
                <a:lnTo>
                  <a:pt x="497" y="2714"/>
                </a:lnTo>
                <a:lnTo>
                  <a:pt x="516" y="2647"/>
                </a:lnTo>
                <a:lnTo>
                  <a:pt x="536" y="2581"/>
                </a:lnTo>
                <a:lnTo>
                  <a:pt x="559" y="2513"/>
                </a:lnTo>
                <a:lnTo>
                  <a:pt x="584" y="2445"/>
                </a:lnTo>
                <a:lnTo>
                  <a:pt x="610" y="2376"/>
                </a:lnTo>
                <a:lnTo>
                  <a:pt x="639" y="2307"/>
                </a:lnTo>
                <a:lnTo>
                  <a:pt x="671" y="2237"/>
                </a:lnTo>
                <a:lnTo>
                  <a:pt x="704" y="2167"/>
                </a:lnTo>
                <a:lnTo>
                  <a:pt x="739" y="2097"/>
                </a:lnTo>
                <a:lnTo>
                  <a:pt x="777" y="2025"/>
                </a:lnTo>
                <a:lnTo>
                  <a:pt x="818" y="1954"/>
                </a:lnTo>
                <a:lnTo>
                  <a:pt x="860" y="1882"/>
                </a:lnTo>
                <a:lnTo>
                  <a:pt x="906" y="1809"/>
                </a:lnTo>
                <a:lnTo>
                  <a:pt x="954" y="1737"/>
                </a:lnTo>
                <a:lnTo>
                  <a:pt x="1005" y="1664"/>
                </a:lnTo>
                <a:lnTo>
                  <a:pt x="1059" y="1591"/>
                </a:lnTo>
                <a:lnTo>
                  <a:pt x="1067" y="1580"/>
                </a:lnTo>
                <a:lnTo>
                  <a:pt x="1090" y="1548"/>
                </a:lnTo>
                <a:lnTo>
                  <a:pt x="1107" y="1524"/>
                </a:lnTo>
                <a:lnTo>
                  <a:pt x="1129" y="1496"/>
                </a:lnTo>
                <a:lnTo>
                  <a:pt x="1155" y="1465"/>
                </a:lnTo>
                <a:lnTo>
                  <a:pt x="1184" y="1431"/>
                </a:lnTo>
                <a:lnTo>
                  <a:pt x="1219" y="1394"/>
                </a:lnTo>
                <a:lnTo>
                  <a:pt x="1258" y="1354"/>
                </a:lnTo>
                <a:lnTo>
                  <a:pt x="1301" y="1310"/>
                </a:lnTo>
                <a:lnTo>
                  <a:pt x="1349" y="1266"/>
                </a:lnTo>
                <a:lnTo>
                  <a:pt x="1401" y="1220"/>
                </a:lnTo>
                <a:lnTo>
                  <a:pt x="1458" y="1172"/>
                </a:lnTo>
                <a:lnTo>
                  <a:pt x="1521" y="1123"/>
                </a:lnTo>
                <a:lnTo>
                  <a:pt x="1587" y="1074"/>
                </a:lnTo>
                <a:lnTo>
                  <a:pt x="1623" y="1050"/>
                </a:lnTo>
                <a:lnTo>
                  <a:pt x="1659" y="1025"/>
                </a:lnTo>
                <a:lnTo>
                  <a:pt x="1697" y="1001"/>
                </a:lnTo>
                <a:lnTo>
                  <a:pt x="1736" y="976"/>
                </a:lnTo>
                <a:lnTo>
                  <a:pt x="1777" y="952"/>
                </a:lnTo>
                <a:lnTo>
                  <a:pt x="1818" y="928"/>
                </a:lnTo>
                <a:lnTo>
                  <a:pt x="1861" y="904"/>
                </a:lnTo>
                <a:lnTo>
                  <a:pt x="1905" y="880"/>
                </a:lnTo>
                <a:lnTo>
                  <a:pt x="1950" y="856"/>
                </a:lnTo>
                <a:lnTo>
                  <a:pt x="1997" y="833"/>
                </a:lnTo>
                <a:lnTo>
                  <a:pt x="2045" y="810"/>
                </a:lnTo>
                <a:lnTo>
                  <a:pt x="2095" y="789"/>
                </a:lnTo>
                <a:lnTo>
                  <a:pt x="2146" y="767"/>
                </a:lnTo>
                <a:lnTo>
                  <a:pt x="2198" y="745"/>
                </a:lnTo>
                <a:lnTo>
                  <a:pt x="2252" y="725"/>
                </a:lnTo>
                <a:lnTo>
                  <a:pt x="2307" y="704"/>
                </a:lnTo>
                <a:lnTo>
                  <a:pt x="2362" y="685"/>
                </a:lnTo>
                <a:lnTo>
                  <a:pt x="2421" y="667"/>
                </a:lnTo>
                <a:lnTo>
                  <a:pt x="2480" y="648"/>
                </a:lnTo>
                <a:lnTo>
                  <a:pt x="2541" y="631"/>
                </a:lnTo>
                <a:lnTo>
                  <a:pt x="2602" y="615"/>
                </a:lnTo>
                <a:lnTo>
                  <a:pt x="2666" y="600"/>
                </a:lnTo>
                <a:lnTo>
                  <a:pt x="2731" y="586"/>
                </a:lnTo>
                <a:lnTo>
                  <a:pt x="2797" y="572"/>
                </a:lnTo>
                <a:lnTo>
                  <a:pt x="2865" y="559"/>
                </a:lnTo>
                <a:lnTo>
                  <a:pt x="2934" y="548"/>
                </a:lnTo>
                <a:lnTo>
                  <a:pt x="3005" y="538"/>
                </a:lnTo>
                <a:lnTo>
                  <a:pt x="3077" y="528"/>
                </a:lnTo>
                <a:lnTo>
                  <a:pt x="3150" y="522"/>
                </a:lnTo>
                <a:lnTo>
                  <a:pt x="3225" y="515"/>
                </a:lnTo>
                <a:lnTo>
                  <a:pt x="3303" y="509"/>
                </a:lnTo>
                <a:lnTo>
                  <a:pt x="3381" y="506"/>
                </a:lnTo>
                <a:lnTo>
                  <a:pt x="3381" y="2"/>
                </a:lnTo>
                <a:lnTo>
                  <a:pt x="3354" y="1"/>
                </a:lnTo>
                <a:lnTo>
                  <a:pt x="3322" y="0"/>
                </a:lnTo>
                <a:lnTo>
                  <a:pt x="3278" y="0"/>
                </a:lnTo>
                <a:lnTo>
                  <a:pt x="3223" y="1"/>
                </a:lnTo>
                <a:lnTo>
                  <a:pt x="3158" y="3"/>
                </a:lnTo>
                <a:lnTo>
                  <a:pt x="3084" y="9"/>
                </a:lnTo>
                <a:lnTo>
                  <a:pt x="2999" y="16"/>
                </a:lnTo>
                <a:lnTo>
                  <a:pt x="2908" y="27"/>
                </a:lnTo>
                <a:lnTo>
                  <a:pt x="2859" y="34"/>
                </a:lnTo>
                <a:lnTo>
                  <a:pt x="2809" y="42"/>
                </a:lnTo>
                <a:lnTo>
                  <a:pt x="2756" y="50"/>
                </a:lnTo>
                <a:lnTo>
                  <a:pt x="2703" y="60"/>
                </a:lnTo>
                <a:lnTo>
                  <a:pt x="2648" y="72"/>
                </a:lnTo>
                <a:lnTo>
                  <a:pt x="2591" y="84"/>
                </a:lnTo>
                <a:lnTo>
                  <a:pt x="2533" y="98"/>
                </a:lnTo>
                <a:lnTo>
                  <a:pt x="2473" y="113"/>
                </a:lnTo>
                <a:lnTo>
                  <a:pt x="2413" y="130"/>
                </a:lnTo>
                <a:lnTo>
                  <a:pt x="2351" y="148"/>
                </a:lnTo>
                <a:lnTo>
                  <a:pt x="2288" y="168"/>
                </a:lnTo>
                <a:lnTo>
                  <a:pt x="2224" y="189"/>
                </a:lnTo>
                <a:lnTo>
                  <a:pt x="2160" y="212"/>
                </a:lnTo>
                <a:lnTo>
                  <a:pt x="2095" y="237"/>
                </a:lnTo>
                <a:lnTo>
                  <a:pt x="2029" y="264"/>
                </a:lnTo>
                <a:lnTo>
                  <a:pt x="1963" y="292"/>
                </a:lnTo>
                <a:lnTo>
                  <a:pt x="1897" y="323"/>
                </a:lnTo>
                <a:lnTo>
                  <a:pt x="1829" y="355"/>
                </a:lnTo>
                <a:lnTo>
                  <a:pt x="1761" y="390"/>
                </a:lnTo>
                <a:lnTo>
                  <a:pt x="1694" y="427"/>
                </a:lnTo>
                <a:lnTo>
                  <a:pt x="1626" y="466"/>
                </a:lnTo>
                <a:lnTo>
                  <a:pt x="1558" y="508"/>
                </a:lnTo>
                <a:lnTo>
                  <a:pt x="1490" y="551"/>
                </a:lnTo>
                <a:lnTo>
                  <a:pt x="1422" y="597"/>
                </a:lnTo>
                <a:lnTo>
                  <a:pt x="1355" y="646"/>
                </a:lnTo>
                <a:lnTo>
                  <a:pt x="1287" y="697"/>
                </a:lnTo>
                <a:lnTo>
                  <a:pt x="1221" y="751"/>
                </a:lnTo>
                <a:lnTo>
                  <a:pt x="1154" y="808"/>
                </a:lnTo>
                <a:lnTo>
                  <a:pt x="1089" y="867"/>
                </a:lnTo>
                <a:lnTo>
                  <a:pt x="1024" y="929"/>
                </a:lnTo>
                <a:lnTo>
                  <a:pt x="958" y="994"/>
                </a:lnTo>
                <a:lnTo>
                  <a:pt x="896" y="1063"/>
                </a:lnTo>
                <a:lnTo>
                  <a:pt x="864" y="1097"/>
                </a:lnTo>
                <a:lnTo>
                  <a:pt x="833" y="1133"/>
                </a:lnTo>
                <a:lnTo>
                  <a:pt x="802" y="1170"/>
                </a:lnTo>
                <a:lnTo>
                  <a:pt x="771" y="1208"/>
                </a:lnTo>
                <a:lnTo>
                  <a:pt x="740" y="1245"/>
                </a:lnTo>
                <a:lnTo>
                  <a:pt x="711" y="1284"/>
                </a:lnTo>
                <a:lnTo>
                  <a:pt x="681" y="1324"/>
                </a:lnTo>
                <a:lnTo>
                  <a:pt x="651" y="1365"/>
                </a:lnTo>
                <a:lnTo>
                  <a:pt x="622" y="1406"/>
                </a:lnTo>
                <a:lnTo>
                  <a:pt x="593" y="1448"/>
                </a:lnTo>
                <a:lnTo>
                  <a:pt x="565" y="1492"/>
                </a:lnTo>
                <a:lnTo>
                  <a:pt x="536" y="1535"/>
                </a:lnTo>
                <a:lnTo>
                  <a:pt x="509" y="1580"/>
                </a:lnTo>
                <a:lnTo>
                  <a:pt x="480" y="1625"/>
                </a:lnTo>
                <a:lnTo>
                  <a:pt x="454" y="1672"/>
                </a:lnTo>
                <a:lnTo>
                  <a:pt x="427" y="1720"/>
                </a:lnTo>
                <a:lnTo>
                  <a:pt x="400" y="1768"/>
                </a:lnTo>
                <a:lnTo>
                  <a:pt x="375" y="1817"/>
                </a:lnTo>
                <a:lnTo>
                  <a:pt x="349" y="1867"/>
                </a:lnTo>
                <a:lnTo>
                  <a:pt x="324" y="1917"/>
                </a:lnTo>
                <a:lnTo>
                  <a:pt x="300" y="1970"/>
                </a:lnTo>
                <a:lnTo>
                  <a:pt x="276" y="2022"/>
                </a:lnTo>
                <a:lnTo>
                  <a:pt x="252" y="2076"/>
                </a:lnTo>
                <a:lnTo>
                  <a:pt x="229" y="2131"/>
                </a:lnTo>
                <a:lnTo>
                  <a:pt x="206" y="2187"/>
                </a:lnTo>
                <a:lnTo>
                  <a:pt x="183" y="2243"/>
                </a:lnTo>
                <a:lnTo>
                  <a:pt x="162" y="2300"/>
                </a:lnTo>
                <a:lnTo>
                  <a:pt x="141" y="2359"/>
                </a:lnTo>
                <a:lnTo>
                  <a:pt x="133" y="2383"/>
                </a:lnTo>
                <a:lnTo>
                  <a:pt x="124" y="2413"/>
                </a:lnTo>
                <a:lnTo>
                  <a:pt x="114" y="2453"/>
                </a:lnTo>
                <a:lnTo>
                  <a:pt x="100" y="2504"/>
                </a:lnTo>
                <a:lnTo>
                  <a:pt x="86" y="2565"/>
                </a:lnTo>
                <a:lnTo>
                  <a:pt x="72" y="2634"/>
                </a:lnTo>
                <a:lnTo>
                  <a:pt x="57" y="2714"/>
                </a:lnTo>
                <a:lnTo>
                  <a:pt x="42" y="2801"/>
                </a:lnTo>
                <a:lnTo>
                  <a:pt x="29" y="2896"/>
                </a:lnTo>
                <a:lnTo>
                  <a:pt x="22" y="2946"/>
                </a:lnTo>
                <a:lnTo>
                  <a:pt x="18" y="2998"/>
                </a:lnTo>
                <a:lnTo>
                  <a:pt x="13" y="3052"/>
                </a:lnTo>
                <a:lnTo>
                  <a:pt x="9" y="3108"/>
                </a:lnTo>
                <a:lnTo>
                  <a:pt x="5" y="3164"/>
                </a:lnTo>
                <a:lnTo>
                  <a:pt x="3" y="3223"/>
                </a:lnTo>
                <a:lnTo>
                  <a:pt x="1" y="3283"/>
                </a:lnTo>
                <a:lnTo>
                  <a:pt x="0" y="3344"/>
                </a:lnTo>
                <a:lnTo>
                  <a:pt x="1" y="3407"/>
                </a:lnTo>
                <a:lnTo>
                  <a:pt x="2" y="3471"/>
                </a:lnTo>
                <a:lnTo>
                  <a:pt x="4" y="3535"/>
                </a:lnTo>
                <a:lnTo>
                  <a:pt x="9" y="3601"/>
                </a:lnTo>
                <a:lnTo>
                  <a:pt x="13" y="3668"/>
                </a:lnTo>
                <a:lnTo>
                  <a:pt x="20" y="3737"/>
                </a:lnTo>
                <a:lnTo>
                  <a:pt x="28" y="3805"/>
                </a:lnTo>
                <a:lnTo>
                  <a:pt x="38" y="3876"/>
                </a:lnTo>
                <a:lnTo>
                  <a:pt x="50" y="3947"/>
                </a:lnTo>
                <a:lnTo>
                  <a:pt x="62" y="4018"/>
                </a:lnTo>
                <a:lnTo>
                  <a:pt x="77" y="4089"/>
                </a:lnTo>
                <a:lnTo>
                  <a:pt x="94" y="4162"/>
                </a:lnTo>
                <a:lnTo>
                  <a:pt x="113" y="4236"/>
                </a:lnTo>
                <a:lnTo>
                  <a:pt x="133" y="4310"/>
                </a:lnTo>
                <a:lnTo>
                  <a:pt x="156" y="4383"/>
                </a:lnTo>
                <a:lnTo>
                  <a:pt x="181" y="4458"/>
                </a:lnTo>
                <a:lnTo>
                  <a:pt x="209" y="4532"/>
                </a:lnTo>
                <a:lnTo>
                  <a:pt x="238" y="4608"/>
                </a:lnTo>
                <a:lnTo>
                  <a:pt x="270" y="4682"/>
                </a:lnTo>
                <a:lnTo>
                  <a:pt x="304" y="4757"/>
                </a:lnTo>
                <a:lnTo>
                  <a:pt x="342" y="4832"/>
                </a:lnTo>
                <a:lnTo>
                  <a:pt x="381" y="4908"/>
                </a:lnTo>
                <a:lnTo>
                  <a:pt x="423" y="4982"/>
                </a:lnTo>
                <a:lnTo>
                  <a:pt x="469" y="5057"/>
                </a:lnTo>
                <a:lnTo>
                  <a:pt x="517" y="5131"/>
                </a:lnTo>
                <a:lnTo>
                  <a:pt x="567" y="5206"/>
                </a:lnTo>
                <a:lnTo>
                  <a:pt x="622" y="5280"/>
                </a:lnTo>
                <a:lnTo>
                  <a:pt x="649" y="5316"/>
                </a:lnTo>
                <a:lnTo>
                  <a:pt x="678" y="5353"/>
                </a:lnTo>
                <a:lnTo>
                  <a:pt x="707" y="5389"/>
                </a:lnTo>
                <a:lnTo>
                  <a:pt x="738" y="5426"/>
                </a:lnTo>
                <a:lnTo>
                  <a:pt x="769" y="5462"/>
                </a:lnTo>
                <a:lnTo>
                  <a:pt x="801" y="5498"/>
                </a:lnTo>
                <a:lnTo>
                  <a:pt x="834" y="5534"/>
                </a:lnTo>
                <a:lnTo>
                  <a:pt x="868" y="5570"/>
                </a:lnTo>
                <a:lnTo>
                  <a:pt x="903" y="5605"/>
                </a:lnTo>
                <a:lnTo>
                  <a:pt x="938" y="5641"/>
                </a:lnTo>
                <a:lnTo>
                  <a:pt x="974" y="5676"/>
                </a:lnTo>
                <a:lnTo>
                  <a:pt x="1011" y="5711"/>
                </a:lnTo>
                <a:lnTo>
                  <a:pt x="1050" y="5746"/>
                </a:lnTo>
                <a:lnTo>
                  <a:pt x="1089" y="5781"/>
                </a:lnTo>
                <a:lnTo>
                  <a:pt x="1129" y="5815"/>
                </a:lnTo>
                <a:lnTo>
                  <a:pt x="1169" y="5849"/>
                </a:lnTo>
                <a:lnTo>
                  <a:pt x="1211" y="5883"/>
                </a:lnTo>
                <a:lnTo>
                  <a:pt x="1253" y="5917"/>
                </a:lnTo>
                <a:lnTo>
                  <a:pt x="1271" y="5929"/>
                </a:lnTo>
                <a:lnTo>
                  <a:pt x="1325" y="5967"/>
                </a:lnTo>
                <a:lnTo>
                  <a:pt x="1363" y="5992"/>
                </a:lnTo>
                <a:lnTo>
                  <a:pt x="1409" y="6022"/>
                </a:lnTo>
                <a:lnTo>
                  <a:pt x="1463" y="6056"/>
                </a:lnTo>
                <a:lnTo>
                  <a:pt x="1525" y="6093"/>
                </a:lnTo>
                <a:lnTo>
                  <a:pt x="1592" y="6131"/>
                </a:lnTo>
                <a:lnTo>
                  <a:pt x="1666" y="6171"/>
                </a:lnTo>
                <a:lnTo>
                  <a:pt x="1747" y="6213"/>
                </a:lnTo>
                <a:lnTo>
                  <a:pt x="1834" y="6256"/>
                </a:lnTo>
                <a:lnTo>
                  <a:pt x="1925" y="6299"/>
                </a:lnTo>
                <a:lnTo>
                  <a:pt x="1973" y="6320"/>
                </a:lnTo>
                <a:lnTo>
                  <a:pt x="2023" y="6341"/>
                </a:lnTo>
                <a:lnTo>
                  <a:pt x="2074" y="6362"/>
                </a:lnTo>
                <a:lnTo>
                  <a:pt x="2125" y="6382"/>
                </a:lnTo>
                <a:lnTo>
                  <a:pt x="2178" y="6402"/>
                </a:lnTo>
                <a:lnTo>
                  <a:pt x="2232" y="6421"/>
                </a:lnTo>
                <a:lnTo>
                  <a:pt x="2287" y="6441"/>
                </a:lnTo>
                <a:lnTo>
                  <a:pt x="2343" y="6459"/>
                </a:lnTo>
                <a:lnTo>
                  <a:pt x="2400" y="6477"/>
                </a:lnTo>
                <a:lnTo>
                  <a:pt x="2458" y="6493"/>
                </a:lnTo>
                <a:lnTo>
                  <a:pt x="2518" y="6509"/>
                </a:lnTo>
                <a:lnTo>
                  <a:pt x="2577" y="6525"/>
                </a:lnTo>
                <a:lnTo>
                  <a:pt x="2638" y="6539"/>
                </a:lnTo>
                <a:lnTo>
                  <a:pt x="2699" y="6551"/>
                </a:lnTo>
                <a:lnTo>
                  <a:pt x="2762" y="6564"/>
                </a:lnTo>
                <a:lnTo>
                  <a:pt x="2825" y="6574"/>
                </a:lnTo>
                <a:lnTo>
                  <a:pt x="2889" y="6583"/>
                </a:lnTo>
                <a:lnTo>
                  <a:pt x="2953" y="6591"/>
                </a:lnTo>
                <a:lnTo>
                  <a:pt x="3018" y="6598"/>
                </a:lnTo>
                <a:lnTo>
                  <a:pt x="3084" y="6604"/>
                </a:lnTo>
                <a:lnTo>
                  <a:pt x="3149" y="6607"/>
                </a:lnTo>
                <a:lnTo>
                  <a:pt x="3216" y="6610"/>
                </a:lnTo>
                <a:lnTo>
                  <a:pt x="3282" y="6610"/>
                </a:lnTo>
                <a:lnTo>
                  <a:pt x="3351" y="6607"/>
                </a:lnTo>
                <a:lnTo>
                  <a:pt x="3418" y="6604"/>
                </a:lnTo>
                <a:lnTo>
                  <a:pt x="3487" y="6599"/>
                </a:lnTo>
                <a:lnTo>
                  <a:pt x="3555" y="6591"/>
                </a:lnTo>
                <a:lnTo>
                  <a:pt x="3624" y="6582"/>
                </a:lnTo>
                <a:lnTo>
                  <a:pt x="3692" y="6571"/>
                </a:lnTo>
                <a:lnTo>
                  <a:pt x="3762" y="6557"/>
                </a:lnTo>
                <a:lnTo>
                  <a:pt x="3830" y="6541"/>
                </a:lnTo>
                <a:lnTo>
                  <a:pt x="3900" y="6523"/>
                </a:lnTo>
                <a:lnTo>
                  <a:pt x="3970" y="6501"/>
                </a:lnTo>
                <a:lnTo>
                  <a:pt x="4039" y="6478"/>
                </a:lnTo>
                <a:lnTo>
                  <a:pt x="4109" y="6452"/>
                </a:lnTo>
                <a:lnTo>
                  <a:pt x="4179" y="6424"/>
                </a:lnTo>
                <a:lnTo>
                  <a:pt x="4247" y="6392"/>
                </a:lnTo>
                <a:lnTo>
                  <a:pt x="4317" y="6357"/>
                </a:lnTo>
                <a:lnTo>
                  <a:pt x="4323" y="6355"/>
                </a:lnTo>
                <a:lnTo>
                  <a:pt x="4345" y="6346"/>
                </a:lnTo>
                <a:lnTo>
                  <a:pt x="4378" y="6331"/>
                </a:lnTo>
                <a:lnTo>
                  <a:pt x="4423" y="6307"/>
                </a:lnTo>
                <a:lnTo>
                  <a:pt x="4448" y="6292"/>
                </a:lnTo>
                <a:lnTo>
                  <a:pt x="4476" y="6276"/>
                </a:lnTo>
                <a:lnTo>
                  <a:pt x="4507" y="6257"/>
                </a:lnTo>
                <a:lnTo>
                  <a:pt x="4540" y="6235"/>
                </a:lnTo>
                <a:lnTo>
                  <a:pt x="4575" y="6211"/>
                </a:lnTo>
                <a:lnTo>
                  <a:pt x="4611" y="6185"/>
                </a:lnTo>
                <a:lnTo>
                  <a:pt x="4649" y="6155"/>
                </a:lnTo>
                <a:lnTo>
                  <a:pt x="4688" y="6123"/>
                </a:lnTo>
                <a:lnTo>
                  <a:pt x="4744" y="6081"/>
                </a:lnTo>
                <a:lnTo>
                  <a:pt x="4798" y="6038"/>
                </a:lnTo>
                <a:lnTo>
                  <a:pt x="4852" y="5993"/>
                </a:lnTo>
                <a:lnTo>
                  <a:pt x="4903" y="5946"/>
                </a:lnTo>
                <a:lnTo>
                  <a:pt x="4955" y="5900"/>
                </a:lnTo>
                <a:lnTo>
                  <a:pt x="5004" y="5849"/>
                </a:lnTo>
                <a:lnTo>
                  <a:pt x="5052" y="5799"/>
                </a:lnTo>
                <a:lnTo>
                  <a:pt x="5099" y="5747"/>
                </a:lnTo>
                <a:lnTo>
                  <a:pt x="5143" y="5694"/>
                </a:lnTo>
                <a:lnTo>
                  <a:pt x="5186" y="5639"/>
                </a:lnTo>
                <a:lnTo>
                  <a:pt x="5229" y="5583"/>
                </a:lnTo>
                <a:lnTo>
                  <a:pt x="5269" y="5525"/>
                </a:lnTo>
                <a:lnTo>
                  <a:pt x="5307" y="5467"/>
                </a:lnTo>
                <a:lnTo>
                  <a:pt x="5344" y="5408"/>
                </a:lnTo>
                <a:lnTo>
                  <a:pt x="5379" y="5347"/>
                </a:lnTo>
                <a:lnTo>
                  <a:pt x="5412" y="5286"/>
                </a:lnTo>
                <a:lnTo>
                  <a:pt x="5444" y="5223"/>
                </a:lnTo>
                <a:lnTo>
                  <a:pt x="5474" y="5159"/>
                </a:lnTo>
                <a:lnTo>
                  <a:pt x="5503" y="5094"/>
                </a:lnTo>
                <a:lnTo>
                  <a:pt x="5529" y="5028"/>
                </a:lnTo>
                <a:lnTo>
                  <a:pt x="5553" y="4961"/>
                </a:lnTo>
                <a:lnTo>
                  <a:pt x="5575" y="4893"/>
                </a:lnTo>
                <a:lnTo>
                  <a:pt x="5595" y="4824"/>
                </a:lnTo>
                <a:lnTo>
                  <a:pt x="5613" y="4755"/>
                </a:lnTo>
                <a:lnTo>
                  <a:pt x="5630" y="4685"/>
                </a:lnTo>
                <a:lnTo>
                  <a:pt x="5644" y="4613"/>
                </a:lnTo>
                <a:lnTo>
                  <a:pt x="5657" y="4543"/>
                </a:lnTo>
                <a:lnTo>
                  <a:pt x="5667" y="4470"/>
                </a:lnTo>
                <a:lnTo>
                  <a:pt x="5675" y="4396"/>
                </a:lnTo>
                <a:lnTo>
                  <a:pt x="5681" y="4322"/>
                </a:lnTo>
                <a:lnTo>
                  <a:pt x="5684" y="4248"/>
                </a:lnTo>
                <a:lnTo>
                  <a:pt x="5685" y="4174"/>
                </a:lnTo>
                <a:lnTo>
                  <a:pt x="5684" y="4111"/>
                </a:lnTo>
                <a:lnTo>
                  <a:pt x="5682" y="4050"/>
                </a:lnTo>
                <a:lnTo>
                  <a:pt x="5677" y="3988"/>
                </a:lnTo>
                <a:lnTo>
                  <a:pt x="5673" y="3927"/>
                </a:lnTo>
                <a:lnTo>
                  <a:pt x="5666" y="3867"/>
                </a:lnTo>
                <a:lnTo>
                  <a:pt x="5657" y="3808"/>
                </a:lnTo>
                <a:lnTo>
                  <a:pt x="5648" y="3747"/>
                </a:lnTo>
                <a:lnTo>
                  <a:pt x="5636" y="3689"/>
                </a:lnTo>
                <a:lnTo>
                  <a:pt x="5624" y="3629"/>
                </a:lnTo>
                <a:lnTo>
                  <a:pt x="5609" y="3572"/>
                </a:lnTo>
                <a:lnTo>
                  <a:pt x="5594" y="3514"/>
                </a:lnTo>
                <a:lnTo>
                  <a:pt x="5577" y="3458"/>
                </a:lnTo>
                <a:lnTo>
                  <a:pt x="5559" y="3401"/>
                </a:lnTo>
                <a:lnTo>
                  <a:pt x="5539" y="3346"/>
                </a:lnTo>
                <a:lnTo>
                  <a:pt x="5517" y="3291"/>
                </a:lnTo>
                <a:lnTo>
                  <a:pt x="5496" y="3237"/>
                </a:lnTo>
                <a:lnTo>
                  <a:pt x="5472" y="3183"/>
                </a:lnTo>
                <a:lnTo>
                  <a:pt x="5448" y="3130"/>
                </a:lnTo>
                <a:lnTo>
                  <a:pt x="5422" y="3078"/>
                </a:lnTo>
                <a:lnTo>
                  <a:pt x="5394" y="3027"/>
                </a:lnTo>
                <a:lnTo>
                  <a:pt x="5366" y="2975"/>
                </a:lnTo>
                <a:lnTo>
                  <a:pt x="5336" y="2925"/>
                </a:lnTo>
                <a:lnTo>
                  <a:pt x="5305" y="2876"/>
                </a:lnTo>
                <a:lnTo>
                  <a:pt x="5273" y="2828"/>
                </a:lnTo>
                <a:lnTo>
                  <a:pt x="5241" y="2780"/>
                </a:lnTo>
                <a:lnTo>
                  <a:pt x="5207" y="2734"/>
                </a:lnTo>
                <a:lnTo>
                  <a:pt x="5172" y="2688"/>
                </a:lnTo>
                <a:lnTo>
                  <a:pt x="5135" y="2642"/>
                </a:lnTo>
                <a:lnTo>
                  <a:pt x="5097" y="2599"/>
                </a:lnTo>
                <a:lnTo>
                  <a:pt x="5060" y="2555"/>
                </a:lnTo>
                <a:lnTo>
                  <a:pt x="5020" y="2513"/>
                </a:lnTo>
                <a:lnTo>
                  <a:pt x="4980" y="2472"/>
                </a:lnTo>
                <a:lnTo>
                  <a:pt x="4939" y="2431"/>
                </a:lnTo>
                <a:lnTo>
                  <a:pt x="4897" y="2392"/>
                </a:lnTo>
                <a:lnTo>
                  <a:pt x="4853" y="2353"/>
                </a:lnTo>
                <a:lnTo>
                  <a:pt x="4809" y="2317"/>
                </a:lnTo>
                <a:lnTo>
                  <a:pt x="4764" y="2280"/>
                </a:lnTo>
                <a:lnTo>
                  <a:pt x="4718" y="2245"/>
                </a:lnTo>
                <a:lnTo>
                  <a:pt x="4672" y="2211"/>
                </a:lnTo>
                <a:lnTo>
                  <a:pt x="4624" y="2178"/>
                </a:lnTo>
                <a:lnTo>
                  <a:pt x="4576" y="2146"/>
                </a:lnTo>
                <a:lnTo>
                  <a:pt x="4526" y="2115"/>
                </a:lnTo>
                <a:lnTo>
                  <a:pt x="4476" y="2085"/>
                </a:lnTo>
                <a:lnTo>
                  <a:pt x="4425" y="2058"/>
                </a:lnTo>
                <a:lnTo>
                  <a:pt x="4374" y="2030"/>
                </a:lnTo>
                <a:lnTo>
                  <a:pt x="4321" y="2004"/>
                </a:lnTo>
                <a:lnTo>
                  <a:pt x="4269" y="1979"/>
                </a:lnTo>
                <a:lnTo>
                  <a:pt x="4215" y="1956"/>
                </a:lnTo>
                <a:lnTo>
                  <a:pt x="4160" y="1933"/>
                </a:lnTo>
                <a:lnTo>
                  <a:pt x="4105" y="1913"/>
                </a:lnTo>
                <a:lnTo>
                  <a:pt x="4050" y="1893"/>
                </a:lnTo>
                <a:lnTo>
                  <a:pt x="3994" y="1875"/>
                </a:lnTo>
                <a:lnTo>
                  <a:pt x="3937" y="1858"/>
                </a:lnTo>
                <a:lnTo>
                  <a:pt x="3879" y="1842"/>
                </a:lnTo>
                <a:lnTo>
                  <a:pt x="3821" y="1828"/>
                </a:lnTo>
                <a:lnTo>
                  <a:pt x="3763" y="1816"/>
                </a:lnTo>
                <a:lnTo>
                  <a:pt x="3704" y="1804"/>
                </a:lnTo>
                <a:lnTo>
                  <a:pt x="3644" y="1794"/>
                </a:lnTo>
                <a:lnTo>
                  <a:pt x="3585" y="1786"/>
                </a:lnTo>
                <a:lnTo>
                  <a:pt x="3524" y="1779"/>
                </a:lnTo>
                <a:lnTo>
                  <a:pt x="3463" y="1774"/>
                </a:lnTo>
                <a:lnTo>
                  <a:pt x="3402" y="1770"/>
                </a:lnTo>
                <a:lnTo>
                  <a:pt x="3340" y="1768"/>
                </a:lnTo>
                <a:lnTo>
                  <a:pt x="3278" y="1767"/>
                </a:lnTo>
                <a:close/>
                <a:moveTo>
                  <a:pt x="2374" y="5734"/>
                </a:moveTo>
                <a:lnTo>
                  <a:pt x="2374" y="5734"/>
                </a:lnTo>
                <a:lnTo>
                  <a:pt x="2343" y="5734"/>
                </a:lnTo>
                <a:lnTo>
                  <a:pt x="2312" y="5732"/>
                </a:lnTo>
                <a:lnTo>
                  <a:pt x="2281" y="5727"/>
                </a:lnTo>
                <a:lnTo>
                  <a:pt x="2251" y="5723"/>
                </a:lnTo>
                <a:lnTo>
                  <a:pt x="2222" y="5716"/>
                </a:lnTo>
                <a:lnTo>
                  <a:pt x="2192" y="5707"/>
                </a:lnTo>
                <a:lnTo>
                  <a:pt x="2164" y="5698"/>
                </a:lnTo>
                <a:lnTo>
                  <a:pt x="2136" y="5686"/>
                </a:lnTo>
                <a:lnTo>
                  <a:pt x="2109" y="5675"/>
                </a:lnTo>
                <a:lnTo>
                  <a:pt x="2083" y="5661"/>
                </a:lnTo>
                <a:lnTo>
                  <a:pt x="2058" y="5646"/>
                </a:lnTo>
                <a:lnTo>
                  <a:pt x="2033" y="5630"/>
                </a:lnTo>
                <a:lnTo>
                  <a:pt x="2009" y="5613"/>
                </a:lnTo>
                <a:lnTo>
                  <a:pt x="1986" y="5595"/>
                </a:lnTo>
                <a:lnTo>
                  <a:pt x="1964" y="5575"/>
                </a:lnTo>
                <a:lnTo>
                  <a:pt x="1942" y="5556"/>
                </a:lnTo>
                <a:lnTo>
                  <a:pt x="1922" y="5534"/>
                </a:lnTo>
                <a:lnTo>
                  <a:pt x="1904" y="5513"/>
                </a:lnTo>
                <a:lnTo>
                  <a:pt x="1885" y="5490"/>
                </a:lnTo>
                <a:lnTo>
                  <a:pt x="1868" y="5466"/>
                </a:lnTo>
                <a:lnTo>
                  <a:pt x="1852" y="5441"/>
                </a:lnTo>
                <a:lnTo>
                  <a:pt x="1837" y="5416"/>
                </a:lnTo>
                <a:lnTo>
                  <a:pt x="1824" y="5388"/>
                </a:lnTo>
                <a:lnTo>
                  <a:pt x="1811" y="5362"/>
                </a:lnTo>
                <a:lnTo>
                  <a:pt x="1801" y="5334"/>
                </a:lnTo>
                <a:lnTo>
                  <a:pt x="1791" y="5306"/>
                </a:lnTo>
                <a:lnTo>
                  <a:pt x="1783" y="5276"/>
                </a:lnTo>
                <a:lnTo>
                  <a:pt x="1776" y="5247"/>
                </a:lnTo>
                <a:lnTo>
                  <a:pt x="1771" y="5217"/>
                </a:lnTo>
                <a:lnTo>
                  <a:pt x="1767" y="5186"/>
                </a:lnTo>
                <a:lnTo>
                  <a:pt x="1764" y="5155"/>
                </a:lnTo>
                <a:lnTo>
                  <a:pt x="1763" y="5125"/>
                </a:lnTo>
                <a:lnTo>
                  <a:pt x="1764" y="5093"/>
                </a:lnTo>
                <a:lnTo>
                  <a:pt x="1767" y="5062"/>
                </a:lnTo>
                <a:lnTo>
                  <a:pt x="1771" y="5031"/>
                </a:lnTo>
                <a:lnTo>
                  <a:pt x="1776" y="5001"/>
                </a:lnTo>
                <a:lnTo>
                  <a:pt x="1783" y="4972"/>
                </a:lnTo>
                <a:lnTo>
                  <a:pt x="1791" y="4943"/>
                </a:lnTo>
                <a:lnTo>
                  <a:pt x="1801" y="4915"/>
                </a:lnTo>
                <a:lnTo>
                  <a:pt x="1811" y="4886"/>
                </a:lnTo>
                <a:lnTo>
                  <a:pt x="1824" y="4860"/>
                </a:lnTo>
                <a:lnTo>
                  <a:pt x="1837" y="4834"/>
                </a:lnTo>
                <a:lnTo>
                  <a:pt x="1852" y="4807"/>
                </a:lnTo>
                <a:lnTo>
                  <a:pt x="1868" y="4783"/>
                </a:lnTo>
                <a:lnTo>
                  <a:pt x="1885" y="4759"/>
                </a:lnTo>
                <a:lnTo>
                  <a:pt x="1904" y="4735"/>
                </a:lnTo>
                <a:lnTo>
                  <a:pt x="1922" y="4714"/>
                </a:lnTo>
                <a:lnTo>
                  <a:pt x="1942" y="4692"/>
                </a:lnTo>
                <a:lnTo>
                  <a:pt x="1964" y="4673"/>
                </a:lnTo>
                <a:lnTo>
                  <a:pt x="1986" y="4653"/>
                </a:lnTo>
                <a:lnTo>
                  <a:pt x="2009" y="4635"/>
                </a:lnTo>
                <a:lnTo>
                  <a:pt x="2033" y="4618"/>
                </a:lnTo>
                <a:lnTo>
                  <a:pt x="2058" y="4602"/>
                </a:lnTo>
                <a:lnTo>
                  <a:pt x="2083" y="4587"/>
                </a:lnTo>
                <a:lnTo>
                  <a:pt x="2109" y="4573"/>
                </a:lnTo>
                <a:lnTo>
                  <a:pt x="2136" y="4562"/>
                </a:lnTo>
                <a:lnTo>
                  <a:pt x="2164" y="4551"/>
                </a:lnTo>
                <a:lnTo>
                  <a:pt x="2192" y="4541"/>
                </a:lnTo>
                <a:lnTo>
                  <a:pt x="2222" y="4532"/>
                </a:lnTo>
                <a:lnTo>
                  <a:pt x="2251" y="4525"/>
                </a:lnTo>
                <a:lnTo>
                  <a:pt x="2281" y="4521"/>
                </a:lnTo>
                <a:lnTo>
                  <a:pt x="2312" y="4516"/>
                </a:lnTo>
                <a:lnTo>
                  <a:pt x="2343" y="4514"/>
                </a:lnTo>
                <a:lnTo>
                  <a:pt x="2374" y="4514"/>
                </a:lnTo>
                <a:lnTo>
                  <a:pt x="2406" y="4514"/>
                </a:lnTo>
                <a:lnTo>
                  <a:pt x="2437" y="4516"/>
                </a:lnTo>
                <a:lnTo>
                  <a:pt x="2467" y="4521"/>
                </a:lnTo>
                <a:lnTo>
                  <a:pt x="2497" y="4525"/>
                </a:lnTo>
                <a:lnTo>
                  <a:pt x="2527" y="4532"/>
                </a:lnTo>
                <a:lnTo>
                  <a:pt x="2555" y="4541"/>
                </a:lnTo>
                <a:lnTo>
                  <a:pt x="2584" y="4551"/>
                </a:lnTo>
                <a:lnTo>
                  <a:pt x="2611" y="4562"/>
                </a:lnTo>
                <a:lnTo>
                  <a:pt x="2639" y="4573"/>
                </a:lnTo>
                <a:lnTo>
                  <a:pt x="2665" y="4587"/>
                </a:lnTo>
                <a:lnTo>
                  <a:pt x="2691" y="4602"/>
                </a:lnTo>
                <a:lnTo>
                  <a:pt x="2715" y="4618"/>
                </a:lnTo>
                <a:lnTo>
                  <a:pt x="2739" y="4635"/>
                </a:lnTo>
                <a:lnTo>
                  <a:pt x="2762" y="4653"/>
                </a:lnTo>
                <a:lnTo>
                  <a:pt x="2785" y="4673"/>
                </a:lnTo>
                <a:lnTo>
                  <a:pt x="2805" y="4692"/>
                </a:lnTo>
                <a:lnTo>
                  <a:pt x="2826" y="4714"/>
                </a:lnTo>
                <a:lnTo>
                  <a:pt x="2845" y="4735"/>
                </a:lnTo>
                <a:lnTo>
                  <a:pt x="2864" y="4759"/>
                </a:lnTo>
                <a:lnTo>
                  <a:pt x="2881" y="4783"/>
                </a:lnTo>
                <a:lnTo>
                  <a:pt x="2897" y="4807"/>
                </a:lnTo>
                <a:lnTo>
                  <a:pt x="2910" y="4834"/>
                </a:lnTo>
                <a:lnTo>
                  <a:pt x="2924" y="4860"/>
                </a:lnTo>
                <a:lnTo>
                  <a:pt x="2937" y="4886"/>
                </a:lnTo>
                <a:lnTo>
                  <a:pt x="2948" y="4915"/>
                </a:lnTo>
                <a:lnTo>
                  <a:pt x="2957" y="4943"/>
                </a:lnTo>
                <a:lnTo>
                  <a:pt x="2965" y="4972"/>
                </a:lnTo>
                <a:lnTo>
                  <a:pt x="2972" y="5001"/>
                </a:lnTo>
                <a:lnTo>
                  <a:pt x="2978" y="5031"/>
                </a:lnTo>
                <a:lnTo>
                  <a:pt x="2981" y="5062"/>
                </a:lnTo>
                <a:lnTo>
                  <a:pt x="2983" y="5093"/>
                </a:lnTo>
                <a:lnTo>
                  <a:pt x="2985" y="5125"/>
                </a:lnTo>
                <a:lnTo>
                  <a:pt x="2983" y="5155"/>
                </a:lnTo>
                <a:lnTo>
                  <a:pt x="2981" y="5186"/>
                </a:lnTo>
                <a:lnTo>
                  <a:pt x="2978" y="5217"/>
                </a:lnTo>
                <a:lnTo>
                  <a:pt x="2972" y="5247"/>
                </a:lnTo>
                <a:lnTo>
                  <a:pt x="2965" y="5276"/>
                </a:lnTo>
                <a:lnTo>
                  <a:pt x="2957" y="5306"/>
                </a:lnTo>
                <a:lnTo>
                  <a:pt x="2948" y="5334"/>
                </a:lnTo>
                <a:lnTo>
                  <a:pt x="2937" y="5362"/>
                </a:lnTo>
                <a:lnTo>
                  <a:pt x="2924" y="5388"/>
                </a:lnTo>
                <a:lnTo>
                  <a:pt x="2910" y="5416"/>
                </a:lnTo>
                <a:lnTo>
                  <a:pt x="2897" y="5441"/>
                </a:lnTo>
                <a:lnTo>
                  <a:pt x="2881" y="5466"/>
                </a:lnTo>
                <a:lnTo>
                  <a:pt x="2864" y="5490"/>
                </a:lnTo>
                <a:lnTo>
                  <a:pt x="2845" y="5513"/>
                </a:lnTo>
                <a:lnTo>
                  <a:pt x="2826" y="5534"/>
                </a:lnTo>
                <a:lnTo>
                  <a:pt x="2805" y="5556"/>
                </a:lnTo>
                <a:lnTo>
                  <a:pt x="2785" y="5575"/>
                </a:lnTo>
                <a:lnTo>
                  <a:pt x="2762" y="5595"/>
                </a:lnTo>
                <a:lnTo>
                  <a:pt x="2739" y="5613"/>
                </a:lnTo>
                <a:lnTo>
                  <a:pt x="2715" y="5630"/>
                </a:lnTo>
                <a:lnTo>
                  <a:pt x="2691" y="5646"/>
                </a:lnTo>
                <a:lnTo>
                  <a:pt x="2665" y="5661"/>
                </a:lnTo>
                <a:lnTo>
                  <a:pt x="2639" y="5675"/>
                </a:lnTo>
                <a:lnTo>
                  <a:pt x="2611" y="5686"/>
                </a:lnTo>
                <a:lnTo>
                  <a:pt x="2584" y="5698"/>
                </a:lnTo>
                <a:lnTo>
                  <a:pt x="2555" y="5707"/>
                </a:lnTo>
                <a:lnTo>
                  <a:pt x="2527" y="5716"/>
                </a:lnTo>
                <a:lnTo>
                  <a:pt x="2497" y="5723"/>
                </a:lnTo>
                <a:lnTo>
                  <a:pt x="2467" y="5727"/>
                </a:lnTo>
                <a:lnTo>
                  <a:pt x="2437" y="5732"/>
                </a:lnTo>
                <a:lnTo>
                  <a:pt x="2406" y="5734"/>
                </a:lnTo>
                <a:lnTo>
                  <a:pt x="2374" y="5734"/>
                </a:lnTo>
                <a:close/>
                <a:moveTo>
                  <a:pt x="2469" y="3926"/>
                </a:moveTo>
                <a:lnTo>
                  <a:pt x="2469" y="3926"/>
                </a:lnTo>
                <a:lnTo>
                  <a:pt x="2437" y="3926"/>
                </a:lnTo>
                <a:lnTo>
                  <a:pt x="2406" y="3924"/>
                </a:lnTo>
                <a:lnTo>
                  <a:pt x="2375" y="3919"/>
                </a:lnTo>
                <a:lnTo>
                  <a:pt x="2345" y="3915"/>
                </a:lnTo>
                <a:lnTo>
                  <a:pt x="2316" y="3908"/>
                </a:lnTo>
                <a:lnTo>
                  <a:pt x="2286" y="3899"/>
                </a:lnTo>
                <a:lnTo>
                  <a:pt x="2259" y="3890"/>
                </a:lnTo>
                <a:lnTo>
                  <a:pt x="2230" y="3878"/>
                </a:lnTo>
                <a:lnTo>
                  <a:pt x="2204" y="3867"/>
                </a:lnTo>
                <a:lnTo>
                  <a:pt x="2178" y="3853"/>
                </a:lnTo>
                <a:lnTo>
                  <a:pt x="2151" y="3838"/>
                </a:lnTo>
                <a:lnTo>
                  <a:pt x="2127" y="3822"/>
                </a:lnTo>
                <a:lnTo>
                  <a:pt x="2103" y="3805"/>
                </a:lnTo>
                <a:lnTo>
                  <a:pt x="2079" y="3787"/>
                </a:lnTo>
                <a:lnTo>
                  <a:pt x="2058" y="3768"/>
                </a:lnTo>
                <a:lnTo>
                  <a:pt x="2036" y="3748"/>
                </a:lnTo>
                <a:lnTo>
                  <a:pt x="2017" y="3726"/>
                </a:lnTo>
                <a:lnTo>
                  <a:pt x="1997" y="3705"/>
                </a:lnTo>
                <a:lnTo>
                  <a:pt x="1979" y="3682"/>
                </a:lnTo>
                <a:lnTo>
                  <a:pt x="1962" y="3658"/>
                </a:lnTo>
                <a:lnTo>
                  <a:pt x="1946" y="3633"/>
                </a:lnTo>
                <a:lnTo>
                  <a:pt x="1931" y="3607"/>
                </a:lnTo>
                <a:lnTo>
                  <a:pt x="1917" y="3580"/>
                </a:lnTo>
                <a:lnTo>
                  <a:pt x="1906" y="3554"/>
                </a:lnTo>
                <a:lnTo>
                  <a:pt x="1894" y="3526"/>
                </a:lnTo>
                <a:lnTo>
                  <a:pt x="1885" y="3498"/>
                </a:lnTo>
                <a:lnTo>
                  <a:pt x="1877" y="3469"/>
                </a:lnTo>
                <a:lnTo>
                  <a:pt x="1870" y="3439"/>
                </a:lnTo>
                <a:lnTo>
                  <a:pt x="1865" y="3409"/>
                </a:lnTo>
                <a:lnTo>
                  <a:pt x="1860" y="3378"/>
                </a:lnTo>
                <a:lnTo>
                  <a:pt x="1858" y="3348"/>
                </a:lnTo>
                <a:lnTo>
                  <a:pt x="1858" y="3317"/>
                </a:lnTo>
                <a:lnTo>
                  <a:pt x="1858" y="3285"/>
                </a:lnTo>
                <a:lnTo>
                  <a:pt x="1860" y="3254"/>
                </a:lnTo>
                <a:lnTo>
                  <a:pt x="1865" y="3223"/>
                </a:lnTo>
                <a:lnTo>
                  <a:pt x="1870" y="3193"/>
                </a:lnTo>
                <a:lnTo>
                  <a:pt x="1877" y="3164"/>
                </a:lnTo>
                <a:lnTo>
                  <a:pt x="1885" y="3135"/>
                </a:lnTo>
                <a:lnTo>
                  <a:pt x="1894" y="3107"/>
                </a:lnTo>
                <a:lnTo>
                  <a:pt x="1906" y="3078"/>
                </a:lnTo>
                <a:lnTo>
                  <a:pt x="1917" y="3052"/>
                </a:lnTo>
                <a:lnTo>
                  <a:pt x="1931" y="3026"/>
                </a:lnTo>
                <a:lnTo>
                  <a:pt x="1946" y="2999"/>
                </a:lnTo>
                <a:lnTo>
                  <a:pt x="1962" y="2975"/>
                </a:lnTo>
                <a:lnTo>
                  <a:pt x="1979" y="2952"/>
                </a:lnTo>
                <a:lnTo>
                  <a:pt x="1997" y="2928"/>
                </a:lnTo>
                <a:lnTo>
                  <a:pt x="2017" y="2906"/>
                </a:lnTo>
                <a:lnTo>
                  <a:pt x="2036" y="2884"/>
                </a:lnTo>
                <a:lnTo>
                  <a:pt x="2058" y="2865"/>
                </a:lnTo>
                <a:lnTo>
                  <a:pt x="2079" y="2845"/>
                </a:lnTo>
                <a:lnTo>
                  <a:pt x="2103" y="2827"/>
                </a:lnTo>
                <a:lnTo>
                  <a:pt x="2127" y="2810"/>
                </a:lnTo>
                <a:lnTo>
                  <a:pt x="2151" y="2794"/>
                </a:lnTo>
                <a:lnTo>
                  <a:pt x="2178" y="2779"/>
                </a:lnTo>
                <a:lnTo>
                  <a:pt x="2204" y="2767"/>
                </a:lnTo>
                <a:lnTo>
                  <a:pt x="2230" y="2754"/>
                </a:lnTo>
                <a:lnTo>
                  <a:pt x="2259" y="2743"/>
                </a:lnTo>
                <a:lnTo>
                  <a:pt x="2286" y="2734"/>
                </a:lnTo>
                <a:lnTo>
                  <a:pt x="2316" y="2726"/>
                </a:lnTo>
                <a:lnTo>
                  <a:pt x="2345" y="2719"/>
                </a:lnTo>
                <a:lnTo>
                  <a:pt x="2375" y="2713"/>
                </a:lnTo>
                <a:lnTo>
                  <a:pt x="2406" y="2710"/>
                </a:lnTo>
                <a:lnTo>
                  <a:pt x="2437" y="2706"/>
                </a:lnTo>
                <a:lnTo>
                  <a:pt x="2469" y="2706"/>
                </a:lnTo>
                <a:lnTo>
                  <a:pt x="2499" y="2706"/>
                </a:lnTo>
                <a:lnTo>
                  <a:pt x="2530" y="2710"/>
                </a:lnTo>
                <a:lnTo>
                  <a:pt x="2561" y="2713"/>
                </a:lnTo>
                <a:lnTo>
                  <a:pt x="2591" y="2719"/>
                </a:lnTo>
                <a:lnTo>
                  <a:pt x="2620" y="2726"/>
                </a:lnTo>
                <a:lnTo>
                  <a:pt x="2650" y="2734"/>
                </a:lnTo>
                <a:lnTo>
                  <a:pt x="2678" y="2743"/>
                </a:lnTo>
                <a:lnTo>
                  <a:pt x="2706" y="2754"/>
                </a:lnTo>
                <a:lnTo>
                  <a:pt x="2732" y="2767"/>
                </a:lnTo>
                <a:lnTo>
                  <a:pt x="2759" y="2779"/>
                </a:lnTo>
                <a:lnTo>
                  <a:pt x="2785" y="2794"/>
                </a:lnTo>
                <a:lnTo>
                  <a:pt x="2810" y="2810"/>
                </a:lnTo>
                <a:lnTo>
                  <a:pt x="2833" y="2827"/>
                </a:lnTo>
                <a:lnTo>
                  <a:pt x="2857" y="2845"/>
                </a:lnTo>
                <a:lnTo>
                  <a:pt x="2878" y="2865"/>
                </a:lnTo>
                <a:lnTo>
                  <a:pt x="2900" y="2884"/>
                </a:lnTo>
                <a:lnTo>
                  <a:pt x="2920" y="2906"/>
                </a:lnTo>
                <a:lnTo>
                  <a:pt x="2939" y="2928"/>
                </a:lnTo>
                <a:lnTo>
                  <a:pt x="2957" y="2952"/>
                </a:lnTo>
                <a:lnTo>
                  <a:pt x="2974" y="2975"/>
                </a:lnTo>
                <a:lnTo>
                  <a:pt x="2990" y="2999"/>
                </a:lnTo>
                <a:lnTo>
                  <a:pt x="3005" y="3026"/>
                </a:lnTo>
                <a:lnTo>
                  <a:pt x="3019" y="3052"/>
                </a:lnTo>
                <a:lnTo>
                  <a:pt x="3030" y="3078"/>
                </a:lnTo>
                <a:lnTo>
                  <a:pt x="3042" y="3107"/>
                </a:lnTo>
                <a:lnTo>
                  <a:pt x="3051" y="3135"/>
                </a:lnTo>
                <a:lnTo>
                  <a:pt x="3059" y="3164"/>
                </a:lnTo>
                <a:lnTo>
                  <a:pt x="3066" y="3193"/>
                </a:lnTo>
                <a:lnTo>
                  <a:pt x="3071" y="3223"/>
                </a:lnTo>
                <a:lnTo>
                  <a:pt x="3076" y="3254"/>
                </a:lnTo>
                <a:lnTo>
                  <a:pt x="3078" y="3285"/>
                </a:lnTo>
                <a:lnTo>
                  <a:pt x="3078" y="3317"/>
                </a:lnTo>
                <a:lnTo>
                  <a:pt x="3078" y="3348"/>
                </a:lnTo>
                <a:lnTo>
                  <a:pt x="3076" y="3378"/>
                </a:lnTo>
                <a:lnTo>
                  <a:pt x="3071" y="3409"/>
                </a:lnTo>
                <a:lnTo>
                  <a:pt x="3066" y="3439"/>
                </a:lnTo>
                <a:lnTo>
                  <a:pt x="3059" y="3469"/>
                </a:lnTo>
                <a:lnTo>
                  <a:pt x="3051" y="3498"/>
                </a:lnTo>
                <a:lnTo>
                  <a:pt x="3042" y="3526"/>
                </a:lnTo>
                <a:lnTo>
                  <a:pt x="3030" y="3554"/>
                </a:lnTo>
                <a:lnTo>
                  <a:pt x="3019" y="3580"/>
                </a:lnTo>
                <a:lnTo>
                  <a:pt x="3005" y="3607"/>
                </a:lnTo>
                <a:lnTo>
                  <a:pt x="2990" y="3633"/>
                </a:lnTo>
                <a:lnTo>
                  <a:pt x="2974" y="3658"/>
                </a:lnTo>
                <a:lnTo>
                  <a:pt x="2957" y="3682"/>
                </a:lnTo>
                <a:lnTo>
                  <a:pt x="2939" y="3705"/>
                </a:lnTo>
                <a:lnTo>
                  <a:pt x="2920" y="3726"/>
                </a:lnTo>
                <a:lnTo>
                  <a:pt x="2900" y="3748"/>
                </a:lnTo>
                <a:lnTo>
                  <a:pt x="2878" y="3768"/>
                </a:lnTo>
                <a:lnTo>
                  <a:pt x="2857" y="3787"/>
                </a:lnTo>
                <a:lnTo>
                  <a:pt x="2833" y="3805"/>
                </a:lnTo>
                <a:lnTo>
                  <a:pt x="2810" y="3822"/>
                </a:lnTo>
                <a:lnTo>
                  <a:pt x="2785" y="3838"/>
                </a:lnTo>
                <a:lnTo>
                  <a:pt x="2759" y="3853"/>
                </a:lnTo>
                <a:lnTo>
                  <a:pt x="2732" y="3867"/>
                </a:lnTo>
                <a:lnTo>
                  <a:pt x="2706" y="3878"/>
                </a:lnTo>
                <a:lnTo>
                  <a:pt x="2678" y="3890"/>
                </a:lnTo>
                <a:lnTo>
                  <a:pt x="2650" y="3899"/>
                </a:lnTo>
                <a:lnTo>
                  <a:pt x="2620" y="3908"/>
                </a:lnTo>
                <a:lnTo>
                  <a:pt x="2591" y="3915"/>
                </a:lnTo>
                <a:lnTo>
                  <a:pt x="2561" y="3919"/>
                </a:lnTo>
                <a:lnTo>
                  <a:pt x="2530" y="3924"/>
                </a:lnTo>
                <a:lnTo>
                  <a:pt x="2499" y="3926"/>
                </a:lnTo>
                <a:lnTo>
                  <a:pt x="2469" y="3926"/>
                </a:lnTo>
                <a:close/>
                <a:moveTo>
                  <a:pt x="3380" y="4522"/>
                </a:moveTo>
                <a:lnTo>
                  <a:pt x="3380" y="4522"/>
                </a:lnTo>
                <a:lnTo>
                  <a:pt x="3358" y="4521"/>
                </a:lnTo>
                <a:lnTo>
                  <a:pt x="3337" y="4517"/>
                </a:lnTo>
                <a:lnTo>
                  <a:pt x="3317" y="4512"/>
                </a:lnTo>
                <a:lnTo>
                  <a:pt x="3297" y="4505"/>
                </a:lnTo>
                <a:lnTo>
                  <a:pt x="3279" y="4496"/>
                </a:lnTo>
                <a:lnTo>
                  <a:pt x="3262" y="4485"/>
                </a:lnTo>
                <a:lnTo>
                  <a:pt x="3246" y="4473"/>
                </a:lnTo>
                <a:lnTo>
                  <a:pt x="3230" y="4459"/>
                </a:lnTo>
                <a:lnTo>
                  <a:pt x="3216" y="4444"/>
                </a:lnTo>
                <a:lnTo>
                  <a:pt x="3205" y="4428"/>
                </a:lnTo>
                <a:lnTo>
                  <a:pt x="3193" y="4411"/>
                </a:lnTo>
                <a:lnTo>
                  <a:pt x="3185" y="4392"/>
                </a:lnTo>
                <a:lnTo>
                  <a:pt x="3177" y="4373"/>
                </a:lnTo>
                <a:lnTo>
                  <a:pt x="3173" y="4353"/>
                </a:lnTo>
                <a:lnTo>
                  <a:pt x="3169" y="4331"/>
                </a:lnTo>
                <a:lnTo>
                  <a:pt x="3168" y="4310"/>
                </a:lnTo>
                <a:lnTo>
                  <a:pt x="3169" y="4289"/>
                </a:lnTo>
                <a:lnTo>
                  <a:pt x="3173" y="4267"/>
                </a:lnTo>
                <a:lnTo>
                  <a:pt x="3177" y="4247"/>
                </a:lnTo>
                <a:lnTo>
                  <a:pt x="3185" y="4228"/>
                </a:lnTo>
                <a:lnTo>
                  <a:pt x="3193" y="4209"/>
                </a:lnTo>
                <a:lnTo>
                  <a:pt x="3205" y="4192"/>
                </a:lnTo>
                <a:lnTo>
                  <a:pt x="3216" y="4176"/>
                </a:lnTo>
                <a:lnTo>
                  <a:pt x="3230" y="4161"/>
                </a:lnTo>
                <a:lnTo>
                  <a:pt x="3246" y="4148"/>
                </a:lnTo>
                <a:lnTo>
                  <a:pt x="3262" y="4135"/>
                </a:lnTo>
                <a:lnTo>
                  <a:pt x="3279" y="4125"/>
                </a:lnTo>
                <a:lnTo>
                  <a:pt x="3297" y="4116"/>
                </a:lnTo>
                <a:lnTo>
                  <a:pt x="3317" y="4109"/>
                </a:lnTo>
                <a:lnTo>
                  <a:pt x="3337" y="4103"/>
                </a:lnTo>
                <a:lnTo>
                  <a:pt x="3358" y="4100"/>
                </a:lnTo>
                <a:lnTo>
                  <a:pt x="3380" y="4099"/>
                </a:lnTo>
                <a:lnTo>
                  <a:pt x="3401" y="4100"/>
                </a:lnTo>
                <a:lnTo>
                  <a:pt x="3423" y="4103"/>
                </a:lnTo>
                <a:lnTo>
                  <a:pt x="3442" y="4109"/>
                </a:lnTo>
                <a:lnTo>
                  <a:pt x="3462" y="4116"/>
                </a:lnTo>
                <a:lnTo>
                  <a:pt x="3481" y="4125"/>
                </a:lnTo>
                <a:lnTo>
                  <a:pt x="3498" y="4135"/>
                </a:lnTo>
                <a:lnTo>
                  <a:pt x="3514" y="4148"/>
                </a:lnTo>
                <a:lnTo>
                  <a:pt x="3529" y="4161"/>
                </a:lnTo>
                <a:lnTo>
                  <a:pt x="3543" y="4176"/>
                </a:lnTo>
                <a:lnTo>
                  <a:pt x="3555" y="4192"/>
                </a:lnTo>
                <a:lnTo>
                  <a:pt x="3566" y="4209"/>
                </a:lnTo>
                <a:lnTo>
                  <a:pt x="3575" y="4228"/>
                </a:lnTo>
                <a:lnTo>
                  <a:pt x="3582" y="4247"/>
                </a:lnTo>
                <a:lnTo>
                  <a:pt x="3587" y="4267"/>
                </a:lnTo>
                <a:lnTo>
                  <a:pt x="3590" y="4289"/>
                </a:lnTo>
                <a:lnTo>
                  <a:pt x="3591" y="4310"/>
                </a:lnTo>
                <a:lnTo>
                  <a:pt x="3590" y="4331"/>
                </a:lnTo>
                <a:lnTo>
                  <a:pt x="3587" y="4353"/>
                </a:lnTo>
                <a:lnTo>
                  <a:pt x="3582" y="4373"/>
                </a:lnTo>
                <a:lnTo>
                  <a:pt x="3575" y="4392"/>
                </a:lnTo>
                <a:lnTo>
                  <a:pt x="3566" y="4411"/>
                </a:lnTo>
                <a:lnTo>
                  <a:pt x="3555" y="4428"/>
                </a:lnTo>
                <a:lnTo>
                  <a:pt x="3543" y="4444"/>
                </a:lnTo>
                <a:lnTo>
                  <a:pt x="3529" y="4459"/>
                </a:lnTo>
                <a:lnTo>
                  <a:pt x="3514" y="4473"/>
                </a:lnTo>
                <a:lnTo>
                  <a:pt x="3498" y="4485"/>
                </a:lnTo>
                <a:lnTo>
                  <a:pt x="3481" y="4496"/>
                </a:lnTo>
                <a:lnTo>
                  <a:pt x="3462" y="4505"/>
                </a:lnTo>
                <a:lnTo>
                  <a:pt x="3442" y="4512"/>
                </a:lnTo>
                <a:lnTo>
                  <a:pt x="3423" y="4517"/>
                </a:lnTo>
                <a:lnTo>
                  <a:pt x="3401" y="4521"/>
                </a:lnTo>
                <a:lnTo>
                  <a:pt x="3380" y="4522"/>
                </a:lnTo>
                <a:close/>
                <a:moveTo>
                  <a:pt x="4159" y="5805"/>
                </a:moveTo>
                <a:lnTo>
                  <a:pt x="4159" y="5805"/>
                </a:lnTo>
                <a:lnTo>
                  <a:pt x="4127" y="5804"/>
                </a:lnTo>
                <a:lnTo>
                  <a:pt x="4096" y="5801"/>
                </a:lnTo>
                <a:lnTo>
                  <a:pt x="4066" y="5798"/>
                </a:lnTo>
                <a:lnTo>
                  <a:pt x="4036" y="5792"/>
                </a:lnTo>
                <a:lnTo>
                  <a:pt x="4006" y="5785"/>
                </a:lnTo>
                <a:lnTo>
                  <a:pt x="3978" y="5778"/>
                </a:lnTo>
                <a:lnTo>
                  <a:pt x="3949" y="5768"/>
                </a:lnTo>
                <a:lnTo>
                  <a:pt x="3921" y="5757"/>
                </a:lnTo>
                <a:lnTo>
                  <a:pt x="3894" y="5744"/>
                </a:lnTo>
                <a:lnTo>
                  <a:pt x="3868" y="5731"/>
                </a:lnTo>
                <a:lnTo>
                  <a:pt x="3842" y="5717"/>
                </a:lnTo>
                <a:lnTo>
                  <a:pt x="3818" y="5701"/>
                </a:lnTo>
                <a:lnTo>
                  <a:pt x="3794" y="5684"/>
                </a:lnTo>
                <a:lnTo>
                  <a:pt x="3770" y="5666"/>
                </a:lnTo>
                <a:lnTo>
                  <a:pt x="3748" y="5646"/>
                </a:lnTo>
                <a:lnTo>
                  <a:pt x="3727" y="5626"/>
                </a:lnTo>
                <a:lnTo>
                  <a:pt x="3707" y="5605"/>
                </a:lnTo>
                <a:lnTo>
                  <a:pt x="3688" y="5582"/>
                </a:lnTo>
                <a:lnTo>
                  <a:pt x="3669" y="5560"/>
                </a:lnTo>
                <a:lnTo>
                  <a:pt x="3652" y="5536"/>
                </a:lnTo>
                <a:lnTo>
                  <a:pt x="3636" y="5510"/>
                </a:lnTo>
                <a:lnTo>
                  <a:pt x="3621" y="5485"/>
                </a:lnTo>
                <a:lnTo>
                  <a:pt x="3609" y="5459"/>
                </a:lnTo>
                <a:lnTo>
                  <a:pt x="3596" y="5432"/>
                </a:lnTo>
                <a:lnTo>
                  <a:pt x="3585" y="5404"/>
                </a:lnTo>
                <a:lnTo>
                  <a:pt x="3576" y="5376"/>
                </a:lnTo>
                <a:lnTo>
                  <a:pt x="3568" y="5347"/>
                </a:lnTo>
                <a:lnTo>
                  <a:pt x="3561" y="5318"/>
                </a:lnTo>
                <a:lnTo>
                  <a:pt x="3555" y="5288"/>
                </a:lnTo>
                <a:lnTo>
                  <a:pt x="3552" y="5257"/>
                </a:lnTo>
                <a:lnTo>
                  <a:pt x="3550" y="5226"/>
                </a:lnTo>
                <a:lnTo>
                  <a:pt x="3548" y="5194"/>
                </a:lnTo>
                <a:lnTo>
                  <a:pt x="3550" y="5163"/>
                </a:lnTo>
                <a:lnTo>
                  <a:pt x="3552" y="5133"/>
                </a:lnTo>
                <a:lnTo>
                  <a:pt x="3555" y="5102"/>
                </a:lnTo>
                <a:lnTo>
                  <a:pt x="3561" y="5071"/>
                </a:lnTo>
                <a:lnTo>
                  <a:pt x="3568" y="5042"/>
                </a:lnTo>
                <a:lnTo>
                  <a:pt x="3576" y="5013"/>
                </a:lnTo>
                <a:lnTo>
                  <a:pt x="3585" y="4984"/>
                </a:lnTo>
                <a:lnTo>
                  <a:pt x="3596" y="4957"/>
                </a:lnTo>
                <a:lnTo>
                  <a:pt x="3609" y="4929"/>
                </a:lnTo>
                <a:lnTo>
                  <a:pt x="3621" y="4903"/>
                </a:lnTo>
                <a:lnTo>
                  <a:pt x="3636" y="4878"/>
                </a:lnTo>
                <a:lnTo>
                  <a:pt x="3652" y="4853"/>
                </a:lnTo>
                <a:lnTo>
                  <a:pt x="3669" y="4829"/>
                </a:lnTo>
                <a:lnTo>
                  <a:pt x="3688" y="4806"/>
                </a:lnTo>
                <a:lnTo>
                  <a:pt x="3707" y="4785"/>
                </a:lnTo>
                <a:lnTo>
                  <a:pt x="3727" y="4763"/>
                </a:lnTo>
                <a:lnTo>
                  <a:pt x="3748" y="4742"/>
                </a:lnTo>
                <a:lnTo>
                  <a:pt x="3770" y="4724"/>
                </a:lnTo>
                <a:lnTo>
                  <a:pt x="3794" y="4706"/>
                </a:lnTo>
                <a:lnTo>
                  <a:pt x="3818" y="4689"/>
                </a:lnTo>
                <a:lnTo>
                  <a:pt x="3842" y="4673"/>
                </a:lnTo>
                <a:lnTo>
                  <a:pt x="3868" y="4658"/>
                </a:lnTo>
                <a:lnTo>
                  <a:pt x="3894" y="4644"/>
                </a:lnTo>
                <a:lnTo>
                  <a:pt x="3921" y="4632"/>
                </a:lnTo>
                <a:lnTo>
                  <a:pt x="3949" y="4621"/>
                </a:lnTo>
                <a:lnTo>
                  <a:pt x="3978" y="4611"/>
                </a:lnTo>
                <a:lnTo>
                  <a:pt x="4006" y="4603"/>
                </a:lnTo>
                <a:lnTo>
                  <a:pt x="4036" y="4596"/>
                </a:lnTo>
                <a:lnTo>
                  <a:pt x="4066" y="4592"/>
                </a:lnTo>
                <a:lnTo>
                  <a:pt x="4096" y="4587"/>
                </a:lnTo>
                <a:lnTo>
                  <a:pt x="4127" y="4585"/>
                </a:lnTo>
                <a:lnTo>
                  <a:pt x="4159" y="4584"/>
                </a:lnTo>
                <a:lnTo>
                  <a:pt x="4190" y="4585"/>
                </a:lnTo>
                <a:lnTo>
                  <a:pt x="4221" y="4587"/>
                </a:lnTo>
                <a:lnTo>
                  <a:pt x="4252" y="4592"/>
                </a:lnTo>
                <a:lnTo>
                  <a:pt x="4281" y="4596"/>
                </a:lnTo>
                <a:lnTo>
                  <a:pt x="4311" y="4603"/>
                </a:lnTo>
                <a:lnTo>
                  <a:pt x="4341" y="4611"/>
                </a:lnTo>
                <a:lnTo>
                  <a:pt x="4368" y="4621"/>
                </a:lnTo>
                <a:lnTo>
                  <a:pt x="4397" y="4632"/>
                </a:lnTo>
                <a:lnTo>
                  <a:pt x="4423" y="4644"/>
                </a:lnTo>
                <a:lnTo>
                  <a:pt x="4450" y="4658"/>
                </a:lnTo>
                <a:lnTo>
                  <a:pt x="4475" y="4673"/>
                </a:lnTo>
                <a:lnTo>
                  <a:pt x="4500" y="4689"/>
                </a:lnTo>
                <a:lnTo>
                  <a:pt x="4524" y="4706"/>
                </a:lnTo>
                <a:lnTo>
                  <a:pt x="4547" y="4724"/>
                </a:lnTo>
                <a:lnTo>
                  <a:pt x="4569" y="4742"/>
                </a:lnTo>
                <a:lnTo>
                  <a:pt x="4591" y="4763"/>
                </a:lnTo>
                <a:lnTo>
                  <a:pt x="4610" y="4785"/>
                </a:lnTo>
                <a:lnTo>
                  <a:pt x="4629" y="4806"/>
                </a:lnTo>
                <a:lnTo>
                  <a:pt x="4648" y="4829"/>
                </a:lnTo>
                <a:lnTo>
                  <a:pt x="4665" y="4853"/>
                </a:lnTo>
                <a:lnTo>
                  <a:pt x="4681" y="4878"/>
                </a:lnTo>
                <a:lnTo>
                  <a:pt x="4696" y="4903"/>
                </a:lnTo>
                <a:lnTo>
                  <a:pt x="4709" y="4929"/>
                </a:lnTo>
                <a:lnTo>
                  <a:pt x="4721" y="4957"/>
                </a:lnTo>
                <a:lnTo>
                  <a:pt x="4732" y="4984"/>
                </a:lnTo>
                <a:lnTo>
                  <a:pt x="4741" y="5013"/>
                </a:lnTo>
                <a:lnTo>
                  <a:pt x="4750" y="5042"/>
                </a:lnTo>
                <a:lnTo>
                  <a:pt x="4757" y="5071"/>
                </a:lnTo>
                <a:lnTo>
                  <a:pt x="4762" y="5102"/>
                </a:lnTo>
                <a:lnTo>
                  <a:pt x="4766" y="5133"/>
                </a:lnTo>
                <a:lnTo>
                  <a:pt x="4769" y="5163"/>
                </a:lnTo>
                <a:lnTo>
                  <a:pt x="4769" y="5194"/>
                </a:lnTo>
                <a:lnTo>
                  <a:pt x="4769" y="5226"/>
                </a:lnTo>
                <a:lnTo>
                  <a:pt x="4766" y="5257"/>
                </a:lnTo>
                <a:lnTo>
                  <a:pt x="4762" y="5288"/>
                </a:lnTo>
                <a:lnTo>
                  <a:pt x="4757" y="5318"/>
                </a:lnTo>
                <a:lnTo>
                  <a:pt x="4750" y="5347"/>
                </a:lnTo>
                <a:lnTo>
                  <a:pt x="4741" y="5376"/>
                </a:lnTo>
                <a:lnTo>
                  <a:pt x="4732" y="5404"/>
                </a:lnTo>
                <a:lnTo>
                  <a:pt x="4721" y="5432"/>
                </a:lnTo>
                <a:lnTo>
                  <a:pt x="4709" y="5459"/>
                </a:lnTo>
                <a:lnTo>
                  <a:pt x="4696" y="5485"/>
                </a:lnTo>
                <a:lnTo>
                  <a:pt x="4681" y="5510"/>
                </a:lnTo>
                <a:lnTo>
                  <a:pt x="4665" y="5536"/>
                </a:lnTo>
                <a:lnTo>
                  <a:pt x="4648" y="5560"/>
                </a:lnTo>
                <a:lnTo>
                  <a:pt x="4629" y="5582"/>
                </a:lnTo>
                <a:lnTo>
                  <a:pt x="4610" y="5605"/>
                </a:lnTo>
                <a:lnTo>
                  <a:pt x="4591" y="5626"/>
                </a:lnTo>
                <a:lnTo>
                  <a:pt x="4569" y="5646"/>
                </a:lnTo>
                <a:lnTo>
                  <a:pt x="4547" y="5666"/>
                </a:lnTo>
                <a:lnTo>
                  <a:pt x="4524" y="5684"/>
                </a:lnTo>
                <a:lnTo>
                  <a:pt x="4500" y="5701"/>
                </a:lnTo>
                <a:lnTo>
                  <a:pt x="4475" y="5717"/>
                </a:lnTo>
                <a:lnTo>
                  <a:pt x="4450" y="5731"/>
                </a:lnTo>
                <a:lnTo>
                  <a:pt x="4423" y="5744"/>
                </a:lnTo>
                <a:lnTo>
                  <a:pt x="4397" y="5757"/>
                </a:lnTo>
                <a:lnTo>
                  <a:pt x="4368" y="5768"/>
                </a:lnTo>
                <a:lnTo>
                  <a:pt x="4341" y="5778"/>
                </a:lnTo>
                <a:lnTo>
                  <a:pt x="4311" y="5785"/>
                </a:lnTo>
                <a:lnTo>
                  <a:pt x="4281" y="5792"/>
                </a:lnTo>
                <a:lnTo>
                  <a:pt x="4252" y="5798"/>
                </a:lnTo>
                <a:lnTo>
                  <a:pt x="4221" y="5801"/>
                </a:lnTo>
                <a:lnTo>
                  <a:pt x="4190" y="5804"/>
                </a:lnTo>
                <a:lnTo>
                  <a:pt x="4159" y="5805"/>
                </a:lnTo>
                <a:close/>
                <a:moveTo>
                  <a:pt x="4229" y="4021"/>
                </a:moveTo>
                <a:lnTo>
                  <a:pt x="4229" y="4021"/>
                </a:lnTo>
                <a:lnTo>
                  <a:pt x="4198" y="4020"/>
                </a:lnTo>
                <a:lnTo>
                  <a:pt x="4167" y="4018"/>
                </a:lnTo>
                <a:lnTo>
                  <a:pt x="4136" y="4013"/>
                </a:lnTo>
                <a:lnTo>
                  <a:pt x="4107" y="4008"/>
                </a:lnTo>
                <a:lnTo>
                  <a:pt x="4077" y="4002"/>
                </a:lnTo>
                <a:lnTo>
                  <a:pt x="4047" y="3994"/>
                </a:lnTo>
                <a:lnTo>
                  <a:pt x="4019" y="3983"/>
                </a:lnTo>
                <a:lnTo>
                  <a:pt x="3991" y="3973"/>
                </a:lnTo>
                <a:lnTo>
                  <a:pt x="3964" y="3960"/>
                </a:lnTo>
                <a:lnTo>
                  <a:pt x="3938" y="3947"/>
                </a:lnTo>
                <a:lnTo>
                  <a:pt x="3913" y="3932"/>
                </a:lnTo>
                <a:lnTo>
                  <a:pt x="3887" y="3916"/>
                </a:lnTo>
                <a:lnTo>
                  <a:pt x="3863" y="3899"/>
                </a:lnTo>
                <a:lnTo>
                  <a:pt x="3841" y="3882"/>
                </a:lnTo>
                <a:lnTo>
                  <a:pt x="3819" y="3862"/>
                </a:lnTo>
                <a:lnTo>
                  <a:pt x="3797" y="3842"/>
                </a:lnTo>
                <a:lnTo>
                  <a:pt x="3777" y="3820"/>
                </a:lnTo>
                <a:lnTo>
                  <a:pt x="3758" y="3798"/>
                </a:lnTo>
                <a:lnTo>
                  <a:pt x="3740" y="3776"/>
                </a:lnTo>
                <a:lnTo>
                  <a:pt x="3723" y="3752"/>
                </a:lnTo>
                <a:lnTo>
                  <a:pt x="3707" y="3726"/>
                </a:lnTo>
                <a:lnTo>
                  <a:pt x="3692" y="3701"/>
                </a:lnTo>
                <a:lnTo>
                  <a:pt x="3679" y="3675"/>
                </a:lnTo>
                <a:lnTo>
                  <a:pt x="3666" y="3648"/>
                </a:lnTo>
                <a:lnTo>
                  <a:pt x="3656" y="3620"/>
                </a:lnTo>
                <a:lnTo>
                  <a:pt x="3645" y="3592"/>
                </a:lnTo>
                <a:lnTo>
                  <a:pt x="3637" y="3563"/>
                </a:lnTo>
                <a:lnTo>
                  <a:pt x="3631" y="3534"/>
                </a:lnTo>
                <a:lnTo>
                  <a:pt x="3626" y="3503"/>
                </a:lnTo>
                <a:lnTo>
                  <a:pt x="3621" y="3473"/>
                </a:lnTo>
                <a:lnTo>
                  <a:pt x="3619" y="3441"/>
                </a:lnTo>
                <a:lnTo>
                  <a:pt x="3618" y="3410"/>
                </a:lnTo>
                <a:lnTo>
                  <a:pt x="3619" y="3378"/>
                </a:lnTo>
                <a:lnTo>
                  <a:pt x="3621" y="3348"/>
                </a:lnTo>
                <a:lnTo>
                  <a:pt x="3626" y="3317"/>
                </a:lnTo>
                <a:lnTo>
                  <a:pt x="3631" y="3287"/>
                </a:lnTo>
                <a:lnTo>
                  <a:pt x="3637" y="3257"/>
                </a:lnTo>
                <a:lnTo>
                  <a:pt x="3645" y="3229"/>
                </a:lnTo>
                <a:lnTo>
                  <a:pt x="3656" y="3200"/>
                </a:lnTo>
                <a:lnTo>
                  <a:pt x="3666" y="3173"/>
                </a:lnTo>
                <a:lnTo>
                  <a:pt x="3679" y="3146"/>
                </a:lnTo>
                <a:lnTo>
                  <a:pt x="3692" y="3119"/>
                </a:lnTo>
                <a:lnTo>
                  <a:pt x="3707" y="3094"/>
                </a:lnTo>
                <a:lnTo>
                  <a:pt x="3723" y="3069"/>
                </a:lnTo>
                <a:lnTo>
                  <a:pt x="3740" y="3045"/>
                </a:lnTo>
                <a:lnTo>
                  <a:pt x="3758" y="3022"/>
                </a:lnTo>
                <a:lnTo>
                  <a:pt x="3777" y="2999"/>
                </a:lnTo>
                <a:lnTo>
                  <a:pt x="3797" y="2979"/>
                </a:lnTo>
                <a:lnTo>
                  <a:pt x="3819" y="2958"/>
                </a:lnTo>
                <a:lnTo>
                  <a:pt x="3841" y="2939"/>
                </a:lnTo>
                <a:lnTo>
                  <a:pt x="3863" y="2921"/>
                </a:lnTo>
                <a:lnTo>
                  <a:pt x="3887" y="2904"/>
                </a:lnTo>
                <a:lnTo>
                  <a:pt x="3913" y="2889"/>
                </a:lnTo>
                <a:lnTo>
                  <a:pt x="3938" y="2874"/>
                </a:lnTo>
                <a:lnTo>
                  <a:pt x="3964" y="2860"/>
                </a:lnTo>
                <a:lnTo>
                  <a:pt x="3991" y="2848"/>
                </a:lnTo>
                <a:lnTo>
                  <a:pt x="4019" y="2837"/>
                </a:lnTo>
                <a:lnTo>
                  <a:pt x="4047" y="2827"/>
                </a:lnTo>
                <a:lnTo>
                  <a:pt x="4077" y="2819"/>
                </a:lnTo>
                <a:lnTo>
                  <a:pt x="4107" y="2812"/>
                </a:lnTo>
                <a:lnTo>
                  <a:pt x="4136" y="2807"/>
                </a:lnTo>
                <a:lnTo>
                  <a:pt x="4167" y="2803"/>
                </a:lnTo>
                <a:lnTo>
                  <a:pt x="4198" y="2801"/>
                </a:lnTo>
                <a:lnTo>
                  <a:pt x="4229" y="2800"/>
                </a:lnTo>
                <a:lnTo>
                  <a:pt x="4261" y="2801"/>
                </a:lnTo>
                <a:lnTo>
                  <a:pt x="4292" y="2803"/>
                </a:lnTo>
                <a:lnTo>
                  <a:pt x="4322" y="2807"/>
                </a:lnTo>
                <a:lnTo>
                  <a:pt x="4352" y="2812"/>
                </a:lnTo>
                <a:lnTo>
                  <a:pt x="4382" y="2819"/>
                </a:lnTo>
                <a:lnTo>
                  <a:pt x="4410" y="2827"/>
                </a:lnTo>
                <a:lnTo>
                  <a:pt x="4439" y="2837"/>
                </a:lnTo>
                <a:lnTo>
                  <a:pt x="4466" y="2848"/>
                </a:lnTo>
                <a:lnTo>
                  <a:pt x="4494" y="2860"/>
                </a:lnTo>
                <a:lnTo>
                  <a:pt x="4520" y="2874"/>
                </a:lnTo>
                <a:lnTo>
                  <a:pt x="4546" y="2889"/>
                </a:lnTo>
                <a:lnTo>
                  <a:pt x="4570" y="2904"/>
                </a:lnTo>
                <a:lnTo>
                  <a:pt x="4594" y="2921"/>
                </a:lnTo>
                <a:lnTo>
                  <a:pt x="4617" y="2939"/>
                </a:lnTo>
                <a:lnTo>
                  <a:pt x="4640" y="2958"/>
                </a:lnTo>
                <a:lnTo>
                  <a:pt x="4660" y="2979"/>
                </a:lnTo>
                <a:lnTo>
                  <a:pt x="4681" y="2999"/>
                </a:lnTo>
                <a:lnTo>
                  <a:pt x="4700" y="3022"/>
                </a:lnTo>
                <a:lnTo>
                  <a:pt x="4718" y="3045"/>
                </a:lnTo>
                <a:lnTo>
                  <a:pt x="4736" y="3069"/>
                </a:lnTo>
                <a:lnTo>
                  <a:pt x="4752" y="3094"/>
                </a:lnTo>
                <a:lnTo>
                  <a:pt x="4765" y="3119"/>
                </a:lnTo>
                <a:lnTo>
                  <a:pt x="4779" y="3146"/>
                </a:lnTo>
                <a:lnTo>
                  <a:pt x="4791" y="3173"/>
                </a:lnTo>
                <a:lnTo>
                  <a:pt x="4803" y="3200"/>
                </a:lnTo>
                <a:lnTo>
                  <a:pt x="4812" y="3229"/>
                </a:lnTo>
                <a:lnTo>
                  <a:pt x="4820" y="3257"/>
                </a:lnTo>
                <a:lnTo>
                  <a:pt x="4827" y="3287"/>
                </a:lnTo>
                <a:lnTo>
                  <a:pt x="4833" y="3317"/>
                </a:lnTo>
                <a:lnTo>
                  <a:pt x="4836" y="3348"/>
                </a:lnTo>
                <a:lnTo>
                  <a:pt x="4838" y="3378"/>
                </a:lnTo>
                <a:lnTo>
                  <a:pt x="4839" y="3410"/>
                </a:lnTo>
                <a:lnTo>
                  <a:pt x="4838" y="3441"/>
                </a:lnTo>
                <a:lnTo>
                  <a:pt x="4836" y="3473"/>
                </a:lnTo>
                <a:lnTo>
                  <a:pt x="4833" y="3503"/>
                </a:lnTo>
                <a:lnTo>
                  <a:pt x="4827" y="3534"/>
                </a:lnTo>
                <a:lnTo>
                  <a:pt x="4820" y="3563"/>
                </a:lnTo>
                <a:lnTo>
                  <a:pt x="4812" y="3592"/>
                </a:lnTo>
                <a:lnTo>
                  <a:pt x="4803" y="3620"/>
                </a:lnTo>
                <a:lnTo>
                  <a:pt x="4791" y="3648"/>
                </a:lnTo>
                <a:lnTo>
                  <a:pt x="4779" y="3675"/>
                </a:lnTo>
                <a:lnTo>
                  <a:pt x="4765" y="3701"/>
                </a:lnTo>
                <a:lnTo>
                  <a:pt x="4752" y="3726"/>
                </a:lnTo>
                <a:lnTo>
                  <a:pt x="4736" y="3752"/>
                </a:lnTo>
                <a:lnTo>
                  <a:pt x="4718" y="3776"/>
                </a:lnTo>
                <a:lnTo>
                  <a:pt x="4700" y="3798"/>
                </a:lnTo>
                <a:lnTo>
                  <a:pt x="4681" y="3820"/>
                </a:lnTo>
                <a:lnTo>
                  <a:pt x="4660" y="3842"/>
                </a:lnTo>
                <a:lnTo>
                  <a:pt x="4640" y="3862"/>
                </a:lnTo>
                <a:lnTo>
                  <a:pt x="4617" y="3882"/>
                </a:lnTo>
                <a:lnTo>
                  <a:pt x="4594" y="3899"/>
                </a:lnTo>
                <a:lnTo>
                  <a:pt x="4570" y="3916"/>
                </a:lnTo>
                <a:lnTo>
                  <a:pt x="4546" y="3932"/>
                </a:lnTo>
                <a:lnTo>
                  <a:pt x="4520" y="3947"/>
                </a:lnTo>
                <a:lnTo>
                  <a:pt x="4494" y="3960"/>
                </a:lnTo>
                <a:lnTo>
                  <a:pt x="4466" y="3973"/>
                </a:lnTo>
                <a:lnTo>
                  <a:pt x="4439" y="3983"/>
                </a:lnTo>
                <a:lnTo>
                  <a:pt x="4410" y="3994"/>
                </a:lnTo>
                <a:lnTo>
                  <a:pt x="4382" y="4002"/>
                </a:lnTo>
                <a:lnTo>
                  <a:pt x="4352" y="4008"/>
                </a:lnTo>
                <a:lnTo>
                  <a:pt x="4322" y="4013"/>
                </a:lnTo>
                <a:lnTo>
                  <a:pt x="4292" y="4018"/>
                </a:lnTo>
                <a:lnTo>
                  <a:pt x="4261" y="4020"/>
                </a:lnTo>
                <a:lnTo>
                  <a:pt x="4229" y="40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-5530850" y="2494915"/>
            <a:ext cx="18384520" cy="3700145"/>
            <a:chOff x="-4924" y="3898"/>
            <a:chExt cx="28952" cy="5827"/>
          </a:xfrm>
        </p:grpSpPr>
        <p:pic>
          <p:nvPicPr>
            <p:cNvPr id="12" name="图片 11" descr="liane-metzler-3029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758" y="4334"/>
              <a:ext cx="6734" cy="5051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9462" y="4319"/>
              <a:ext cx="6914" cy="506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9264" y="4334"/>
              <a:ext cx="227" cy="50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725" y="4349"/>
              <a:ext cx="227" cy="50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6149" y="4334"/>
              <a:ext cx="227" cy="50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9" name="图片 38" descr="baby-22194__3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76" y="4311"/>
              <a:ext cx="7649" cy="5099"/>
            </a:xfrm>
            <a:prstGeom prst="rect">
              <a:avLst/>
            </a:prstGeom>
          </p:spPr>
        </p:pic>
        <p:pic>
          <p:nvPicPr>
            <p:cNvPr id="40" name="图片 39" descr="baby-22194__3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924" y="4319"/>
              <a:ext cx="7649" cy="5099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918" y="3898"/>
              <a:ext cx="28946" cy="465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918" y="9260"/>
              <a:ext cx="28946" cy="465"/>
            </a:xfrm>
            <a:prstGeom prst="rect">
              <a:avLst/>
            </a:prstGeom>
          </p:spPr>
        </p:pic>
        <p:sp>
          <p:nvSpPr>
            <p:cNvPr id="47" name="文本框 46"/>
            <p:cNvSpPr txBox="1"/>
            <p:nvPr/>
          </p:nvSpPr>
          <p:spPr>
            <a:xfrm>
              <a:off x="10848" y="5362"/>
              <a:ext cx="4171" cy="3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点击输入文字点击输入文字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点击输入文字点击输入文字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点击输入文字点击输入文字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点击输入文字点击输入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</a:t>
              </a:r>
              <a:endParaRPr lang="en-US" altLang="zh-CN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输入文字点击输入文字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点击输入文字点击输入文字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点击输入文字点击输入文字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点击输入文字点击输入文字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078355" y="880745"/>
            <a:ext cx="7675880" cy="1270000"/>
            <a:chOff x="3273" y="1387"/>
            <a:chExt cx="12088" cy="2000"/>
          </a:xfrm>
        </p:grpSpPr>
        <p:sp>
          <p:nvSpPr>
            <p:cNvPr id="49" name="文本框 48"/>
            <p:cNvSpPr txBox="1"/>
            <p:nvPr/>
          </p:nvSpPr>
          <p:spPr>
            <a:xfrm>
              <a:off x="8301" y="1695"/>
              <a:ext cx="6406" cy="1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点击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输入文字点击输入文字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点击输入</a:t>
              </a:r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文字点击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输入</a:t>
              </a:r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文字</a:t>
              </a:r>
              <a:endParaRPr lang="en-US" altLang="zh-CN" sz="1400" dirty="0" smtClean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点击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输入</a:t>
              </a:r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文字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点击输入文字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点击输入</a:t>
              </a:r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文字点击</a:t>
              </a:r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</a:rPr>
                <a:t>输入</a:t>
              </a:r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文字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3273" y="1387"/>
              <a:ext cx="12088" cy="2000"/>
              <a:chOff x="3273" y="1387"/>
              <a:chExt cx="12088" cy="2000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3675" y="1453"/>
                <a:ext cx="3275" cy="17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zh-CN" altLang="en-US" sz="36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前 言</a:t>
                </a:r>
                <a:r>
                  <a:rPr lang="zh-CN" altLang="en-US" sz="40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 </a:t>
                </a:r>
                <a:endParaRPr lang="zh-CN" altLang="en-US" sz="4000" dirty="0"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n-US" altLang="zh-CN" sz="2800" dirty="0"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  <a:sym typeface="+mn-ea"/>
                  </a:rPr>
                  <a:t>Introduction</a:t>
                </a:r>
                <a:endParaRPr lang="en-US" altLang="zh-CN" sz="28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endParaRPr>
              </a:p>
            </p:txBody>
          </p:sp>
          <p:sp>
            <p:nvSpPr>
              <p:cNvPr id="15" name="双括号 14"/>
              <p:cNvSpPr/>
              <p:nvPr/>
            </p:nvSpPr>
            <p:spPr>
              <a:xfrm rot="5400000">
                <a:off x="8317" y="-3657"/>
                <a:ext cx="2001" cy="12089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领带"/>
              <p:cNvSpPr/>
              <p:nvPr/>
            </p:nvSpPr>
            <p:spPr bwMode="auto">
              <a:xfrm>
                <a:off x="7358" y="1619"/>
                <a:ext cx="381" cy="1537"/>
              </a:xfrm>
              <a:custGeom>
                <a:avLst/>
                <a:gdLst>
                  <a:gd name="T0" fmla="*/ 519631 w 496888"/>
                  <a:gd name="T1" fmla="*/ 767582 h 1300163"/>
                  <a:gd name="T2" fmla="*/ 728041 w 496888"/>
                  <a:gd name="T3" fmla="*/ 1509903 h 1300163"/>
                  <a:gd name="T4" fmla="*/ 366114 w 496888"/>
                  <a:gd name="T5" fmla="*/ 1905000 h 1300163"/>
                  <a:gd name="T6" fmla="*/ 0 w 496888"/>
                  <a:gd name="T7" fmla="*/ 1543369 h 1300163"/>
                  <a:gd name="T8" fmla="*/ 160029 w 496888"/>
                  <a:gd name="T9" fmla="*/ 935383 h 1300163"/>
                  <a:gd name="T10" fmla="*/ 208797 w 496888"/>
                  <a:gd name="T11" fmla="*/ 376813 h 1300163"/>
                  <a:gd name="T12" fmla="*/ 511722 w 496888"/>
                  <a:gd name="T13" fmla="*/ 376813 h 1300163"/>
                  <a:gd name="T14" fmla="*/ 441317 w 496888"/>
                  <a:gd name="T15" fmla="*/ 485078 h 1300163"/>
                  <a:gd name="T16" fmla="*/ 497363 w 496888"/>
                  <a:gd name="T17" fmla="*/ 686675 h 1300163"/>
                  <a:gd name="T18" fmla="*/ 190733 w 496888"/>
                  <a:gd name="T19" fmla="*/ 823406 h 1300163"/>
                  <a:gd name="T20" fmla="*/ 279664 w 496888"/>
                  <a:gd name="T21" fmla="*/ 485078 h 1300163"/>
                  <a:gd name="T22" fmla="*/ 253771 w 496888"/>
                  <a:gd name="T23" fmla="*/ 0 h 1300163"/>
                  <a:gd name="T24" fmla="*/ 456566 w 496888"/>
                  <a:gd name="T25" fmla="*/ 0 h 1300163"/>
                  <a:gd name="T26" fmla="*/ 579175 w 496888"/>
                  <a:gd name="T27" fmla="*/ 255861 h 1300163"/>
                  <a:gd name="T28" fmla="*/ 141886 w 496888"/>
                  <a:gd name="T29" fmla="*/ 255861 h 130016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96888" h="1300163">
                    <a:moveTo>
                      <a:pt x="354648" y="523875"/>
                    </a:moveTo>
                    <a:lnTo>
                      <a:pt x="496888" y="1030509"/>
                    </a:lnTo>
                    <a:lnTo>
                      <a:pt x="249873" y="1300163"/>
                    </a:lnTo>
                    <a:lnTo>
                      <a:pt x="0" y="1053350"/>
                    </a:lnTo>
                    <a:lnTo>
                      <a:pt x="109220" y="638399"/>
                    </a:lnTo>
                    <a:lnTo>
                      <a:pt x="354648" y="523875"/>
                    </a:lnTo>
                    <a:close/>
                    <a:moveTo>
                      <a:pt x="142504" y="257175"/>
                    </a:moveTo>
                    <a:lnTo>
                      <a:pt x="349250" y="257175"/>
                    </a:lnTo>
                    <a:lnTo>
                      <a:pt x="301199" y="331066"/>
                    </a:lnTo>
                    <a:lnTo>
                      <a:pt x="339450" y="468656"/>
                    </a:lnTo>
                    <a:lnTo>
                      <a:pt x="130175" y="561975"/>
                    </a:lnTo>
                    <a:lnTo>
                      <a:pt x="190871" y="331066"/>
                    </a:lnTo>
                    <a:lnTo>
                      <a:pt x="142504" y="257175"/>
                    </a:lnTo>
                    <a:close/>
                    <a:moveTo>
                      <a:pt x="173199" y="0"/>
                    </a:moveTo>
                    <a:lnTo>
                      <a:pt x="311606" y="0"/>
                    </a:lnTo>
                    <a:lnTo>
                      <a:pt x="395287" y="174625"/>
                    </a:lnTo>
                    <a:lnTo>
                      <a:pt x="96837" y="174625"/>
                    </a:lnTo>
                    <a:lnTo>
                      <a:pt x="173199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9" presetClass="entr" presetSubtype="0" de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4" grpId="0" animBg="1"/>
      <p:bldP spid="14" grpId="1" animBg="1"/>
      <p:bldP spid="14" grpId="2" animBg="1"/>
      <p:bldP spid="14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boy-2029804__3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9900" y="5041900"/>
            <a:ext cx="746125" cy="11595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85109" y="5240079"/>
            <a:ext cx="7506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-395605" y="1294765"/>
            <a:ext cx="12604750" cy="3541395"/>
            <a:chOff x="-623" y="2039"/>
            <a:chExt cx="19850" cy="5577"/>
          </a:xfrm>
        </p:grpSpPr>
        <p:grpSp>
          <p:nvGrpSpPr>
            <p:cNvPr id="35" name="组合 34"/>
            <p:cNvGrpSpPr/>
            <p:nvPr/>
          </p:nvGrpSpPr>
          <p:grpSpPr>
            <a:xfrm>
              <a:off x="-22" y="2444"/>
              <a:ext cx="19248" cy="4967"/>
              <a:chOff x="-22" y="2444"/>
              <a:chExt cx="19248" cy="4967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5924" y="2444"/>
                <a:ext cx="6761" cy="4777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6" name="图片 5" descr="father-2212094__340"/>
              <p:cNvPicPr>
                <a:picLocks noChangeAspect="1"/>
              </p:cNvPicPr>
              <p:nvPr/>
            </p:nvPicPr>
            <p:blipFill>
              <a:blip r:embed="rId2"/>
              <a:srcRect r="9589"/>
              <a:stretch>
                <a:fillRect/>
              </a:stretch>
            </p:blipFill>
            <p:spPr>
              <a:xfrm>
                <a:off x="-22" y="2444"/>
                <a:ext cx="6081" cy="4776"/>
              </a:xfrm>
              <a:prstGeom prst="rect">
                <a:avLst/>
              </a:prstGeom>
            </p:spPr>
          </p:pic>
          <p:pic>
            <p:nvPicPr>
              <p:cNvPr id="7" name="图片 6" descr="father-2212101__340"/>
              <p:cNvPicPr>
                <a:picLocks noChangeAspect="1"/>
              </p:cNvPicPr>
              <p:nvPr/>
            </p:nvPicPr>
            <p:blipFill>
              <a:blip r:embed="rId3"/>
              <a:srcRect l="4327" r="4327"/>
              <a:stretch>
                <a:fillRect/>
              </a:stretch>
            </p:blipFill>
            <p:spPr>
              <a:xfrm>
                <a:off x="12591" y="2444"/>
                <a:ext cx="6635" cy="4763"/>
              </a:xfrm>
              <a:prstGeom prst="rect">
                <a:avLst/>
              </a:prstGeom>
            </p:spPr>
          </p:pic>
          <p:sp>
            <p:nvSpPr>
              <p:cNvPr id="342" name="图片标识"/>
              <p:cNvSpPr/>
              <p:nvPr/>
            </p:nvSpPr>
            <p:spPr>
              <a:xfrm>
                <a:off x="8681" y="2755"/>
                <a:ext cx="1224" cy="1224"/>
              </a:xfrm>
              <a:custGeom>
                <a:avLst/>
                <a:gdLst/>
                <a:ahLst/>
                <a:cxnLst/>
                <a:rect l="l" t="t" r="r" b="b"/>
                <a:pathLst>
                  <a:path w="2922576" h="2692126">
                    <a:moveTo>
                      <a:pt x="553896" y="1279436"/>
                    </a:moveTo>
                    <a:cubicBezTo>
                      <a:pt x="792021" y="1473111"/>
                      <a:pt x="992046" y="1742986"/>
                      <a:pt x="1211121" y="1974761"/>
                    </a:cubicBezTo>
                    <a:lnTo>
                      <a:pt x="1201896" y="2431961"/>
                    </a:lnTo>
                    <a:cubicBezTo>
                      <a:pt x="947596" y="2384336"/>
                      <a:pt x="769796" y="2336711"/>
                      <a:pt x="639621" y="2117636"/>
                    </a:cubicBezTo>
                    <a:cubicBezTo>
                      <a:pt x="509446" y="1898561"/>
                      <a:pt x="582471" y="1558836"/>
                      <a:pt x="553896" y="1279436"/>
                    </a:cubicBezTo>
                    <a:close/>
                    <a:moveTo>
                      <a:pt x="1414250" y="349940"/>
                    </a:moveTo>
                    <a:lnTo>
                      <a:pt x="1576175" y="702365"/>
                    </a:lnTo>
                    <a:lnTo>
                      <a:pt x="1840671" y="351223"/>
                    </a:lnTo>
                    <a:cubicBezTo>
                      <a:pt x="1946050" y="474823"/>
                      <a:pt x="2011221" y="645739"/>
                      <a:pt x="2011221" y="834547"/>
                    </a:cubicBezTo>
                    <a:cubicBezTo>
                      <a:pt x="2019964" y="1198269"/>
                      <a:pt x="1873746" y="1469720"/>
                      <a:pt x="1527496" y="1508764"/>
                    </a:cubicBezTo>
                    <a:lnTo>
                      <a:pt x="1534971" y="2136686"/>
                    </a:lnTo>
                    <a:cubicBezTo>
                      <a:pt x="1804846" y="1854111"/>
                      <a:pt x="2036621" y="1552486"/>
                      <a:pt x="2344596" y="1288961"/>
                    </a:cubicBezTo>
                    <a:cubicBezTo>
                      <a:pt x="2347771" y="1504861"/>
                      <a:pt x="2350946" y="1939836"/>
                      <a:pt x="2192196" y="2193836"/>
                    </a:cubicBezTo>
                    <a:cubicBezTo>
                      <a:pt x="1995346" y="2466886"/>
                      <a:pt x="1623871" y="2444661"/>
                      <a:pt x="1344471" y="2441486"/>
                    </a:cubicBezTo>
                    <a:lnTo>
                      <a:pt x="1353780" y="1510652"/>
                    </a:lnTo>
                    <a:cubicBezTo>
                      <a:pt x="992542" y="1480514"/>
                      <a:pt x="840254" y="1205525"/>
                      <a:pt x="849171" y="834547"/>
                    </a:cubicBezTo>
                    <a:cubicBezTo>
                      <a:pt x="853745" y="644286"/>
                      <a:pt x="913894" y="479273"/>
                      <a:pt x="1011904" y="360081"/>
                    </a:cubicBezTo>
                    <a:lnTo>
                      <a:pt x="1014200" y="359465"/>
                    </a:lnTo>
                    <a:lnTo>
                      <a:pt x="1214225" y="683315"/>
                    </a:lnTo>
                    <a:close/>
                    <a:moveTo>
                      <a:pt x="480281" y="174535"/>
                    </a:moveTo>
                    <a:cubicBezTo>
                      <a:pt x="324175" y="174535"/>
                      <a:pt x="197626" y="319405"/>
                      <a:pt x="197626" y="498111"/>
                    </a:cubicBezTo>
                    <a:lnTo>
                      <a:pt x="197626" y="2194015"/>
                    </a:lnTo>
                    <a:cubicBezTo>
                      <a:pt x="197626" y="2372721"/>
                      <a:pt x="324175" y="2517591"/>
                      <a:pt x="480281" y="2517591"/>
                    </a:cubicBezTo>
                    <a:lnTo>
                      <a:pt x="2458598" y="2517591"/>
                    </a:lnTo>
                    <a:cubicBezTo>
                      <a:pt x="2614704" y="2517591"/>
                      <a:pt x="2741253" y="2372721"/>
                      <a:pt x="2741253" y="2194015"/>
                    </a:cubicBezTo>
                    <a:lnTo>
                      <a:pt x="2741253" y="498111"/>
                    </a:lnTo>
                    <a:cubicBezTo>
                      <a:pt x="2741253" y="319405"/>
                      <a:pt x="2614704" y="174535"/>
                      <a:pt x="2458598" y="174535"/>
                    </a:cubicBezTo>
                    <a:close/>
                    <a:moveTo>
                      <a:pt x="324765" y="0"/>
                    </a:moveTo>
                    <a:lnTo>
                      <a:pt x="2597811" y="0"/>
                    </a:lnTo>
                    <a:cubicBezTo>
                      <a:pt x="2777173" y="0"/>
                      <a:pt x="2922576" y="166453"/>
                      <a:pt x="2922576" y="371783"/>
                    </a:cubicBezTo>
                    <a:lnTo>
                      <a:pt x="2922576" y="2320344"/>
                    </a:lnTo>
                    <a:cubicBezTo>
                      <a:pt x="2922576" y="2525673"/>
                      <a:pt x="2777173" y="2692126"/>
                      <a:pt x="2597811" y="2692126"/>
                    </a:cubicBezTo>
                    <a:lnTo>
                      <a:pt x="324765" y="2692126"/>
                    </a:lnTo>
                    <a:cubicBezTo>
                      <a:pt x="145402" y="2692126"/>
                      <a:pt x="0" y="2525673"/>
                      <a:pt x="0" y="2320344"/>
                    </a:cubicBezTo>
                    <a:lnTo>
                      <a:pt x="0" y="371783"/>
                    </a:lnTo>
                    <a:cubicBezTo>
                      <a:pt x="0" y="166453"/>
                      <a:pt x="145402" y="0"/>
                      <a:pt x="3247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7593" y="4212"/>
                <a:ext cx="5407" cy="3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点击输入文字点击输入文字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点击输入文字点击输入文字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点击输入文字点击输入文字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点击输入文字点击输入文字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点击输入文字点击输入文字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点击输入文字点击输入文字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点击输入文字点击输入文字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点击输入文字点击输入文字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l"/>
                <a:endPara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rcRect l="-3113" t="1899" r="2581" b="11392"/>
            <a:stretch>
              <a:fillRect/>
            </a:stretch>
          </p:blipFill>
          <p:spPr>
            <a:xfrm>
              <a:off x="-623" y="2039"/>
              <a:ext cx="19850" cy="411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/>
            <a:srcRect l="-3113" t="1899" r="2581" b="11392"/>
            <a:stretch>
              <a:fillRect/>
            </a:stretch>
          </p:blipFill>
          <p:spPr>
            <a:xfrm flipV="1">
              <a:off x="-601" y="7207"/>
              <a:ext cx="19828" cy="409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136525" y="230505"/>
            <a:ext cx="2898140" cy="655320"/>
            <a:chOff x="215" y="363"/>
            <a:chExt cx="4564" cy="1032"/>
          </a:xfrm>
        </p:grpSpPr>
        <p:grpSp>
          <p:nvGrpSpPr>
            <p:cNvPr id="65" name="组合 64"/>
            <p:cNvGrpSpPr/>
            <p:nvPr/>
          </p:nvGrpSpPr>
          <p:grpSpPr>
            <a:xfrm>
              <a:off x="761" y="363"/>
              <a:ext cx="4019" cy="1033"/>
              <a:chOff x="7359" y="2341"/>
              <a:chExt cx="4019" cy="1033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7404" y="2551"/>
                <a:ext cx="3974" cy="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zh-CN" altLang="en-US" sz="24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前  言</a:t>
                </a:r>
                <a:r>
                  <a:rPr lang="zh-CN" altLang="en-US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 </a:t>
                </a:r>
                <a:endParaRPr lang="zh-CN" altLang="en-US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" name="双括号 29"/>
              <p:cNvSpPr/>
              <p:nvPr/>
            </p:nvSpPr>
            <p:spPr>
              <a:xfrm rot="5400000">
                <a:off x="8852" y="848"/>
                <a:ext cx="1033" cy="4019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215" y="552"/>
              <a:ext cx="1294" cy="580"/>
              <a:chOff x="9227" y="877"/>
              <a:chExt cx="1294" cy="580"/>
            </a:xfrm>
          </p:grpSpPr>
          <p:sp>
            <p:nvSpPr>
              <p:cNvPr id="292" name="视频"/>
              <p:cNvSpPr/>
              <p:nvPr/>
            </p:nvSpPr>
            <p:spPr>
              <a:xfrm>
                <a:off x="9227" y="922"/>
                <a:ext cx="1294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893299" h="417236">
                    <a:moveTo>
                      <a:pt x="823533" y="30778"/>
                    </a:moveTo>
                    <a:lnTo>
                      <a:pt x="823533" y="386609"/>
                    </a:lnTo>
                    <a:lnTo>
                      <a:pt x="643533" y="341609"/>
                    </a:lnTo>
                    <a:lnTo>
                      <a:pt x="643533" y="75778"/>
                    </a:lnTo>
                    <a:close/>
                    <a:moveTo>
                      <a:pt x="839299" y="28693"/>
                    </a:moveTo>
                    <a:lnTo>
                      <a:pt x="893299" y="28693"/>
                    </a:lnTo>
                    <a:lnTo>
                      <a:pt x="893299" y="388693"/>
                    </a:lnTo>
                    <a:lnTo>
                      <a:pt x="839299" y="388693"/>
                    </a:lnTo>
                    <a:close/>
                    <a:moveTo>
                      <a:pt x="69541" y="0"/>
                    </a:moveTo>
                    <a:lnTo>
                      <a:pt x="542459" y="0"/>
                    </a:lnTo>
                    <a:cubicBezTo>
                      <a:pt x="580865" y="0"/>
                      <a:pt x="612000" y="31135"/>
                      <a:pt x="612000" y="69541"/>
                    </a:cubicBezTo>
                    <a:lnTo>
                      <a:pt x="612000" y="347695"/>
                    </a:lnTo>
                    <a:cubicBezTo>
                      <a:pt x="612000" y="386101"/>
                      <a:pt x="580865" y="417236"/>
                      <a:pt x="542459" y="417236"/>
                    </a:cubicBezTo>
                    <a:lnTo>
                      <a:pt x="69541" y="417236"/>
                    </a:lnTo>
                    <a:cubicBezTo>
                      <a:pt x="31135" y="417236"/>
                      <a:pt x="0" y="386101"/>
                      <a:pt x="0" y="347695"/>
                    </a:cubicBezTo>
                    <a:lnTo>
                      <a:pt x="0" y="69541"/>
                    </a:lnTo>
                    <a:cubicBezTo>
                      <a:pt x="0" y="31135"/>
                      <a:pt x="31135" y="0"/>
                      <a:pt x="695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9287" y="877"/>
                <a:ext cx="83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</a:rPr>
                  <a:t>1-1</a:t>
                </a:r>
                <a:endParaRPr lang="en-US" altLang="zh-CN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卡带"/>
          <p:cNvSpPr/>
          <p:nvPr/>
        </p:nvSpPr>
        <p:spPr bwMode="auto">
          <a:xfrm rot="2040000">
            <a:off x="1315085" y="392430"/>
            <a:ext cx="1189355" cy="1189355"/>
          </a:xfrm>
          <a:custGeom>
            <a:avLst/>
            <a:gdLst>
              <a:gd name="T0" fmla="*/ 2147483646 w 4425"/>
              <a:gd name="T1" fmla="*/ 2147483646 h 4238"/>
              <a:gd name="T2" fmla="*/ 2147483646 w 4425"/>
              <a:gd name="T3" fmla="*/ 2147483646 h 4238"/>
              <a:gd name="T4" fmla="*/ 2147483646 w 4425"/>
              <a:gd name="T5" fmla="*/ 2147483646 h 4238"/>
              <a:gd name="T6" fmla="*/ 2147483646 w 4425"/>
              <a:gd name="T7" fmla="*/ 2147483646 h 4238"/>
              <a:gd name="T8" fmla="*/ 2147483646 w 4425"/>
              <a:gd name="T9" fmla="*/ 2147483646 h 4238"/>
              <a:gd name="T10" fmla="*/ 2147483646 w 4425"/>
              <a:gd name="T11" fmla="*/ 2147483646 h 4238"/>
              <a:gd name="T12" fmla="*/ 2147483646 w 4425"/>
              <a:gd name="T13" fmla="*/ 2147483646 h 4238"/>
              <a:gd name="T14" fmla="*/ 2147483646 w 4425"/>
              <a:gd name="T15" fmla="*/ 2147483646 h 4238"/>
              <a:gd name="T16" fmla="*/ 2147483646 w 4425"/>
              <a:gd name="T17" fmla="*/ 2147483646 h 4238"/>
              <a:gd name="T18" fmla="*/ 2147483646 w 4425"/>
              <a:gd name="T19" fmla="*/ 2147483646 h 4238"/>
              <a:gd name="T20" fmla="*/ 0 w 4425"/>
              <a:gd name="T21" fmla="*/ 2147483646 h 4238"/>
              <a:gd name="T22" fmla="*/ 2147483646 w 4425"/>
              <a:gd name="T23" fmla="*/ 2147483646 h 4238"/>
              <a:gd name="T24" fmla="*/ 2147483646 w 4425"/>
              <a:gd name="T25" fmla="*/ 2147483646 h 4238"/>
              <a:gd name="T26" fmla="*/ 2147483646 w 4425"/>
              <a:gd name="T27" fmla="*/ 2147483646 h 4238"/>
              <a:gd name="T28" fmla="*/ 2147483646 w 4425"/>
              <a:gd name="T29" fmla="*/ 2147483646 h 4238"/>
              <a:gd name="T30" fmla="*/ 2147483646 w 4425"/>
              <a:gd name="T31" fmla="*/ 2147483646 h 4238"/>
              <a:gd name="T32" fmla="*/ 2147483646 w 4425"/>
              <a:gd name="T33" fmla="*/ 2147483646 h 4238"/>
              <a:gd name="T34" fmla="*/ 2147483646 w 4425"/>
              <a:gd name="T35" fmla="*/ 2147483646 h 4238"/>
              <a:gd name="T36" fmla="*/ 2147483646 w 4425"/>
              <a:gd name="T37" fmla="*/ 2147483646 h 4238"/>
              <a:gd name="T38" fmla="*/ 2147483646 w 4425"/>
              <a:gd name="T39" fmla="*/ 2147483646 h 4238"/>
              <a:gd name="T40" fmla="*/ 2147483646 w 4425"/>
              <a:gd name="T41" fmla="*/ 2147483646 h 4238"/>
              <a:gd name="T42" fmla="*/ 2147483646 w 4425"/>
              <a:gd name="T43" fmla="*/ 2147483646 h 4238"/>
              <a:gd name="T44" fmla="*/ 2147483646 w 4425"/>
              <a:gd name="T45" fmla="*/ 2147483646 h 4238"/>
              <a:gd name="T46" fmla="*/ 2147483646 w 4425"/>
              <a:gd name="T47" fmla="*/ 2147483646 h 4238"/>
              <a:gd name="T48" fmla="*/ 2147483646 w 4425"/>
              <a:gd name="T49" fmla="*/ 2147483646 h 4238"/>
              <a:gd name="T50" fmla="*/ 2147483646 w 4425"/>
              <a:gd name="T51" fmla="*/ 2147483646 h 4238"/>
              <a:gd name="T52" fmla="*/ 2147483646 w 4425"/>
              <a:gd name="T53" fmla="*/ 2147483646 h 4238"/>
              <a:gd name="T54" fmla="*/ 2147483646 w 4425"/>
              <a:gd name="T55" fmla="*/ 2147483646 h 4238"/>
              <a:gd name="T56" fmla="*/ 2147483646 w 4425"/>
              <a:gd name="T57" fmla="*/ 2147483646 h 4238"/>
              <a:gd name="T58" fmla="*/ 2147483646 w 4425"/>
              <a:gd name="T59" fmla="*/ 2147483646 h 4238"/>
              <a:gd name="T60" fmla="*/ 2147483646 w 4425"/>
              <a:gd name="T61" fmla="*/ 2147483646 h 4238"/>
              <a:gd name="T62" fmla="*/ 2147483646 w 4425"/>
              <a:gd name="T63" fmla="*/ 2147483646 h 4238"/>
              <a:gd name="T64" fmla="*/ 2147483646 w 4425"/>
              <a:gd name="T65" fmla="*/ 2147483646 h 4238"/>
              <a:gd name="T66" fmla="*/ 2147483646 w 4425"/>
              <a:gd name="T67" fmla="*/ 2147483646 h 4238"/>
              <a:gd name="T68" fmla="*/ 2147483646 w 4425"/>
              <a:gd name="T69" fmla="*/ 2147483646 h 4238"/>
              <a:gd name="T70" fmla="*/ 2147483646 w 4425"/>
              <a:gd name="T71" fmla="*/ 2147483646 h 4238"/>
              <a:gd name="T72" fmla="*/ 2147483646 w 4425"/>
              <a:gd name="T73" fmla="*/ 2147483646 h 4238"/>
              <a:gd name="T74" fmla="*/ 2147483646 w 4425"/>
              <a:gd name="T75" fmla="*/ 2147483646 h 4238"/>
              <a:gd name="T76" fmla="*/ 2147483646 w 4425"/>
              <a:gd name="T77" fmla="*/ 2147483646 h 4238"/>
              <a:gd name="T78" fmla="*/ 2147483646 w 4425"/>
              <a:gd name="T79" fmla="*/ 2147483646 h 4238"/>
              <a:gd name="T80" fmla="*/ 2147483646 w 4425"/>
              <a:gd name="T81" fmla="*/ 2147483646 h 4238"/>
              <a:gd name="T82" fmla="*/ 2147483646 w 4425"/>
              <a:gd name="T83" fmla="*/ 2147483646 h 4238"/>
              <a:gd name="T84" fmla="*/ 2147483646 w 4425"/>
              <a:gd name="T85" fmla="*/ 2147483646 h 4238"/>
              <a:gd name="T86" fmla="*/ 2147483646 w 4425"/>
              <a:gd name="T87" fmla="*/ 2147483646 h 4238"/>
              <a:gd name="T88" fmla="*/ 2147483646 w 4425"/>
              <a:gd name="T89" fmla="*/ 2147483646 h 4238"/>
              <a:gd name="T90" fmla="*/ 2147483646 w 4425"/>
              <a:gd name="T91" fmla="*/ 2147483646 h 4238"/>
              <a:gd name="T92" fmla="*/ 2147483646 w 4425"/>
              <a:gd name="T93" fmla="*/ 2147483646 h 4238"/>
              <a:gd name="T94" fmla="*/ 2147483646 w 4425"/>
              <a:gd name="T95" fmla="*/ 2147483646 h 4238"/>
              <a:gd name="T96" fmla="*/ 2147483646 w 4425"/>
              <a:gd name="T97" fmla="*/ 2147483646 h 4238"/>
              <a:gd name="T98" fmla="*/ 2147483646 w 4425"/>
              <a:gd name="T99" fmla="*/ 2147483646 h 4238"/>
              <a:gd name="T100" fmla="*/ 2147483646 w 4425"/>
              <a:gd name="T101" fmla="*/ 2147483646 h 4238"/>
              <a:gd name="T102" fmla="*/ 2147483646 w 4425"/>
              <a:gd name="T103" fmla="*/ 2147483646 h 4238"/>
              <a:gd name="T104" fmla="*/ 2147483646 w 4425"/>
              <a:gd name="T105" fmla="*/ 2147483646 h 4238"/>
              <a:gd name="T106" fmla="*/ 2147483646 w 4425"/>
              <a:gd name="T107" fmla="*/ 2147483646 h 4238"/>
              <a:gd name="T108" fmla="*/ 2147483646 w 4425"/>
              <a:gd name="T109" fmla="*/ 2147483646 h 4238"/>
              <a:gd name="T110" fmla="*/ 2147483646 w 4425"/>
              <a:gd name="T111" fmla="*/ 2147483646 h 4238"/>
              <a:gd name="T112" fmla="*/ 2147483646 w 4425"/>
              <a:gd name="T113" fmla="*/ 2147483646 h 4238"/>
              <a:gd name="T114" fmla="*/ 2147483646 w 4425"/>
              <a:gd name="T115" fmla="*/ 2147483646 h 4238"/>
              <a:gd name="T116" fmla="*/ 2147483646 w 4425"/>
              <a:gd name="T117" fmla="*/ 2147483646 h 423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25" h="4238">
                <a:moveTo>
                  <a:pt x="2805" y="188"/>
                </a:moveTo>
                <a:lnTo>
                  <a:pt x="2805" y="188"/>
                </a:lnTo>
                <a:lnTo>
                  <a:pt x="2865" y="192"/>
                </a:lnTo>
                <a:lnTo>
                  <a:pt x="2926" y="198"/>
                </a:lnTo>
                <a:lnTo>
                  <a:pt x="2984" y="205"/>
                </a:lnTo>
                <a:lnTo>
                  <a:pt x="3040" y="213"/>
                </a:lnTo>
                <a:lnTo>
                  <a:pt x="3096" y="222"/>
                </a:lnTo>
                <a:lnTo>
                  <a:pt x="3150" y="231"/>
                </a:lnTo>
                <a:lnTo>
                  <a:pt x="3203" y="242"/>
                </a:lnTo>
                <a:lnTo>
                  <a:pt x="3254" y="253"/>
                </a:lnTo>
                <a:lnTo>
                  <a:pt x="3303" y="266"/>
                </a:lnTo>
                <a:lnTo>
                  <a:pt x="3352" y="278"/>
                </a:lnTo>
                <a:lnTo>
                  <a:pt x="3399" y="292"/>
                </a:lnTo>
                <a:lnTo>
                  <a:pt x="3445" y="306"/>
                </a:lnTo>
                <a:lnTo>
                  <a:pt x="3489" y="320"/>
                </a:lnTo>
                <a:lnTo>
                  <a:pt x="3533" y="336"/>
                </a:lnTo>
                <a:lnTo>
                  <a:pt x="3575" y="352"/>
                </a:lnTo>
                <a:lnTo>
                  <a:pt x="3615" y="370"/>
                </a:lnTo>
                <a:lnTo>
                  <a:pt x="3655" y="387"/>
                </a:lnTo>
                <a:lnTo>
                  <a:pt x="3693" y="404"/>
                </a:lnTo>
                <a:lnTo>
                  <a:pt x="3730" y="422"/>
                </a:lnTo>
                <a:lnTo>
                  <a:pt x="3766" y="440"/>
                </a:lnTo>
                <a:lnTo>
                  <a:pt x="3801" y="459"/>
                </a:lnTo>
                <a:lnTo>
                  <a:pt x="3834" y="478"/>
                </a:lnTo>
                <a:lnTo>
                  <a:pt x="3866" y="498"/>
                </a:lnTo>
                <a:lnTo>
                  <a:pt x="3898" y="517"/>
                </a:lnTo>
                <a:lnTo>
                  <a:pt x="3928" y="538"/>
                </a:lnTo>
                <a:lnTo>
                  <a:pt x="3958" y="557"/>
                </a:lnTo>
                <a:lnTo>
                  <a:pt x="3985" y="578"/>
                </a:lnTo>
                <a:lnTo>
                  <a:pt x="4013" y="598"/>
                </a:lnTo>
                <a:lnTo>
                  <a:pt x="4063" y="639"/>
                </a:lnTo>
                <a:lnTo>
                  <a:pt x="4111" y="680"/>
                </a:lnTo>
                <a:lnTo>
                  <a:pt x="4153" y="720"/>
                </a:lnTo>
                <a:lnTo>
                  <a:pt x="4193" y="760"/>
                </a:lnTo>
                <a:lnTo>
                  <a:pt x="4229" y="800"/>
                </a:lnTo>
                <a:lnTo>
                  <a:pt x="4261" y="838"/>
                </a:lnTo>
                <a:lnTo>
                  <a:pt x="4289" y="875"/>
                </a:lnTo>
                <a:lnTo>
                  <a:pt x="4315" y="910"/>
                </a:lnTo>
                <a:lnTo>
                  <a:pt x="4338" y="943"/>
                </a:lnTo>
                <a:lnTo>
                  <a:pt x="4358" y="974"/>
                </a:lnTo>
                <a:lnTo>
                  <a:pt x="4375" y="1001"/>
                </a:lnTo>
                <a:lnTo>
                  <a:pt x="4388" y="1027"/>
                </a:lnTo>
                <a:lnTo>
                  <a:pt x="4400" y="1049"/>
                </a:lnTo>
                <a:lnTo>
                  <a:pt x="4409" y="1068"/>
                </a:lnTo>
                <a:lnTo>
                  <a:pt x="4422" y="1095"/>
                </a:lnTo>
                <a:lnTo>
                  <a:pt x="4425" y="1104"/>
                </a:lnTo>
                <a:lnTo>
                  <a:pt x="4375" y="557"/>
                </a:lnTo>
                <a:lnTo>
                  <a:pt x="4353" y="526"/>
                </a:lnTo>
                <a:lnTo>
                  <a:pt x="4330" y="498"/>
                </a:lnTo>
                <a:lnTo>
                  <a:pt x="4306" y="469"/>
                </a:lnTo>
                <a:lnTo>
                  <a:pt x="4282" y="442"/>
                </a:lnTo>
                <a:lnTo>
                  <a:pt x="4257" y="415"/>
                </a:lnTo>
                <a:lnTo>
                  <a:pt x="4232" y="390"/>
                </a:lnTo>
                <a:lnTo>
                  <a:pt x="4206" y="366"/>
                </a:lnTo>
                <a:lnTo>
                  <a:pt x="4179" y="342"/>
                </a:lnTo>
                <a:lnTo>
                  <a:pt x="4153" y="319"/>
                </a:lnTo>
                <a:lnTo>
                  <a:pt x="4126" y="299"/>
                </a:lnTo>
                <a:lnTo>
                  <a:pt x="4097" y="277"/>
                </a:lnTo>
                <a:lnTo>
                  <a:pt x="4069" y="258"/>
                </a:lnTo>
                <a:lnTo>
                  <a:pt x="4040" y="239"/>
                </a:lnTo>
                <a:lnTo>
                  <a:pt x="4010" y="221"/>
                </a:lnTo>
                <a:lnTo>
                  <a:pt x="3981" y="204"/>
                </a:lnTo>
                <a:lnTo>
                  <a:pt x="3951" y="187"/>
                </a:lnTo>
                <a:lnTo>
                  <a:pt x="3920" y="172"/>
                </a:lnTo>
                <a:lnTo>
                  <a:pt x="3889" y="157"/>
                </a:lnTo>
                <a:lnTo>
                  <a:pt x="3858" y="142"/>
                </a:lnTo>
                <a:lnTo>
                  <a:pt x="3826" y="130"/>
                </a:lnTo>
                <a:lnTo>
                  <a:pt x="3794" y="117"/>
                </a:lnTo>
                <a:lnTo>
                  <a:pt x="3762" y="104"/>
                </a:lnTo>
                <a:lnTo>
                  <a:pt x="3729" y="94"/>
                </a:lnTo>
                <a:lnTo>
                  <a:pt x="3697" y="83"/>
                </a:lnTo>
                <a:lnTo>
                  <a:pt x="3664" y="74"/>
                </a:lnTo>
                <a:lnTo>
                  <a:pt x="3630" y="64"/>
                </a:lnTo>
                <a:lnTo>
                  <a:pt x="3564" y="48"/>
                </a:lnTo>
                <a:lnTo>
                  <a:pt x="3495" y="35"/>
                </a:lnTo>
                <a:lnTo>
                  <a:pt x="3426" y="23"/>
                </a:lnTo>
                <a:lnTo>
                  <a:pt x="3358" y="15"/>
                </a:lnTo>
                <a:lnTo>
                  <a:pt x="3289" y="8"/>
                </a:lnTo>
                <a:lnTo>
                  <a:pt x="3220" y="4"/>
                </a:lnTo>
                <a:lnTo>
                  <a:pt x="3150" y="2"/>
                </a:lnTo>
                <a:lnTo>
                  <a:pt x="3081" y="0"/>
                </a:lnTo>
                <a:lnTo>
                  <a:pt x="3012" y="2"/>
                </a:lnTo>
                <a:lnTo>
                  <a:pt x="2943" y="4"/>
                </a:lnTo>
                <a:lnTo>
                  <a:pt x="2875" y="8"/>
                </a:lnTo>
                <a:lnTo>
                  <a:pt x="2807" y="13"/>
                </a:lnTo>
                <a:lnTo>
                  <a:pt x="2741" y="20"/>
                </a:lnTo>
                <a:lnTo>
                  <a:pt x="2676" y="28"/>
                </a:lnTo>
                <a:lnTo>
                  <a:pt x="2611" y="37"/>
                </a:lnTo>
                <a:lnTo>
                  <a:pt x="2548" y="46"/>
                </a:lnTo>
                <a:lnTo>
                  <a:pt x="2485" y="58"/>
                </a:lnTo>
                <a:lnTo>
                  <a:pt x="2424" y="68"/>
                </a:lnTo>
                <a:lnTo>
                  <a:pt x="2366" y="80"/>
                </a:lnTo>
                <a:lnTo>
                  <a:pt x="2298" y="71"/>
                </a:lnTo>
                <a:lnTo>
                  <a:pt x="2228" y="66"/>
                </a:lnTo>
                <a:lnTo>
                  <a:pt x="2158" y="61"/>
                </a:lnTo>
                <a:lnTo>
                  <a:pt x="2123" y="60"/>
                </a:lnTo>
                <a:lnTo>
                  <a:pt x="2087" y="60"/>
                </a:lnTo>
                <a:lnTo>
                  <a:pt x="2034" y="60"/>
                </a:lnTo>
                <a:lnTo>
                  <a:pt x="1980" y="62"/>
                </a:lnTo>
                <a:lnTo>
                  <a:pt x="1927" y="66"/>
                </a:lnTo>
                <a:lnTo>
                  <a:pt x="1874" y="70"/>
                </a:lnTo>
                <a:lnTo>
                  <a:pt x="1821" y="76"/>
                </a:lnTo>
                <a:lnTo>
                  <a:pt x="1770" y="84"/>
                </a:lnTo>
                <a:lnTo>
                  <a:pt x="1718" y="92"/>
                </a:lnTo>
                <a:lnTo>
                  <a:pt x="1667" y="102"/>
                </a:lnTo>
                <a:lnTo>
                  <a:pt x="1616" y="112"/>
                </a:lnTo>
                <a:lnTo>
                  <a:pt x="1565" y="125"/>
                </a:lnTo>
                <a:lnTo>
                  <a:pt x="1516" y="139"/>
                </a:lnTo>
                <a:lnTo>
                  <a:pt x="1467" y="154"/>
                </a:lnTo>
                <a:lnTo>
                  <a:pt x="1418" y="170"/>
                </a:lnTo>
                <a:lnTo>
                  <a:pt x="1370" y="187"/>
                </a:lnTo>
                <a:lnTo>
                  <a:pt x="1322" y="204"/>
                </a:lnTo>
                <a:lnTo>
                  <a:pt x="1275" y="223"/>
                </a:lnTo>
                <a:lnTo>
                  <a:pt x="1228" y="244"/>
                </a:lnTo>
                <a:lnTo>
                  <a:pt x="1183" y="266"/>
                </a:lnTo>
                <a:lnTo>
                  <a:pt x="1137" y="288"/>
                </a:lnTo>
                <a:lnTo>
                  <a:pt x="1092" y="311"/>
                </a:lnTo>
                <a:lnTo>
                  <a:pt x="1048" y="336"/>
                </a:lnTo>
                <a:lnTo>
                  <a:pt x="1004" y="362"/>
                </a:lnTo>
                <a:lnTo>
                  <a:pt x="962" y="389"/>
                </a:lnTo>
                <a:lnTo>
                  <a:pt x="920" y="416"/>
                </a:lnTo>
                <a:lnTo>
                  <a:pt x="879" y="445"/>
                </a:lnTo>
                <a:lnTo>
                  <a:pt x="839" y="475"/>
                </a:lnTo>
                <a:lnTo>
                  <a:pt x="799" y="504"/>
                </a:lnTo>
                <a:lnTo>
                  <a:pt x="760" y="536"/>
                </a:lnTo>
                <a:lnTo>
                  <a:pt x="721" y="568"/>
                </a:lnTo>
                <a:lnTo>
                  <a:pt x="683" y="602"/>
                </a:lnTo>
                <a:lnTo>
                  <a:pt x="647" y="636"/>
                </a:lnTo>
                <a:lnTo>
                  <a:pt x="611" y="671"/>
                </a:lnTo>
                <a:lnTo>
                  <a:pt x="576" y="707"/>
                </a:lnTo>
                <a:lnTo>
                  <a:pt x="542" y="743"/>
                </a:lnTo>
                <a:lnTo>
                  <a:pt x="508" y="781"/>
                </a:lnTo>
                <a:lnTo>
                  <a:pt x="476" y="820"/>
                </a:lnTo>
                <a:lnTo>
                  <a:pt x="444" y="859"/>
                </a:lnTo>
                <a:lnTo>
                  <a:pt x="415" y="899"/>
                </a:lnTo>
                <a:lnTo>
                  <a:pt x="385" y="939"/>
                </a:lnTo>
                <a:lnTo>
                  <a:pt x="356" y="981"/>
                </a:lnTo>
                <a:lnTo>
                  <a:pt x="328" y="1022"/>
                </a:lnTo>
                <a:lnTo>
                  <a:pt x="302" y="1065"/>
                </a:lnTo>
                <a:lnTo>
                  <a:pt x="277" y="1109"/>
                </a:lnTo>
                <a:lnTo>
                  <a:pt x="251" y="1152"/>
                </a:lnTo>
                <a:lnTo>
                  <a:pt x="227" y="1197"/>
                </a:lnTo>
                <a:lnTo>
                  <a:pt x="206" y="1243"/>
                </a:lnTo>
                <a:lnTo>
                  <a:pt x="184" y="1288"/>
                </a:lnTo>
                <a:lnTo>
                  <a:pt x="163" y="1335"/>
                </a:lnTo>
                <a:lnTo>
                  <a:pt x="144" y="1382"/>
                </a:lnTo>
                <a:lnTo>
                  <a:pt x="126" y="1430"/>
                </a:lnTo>
                <a:lnTo>
                  <a:pt x="110" y="1478"/>
                </a:lnTo>
                <a:lnTo>
                  <a:pt x="94" y="1527"/>
                </a:lnTo>
                <a:lnTo>
                  <a:pt x="79" y="1576"/>
                </a:lnTo>
                <a:lnTo>
                  <a:pt x="65" y="1627"/>
                </a:lnTo>
                <a:lnTo>
                  <a:pt x="53" y="1677"/>
                </a:lnTo>
                <a:lnTo>
                  <a:pt x="42" y="1727"/>
                </a:lnTo>
                <a:lnTo>
                  <a:pt x="32" y="1778"/>
                </a:lnTo>
                <a:lnTo>
                  <a:pt x="24" y="1830"/>
                </a:lnTo>
                <a:lnTo>
                  <a:pt x="16" y="1882"/>
                </a:lnTo>
                <a:lnTo>
                  <a:pt x="10" y="1935"/>
                </a:lnTo>
                <a:lnTo>
                  <a:pt x="6" y="1988"/>
                </a:lnTo>
                <a:lnTo>
                  <a:pt x="2" y="2041"/>
                </a:lnTo>
                <a:lnTo>
                  <a:pt x="0" y="2094"/>
                </a:lnTo>
                <a:lnTo>
                  <a:pt x="0" y="2149"/>
                </a:lnTo>
                <a:lnTo>
                  <a:pt x="0" y="2202"/>
                </a:lnTo>
                <a:lnTo>
                  <a:pt x="2" y="2256"/>
                </a:lnTo>
                <a:lnTo>
                  <a:pt x="6" y="2309"/>
                </a:lnTo>
                <a:lnTo>
                  <a:pt x="10" y="2362"/>
                </a:lnTo>
                <a:lnTo>
                  <a:pt x="16" y="2414"/>
                </a:lnTo>
                <a:lnTo>
                  <a:pt x="24" y="2466"/>
                </a:lnTo>
                <a:lnTo>
                  <a:pt x="32" y="2518"/>
                </a:lnTo>
                <a:lnTo>
                  <a:pt x="42" y="2569"/>
                </a:lnTo>
                <a:lnTo>
                  <a:pt x="53" y="2619"/>
                </a:lnTo>
                <a:lnTo>
                  <a:pt x="65" y="2670"/>
                </a:lnTo>
                <a:lnTo>
                  <a:pt x="79" y="2720"/>
                </a:lnTo>
                <a:lnTo>
                  <a:pt x="94" y="2769"/>
                </a:lnTo>
                <a:lnTo>
                  <a:pt x="110" y="2818"/>
                </a:lnTo>
                <a:lnTo>
                  <a:pt x="126" y="2866"/>
                </a:lnTo>
                <a:lnTo>
                  <a:pt x="144" y="2914"/>
                </a:lnTo>
                <a:lnTo>
                  <a:pt x="163" y="2961"/>
                </a:lnTo>
                <a:lnTo>
                  <a:pt x="184" y="3008"/>
                </a:lnTo>
                <a:lnTo>
                  <a:pt x="206" y="3054"/>
                </a:lnTo>
                <a:lnTo>
                  <a:pt x="227" y="3099"/>
                </a:lnTo>
                <a:lnTo>
                  <a:pt x="251" y="3144"/>
                </a:lnTo>
                <a:lnTo>
                  <a:pt x="277" y="3187"/>
                </a:lnTo>
                <a:lnTo>
                  <a:pt x="302" y="3231"/>
                </a:lnTo>
                <a:lnTo>
                  <a:pt x="328" y="3274"/>
                </a:lnTo>
                <a:lnTo>
                  <a:pt x="356" y="3317"/>
                </a:lnTo>
                <a:lnTo>
                  <a:pt x="385" y="3358"/>
                </a:lnTo>
                <a:lnTo>
                  <a:pt x="415" y="3398"/>
                </a:lnTo>
                <a:lnTo>
                  <a:pt x="444" y="3438"/>
                </a:lnTo>
                <a:lnTo>
                  <a:pt x="476" y="3476"/>
                </a:lnTo>
                <a:lnTo>
                  <a:pt x="508" y="3515"/>
                </a:lnTo>
                <a:lnTo>
                  <a:pt x="542" y="3553"/>
                </a:lnTo>
                <a:lnTo>
                  <a:pt x="576" y="3590"/>
                </a:lnTo>
                <a:lnTo>
                  <a:pt x="611" y="3625"/>
                </a:lnTo>
                <a:lnTo>
                  <a:pt x="647" y="3660"/>
                </a:lnTo>
                <a:lnTo>
                  <a:pt x="683" y="3695"/>
                </a:lnTo>
                <a:lnTo>
                  <a:pt x="721" y="3728"/>
                </a:lnTo>
                <a:lnTo>
                  <a:pt x="760" y="3760"/>
                </a:lnTo>
                <a:lnTo>
                  <a:pt x="799" y="3792"/>
                </a:lnTo>
                <a:lnTo>
                  <a:pt x="839" y="3822"/>
                </a:lnTo>
                <a:lnTo>
                  <a:pt x="879" y="3851"/>
                </a:lnTo>
                <a:lnTo>
                  <a:pt x="920" y="3880"/>
                </a:lnTo>
                <a:lnTo>
                  <a:pt x="962" y="3908"/>
                </a:lnTo>
                <a:lnTo>
                  <a:pt x="1004" y="3935"/>
                </a:lnTo>
                <a:lnTo>
                  <a:pt x="1048" y="3960"/>
                </a:lnTo>
                <a:lnTo>
                  <a:pt x="1092" y="3985"/>
                </a:lnTo>
                <a:lnTo>
                  <a:pt x="1137" y="4009"/>
                </a:lnTo>
                <a:lnTo>
                  <a:pt x="1183" y="4031"/>
                </a:lnTo>
                <a:lnTo>
                  <a:pt x="1228" y="4052"/>
                </a:lnTo>
                <a:lnTo>
                  <a:pt x="1275" y="4073"/>
                </a:lnTo>
                <a:lnTo>
                  <a:pt x="1322" y="4092"/>
                </a:lnTo>
                <a:lnTo>
                  <a:pt x="1370" y="4111"/>
                </a:lnTo>
                <a:lnTo>
                  <a:pt x="1418" y="4128"/>
                </a:lnTo>
                <a:lnTo>
                  <a:pt x="1467" y="4143"/>
                </a:lnTo>
                <a:lnTo>
                  <a:pt x="1516" y="4158"/>
                </a:lnTo>
                <a:lnTo>
                  <a:pt x="1565" y="4171"/>
                </a:lnTo>
                <a:lnTo>
                  <a:pt x="1616" y="4184"/>
                </a:lnTo>
                <a:lnTo>
                  <a:pt x="1667" y="4195"/>
                </a:lnTo>
                <a:lnTo>
                  <a:pt x="1718" y="4204"/>
                </a:lnTo>
                <a:lnTo>
                  <a:pt x="1770" y="4214"/>
                </a:lnTo>
                <a:lnTo>
                  <a:pt x="1821" y="4220"/>
                </a:lnTo>
                <a:lnTo>
                  <a:pt x="1874" y="4226"/>
                </a:lnTo>
                <a:lnTo>
                  <a:pt x="1927" y="4231"/>
                </a:lnTo>
                <a:lnTo>
                  <a:pt x="1980" y="4234"/>
                </a:lnTo>
                <a:lnTo>
                  <a:pt x="2034" y="4236"/>
                </a:lnTo>
                <a:lnTo>
                  <a:pt x="2087" y="4238"/>
                </a:lnTo>
                <a:lnTo>
                  <a:pt x="2141" y="4236"/>
                </a:lnTo>
                <a:lnTo>
                  <a:pt x="2195" y="4234"/>
                </a:lnTo>
                <a:lnTo>
                  <a:pt x="2249" y="4231"/>
                </a:lnTo>
                <a:lnTo>
                  <a:pt x="2301" y="4226"/>
                </a:lnTo>
                <a:lnTo>
                  <a:pt x="2354" y="4220"/>
                </a:lnTo>
                <a:lnTo>
                  <a:pt x="2406" y="4214"/>
                </a:lnTo>
                <a:lnTo>
                  <a:pt x="2458" y="4204"/>
                </a:lnTo>
                <a:lnTo>
                  <a:pt x="2509" y="4195"/>
                </a:lnTo>
                <a:lnTo>
                  <a:pt x="2559" y="4184"/>
                </a:lnTo>
                <a:lnTo>
                  <a:pt x="2610" y="4171"/>
                </a:lnTo>
                <a:lnTo>
                  <a:pt x="2660" y="4158"/>
                </a:lnTo>
                <a:lnTo>
                  <a:pt x="2709" y="4143"/>
                </a:lnTo>
                <a:lnTo>
                  <a:pt x="2758" y="4128"/>
                </a:lnTo>
                <a:lnTo>
                  <a:pt x="2806" y="4111"/>
                </a:lnTo>
                <a:lnTo>
                  <a:pt x="2854" y="4092"/>
                </a:lnTo>
                <a:lnTo>
                  <a:pt x="2901" y="4073"/>
                </a:lnTo>
                <a:lnTo>
                  <a:pt x="2948" y="4052"/>
                </a:lnTo>
                <a:lnTo>
                  <a:pt x="2993" y="4031"/>
                </a:lnTo>
                <a:lnTo>
                  <a:pt x="3039" y="4009"/>
                </a:lnTo>
                <a:lnTo>
                  <a:pt x="3084" y="3985"/>
                </a:lnTo>
                <a:lnTo>
                  <a:pt x="3127" y="3960"/>
                </a:lnTo>
                <a:lnTo>
                  <a:pt x="3171" y="3935"/>
                </a:lnTo>
                <a:lnTo>
                  <a:pt x="3214" y="3908"/>
                </a:lnTo>
                <a:lnTo>
                  <a:pt x="3255" y="3880"/>
                </a:lnTo>
                <a:lnTo>
                  <a:pt x="3297" y="3851"/>
                </a:lnTo>
                <a:lnTo>
                  <a:pt x="3337" y="3822"/>
                </a:lnTo>
                <a:lnTo>
                  <a:pt x="3377" y="3792"/>
                </a:lnTo>
                <a:lnTo>
                  <a:pt x="3416" y="3760"/>
                </a:lnTo>
                <a:lnTo>
                  <a:pt x="3455" y="3728"/>
                </a:lnTo>
                <a:lnTo>
                  <a:pt x="3493" y="3695"/>
                </a:lnTo>
                <a:lnTo>
                  <a:pt x="3529" y="3660"/>
                </a:lnTo>
                <a:lnTo>
                  <a:pt x="3565" y="3625"/>
                </a:lnTo>
                <a:lnTo>
                  <a:pt x="3600" y="3590"/>
                </a:lnTo>
                <a:lnTo>
                  <a:pt x="3634" y="3553"/>
                </a:lnTo>
                <a:lnTo>
                  <a:pt x="3668" y="3515"/>
                </a:lnTo>
                <a:lnTo>
                  <a:pt x="3700" y="3476"/>
                </a:lnTo>
                <a:lnTo>
                  <a:pt x="3732" y="3438"/>
                </a:lnTo>
                <a:lnTo>
                  <a:pt x="3761" y="3398"/>
                </a:lnTo>
                <a:lnTo>
                  <a:pt x="3791" y="3358"/>
                </a:lnTo>
                <a:lnTo>
                  <a:pt x="3820" y="3317"/>
                </a:lnTo>
                <a:lnTo>
                  <a:pt x="3847" y="3274"/>
                </a:lnTo>
                <a:lnTo>
                  <a:pt x="3874" y="3231"/>
                </a:lnTo>
                <a:lnTo>
                  <a:pt x="3899" y="3187"/>
                </a:lnTo>
                <a:lnTo>
                  <a:pt x="3925" y="3144"/>
                </a:lnTo>
                <a:lnTo>
                  <a:pt x="3949" y="3099"/>
                </a:lnTo>
                <a:lnTo>
                  <a:pt x="3970" y="3054"/>
                </a:lnTo>
                <a:lnTo>
                  <a:pt x="3992" y="3008"/>
                </a:lnTo>
                <a:lnTo>
                  <a:pt x="4013" y="2961"/>
                </a:lnTo>
                <a:lnTo>
                  <a:pt x="4032" y="2914"/>
                </a:lnTo>
                <a:lnTo>
                  <a:pt x="4050" y="2866"/>
                </a:lnTo>
                <a:lnTo>
                  <a:pt x="4066" y="2818"/>
                </a:lnTo>
                <a:lnTo>
                  <a:pt x="4082" y="2769"/>
                </a:lnTo>
                <a:lnTo>
                  <a:pt x="4097" y="2720"/>
                </a:lnTo>
                <a:lnTo>
                  <a:pt x="4111" y="2670"/>
                </a:lnTo>
                <a:lnTo>
                  <a:pt x="4123" y="2619"/>
                </a:lnTo>
                <a:lnTo>
                  <a:pt x="4134" y="2569"/>
                </a:lnTo>
                <a:lnTo>
                  <a:pt x="4144" y="2518"/>
                </a:lnTo>
                <a:lnTo>
                  <a:pt x="4152" y="2466"/>
                </a:lnTo>
                <a:lnTo>
                  <a:pt x="4160" y="2414"/>
                </a:lnTo>
                <a:lnTo>
                  <a:pt x="4166" y="2362"/>
                </a:lnTo>
                <a:lnTo>
                  <a:pt x="4170" y="2309"/>
                </a:lnTo>
                <a:lnTo>
                  <a:pt x="4174" y="2256"/>
                </a:lnTo>
                <a:lnTo>
                  <a:pt x="4176" y="2202"/>
                </a:lnTo>
                <a:lnTo>
                  <a:pt x="4177" y="2149"/>
                </a:lnTo>
                <a:lnTo>
                  <a:pt x="4176" y="2106"/>
                </a:lnTo>
                <a:lnTo>
                  <a:pt x="4175" y="2064"/>
                </a:lnTo>
                <a:lnTo>
                  <a:pt x="4173" y="2023"/>
                </a:lnTo>
                <a:lnTo>
                  <a:pt x="4170" y="1981"/>
                </a:lnTo>
                <a:lnTo>
                  <a:pt x="4166" y="1940"/>
                </a:lnTo>
                <a:lnTo>
                  <a:pt x="4162" y="1898"/>
                </a:lnTo>
                <a:lnTo>
                  <a:pt x="4157" y="1857"/>
                </a:lnTo>
                <a:lnTo>
                  <a:pt x="4151" y="1817"/>
                </a:lnTo>
                <a:lnTo>
                  <a:pt x="4144" y="1777"/>
                </a:lnTo>
                <a:lnTo>
                  <a:pt x="4136" y="1737"/>
                </a:lnTo>
                <a:lnTo>
                  <a:pt x="4128" y="1697"/>
                </a:lnTo>
                <a:lnTo>
                  <a:pt x="4119" y="1657"/>
                </a:lnTo>
                <a:lnTo>
                  <a:pt x="4109" y="1619"/>
                </a:lnTo>
                <a:lnTo>
                  <a:pt x="4098" y="1580"/>
                </a:lnTo>
                <a:lnTo>
                  <a:pt x="4087" y="1541"/>
                </a:lnTo>
                <a:lnTo>
                  <a:pt x="4074" y="1503"/>
                </a:lnTo>
                <a:lnTo>
                  <a:pt x="4062" y="1465"/>
                </a:lnTo>
                <a:lnTo>
                  <a:pt x="4048" y="1428"/>
                </a:lnTo>
                <a:lnTo>
                  <a:pt x="4034" y="1390"/>
                </a:lnTo>
                <a:lnTo>
                  <a:pt x="4019" y="1353"/>
                </a:lnTo>
                <a:lnTo>
                  <a:pt x="4003" y="1317"/>
                </a:lnTo>
                <a:lnTo>
                  <a:pt x="3987" y="1280"/>
                </a:lnTo>
                <a:lnTo>
                  <a:pt x="3971" y="1245"/>
                </a:lnTo>
                <a:lnTo>
                  <a:pt x="3953" y="1209"/>
                </a:lnTo>
                <a:lnTo>
                  <a:pt x="3935" y="1174"/>
                </a:lnTo>
                <a:lnTo>
                  <a:pt x="3917" y="1140"/>
                </a:lnTo>
                <a:lnTo>
                  <a:pt x="3897" y="1105"/>
                </a:lnTo>
                <a:lnTo>
                  <a:pt x="3877" y="1071"/>
                </a:lnTo>
                <a:lnTo>
                  <a:pt x="3856" y="1038"/>
                </a:lnTo>
                <a:lnTo>
                  <a:pt x="3836" y="1005"/>
                </a:lnTo>
                <a:lnTo>
                  <a:pt x="3813" y="972"/>
                </a:lnTo>
                <a:lnTo>
                  <a:pt x="3791" y="940"/>
                </a:lnTo>
                <a:lnTo>
                  <a:pt x="3767" y="908"/>
                </a:lnTo>
                <a:lnTo>
                  <a:pt x="3744" y="877"/>
                </a:lnTo>
                <a:lnTo>
                  <a:pt x="3720" y="846"/>
                </a:lnTo>
                <a:lnTo>
                  <a:pt x="3695" y="816"/>
                </a:lnTo>
                <a:lnTo>
                  <a:pt x="3670" y="785"/>
                </a:lnTo>
                <a:lnTo>
                  <a:pt x="3644" y="757"/>
                </a:lnTo>
                <a:lnTo>
                  <a:pt x="3617" y="727"/>
                </a:lnTo>
                <a:lnTo>
                  <a:pt x="3590" y="700"/>
                </a:lnTo>
                <a:lnTo>
                  <a:pt x="3562" y="671"/>
                </a:lnTo>
                <a:lnTo>
                  <a:pt x="3535" y="644"/>
                </a:lnTo>
                <a:lnTo>
                  <a:pt x="3506" y="618"/>
                </a:lnTo>
                <a:lnTo>
                  <a:pt x="3477" y="591"/>
                </a:lnTo>
                <a:lnTo>
                  <a:pt x="3448" y="565"/>
                </a:lnTo>
                <a:lnTo>
                  <a:pt x="3417" y="540"/>
                </a:lnTo>
                <a:lnTo>
                  <a:pt x="3388" y="515"/>
                </a:lnTo>
                <a:lnTo>
                  <a:pt x="3357" y="491"/>
                </a:lnTo>
                <a:lnTo>
                  <a:pt x="3325" y="468"/>
                </a:lnTo>
                <a:lnTo>
                  <a:pt x="3293" y="445"/>
                </a:lnTo>
                <a:lnTo>
                  <a:pt x="3261" y="422"/>
                </a:lnTo>
                <a:lnTo>
                  <a:pt x="3228" y="400"/>
                </a:lnTo>
                <a:lnTo>
                  <a:pt x="3195" y="379"/>
                </a:lnTo>
                <a:lnTo>
                  <a:pt x="3161" y="358"/>
                </a:lnTo>
                <a:lnTo>
                  <a:pt x="3127" y="339"/>
                </a:lnTo>
                <a:lnTo>
                  <a:pt x="3093" y="319"/>
                </a:lnTo>
                <a:lnTo>
                  <a:pt x="3059" y="301"/>
                </a:lnTo>
                <a:lnTo>
                  <a:pt x="3023" y="283"/>
                </a:lnTo>
                <a:lnTo>
                  <a:pt x="2988" y="266"/>
                </a:lnTo>
                <a:lnTo>
                  <a:pt x="2952" y="248"/>
                </a:lnTo>
                <a:lnTo>
                  <a:pt x="2916" y="232"/>
                </a:lnTo>
                <a:lnTo>
                  <a:pt x="2879" y="216"/>
                </a:lnTo>
                <a:lnTo>
                  <a:pt x="2842" y="202"/>
                </a:lnTo>
                <a:lnTo>
                  <a:pt x="2805" y="188"/>
                </a:lnTo>
                <a:close/>
                <a:moveTo>
                  <a:pt x="1338" y="3471"/>
                </a:moveTo>
                <a:lnTo>
                  <a:pt x="1338" y="3471"/>
                </a:lnTo>
                <a:lnTo>
                  <a:pt x="1308" y="3470"/>
                </a:lnTo>
                <a:lnTo>
                  <a:pt x="1279" y="3467"/>
                </a:lnTo>
                <a:lnTo>
                  <a:pt x="1250" y="3464"/>
                </a:lnTo>
                <a:lnTo>
                  <a:pt x="1223" y="3459"/>
                </a:lnTo>
                <a:lnTo>
                  <a:pt x="1195" y="3453"/>
                </a:lnTo>
                <a:lnTo>
                  <a:pt x="1168" y="3445"/>
                </a:lnTo>
                <a:lnTo>
                  <a:pt x="1141" y="3435"/>
                </a:lnTo>
                <a:lnTo>
                  <a:pt x="1115" y="3426"/>
                </a:lnTo>
                <a:lnTo>
                  <a:pt x="1090" y="3414"/>
                </a:lnTo>
                <a:lnTo>
                  <a:pt x="1065" y="3401"/>
                </a:lnTo>
                <a:lnTo>
                  <a:pt x="1041" y="3387"/>
                </a:lnTo>
                <a:lnTo>
                  <a:pt x="1018" y="3373"/>
                </a:lnTo>
                <a:lnTo>
                  <a:pt x="995" y="3357"/>
                </a:lnTo>
                <a:lnTo>
                  <a:pt x="973" y="3341"/>
                </a:lnTo>
                <a:lnTo>
                  <a:pt x="953" y="3322"/>
                </a:lnTo>
                <a:lnTo>
                  <a:pt x="933" y="3303"/>
                </a:lnTo>
                <a:lnTo>
                  <a:pt x="914" y="3283"/>
                </a:lnTo>
                <a:lnTo>
                  <a:pt x="896" y="3263"/>
                </a:lnTo>
                <a:lnTo>
                  <a:pt x="880" y="3241"/>
                </a:lnTo>
                <a:lnTo>
                  <a:pt x="864" y="3218"/>
                </a:lnTo>
                <a:lnTo>
                  <a:pt x="849" y="3195"/>
                </a:lnTo>
                <a:lnTo>
                  <a:pt x="835" y="3171"/>
                </a:lnTo>
                <a:lnTo>
                  <a:pt x="823" y="3146"/>
                </a:lnTo>
                <a:lnTo>
                  <a:pt x="811" y="3121"/>
                </a:lnTo>
                <a:lnTo>
                  <a:pt x="801" y="3095"/>
                </a:lnTo>
                <a:lnTo>
                  <a:pt x="792" y="3069"/>
                </a:lnTo>
                <a:lnTo>
                  <a:pt x="784" y="3041"/>
                </a:lnTo>
                <a:lnTo>
                  <a:pt x="777" y="3014"/>
                </a:lnTo>
                <a:lnTo>
                  <a:pt x="772" y="2985"/>
                </a:lnTo>
                <a:lnTo>
                  <a:pt x="769" y="2957"/>
                </a:lnTo>
                <a:lnTo>
                  <a:pt x="767" y="2928"/>
                </a:lnTo>
                <a:lnTo>
                  <a:pt x="766" y="2898"/>
                </a:lnTo>
                <a:lnTo>
                  <a:pt x="767" y="2869"/>
                </a:lnTo>
                <a:lnTo>
                  <a:pt x="769" y="2840"/>
                </a:lnTo>
                <a:lnTo>
                  <a:pt x="772" y="2811"/>
                </a:lnTo>
                <a:lnTo>
                  <a:pt x="777" y="2783"/>
                </a:lnTo>
                <a:lnTo>
                  <a:pt x="784" y="2755"/>
                </a:lnTo>
                <a:lnTo>
                  <a:pt x="792" y="2728"/>
                </a:lnTo>
                <a:lnTo>
                  <a:pt x="801" y="2702"/>
                </a:lnTo>
                <a:lnTo>
                  <a:pt x="811" y="2675"/>
                </a:lnTo>
                <a:lnTo>
                  <a:pt x="823" y="2650"/>
                </a:lnTo>
                <a:lnTo>
                  <a:pt x="835" y="2625"/>
                </a:lnTo>
                <a:lnTo>
                  <a:pt x="849" y="2602"/>
                </a:lnTo>
                <a:lnTo>
                  <a:pt x="864" y="2578"/>
                </a:lnTo>
                <a:lnTo>
                  <a:pt x="880" y="2557"/>
                </a:lnTo>
                <a:lnTo>
                  <a:pt x="896" y="2535"/>
                </a:lnTo>
                <a:lnTo>
                  <a:pt x="914" y="2514"/>
                </a:lnTo>
                <a:lnTo>
                  <a:pt x="933" y="2494"/>
                </a:lnTo>
                <a:lnTo>
                  <a:pt x="953" y="2476"/>
                </a:lnTo>
                <a:lnTo>
                  <a:pt x="973" y="2457"/>
                </a:lnTo>
                <a:lnTo>
                  <a:pt x="995" y="2440"/>
                </a:lnTo>
                <a:lnTo>
                  <a:pt x="1018" y="2424"/>
                </a:lnTo>
                <a:lnTo>
                  <a:pt x="1041" y="2409"/>
                </a:lnTo>
                <a:lnTo>
                  <a:pt x="1065" y="2396"/>
                </a:lnTo>
                <a:lnTo>
                  <a:pt x="1090" y="2383"/>
                </a:lnTo>
                <a:lnTo>
                  <a:pt x="1115" y="2372"/>
                </a:lnTo>
                <a:lnTo>
                  <a:pt x="1141" y="2361"/>
                </a:lnTo>
                <a:lnTo>
                  <a:pt x="1168" y="2352"/>
                </a:lnTo>
                <a:lnTo>
                  <a:pt x="1195" y="2344"/>
                </a:lnTo>
                <a:lnTo>
                  <a:pt x="1223" y="2338"/>
                </a:lnTo>
                <a:lnTo>
                  <a:pt x="1250" y="2333"/>
                </a:lnTo>
                <a:lnTo>
                  <a:pt x="1279" y="2329"/>
                </a:lnTo>
                <a:lnTo>
                  <a:pt x="1308" y="2327"/>
                </a:lnTo>
                <a:lnTo>
                  <a:pt x="1338" y="2327"/>
                </a:lnTo>
                <a:lnTo>
                  <a:pt x="1366" y="2327"/>
                </a:lnTo>
                <a:lnTo>
                  <a:pt x="1396" y="2329"/>
                </a:lnTo>
                <a:lnTo>
                  <a:pt x="1425" y="2333"/>
                </a:lnTo>
                <a:lnTo>
                  <a:pt x="1453" y="2338"/>
                </a:lnTo>
                <a:lnTo>
                  <a:pt x="1481" y="2344"/>
                </a:lnTo>
                <a:lnTo>
                  <a:pt x="1508" y="2352"/>
                </a:lnTo>
                <a:lnTo>
                  <a:pt x="1534" y="2361"/>
                </a:lnTo>
                <a:lnTo>
                  <a:pt x="1561" y="2372"/>
                </a:lnTo>
                <a:lnTo>
                  <a:pt x="1586" y="2383"/>
                </a:lnTo>
                <a:lnTo>
                  <a:pt x="1610" y="2396"/>
                </a:lnTo>
                <a:lnTo>
                  <a:pt x="1634" y="2409"/>
                </a:lnTo>
                <a:lnTo>
                  <a:pt x="1658" y="2424"/>
                </a:lnTo>
                <a:lnTo>
                  <a:pt x="1680" y="2440"/>
                </a:lnTo>
                <a:lnTo>
                  <a:pt x="1701" y="2457"/>
                </a:lnTo>
                <a:lnTo>
                  <a:pt x="1722" y="2476"/>
                </a:lnTo>
                <a:lnTo>
                  <a:pt x="1742" y="2494"/>
                </a:lnTo>
                <a:lnTo>
                  <a:pt x="1761" y="2514"/>
                </a:lnTo>
                <a:lnTo>
                  <a:pt x="1779" y="2535"/>
                </a:lnTo>
                <a:lnTo>
                  <a:pt x="1796" y="2557"/>
                </a:lnTo>
                <a:lnTo>
                  <a:pt x="1812" y="2578"/>
                </a:lnTo>
                <a:lnTo>
                  <a:pt x="1827" y="2602"/>
                </a:lnTo>
                <a:lnTo>
                  <a:pt x="1841" y="2625"/>
                </a:lnTo>
                <a:lnTo>
                  <a:pt x="1853" y="2650"/>
                </a:lnTo>
                <a:lnTo>
                  <a:pt x="1865" y="2675"/>
                </a:lnTo>
                <a:lnTo>
                  <a:pt x="1875" y="2702"/>
                </a:lnTo>
                <a:lnTo>
                  <a:pt x="1884" y="2728"/>
                </a:lnTo>
                <a:lnTo>
                  <a:pt x="1892" y="2755"/>
                </a:lnTo>
                <a:lnTo>
                  <a:pt x="1898" y="2783"/>
                </a:lnTo>
                <a:lnTo>
                  <a:pt x="1903" y="2811"/>
                </a:lnTo>
                <a:lnTo>
                  <a:pt x="1907" y="2840"/>
                </a:lnTo>
                <a:lnTo>
                  <a:pt x="1909" y="2869"/>
                </a:lnTo>
                <a:lnTo>
                  <a:pt x="1909" y="2898"/>
                </a:lnTo>
                <a:lnTo>
                  <a:pt x="1909" y="2928"/>
                </a:lnTo>
                <a:lnTo>
                  <a:pt x="1907" y="2957"/>
                </a:lnTo>
                <a:lnTo>
                  <a:pt x="1903" y="2985"/>
                </a:lnTo>
                <a:lnTo>
                  <a:pt x="1898" y="3014"/>
                </a:lnTo>
                <a:lnTo>
                  <a:pt x="1892" y="3041"/>
                </a:lnTo>
                <a:lnTo>
                  <a:pt x="1884" y="3069"/>
                </a:lnTo>
                <a:lnTo>
                  <a:pt x="1875" y="3095"/>
                </a:lnTo>
                <a:lnTo>
                  <a:pt x="1865" y="3121"/>
                </a:lnTo>
                <a:lnTo>
                  <a:pt x="1853" y="3146"/>
                </a:lnTo>
                <a:lnTo>
                  <a:pt x="1841" y="3171"/>
                </a:lnTo>
                <a:lnTo>
                  <a:pt x="1827" y="3195"/>
                </a:lnTo>
                <a:lnTo>
                  <a:pt x="1812" y="3218"/>
                </a:lnTo>
                <a:lnTo>
                  <a:pt x="1796" y="3241"/>
                </a:lnTo>
                <a:lnTo>
                  <a:pt x="1779" y="3263"/>
                </a:lnTo>
                <a:lnTo>
                  <a:pt x="1761" y="3283"/>
                </a:lnTo>
                <a:lnTo>
                  <a:pt x="1742" y="3303"/>
                </a:lnTo>
                <a:lnTo>
                  <a:pt x="1722" y="3322"/>
                </a:lnTo>
                <a:lnTo>
                  <a:pt x="1701" y="3341"/>
                </a:lnTo>
                <a:lnTo>
                  <a:pt x="1680" y="3357"/>
                </a:lnTo>
                <a:lnTo>
                  <a:pt x="1658" y="3373"/>
                </a:lnTo>
                <a:lnTo>
                  <a:pt x="1634" y="3387"/>
                </a:lnTo>
                <a:lnTo>
                  <a:pt x="1610" y="3401"/>
                </a:lnTo>
                <a:lnTo>
                  <a:pt x="1586" y="3414"/>
                </a:lnTo>
                <a:lnTo>
                  <a:pt x="1561" y="3426"/>
                </a:lnTo>
                <a:lnTo>
                  <a:pt x="1534" y="3435"/>
                </a:lnTo>
                <a:lnTo>
                  <a:pt x="1508" y="3445"/>
                </a:lnTo>
                <a:lnTo>
                  <a:pt x="1481" y="3453"/>
                </a:lnTo>
                <a:lnTo>
                  <a:pt x="1453" y="3459"/>
                </a:lnTo>
                <a:lnTo>
                  <a:pt x="1425" y="3464"/>
                </a:lnTo>
                <a:lnTo>
                  <a:pt x="1396" y="3467"/>
                </a:lnTo>
                <a:lnTo>
                  <a:pt x="1366" y="3470"/>
                </a:lnTo>
                <a:lnTo>
                  <a:pt x="1338" y="3471"/>
                </a:lnTo>
                <a:close/>
                <a:moveTo>
                  <a:pt x="1338" y="1969"/>
                </a:moveTo>
                <a:lnTo>
                  <a:pt x="1338" y="1969"/>
                </a:lnTo>
                <a:lnTo>
                  <a:pt x="1308" y="1969"/>
                </a:lnTo>
                <a:lnTo>
                  <a:pt x="1279" y="1967"/>
                </a:lnTo>
                <a:lnTo>
                  <a:pt x="1250" y="1962"/>
                </a:lnTo>
                <a:lnTo>
                  <a:pt x="1223" y="1958"/>
                </a:lnTo>
                <a:lnTo>
                  <a:pt x="1195" y="1951"/>
                </a:lnTo>
                <a:lnTo>
                  <a:pt x="1168" y="1944"/>
                </a:lnTo>
                <a:lnTo>
                  <a:pt x="1141" y="1935"/>
                </a:lnTo>
                <a:lnTo>
                  <a:pt x="1115" y="1925"/>
                </a:lnTo>
                <a:lnTo>
                  <a:pt x="1090" y="1913"/>
                </a:lnTo>
                <a:lnTo>
                  <a:pt x="1065" y="1901"/>
                </a:lnTo>
                <a:lnTo>
                  <a:pt x="1041" y="1887"/>
                </a:lnTo>
                <a:lnTo>
                  <a:pt x="1018" y="1872"/>
                </a:lnTo>
                <a:lnTo>
                  <a:pt x="995" y="1856"/>
                </a:lnTo>
                <a:lnTo>
                  <a:pt x="973" y="1839"/>
                </a:lnTo>
                <a:lnTo>
                  <a:pt x="953" y="1821"/>
                </a:lnTo>
                <a:lnTo>
                  <a:pt x="933" y="1802"/>
                </a:lnTo>
                <a:lnTo>
                  <a:pt x="914" y="1782"/>
                </a:lnTo>
                <a:lnTo>
                  <a:pt x="896" y="1761"/>
                </a:lnTo>
                <a:lnTo>
                  <a:pt x="880" y="1740"/>
                </a:lnTo>
                <a:lnTo>
                  <a:pt x="864" y="1717"/>
                </a:lnTo>
                <a:lnTo>
                  <a:pt x="849" y="1694"/>
                </a:lnTo>
                <a:lnTo>
                  <a:pt x="835" y="1670"/>
                </a:lnTo>
                <a:lnTo>
                  <a:pt x="823" y="1646"/>
                </a:lnTo>
                <a:lnTo>
                  <a:pt x="811" y="1620"/>
                </a:lnTo>
                <a:lnTo>
                  <a:pt x="801" y="1595"/>
                </a:lnTo>
                <a:lnTo>
                  <a:pt x="792" y="1567"/>
                </a:lnTo>
                <a:lnTo>
                  <a:pt x="784" y="1541"/>
                </a:lnTo>
                <a:lnTo>
                  <a:pt x="777" y="1512"/>
                </a:lnTo>
                <a:lnTo>
                  <a:pt x="772" y="1485"/>
                </a:lnTo>
                <a:lnTo>
                  <a:pt x="769" y="1456"/>
                </a:lnTo>
                <a:lnTo>
                  <a:pt x="767" y="1427"/>
                </a:lnTo>
                <a:lnTo>
                  <a:pt x="766" y="1397"/>
                </a:lnTo>
                <a:lnTo>
                  <a:pt x="767" y="1368"/>
                </a:lnTo>
                <a:lnTo>
                  <a:pt x="769" y="1339"/>
                </a:lnTo>
                <a:lnTo>
                  <a:pt x="772" y="1310"/>
                </a:lnTo>
                <a:lnTo>
                  <a:pt x="777" y="1283"/>
                </a:lnTo>
                <a:lnTo>
                  <a:pt x="784" y="1255"/>
                </a:lnTo>
                <a:lnTo>
                  <a:pt x="792" y="1228"/>
                </a:lnTo>
                <a:lnTo>
                  <a:pt x="801" y="1201"/>
                </a:lnTo>
                <a:lnTo>
                  <a:pt x="811" y="1175"/>
                </a:lnTo>
                <a:lnTo>
                  <a:pt x="823" y="1150"/>
                </a:lnTo>
                <a:lnTo>
                  <a:pt x="835" y="1125"/>
                </a:lnTo>
                <a:lnTo>
                  <a:pt x="849" y="1101"/>
                </a:lnTo>
                <a:lnTo>
                  <a:pt x="864" y="1078"/>
                </a:lnTo>
                <a:lnTo>
                  <a:pt x="880" y="1055"/>
                </a:lnTo>
                <a:lnTo>
                  <a:pt x="896" y="1033"/>
                </a:lnTo>
                <a:lnTo>
                  <a:pt x="914" y="1013"/>
                </a:lnTo>
                <a:lnTo>
                  <a:pt x="933" y="993"/>
                </a:lnTo>
                <a:lnTo>
                  <a:pt x="953" y="974"/>
                </a:lnTo>
                <a:lnTo>
                  <a:pt x="973" y="957"/>
                </a:lnTo>
                <a:lnTo>
                  <a:pt x="995" y="940"/>
                </a:lnTo>
                <a:lnTo>
                  <a:pt x="1018" y="924"/>
                </a:lnTo>
                <a:lnTo>
                  <a:pt x="1041" y="909"/>
                </a:lnTo>
                <a:lnTo>
                  <a:pt x="1065" y="895"/>
                </a:lnTo>
                <a:lnTo>
                  <a:pt x="1090" y="883"/>
                </a:lnTo>
                <a:lnTo>
                  <a:pt x="1115" y="871"/>
                </a:lnTo>
                <a:lnTo>
                  <a:pt x="1141" y="861"/>
                </a:lnTo>
                <a:lnTo>
                  <a:pt x="1168" y="852"/>
                </a:lnTo>
                <a:lnTo>
                  <a:pt x="1195" y="844"/>
                </a:lnTo>
                <a:lnTo>
                  <a:pt x="1223" y="838"/>
                </a:lnTo>
                <a:lnTo>
                  <a:pt x="1250" y="832"/>
                </a:lnTo>
                <a:lnTo>
                  <a:pt x="1279" y="829"/>
                </a:lnTo>
                <a:lnTo>
                  <a:pt x="1308" y="827"/>
                </a:lnTo>
                <a:lnTo>
                  <a:pt x="1338" y="825"/>
                </a:lnTo>
                <a:lnTo>
                  <a:pt x="1366" y="827"/>
                </a:lnTo>
                <a:lnTo>
                  <a:pt x="1396" y="829"/>
                </a:lnTo>
                <a:lnTo>
                  <a:pt x="1425" y="832"/>
                </a:lnTo>
                <a:lnTo>
                  <a:pt x="1453" y="838"/>
                </a:lnTo>
                <a:lnTo>
                  <a:pt x="1481" y="844"/>
                </a:lnTo>
                <a:lnTo>
                  <a:pt x="1508" y="852"/>
                </a:lnTo>
                <a:lnTo>
                  <a:pt x="1534" y="861"/>
                </a:lnTo>
                <a:lnTo>
                  <a:pt x="1561" y="871"/>
                </a:lnTo>
                <a:lnTo>
                  <a:pt x="1586" y="883"/>
                </a:lnTo>
                <a:lnTo>
                  <a:pt x="1610" y="895"/>
                </a:lnTo>
                <a:lnTo>
                  <a:pt x="1634" y="909"/>
                </a:lnTo>
                <a:lnTo>
                  <a:pt x="1658" y="924"/>
                </a:lnTo>
                <a:lnTo>
                  <a:pt x="1680" y="940"/>
                </a:lnTo>
                <a:lnTo>
                  <a:pt x="1701" y="957"/>
                </a:lnTo>
                <a:lnTo>
                  <a:pt x="1722" y="974"/>
                </a:lnTo>
                <a:lnTo>
                  <a:pt x="1742" y="993"/>
                </a:lnTo>
                <a:lnTo>
                  <a:pt x="1761" y="1013"/>
                </a:lnTo>
                <a:lnTo>
                  <a:pt x="1779" y="1033"/>
                </a:lnTo>
                <a:lnTo>
                  <a:pt x="1796" y="1055"/>
                </a:lnTo>
                <a:lnTo>
                  <a:pt x="1812" y="1078"/>
                </a:lnTo>
                <a:lnTo>
                  <a:pt x="1827" y="1101"/>
                </a:lnTo>
                <a:lnTo>
                  <a:pt x="1841" y="1125"/>
                </a:lnTo>
                <a:lnTo>
                  <a:pt x="1853" y="1150"/>
                </a:lnTo>
                <a:lnTo>
                  <a:pt x="1865" y="1175"/>
                </a:lnTo>
                <a:lnTo>
                  <a:pt x="1875" y="1201"/>
                </a:lnTo>
                <a:lnTo>
                  <a:pt x="1884" y="1228"/>
                </a:lnTo>
                <a:lnTo>
                  <a:pt x="1892" y="1255"/>
                </a:lnTo>
                <a:lnTo>
                  <a:pt x="1898" y="1283"/>
                </a:lnTo>
                <a:lnTo>
                  <a:pt x="1903" y="1310"/>
                </a:lnTo>
                <a:lnTo>
                  <a:pt x="1907" y="1339"/>
                </a:lnTo>
                <a:lnTo>
                  <a:pt x="1909" y="1368"/>
                </a:lnTo>
                <a:lnTo>
                  <a:pt x="1909" y="1397"/>
                </a:lnTo>
                <a:lnTo>
                  <a:pt x="1909" y="1427"/>
                </a:lnTo>
                <a:lnTo>
                  <a:pt x="1907" y="1456"/>
                </a:lnTo>
                <a:lnTo>
                  <a:pt x="1903" y="1485"/>
                </a:lnTo>
                <a:lnTo>
                  <a:pt x="1898" y="1512"/>
                </a:lnTo>
                <a:lnTo>
                  <a:pt x="1892" y="1541"/>
                </a:lnTo>
                <a:lnTo>
                  <a:pt x="1884" y="1567"/>
                </a:lnTo>
                <a:lnTo>
                  <a:pt x="1875" y="1595"/>
                </a:lnTo>
                <a:lnTo>
                  <a:pt x="1865" y="1620"/>
                </a:lnTo>
                <a:lnTo>
                  <a:pt x="1853" y="1646"/>
                </a:lnTo>
                <a:lnTo>
                  <a:pt x="1841" y="1670"/>
                </a:lnTo>
                <a:lnTo>
                  <a:pt x="1827" y="1694"/>
                </a:lnTo>
                <a:lnTo>
                  <a:pt x="1812" y="1717"/>
                </a:lnTo>
                <a:lnTo>
                  <a:pt x="1796" y="1740"/>
                </a:lnTo>
                <a:lnTo>
                  <a:pt x="1779" y="1761"/>
                </a:lnTo>
                <a:lnTo>
                  <a:pt x="1761" y="1782"/>
                </a:lnTo>
                <a:lnTo>
                  <a:pt x="1742" y="1802"/>
                </a:lnTo>
                <a:lnTo>
                  <a:pt x="1722" y="1821"/>
                </a:lnTo>
                <a:lnTo>
                  <a:pt x="1701" y="1839"/>
                </a:lnTo>
                <a:lnTo>
                  <a:pt x="1680" y="1856"/>
                </a:lnTo>
                <a:lnTo>
                  <a:pt x="1658" y="1872"/>
                </a:lnTo>
                <a:lnTo>
                  <a:pt x="1634" y="1887"/>
                </a:lnTo>
                <a:lnTo>
                  <a:pt x="1610" y="1901"/>
                </a:lnTo>
                <a:lnTo>
                  <a:pt x="1586" y="1913"/>
                </a:lnTo>
                <a:lnTo>
                  <a:pt x="1561" y="1925"/>
                </a:lnTo>
                <a:lnTo>
                  <a:pt x="1534" y="1935"/>
                </a:lnTo>
                <a:lnTo>
                  <a:pt x="1508" y="1944"/>
                </a:lnTo>
                <a:lnTo>
                  <a:pt x="1481" y="1951"/>
                </a:lnTo>
                <a:lnTo>
                  <a:pt x="1453" y="1958"/>
                </a:lnTo>
                <a:lnTo>
                  <a:pt x="1425" y="1962"/>
                </a:lnTo>
                <a:lnTo>
                  <a:pt x="1396" y="1967"/>
                </a:lnTo>
                <a:lnTo>
                  <a:pt x="1366" y="1969"/>
                </a:lnTo>
                <a:lnTo>
                  <a:pt x="1338" y="1969"/>
                </a:lnTo>
                <a:close/>
                <a:moveTo>
                  <a:pt x="2838" y="3471"/>
                </a:moveTo>
                <a:lnTo>
                  <a:pt x="2838" y="3471"/>
                </a:lnTo>
                <a:lnTo>
                  <a:pt x="2810" y="3470"/>
                </a:lnTo>
                <a:lnTo>
                  <a:pt x="2780" y="3467"/>
                </a:lnTo>
                <a:lnTo>
                  <a:pt x="2751" y="3464"/>
                </a:lnTo>
                <a:lnTo>
                  <a:pt x="2723" y="3459"/>
                </a:lnTo>
                <a:lnTo>
                  <a:pt x="2695" y="3453"/>
                </a:lnTo>
                <a:lnTo>
                  <a:pt x="2668" y="3445"/>
                </a:lnTo>
                <a:lnTo>
                  <a:pt x="2642" y="3435"/>
                </a:lnTo>
                <a:lnTo>
                  <a:pt x="2615" y="3426"/>
                </a:lnTo>
                <a:lnTo>
                  <a:pt x="2590" y="3414"/>
                </a:lnTo>
                <a:lnTo>
                  <a:pt x="2566" y="3401"/>
                </a:lnTo>
                <a:lnTo>
                  <a:pt x="2542" y="3387"/>
                </a:lnTo>
                <a:lnTo>
                  <a:pt x="2518" y="3373"/>
                </a:lnTo>
                <a:lnTo>
                  <a:pt x="2496" y="3357"/>
                </a:lnTo>
                <a:lnTo>
                  <a:pt x="2475" y="3341"/>
                </a:lnTo>
                <a:lnTo>
                  <a:pt x="2454" y="3322"/>
                </a:lnTo>
                <a:lnTo>
                  <a:pt x="2434" y="3303"/>
                </a:lnTo>
                <a:lnTo>
                  <a:pt x="2415" y="3283"/>
                </a:lnTo>
                <a:lnTo>
                  <a:pt x="2397" y="3263"/>
                </a:lnTo>
                <a:lnTo>
                  <a:pt x="2380" y="3241"/>
                </a:lnTo>
                <a:lnTo>
                  <a:pt x="2364" y="3218"/>
                </a:lnTo>
                <a:lnTo>
                  <a:pt x="2349" y="3195"/>
                </a:lnTo>
                <a:lnTo>
                  <a:pt x="2335" y="3171"/>
                </a:lnTo>
                <a:lnTo>
                  <a:pt x="2323" y="3146"/>
                </a:lnTo>
                <a:lnTo>
                  <a:pt x="2311" y="3121"/>
                </a:lnTo>
                <a:lnTo>
                  <a:pt x="2301" y="3095"/>
                </a:lnTo>
                <a:lnTo>
                  <a:pt x="2292" y="3069"/>
                </a:lnTo>
                <a:lnTo>
                  <a:pt x="2285" y="3041"/>
                </a:lnTo>
                <a:lnTo>
                  <a:pt x="2278" y="3014"/>
                </a:lnTo>
                <a:lnTo>
                  <a:pt x="2274" y="2985"/>
                </a:lnTo>
                <a:lnTo>
                  <a:pt x="2270" y="2957"/>
                </a:lnTo>
                <a:lnTo>
                  <a:pt x="2268" y="2928"/>
                </a:lnTo>
                <a:lnTo>
                  <a:pt x="2267" y="2898"/>
                </a:lnTo>
                <a:lnTo>
                  <a:pt x="2268" y="2869"/>
                </a:lnTo>
                <a:lnTo>
                  <a:pt x="2270" y="2840"/>
                </a:lnTo>
                <a:lnTo>
                  <a:pt x="2274" y="2811"/>
                </a:lnTo>
                <a:lnTo>
                  <a:pt x="2278" y="2783"/>
                </a:lnTo>
                <a:lnTo>
                  <a:pt x="2285" y="2755"/>
                </a:lnTo>
                <a:lnTo>
                  <a:pt x="2292" y="2728"/>
                </a:lnTo>
                <a:lnTo>
                  <a:pt x="2301" y="2702"/>
                </a:lnTo>
                <a:lnTo>
                  <a:pt x="2311" y="2675"/>
                </a:lnTo>
                <a:lnTo>
                  <a:pt x="2323" y="2650"/>
                </a:lnTo>
                <a:lnTo>
                  <a:pt x="2335" y="2625"/>
                </a:lnTo>
                <a:lnTo>
                  <a:pt x="2349" y="2602"/>
                </a:lnTo>
                <a:lnTo>
                  <a:pt x="2364" y="2578"/>
                </a:lnTo>
                <a:lnTo>
                  <a:pt x="2380" y="2557"/>
                </a:lnTo>
                <a:lnTo>
                  <a:pt x="2397" y="2535"/>
                </a:lnTo>
                <a:lnTo>
                  <a:pt x="2415" y="2514"/>
                </a:lnTo>
                <a:lnTo>
                  <a:pt x="2434" y="2494"/>
                </a:lnTo>
                <a:lnTo>
                  <a:pt x="2454" y="2476"/>
                </a:lnTo>
                <a:lnTo>
                  <a:pt x="2475" y="2457"/>
                </a:lnTo>
                <a:lnTo>
                  <a:pt x="2496" y="2440"/>
                </a:lnTo>
                <a:lnTo>
                  <a:pt x="2518" y="2424"/>
                </a:lnTo>
                <a:lnTo>
                  <a:pt x="2542" y="2409"/>
                </a:lnTo>
                <a:lnTo>
                  <a:pt x="2566" y="2396"/>
                </a:lnTo>
                <a:lnTo>
                  <a:pt x="2590" y="2383"/>
                </a:lnTo>
                <a:lnTo>
                  <a:pt x="2615" y="2372"/>
                </a:lnTo>
                <a:lnTo>
                  <a:pt x="2642" y="2361"/>
                </a:lnTo>
                <a:lnTo>
                  <a:pt x="2668" y="2352"/>
                </a:lnTo>
                <a:lnTo>
                  <a:pt x="2695" y="2344"/>
                </a:lnTo>
                <a:lnTo>
                  <a:pt x="2723" y="2338"/>
                </a:lnTo>
                <a:lnTo>
                  <a:pt x="2751" y="2333"/>
                </a:lnTo>
                <a:lnTo>
                  <a:pt x="2780" y="2329"/>
                </a:lnTo>
                <a:lnTo>
                  <a:pt x="2810" y="2327"/>
                </a:lnTo>
                <a:lnTo>
                  <a:pt x="2838" y="2327"/>
                </a:lnTo>
                <a:lnTo>
                  <a:pt x="2868" y="2327"/>
                </a:lnTo>
                <a:lnTo>
                  <a:pt x="2897" y="2329"/>
                </a:lnTo>
                <a:lnTo>
                  <a:pt x="2926" y="2333"/>
                </a:lnTo>
                <a:lnTo>
                  <a:pt x="2953" y="2338"/>
                </a:lnTo>
                <a:lnTo>
                  <a:pt x="2981" y="2344"/>
                </a:lnTo>
                <a:lnTo>
                  <a:pt x="3008" y="2352"/>
                </a:lnTo>
                <a:lnTo>
                  <a:pt x="3035" y="2361"/>
                </a:lnTo>
                <a:lnTo>
                  <a:pt x="3061" y="2372"/>
                </a:lnTo>
                <a:lnTo>
                  <a:pt x="3086" y="2383"/>
                </a:lnTo>
                <a:lnTo>
                  <a:pt x="3111" y="2396"/>
                </a:lnTo>
                <a:lnTo>
                  <a:pt x="3135" y="2409"/>
                </a:lnTo>
                <a:lnTo>
                  <a:pt x="3158" y="2424"/>
                </a:lnTo>
                <a:lnTo>
                  <a:pt x="3181" y="2440"/>
                </a:lnTo>
                <a:lnTo>
                  <a:pt x="3201" y="2457"/>
                </a:lnTo>
                <a:lnTo>
                  <a:pt x="3223" y="2476"/>
                </a:lnTo>
                <a:lnTo>
                  <a:pt x="3243" y="2494"/>
                </a:lnTo>
                <a:lnTo>
                  <a:pt x="3262" y="2514"/>
                </a:lnTo>
                <a:lnTo>
                  <a:pt x="3279" y="2535"/>
                </a:lnTo>
                <a:lnTo>
                  <a:pt x="3296" y="2557"/>
                </a:lnTo>
                <a:lnTo>
                  <a:pt x="3312" y="2578"/>
                </a:lnTo>
                <a:lnTo>
                  <a:pt x="3327" y="2602"/>
                </a:lnTo>
                <a:lnTo>
                  <a:pt x="3341" y="2625"/>
                </a:lnTo>
                <a:lnTo>
                  <a:pt x="3353" y="2650"/>
                </a:lnTo>
                <a:lnTo>
                  <a:pt x="3365" y="2675"/>
                </a:lnTo>
                <a:lnTo>
                  <a:pt x="3375" y="2702"/>
                </a:lnTo>
                <a:lnTo>
                  <a:pt x="3384" y="2728"/>
                </a:lnTo>
                <a:lnTo>
                  <a:pt x="3392" y="2755"/>
                </a:lnTo>
                <a:lnTo>
                  <a:pt x="3398" y="2783"/>
                </a:lnTo>
                <a:lnTo>
                  <a:pt x="3404" y="2811"/>
                </a:lnTo>
                <a:lnTo>
                  <a:pt x="3407" y="2840"/>
                </a:lnTo>
                <a:lnTo>
                  <a:pt x="3409" y="2869"/>
                </a:lnTo>
                <a:lnTo>
                  <a:pt x="3409" y="2898"/>
                </a:lnTo>
                <a:lnTo>
                  <a:pt x="3409" y="2928"/>
                </a:lnTo>
                <a:lnTo>
                  <a:pt x="3407" y="2957"/>
                </a:lnTo>
                <a:lnTo>
                  <a:pt x="3404" y="2985"/>
                </a:lnTo>
                <a:lnTo>
                  <a:pt x="3398" y="3014"/>
                </a:lnTo>
                <a:lnTo>
                  <a:pt x="3392" y="3041"/>
                </a:lnTo>
                <a:lnTo>
                  <a:pt x="3384" y="3069"/>
                </a:lnTo>
                <a:lnTo>
                  <a:pt x="3375" y="3095"/>
                </a:lnTo>
                <a:lnTo>
                  <a:pt x="3365" y="3121"/>
                </a:lnTo>
                <a:lnTo>
                  <a:pt x="3353" y="3146"/>
                </a:lnTo>
                <a:lnTo>
                  <a:pt x="3341" y="3171"/>
                </a:lnTo>
                <a:lnTo>
                  <a:pt x="3327" y="3195"/>
                </a:lnTo>
                <a:lnTo>
                  <a:pt x="3312" y="3218"/>
                </a:lnTo>
                <a:lnTo>
                  <a:pt x="3296" y="3241"/>
                </a:lnTo>
                <a:lnTo>
                  <a:pt x="3279" y="3263"/>
                </a:lnTo>
                <a:lnTo>
                  <a:pt x="3262" y="3283"/>
                </a:lnTo>
                <a:lnTo>
                  <a:pt x="3243" y="3303"/>
                </a:lnTo>
                <a:lnTo>
                  <a:pt x="3223" y="3322"/>
                </a:lnTo>
                <a:lnTo>
                  <a:pt x="3201" y="3341"/>
                </a:lnTo>
                <a:lnTo>
                  <a:pt x="3181" y="3357"/>
                </a:lnTo>
                <a:lnTo>
                  <a:pt x="3158" y="3373"/>
                </a:lnTo>
                <a:lnTo>
                  <a:pt x="3135" y="3387"/>
                </a:lnTo>
                <a:lnTo>
                  <a:pt x="3111" y="3401"/>
                </a:lnTo>
                <a:lnTo>
                  <a:pt x="3086" y="3414"/>
                </a:lnTo>
                <a:lnTo>
                  <a:pt x="3061" y="3426"/>
                </a:lnTo>
                <a:lnTo>
                  <a:pt x="3035" y="3435"/>
                </a:lnTo>
                <a:lnTo>
                  <a:pt x="3008" y="3445"/>
                </a:lnTo>
                <a:lnTo>
                  <a:pt x="2981" y="3453"/>
                </a:lnTo>
                <a:lnTo>
                  <a:pt x="2953" y="3459"/>
                </a:lnTo>
                <a:lnTo>
                  <a:pt x="2926" y="3464"/>
                </a:lnTo>
                <a:lnTo>
                  <a:pt x="2897" y="3467"/>
                </a:lnTo>
                <a:lnTo>
                  <a:pt x="2868" y="3470"/>
                </a:lnTo>
                <a:lnTo>
                  <a:pt x="2838" y="3471"/>
                </a:lnTo>
                <a:close/>
                <a:moveTo>
                  <a:pt x="2838" y="1969"/>
                </a:moveTo>
                <a:lnTo>
                  <a:pt x="2838" y="1969"/>
                </a:lnTo>
                <a:lnTo>
                  <a:pt x="2810" y="1969"/>
                </a:lnTo>
                <a:lnTo>
                  <a:pt x="2780" y="1967"/>
                </a:lnTo>
                <a:lnTo>
                  <a:pt x="2751" y="1962"/>
                </a:lnTo>
                <a:lnTo>
                  <a:pt x="2723" y="1958"/>
                </a:lnTo>
                <a:lnTo>
                  <a:pt x="2695" y="1951"/>
                </a:lnTo>
                <a:lnTo>
                  <a:pt x="2668" y="1944"/>
                </a:lnTo>
                <a:lnTo>
                  <a:pt x="2642" y="1935"/>
                </a:lnTo>
                <a:lnTo>
                  <a:pt x="2615" y="1925"/>
                </a:lnTo>
                <a:lnTo>
                  <a:pt x="2590" y="1913"/>
                </a:lnTo>
                <a:lnTo>
                  <a:pt x="2566" y="1901"/>
                </a:lnTo>
                <a:lnTo>
                  <a:pt x="2542" y="1887"/>
                </a:lnTo>
                <a:lnTo>
                  <a:pt x="2518" y="1872"/>
                </a:lnTo>
                <a:lnTo>
                  <a:pt x="2496" y="1856"/>
                </a:lnTo>
                <a:lnTo>
                  <a:pt x="2475" y="1839"/>
                </a:lnTo>
                <a:lnTo>
                  <a:pt x="2454" y="1821"/>
                </a:lnTo>
                <a:lnTo>
                  <a:pt x="2434" y="1802"/>
                </a:lnTo>
                <a:lnTo>
                  <a:pt x="2415" y="1782"/>
                </a:lnTo>
                <a:lnTo>
                  <a:pt x="2397" y="1761"/>
                </a:lnTo>
                <a:lnTo>
                  <a:pt x="2380" y="1740"/>
                </a:lnTo>
                <a:lnTo>
                  <a:pt x="2364" y="1717"/>
                </a:lnTo>
                <a:lnTo>
                  <a:pt x="2349" y="1694"/>
                </a:lnTo>
                <a:lnTo>
                  <a:pt x="2335" y="1670"/>
                </a:lnTo>
                <a:lnTo>
                  <a:pt x="2323" y="1646"/>
                </a:lnTo>
                <a:lnTo>
                  <a:pt x="2311" y="1620"/>
                </a:lnTo>
                <a:lnTo>
                  <a:pt x="2301" y="1595"/>
                </a:lnTo>
                <a:lnTo>
                  <a:pt x="2292" y="1567"/>
                </a:lnTo>
                <a:lnTo>
                  <a:pt x="2285" y="1541"/>
                </a:lnTo>
                <a:lnTo>
                  <a:pt x="2278" y="1512"/>
                </a:lnTo>
                <a:lnTo>
                  <a:pt x="2274" y="1485"/>
                </a:lnTo>
                <a:lnTo>
                  <a:pt x="2270" y="1456"/>
                </a:lnTo>
                <a:lnTo>
                  <a:pt x="2268" y="1427"/>
                </a:lnTo>
                <a:lnTo>
                  <a:pt x="2267" y="1397"/>
                </a:lnTo>
                <a:lnTo>
                  <a:pt x="2268" y="1368"/>
                </a:lnTo>
                <a:lnTo>
                  <a:pt x="2270" y="1339"/>
                </a:lnTo>
                <a:lnTo>
                  <a:pt x="2274" y="1310"/>
                </a:lnTo>
                <a:lnTo>
                  <a:pt x="2278" y="1283"/>
                </a:lnTo>
                <a:lnTo>
                  <a:pt x="2285" y="1255"/>
                </a:lnTo>
                <a:lnTo>
                  <a:pt x="2292" y="1228"/>
                </a:lnTo>
                <a:lnTo>
                  <a:pt x="2301" y="1201"/>
                </a:lnTo>
                <a:lnTo>
                  <a:pt x="2311" y="1175"/>
                </a:lnTo>
                <a:lnTo>
                  <a:pt x="2323" y="1150"/>
                </a:lnTo>
                <a:lnTo>
                  <a:pt x="2335" y="1125"/>
                </a:lnTo>
                <a:lnTo>
                  <a:pt x="2349" y="1101"/>
                </a:lnTo>
                <a:lnTo>
                  <a:pt x="2364" y="1078"/>
                </a:lnTo>
                <a:lnTo>
                  <a:pt x="2380" y="1055"/>
                </a:lnTo>
                <a:lnTo>
                  <a:pt x="2397" y="1033"/>
                </a:lnTo>
                <a:lnTo>
                  <a:pt x="2415" y="1013"/>
                </a:lnTo>
                <a:lnTo>
                  <a:pt x="2434" y="993"/>
                </a:lnTo>
                <a:lnTo>
                  <a:pt x="2454" y="974"/>
                </a:lnTo>
                <a:lnTo>
                  <a:pt x="2475" y="957"/>
                </a:lnTo>
                <a:lnTo>
                  <a:pt x="2496" y="940"/>
                </a:lnTo>
                <a:lnTo>
                  <a:pt x="2518" y="924"/>
                </a:lnTo>
                <a:lnTo>
                  <a:pt x="2542" y="909"/>
                </a:lnTo>
                <a:lnTo>
                  <a:pt x="2566" y="895"/>
                </a:lnTo>
                <a:lnTo>
                  <a:pt x="2590" y="883"/>
                </a:lnTo>
                <a:lnTo>
                  <a:pt x="2615" y="871"/>
                </a:lnTo>
                <a:lnTo>
                  <a:pt x="2642" y="861"/>
                </a:lnTo>
                <a:lnTo>
                  <a:pt x="2668" y="852"/>
                </a:lnTo>
                <a:lnTo>
                  <a:pt x="2695" y="844"/>
                </a:lnTo>
                <a:lnTo>
                  <a:pt x="2723" y="838"/>
                </a:lnTo>
                <a:lnTo>
                  <a:pt x="2751" y="832"/>
                </a:lnTo>
                <a:lnTo>
                  <a:pt x="2780" y="829"/>
                </a:lnTo>
                <a:lnTo>
                  <a:pt x="2810" y="827"/>
                </a:lnTo>
                <a:lnTo>
                  <a:pt x="2838" y="825"/>
                </a:lnTo>
                <a:lnTo>
                  <a:pt x="2868" y="827"/>
                </a:lnTo>
                <a:lnTo>
                  <a:pt x="2897" y="829"/>
                </a:lnTo>
                <a:lnTo>
                  <a:pt x="2926" y="832"/>
                </a:lnTo>
                <a:lnTo>
                  <a:pt x="2953" y="838"/>
                </a:lnTo>
                <a:lnTo>
                  <a:pt x="2981" y="844"/>
                </a:lnTo>
                <a:lnTo>
                  <a:pt x="3008" y="852"/>
                </a:lnTo>
                <a:lnTo>
                  <a:pt x="3035" y="861"/>
                </a:lnTo>
                <a:lnTo>
                  <a:pt x="3061" y="871"/>
                </a:lnTo>
                <a:lnTo>
                  <a:pt x="3086" y="883"/>
                </a:lnTo>
                <a:lnTo>
                  <a:pt x="3111" y="895"/>
                </a:lnTo>
                <a:lnTo>
                  <a:pt x="3135" y="909"/>
                </a:lnTo>
                <a:lnTo>
                  <a:pt x="3158" y="924"/>
                </a:lnTo>
                <a:lnTo>
                  <a:pt x="3181" y="940"/>
                </a:lnTo>
                <a:lnTo>
                  <a:pt x="3201" y="957"/>
                </a:lnTo>
                <a:lnTo>
                  <a:pt x="3223" y="974"/>
                </a:lnTo>
                <a:lnTo>
                  <a:pt x="3243" y="993"/>
                </a:lnTo>
                <a:lnTo>
                  <a:pt x="3262" y="1013"/>
                </a:lnTo>
                <a:lnTo>
                  <a:pt x="3279" y="1033"/>
                </a:lnTo>
                <a:lnTo>
                  <a:pt x="3296" y="1055"/>
                </a:lnTo>
                <a:lnTo>
                  <a:pt x="3312" y="1078"/>
                </a:lnTo>
                <a:lnTo>
                  <a:pt x="3327" y="1101"/>
                </a:lnTo>
                <a:lnTo>
                  <a:pt x="3341" y="1125"/>
                </a:lnTo>
                <a:lnTo>
                  <a:pt x="3353" y="1150"/>
                </a:lnTo>
                <a:lnTo>
                  <a:pt x="3365" y="1175"/>
                </a:lnTo>
                <a:lnTo>
                  <a:pt x="3375" y="1201"/>
                </a:lnTo>
                <a:lnTo>
                  <a:pt x="3384" y="1228"/>
                </a:lnTo>
                <a:lnTo>
                  <a:pt x="3392" y="1255"/>
                </a:lnTo>
                <a:lnTo>
                  <a:pt x="3398" y="1283"/>
                </a:lnTo>
                <a:lnTo>
                  <a:pt x="3404" y="1310"/>
                </a:lnTo>
                <a:lnTo>
                  <a:pt x="3407" y="1339"/>
                </a:lnTo>
                <a:lnTo>
                  <a:pt x="3409" y="1368"/>
                </a:lnTo>
                <a:lnTo>
                  <a:pt x="3409" y="1397"/>
                </a:lnTo>
                <a:lnTo>
                  <a:pt x="3409" y="1427"/>
                </a:lnTo>
                <a:lnTo>
                  <a:pt x="3407" y="1456"/>
                </a:lnTo>
                <a:lnTo>
                  <a:pt x="3404" y="1485"/>
                </a:lnTo>
                <a:lnTo>
                  <a:pt x="3398" y="1512"/>
                </a:lnTo>
                <a:lnTo>
                  <a:pt x="3392" y="1541"/>
                </a:lnTo>
                <a:lnTo>
                  <a:pt x="3384" y="1567"/>
                </a:lnTo>
                <a:lnTo>
                  <a:pt x="3375" y="1595"/>
                </a:lnTo>
                <a:lnTo>
                  <a:pt x="3365" y="1620"/>
                </a:lnTo>
                <a:lnTo>
                  <a:pt x="3353" y="1646"/>
                </a:lnTo>
                <a:lnTo>
                  <a:pt x="3341" y="1670"/>
                </a:lnTo>
                <a:lnTo>
                  <a:pt x="3327" y="1694"/>
                </a:lnTo>
                <a:lnTo>
                  <a:pt x="3312" y="1717"/>
                </a:lnTo>
                <a:lnTo>
                  <a:pt x="3296" y="1740"/>
                </a:lnTo>
                <a:lnTo>
                  <a:pt x="3279" y="1761"/>
                </a:lnTo>
                <a:lnTo>
                  <a:pt x="3262" y="1782"/>
                </a:lnTo>
                <a:lnTo>
                  <a:pt x="3243" y="1802"/>
                </a:lnTo>
                <a:lnTo>
                  <a:pt x="3223" y="1821"/>
                </a:lnTo>
                <a:lnTo>
                  <a:pt x="3201" y="1839"/>
                </a:lnTo>
                <a:lnTo>
                  <a:pt x="3181" y="1856"/>
                </a:lnTo>
                <a:lnTo>
                  <a:pt x="3158" y="1872"/>
                </a:lnTo>
                <a:lnTo>
                  <a:pt x="3135" y="1887"/>
                </a:lnTo>
                <a:lnTo>
                  <a:pt x="3111" y="1901"/>
                </a:lnTo>
                <a:lnTo>
                  <a:pt x="3086" y="1913"/>
                </a:lnTo>
                <a:lnTo>
                  <a:pt x="3061" y="1925"/>
                </a:lnTo>
                <a:lnTo>
                  <a:pt x="3035" y="1935"/>
                </a:lnTo>
                <a:lnTo>
                  <a:pt x="3008" y="1944"/>
                </a:lnTo>
                <a:lnTo>
                  <a:pt x="2981" y="1951"/>
                </a:lnTo>
                <a:lnTo>
                  <a:pt x="2953" y="1958"/>
                </a:lnTo>
                <a:lnTo>
                  <a:pt x="2926" y="1962"/>
                </a:lnTo>
                <a:lnTo>
                  <a:pt x="2897" y="1967"/>
                </a:lnTo>
                <a:lnTo>
                  <a:pt x="2868" y="1969"/>
                </a:lnTo>
                <a:lnTo>
                  <a:pt x="2838" y="196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" name="卡带"/>
          <p:cNvSpPr/>
          <p:nvPr/>
        </p:nvSpPr>
        <p:spPr bwMode="auto">
          <a:xfrm rot="17520000">
            <a:off x="1359535" y="1418590"/>
            <a:ext cx="782320" cy="940435"/>
          </a:xfrm>
          <a:custGeom>
            <a:avLst/>
            <a:gdLst>
              <a:gd name="T0" fmla="*/ 173780540 w 5685"/>
              <a:gd name="T1" fmla="*/ 145097863 h 6610"/>
              <a:gd name="T2" fmla="*/ 111127547 w 5685"/>
              <a:gd name="T3" fmla="*/ 189532100 h 6610"/>
              <a:gd name="T4" fmla="*/ 72748759 w 5685"/>
              <a:gd name="T5" fmla="*/ 256517628 h 6610"/>
              <a:gd name="T6" fmla="*/ 65325538 w 5685"/>
              <a:gd name="T7" fmla="*/ 324764131 h 6610"/>
              <a:gd name="T8" fmla="*/ 83067190 w 5685"/>
              <a:gd name="T9" fmla="*/ 395310073 h 6610"/>
              <a:gd name="T10" fmla="*/ 47138281 w 5685"/>
              <a:gd name="T11" fmla="*/ 338042492 h 6610"/>
              <a:gd name="T12" fmla="*/ 30509962 w 5685"/>
              <a:gd name="T13" fmla="*/ 275285450 h 6610"/>
              <a:gd name="T14" fmla="*/ 38304384 w 5685"/>
              <a:gd name="T15" fmla="*/ 196356886 h 6610"/>
              <a:gd name="T16" fmla="*/ 80914383 w 5685"/>
              <a:gd name="T17" fmla="*/ 114832022 h 6610"/>
              <a:gd name="T18" fmla="*/ 134956419 w 5685"/>
              <a:gd name="T19" fmla="*/ 68839950 h 6610"/>
              <a:gd name="T20" fmla="*/ 207631047 w 5685"/>
              <a:gd name="T21" fmla="*/ 42431385 h 6610"/>
              <a:gd name="T22" fmla="*/ 215871075 w 5685"/>
              <a:gd name="T23" fmla="*/ 2002852 h 6610"/>
              <a:gd name="T24" fmla="*/ 135772954 w 5685"/>
              <a:gd name="T25" fmla="*/ 26334214 h 6610"/>
              <a:gd name="T26" fmla="*/ 57234046 w 5685"/>
              <a:gd name="T27" fmla="*/ 89610625 h 6610"/>
              <a:gd name="T28" fmla="*/ 20488328 w 5685"/>
              <a:gd name="T29" fmla="*/ 149993875 h 6610"/>
              <a:gd name="T30" fmla="*/ 1336272 w 5685"/>
              <a:gd name="T31" fmla="*/ 222394241 h 6610"/>
              <a:gd name="T32" fmla="*/ 6977887 w 5685"/>
              <a:gd name="T33" fmla="*/ 308741039 h 6610"/>
              <a:gd name="T34" fmla="*/ 52483097 w 5685"/>
              <a:gd name="T35" fmla="*/ 399760796 h 6610"/>
              <a:gd name="T36" fmla="*/ 98359237 w 5685"/>
              <a:gd name="T37" fmla="*/ 442637471 h 6610"/>
              <a:gd name="T38" fmla="*/ 178160287 w 5685"/>
              <a:gd name="T39" fmla="*/ 480469703 h 6610"/>
              <a:gd name="T40" fmla="*/ 263900022 w 5685"/>
              <a:gd name="T41" fmla="*/ 488926403 h 6610"/>
              <a:gd name="T42" fmla="*/ 332269034 w 5685"/>
              <a:gd name="T43" fmla="*/ 465559428 h 6610"/>
              <a:gd name="T44" fmla="*/ 388166808 w 5685"/>
              <a:gd name="T45" fmla="*/ 414151974 h 6610"/>
              <a:gd name="T46" fmla="*/ 421274910 w 5685"/>
              <a:gd name="T47" fmla="*/ 326099184 h 6610"/>
              <a:gd name="T48" fmla="*/ 411179145 w 5685"/>
              <a:gd name="T49" fmla="*/ 248209358 h 6610"/>
              <a:gd name="T50" fmla="*/ 369682752 w 5685"/>
              <a:gd name="T51" fmla="*/ 183375113 h 6610"/>
              <a:gd name="T52" fmla="*/ 304728415 w 5685"/>
              <a:gd name="T53" fmla="*/ 141908115 h 6610"/>
              <a:gd name="T54" fmla="*/ 173929076 w 5685"/>
              <a:gd name="T55" fmla="*/ 425353405 h 6610"/>
              <a:gd name="T56" fmla="*/ 139930034 w 5685"/>
              <a:gd name="T57" fmla="*/ 407253109 h 6610"/>
              <a:gd name="T58" fmla="*/ 131838541 w 5685"/>
              <a:gd name="T59" fmla="*/ 370978711 h 6610"/>
              <a:gd name="T60" fmla="*/ 154628212 w 5685"/>
              <a:gd name="T61" fmla="*/ 340267853 h 6610"/>
              <a:gd name="T62" fmla="*/ 191819263 w 5685"/>
              <a:gd name="T63" fmla="*/ 337597202 h 6610"/>
              <a:gd name="T64" fmla="*/ 218840417 w 5685"/>
              <a:gd name="T65" fmla="*/ 364599215 h 6610"/>
              <a:gd name="T66" fmla="*/ 216019338 w 5685"/>
              <a:gd name="T67" fmla="*/ 401763921 h 6610"/>
              <a:gd name="T68" fmla="*/ 185361113 w 5685"/>
              <a:gd name="T69" fmla="*/ 424537448 h 6610"/>
              <a:gd name="T70" fmla="*/ 159676231 w 5685"/>
              <a:gd name="T71" fmla="*/ 284706265 h 6610"/>
              <a:gd name="T72" fmla="*/ 138445499 w 5685"/>
              <a:gd name="T73" fmla="*/ 252882590 h 6610"/>
              <a:gd name="T74" fmla="*/ 148244194 w 5685"/>
              <a:gd name="T75" fmla="*/ 217201840 h 6610"/>
              <a:gd name="T76" fmla="*/ 183282437 w 5685"/>
              <a:gd name="T77" fmla="*/ 200733530 h 6610"/>
              <a:gd name="T78" fmla="*/ 216761741 w 5685"/>
              <a:gd name="T79" fmla="*/ 215569727 h 6610"/>
              <a:gd name="T80" fmla="*/ 228342041 w 5685"/>
              <a:gd name="T81" fmla="*/ 250583150 h 6610"/>
              <a:gd name="T82" fmla="*/ 208596117 w 5685"/>
              <a:gd name="T83" fmla="*/ 283519369 h 6610"/>
              <a:gd name="T84" fmla="*/ 246232501 w 5685"/>
              <a:gd name="T85" fmla="*/ 334704314 h 6610"/>
              <a:gd name="T86" fmla="*/ 236433534 w 5685"/>
              <a:gd name="T87" fmla="*/ 313636779 h 6610"/>
              <a:gd name="T88" fmla="*/ 258406670 w 5685"/>
              <a:gd name="T89" fmla="*/ 305996308 h 6610"/>
              <a:gd name="T90" fmla="*/ 263900022 w 5685"/>
              <a:gd name="T91" fmla="*/ 328472975 h 6610"/>
              <a:gd name="T92" fmla="*/ 297379326 w 5685"/>
              <a:gd name="T93" fmla="*/ 429136601 h 6610"/>
              <a:gd name="T94" fmla="*/ 267908566 w 5685"/>
              <a:gd name="T95" fmla="*/ 404953669 h 6610"/>
              <a:gd name="T96" fmla="*/ 266943496 w 5685"/>
              <a:gd name="T97" fmla="*/ 367714884 h 6610"/>
              <a:gd name="T98" fmla="*/ 295300650 w 5685"/>
              <a:gd name="T99" fmla="*/ 342048197 h 6610"/>
              <a:gd name="T100" fmla="*/ 332194903 w 5685"/>
              <a:gd name="T101" fmla="*/ 346647350 h 6610"/>
              <a:gd name="T102" fmla="*/ 353499766 w 5685"/>
              <a:gd name="T103" fmla="*/ 378471025 h 6610"/>
              <a:gd name="T104" fmla="*/ 343626668 w 5685"/>
              <a:gd name="T105" fmla="*/ 414077895 h 6610"/>
              <a:gd name="T106" fmla="*/ 308736960 w 5685"/>
              <a:gd name="T107" fmla="*/ 430620084 h 6610"/>
              <a:gd name="T108" fmla="*/ 283497683 w 5685"/>
              <a:gd name="T109" fmla="*/ 286486608 h 6610"/>
              <a:gd name="T110" fmla="*/ 268576839 w 5685"/>
              <a:gd name="T111" fmla="*/ 252956941 h 6610"/>
              <a:gd name="T112" fmla="*/ 285130754 w 5685"/>
              <a:gd name="T113" fmla="*/ 218017597 h 6610"/>
              <a:gd name="T114" fmla="*/ 320836997 w 5685"/>
              <a:gd name="T115" fmla="*/ 208225843 h 6610"/>
              <a:gd name="T116" fmla="*/ 352757362 w 5685"/>
              <a:gd name="T117" fmla="*/ 229515615 h 6610"/>
              <a:gd name="T118" fmla="*/ 357211513 w 5685"/>
              <a:gd name="T119" fmla="*/ 266457811 h 6610"/>
              <a:gd name="T120" fmla="*/ 331526631 w 5685"/>
              <a:gd name="T121" fmla="*/ 294720799 h 661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685" h="6610">
                <a:moveTo>
                  <a:pt x="3278" y="1767"/>
                </a:moveTo>
                <a:lnTo>
                  <a:pt x="3278" y="1767"/>
                </a:lnTo>
                <a:lnTo>
                  <a:pt x="3216" y="1768"/>
                </a:lnTo>
                <a:lnTo>
                  <a:pt x="3155" y="1770"/>
                </a:lnTo>
                <a:lnTo>
                  <a:pt x="3093" y="1774"/>
                </a:lnTo>
                <a:lnTo>
                  <a:pt x="3031" y="1779"/>
                </a:lnTo>
                <a:lnTo>
                  <a:pt x="2972" y="1786"/>
                </a:lnTo>
                <a:lnTo>
                  <a:pt x="2912" y="1794"/>
                </a:lnTo>
                <a:lnTo>
                  <a:pt x="2852" y="1804"/>
                </a:lnTo>
                <a:lnTo>
                  <a:pt x="2793" y="1816"/>
                </a:lnTo>
                <a:lnTo>
                  <a:pt x="2735" y="1828"/>
                </a:lnTo>
                <a:lnTo>
                  <a:pt x="2676" y="1842"/>
                </a:lnTo>
                <a:lnTo>
                  <a:pt x="2619" y="1858"/>
                </a:lnTo>
                <a:lnTo>
                  <a:pt x="2562" y="1875"/>
                </a:lnTo>
                <a:lnTo>
                  <a:pt x="2506" y="1893"/>
                </a:lnTo>
                <a:lnTo>
                  <a:pt x="2450" y="1913"/>
                </a:lnTo>
                <a:lnTo>
                  <a:pt x="2396" y="1933"/>
                </a:lnTo>
                <a:lnTo>
                  <a:pt x="2341" y="1956"/>
                </a:lnTo>
                <a:lnTo>
                  <a:pt x="2287" y="1979"/>
                </a:lnTo>
                <a:lnTo>
                  <a:pt x="2235" y="2004"/>
                </a:lnTo>
                <a:lnTo>
                  <a:pt x="2182" y="2030"/>
                </a:lnTo>
                <a:lnTo>
                  <a:pt x="2131" y="2058"/>
                </a:lnTo>
                <a:lnTo>
                  <a:pt x="2081" y="2085"/>
                </a:lnTo>
                <a:lnTo>
                  <a:pt x="2030" y="2115"/>
                </a:lnTo>
                <a:lnTo>
                  <a:pt x="1981" y="2146"/>
                </a:lnTo>
                <a:lnTo>
                  <a:pt x="1932" y="2178"/>
                </a:lnTo>
                <a:lnTo>
                  <a:pt x="1885" y="2211"/>
                </a:lnTo>
                <a:lnTo>
                  <a:pt x="1839" y="2245"/>
                </a:lnTo>
                <a:lnTo>
                  <a:pt x="1792" y="2280"/>
                </a:lnTo>
                <a:lnTo>
                  <a:pt x="1747" y="2317"/>
                </a:lnTo>
                <a:lnTo>
                  <a:pt x="1703" y="2353"/>
                </a:lnTo>
                <a:lnTo>
                  <a:pt x="1660" y="2392"/>
                </a:lnTo>
                <a:lnTo>
                  <a:pt x="1618" y="2431"/>
                </a:lnTo>
                <a:lnTo>
                  <a:pt x="1576" y="2472"/>
                </a:lnTo>
                <a:lnTo>
                  <a:pt x="1536" y="2513"/>
                </a:lnTo>
                <a:lnTo>
                  <a:pt x="1497" y="2555"/>
                </a:lnTo>
                <a:lnTo>
                  <a:pt x="1458" y="2599"/>
                </a:lnTo>
                <a:lnTo>
                  <a:pt x="1421" y="2642"/>
                </a:lnTo>
                <a:lnTo>
                  <a:pt x="1385" y="2688"/>
                </a:lnTo>
                <a:lnTo>
                  <a:pt x="1350" y="2734"/>
                </a:lnTo>
                <a:lnTo>
                  <a:pt x="1316" y="2780"/>
                </a:lnTo>
                <a:lnTo>
                  <a:pt x="1283" y="2828"/>
                </a:lnTo>
                <a:lnTo>
                  <a:pt x="1251" y="2876"/>
                </a:lnTo>
                <a:lnTo>
                  <a:pt x="1220" y="2925"/>
                </a:lnTo>
                <a:lnTo>
                  <a:pt x="1190" y="2975"/>
                </a:lnTo>
                <a:lnTo>
                  <a:pt x="1162" y="3027"/>
                </a:lnTo>
                <a:lnTo>
                  <a:pt x="1134" y="3078"/>
                </a:lnTo>
                <a:lnTo>
                  <a:pt x="1109" y="3130"/>
                </a:lnTo>
                <a:lnTo>
                  <a:pt x="1084" y="3183"/>
                </a:lnTo>
                <a:lnTo>
                  <a:pt x="1061" y="3237"/>
                </a:lnTo>
                <a:lnTo>
                  <a:pt x="1038" y="3291"/>
                </a:lnTo>
                <a:lnTo>
                  <a:pt x="1018" y="3346"/>
                </a:lnTo>
                <a:lnTo>
                  <a:pt x="998" y="3401"/>
                </a:lnTo>
                <a:lnTo>
                  <a:pt x="980" y="3458"/>
                </a:lnTo>
                <a:lnTo>
                  <a:pt x="963" y="3514"/>
                </a:lnTo>
                <a:lnTo>
                  <a:pt x="947" y="3572"/>
                </a:lnTo>
                <a:lnTo>
                  <a:pt x="933" y="3629"/>
                </a:lnTo>
                <a:lnTo>
                  <a:pt x="921" y="3689"/>
                </a:lnTo>
                <a:lnTo>
                  <a:pt x="909" y="3747"/>
                </a:lnTo>
                <a:lnTo>
                  <a:pt x="899" y="3808"/>
                </a:lnTo>
                <a:lnTo>
                  <a:pt x="891" y="3867"/>
                </a:lnTo>
                <a:lnTo>
                  <a:pt x="884" y="3927"/>
                </a:lnTo>
                <a:lnTo>
                  <a:pt x="879" y="3988"/>
                </a:lnTo>
                <a:lnTo>
                  <a:pt x="875" y="4050"/>
                </a:lnTo>
                <a:lnTo>
                  <a:pt x="873" y="4111"/>
                </a:lnTo>
                <a:lnTo>
                  <a:pt x="872" y="4174"/>
                </a:lnTo>
                <a:lnTo>
                  <a:pt x="872" y="4215"/>
                </a:lnTo>
                <a:lnTo>
                  <a:pt x="873" y="4256"/>
                </a:lnTo>
                <a:lnTo>
                  <a:pt x="875" y="4297"/>
                </a:lnTo>
                <a:lnTo>
                  <a:pt x="877" y="4338"/>
                </a:lnTo>
                <a:lnTo>
                  <a:pt x="880" y="4378"/>
                </a:lnTo>
                <a:lnTo>
                  <a:pt x="884" y="4419"/>
                </a:lnTo>
                <a:lnTo>
                  <a:pt x="893" y="4499"/>
                </a:lnTo>
                <a:lnTo>
                  <a:pt x="906" y="4579"/>
                </a:lnTo>
                <a:lnTo>
                  <a:pt x="921" y="4658"/>
                </a:lnTo>
                <a:lnTo>
                  <a:pt x="938" y="4735"/>
                </a:lnTo>
                <a:lnTo>
                  <a:pt x="957" y="4812"/>
                </a:lnTo>
                <a:lnTo>
                  <a:pt x="980" y="4887"/>
                </a:lnTo>
                <a:lnTo>
                  <a:pt x="1004" y="4963"/>
                </a:lnTo>
                <a:lnTo>
                  <a:pt x="1032" y="5036"/>
                </a:lnTo>
                <a:lnTo>
                  <a:pt x="1060" y="5109"/>
                </a:lnTo>
                <a:lnTo>
                  <a:pt x="1092" y="5179"/>
                </a:lnTo>
                <a:lnTo>
                  <a:pt x="1126" y="5250"/>
                </a:lnTo>
                <a:lnTo>
                  <a:pt x="1162" y="5319"/>
                </a:lnTo>
                <a:lnTo>
                  <a:pt x="1199" y="5386"/>
                </a:lnTo>
                <a:lnTo>
                  <a:pt x="1175" y="5370"/>
                </a:lnTo>
                <a:lnTo>
                  <a:pt x="1148" y="5351"/>
                </a:lnTo>
                <a:lnTo>
                  <a:pt x="1119" y="5329"/>
                </a:lnTo>
                <a:lnTo>
                  <a:pt x="1090" y="5302"/>
                </a:lnTo>
                <a:lnTo>
                  <a:pt x="1058" y="5271"/>
                </a:lnTo>
                <a:lnTo>
                  <a:pt x="1024" y="5235"/>
                </a:lnTo>
                <a:lnTo>
                  <a:pt x="989" y="5194"/>
                </a:lnTo>
                <a:lnTo>
                  <a:pt x="953" y="5149"/>
                </a:lnTo>
                <a:lnTo>
                  <a:pt x="915" y="5098"/>
                </a:lnTo>
                <a:lnTo>
                  <a:pt x="877" y="5040"/>
                </a:lnTo>
                <a:lnTo>
                  <a:pt x="839" y="4977"/>
                </a:lnTo>
                <a:lnTo>
                  <a:pt x="818" y="4943"/>
                </a:lnTo>
                <a:lnTo>
                  <a:pt x="799" y="4908"/>
                </a:lnTo>
                <a:lnTo>
                  <a:pt x="778" y="4870"/>
                </a:lnTo>
                <a:lnTo>
                  <a:pt x="758" y="4831"/>
                </a:lnTo>
                <a:lnTo>
                  <a:pt x="738" y="4790"/>
                </a:lnTo>
                <a:lnTo>
                  <a:pt x="718" y="4747"/>
                </a:lnTo>
                <a:lnTo>
                  <a:pt x="697" y="4702"/>
                </a:lnTo>
                <a:lnTo>
                  <a:pt x="677" y="4656"/>
                </a:lnTo>
                <a:lnTo>
                  <a:pt x="656" y="4608"/>
                </a:lnTo>
                <a:lnTo>
                  <a:pt x="635" y="4557"/>
                </a:lnTo>
                <a:lnTo>
                  <a:pt x="627" y="4540"/>
                </a:lnTo>
                <a:lnTo>
                  <a:pt x="606" y="4493"/>
                </a:lnTo>
                <a:lnTo>
                  <a:pt x="591" y="4459"/>
                </a:lnTo>
                <a:lnTo>
                  <a:pt x="574" y="4417"/>
                </a:lnTo>
                <a:lnTo>
                  <a:pt x="556" y="4368"/>
                </a:lnTo>
                <a:lnTo>
                  <a:pt x="536" y="4313"/>
                </a:lnTo>
                <a:lnTo>
                  <a:pt x="517" y="4252"/>
                </a:lnTo>
                <a:lnTo>
                  <a:pt x="497" y="4184"/>
                </a:lnTo>
                <a:lnTo>
                  <a:pt x="478" y="4110"/>
                </a:lnTo>
                <a:lnTo>
                  <a:pt x="460" y="4030"/>
                </a:lnTo>
                <a:lnTo>
                  <a:pt x="452" y="3989"/>
                </a:lnTo>
                <a:lnTo>
                  <a:pt x="443" y="3946"/>
                </a:lnTo>
                <a:lnTo>
                  <a:pt x="436" y="3901"/>
                </a:lnTo>
                <a:lnTo>
                  <a:pt x="429" y="3855"/>
                </a:lnTo>
                <a:lnTo>
                  <a:pt x="422" y="3809"/>
                </a:lnTo>
                <a:lnTo>
                  <a:pt x="416" y="3760"/>
                </a:lnTo>
                <a:lnTo>
                  <a:pt x="411" y="3711"/>
                </a:lnTo>
                <a:lnTo>
                  <a:pt x="407" y="3660"/>
                </a:lnTo>
                <a:lnTo>
                  <a:pt x="404" y="3608"/>
                </a:lnTo>
                <a:lnTo>
                  <a:pt x="401" y="3555"/>
                </a:lnTo>
                <a:lnTo>
                  <a:pt x="399" y="3502"/>
                </a:lnTo>
                <a:lnTo>
                  <a:pt x="399" y="3446"/>
                </a:lnTo>
                <a:lnTo>
                  <a:pt x="399" y="3390"/>
                </a:lnTo>
                <a:lnTo>
                  <a:pt x="401" y="3333"/>
                </a:lnTo>
                <a:lnTo>
                  <a:pt x="405" y="3275"/>
                </a:lnTo>
                <a:lnTo>
                  <a:pt x="408" y="3216"/>
                </a:lnTo>
                <a:lnTo>
                  <a:pt x="414" y="3156"/>
                </a:lnTo>
                <a:lnTo>
                  <a:pt x="422" y="3095"/>
                </a:lnTo>
                <a:lnTo>
                  <a:pt x="430" y="3034"/>
                </a:lnTo>
                <a:lnTo>
                  <a:pt x="440" y="2971"/>
                </a:lnTo>
                <a:lnTo>
                  <a:pt x="452" y="2908"/>
                </a:lnTo>
                <a:lnTo>
                  <a:pt x="465" y="2844"/>
                </a:lnTo>
                <a:lnTo>
                  <a:pt x="480" y="2779"/>
                </a:lnTo>
                <a:lnTo>
                  <a:pt x="497" y="2714"/>
                </a:lnTo>
                <a:lnTo>
                  <a:pt x="516" y="2647"/>
                </a:lnTo>
                <a:lnTo>
                  <a:pt x="536" y="2581"/>
                </a:lnTo>
                <a:lnTo>
                  <a:pt x="559" y="2513"/>
                </a:lnTo>
                <a:lnTo>
                  <a:pt x="584" y="2445"/>
                </a:lnTo>
                <a:lnTo>
                  <a:pt x="610" y="2376"/>
                </a:lnTo>
                <a:lnTo>
                  <a:pt x="639" y="2307"/>
                </a:lnTo>
                <a:lnTo>
                  <a:pt x="671" y="2237"/>
                </a:lnTo>
                <a:lnTo>
                  <a:pt x="704" y="2167"/>
                </a:lnTo>
                <a:lnTo>
                  <a:pt x="739" y="2097"/>
                </a:lnTo>
                <a:lnTo>
                  <a:pt x="777" y="2025"/>
                </a:lnTo>
                <a:lnTo>
                  <a:pt x="818" y="1954"/>
                </a:lnTo>
                <a:lnTo>
                  <a:pt x="860" y="1882"/>
                </a:lnTo>
                <a:lnTo>
                  <a:pt x="906" y="1809"/>
                </a:lnTo>
                <a:lnTo>
                  <a:pt x="954" y="1737"/>
                </a:lnTo>
                <a:lnTo>
                  <a:pt x="1005" y="1664"/>
                </a:lnTo>
                <a:lnTo>
                  <a:pt x="1059" y="1591"/>
                </a:lnTo>
                <a:lnTo>
                  <a:pt x="1067" y="1580"/>
                </a:lnTo>
                <a:lnTo>
                  <a:pt x="1090" y="1548"/>
                </a:lnTo>
                <a:lnTo>
                  <a:pt x="1107" y="1524"/>
                </a:lnTo>
                <a:lnTo>
                  <a:pt x="1129" y="1496"/>
                </a:lnTo>
                <a:lnTo>
                  <a:pt x="1155" y="1465"/>
                </a:lnTo>
                <a:lnTo>
                  <a:pt x="1184" y="1431"/>
                </a:lnTo>
                <a:lnTo>
                  <a:pt x="1219" y="1394"/>
                </a:lnTo>
                <a:lnTo>
                  <a:pt x="1258" y="1354"/>
                </a:lnTo>
                <a:lnTo>
                  <a:pt x="1301" y="1310"/>
                </a:lnTo>
                <a:lnTo>
                  <a:pt x="1349" y="1266"/>
                </a:lnTo>
                <a:lnTo>
                  <a:pt x="1401" y="1220"/>
                </a:lnTo>
                <a:lnTo>
                  <a:pt x="1458" y="1172"/>
                </a:lnTo>
                <a:lnTo>
                  <a:pt x="1521" y="1123"/>
                </a:lnTo>
                <a:lnTo>
                  <a:pt x="1587" y="1074"/>
                </a:lnTo>
                <a:lnTo>
                  <a:pt x="1623" y="1050"/>
                </a:lnTo>
                <a:lnTo>
                  <a:pt x="1659" y="1025"/>
                </a:lnTo>
                <a:lnTo>
                  <a:pt x="1697" y="1001"/>
                </a:lnTo>
                <a:lnTo>
                  <a:pt x="1736" y="976"/>
                </a:lnTo>
                <a:lnTo>
                  <a:pt x="1777" y="952"/>
                </a:lnTo>
                <a:lnTo>
                  <a:pt x="1818" y="928"/>
                </a:lnTo>
                <a:lnTo>
                  <a:pt x="1861" y="904"/>
                </a:lnTo>
                <a:lnTo>
                  <a:pt x="1905" y="880"/>
                </a:lnTo>
                <a:lnTo>
                  <a:pt x="1950" y="856"/>
                </a:lnTo>
                <a:lnTo>
                  <a:pt x="1997" y="833"/>
                </a:lnTo>
                <a:lnTo>
                  <a:pt x="2045" y="810"/>
                </a:lnTo>
                <a:lnTo>
                  <a:pt x="2095" y="789"/>
                </a:lnTo>
                <a:lnTo>
                  <a:pt x="2146" y="767"/>
                </a:lnTo>
                <a:lnTo>
                  <a:pt x="2198" y="745"/>
                </a:lnTo>
                <a:lnTo>
                  <a:pt x="2252" y="725"/>
                </a:lnTo>
                <a:lnTo>
                  <a:pt x="2307" y="704"/>
                </a:lnTo>
                <a:lnTo>
                  <a:pt x="2362" y="685"/>
                </a:lnTo>
                <a:lnTo>
                  <a:pt x="2421" y="667"/>
                </a:lnTo>
                <a:lnTo>
                  <a:pt x="2480" y="648"/>
                </a:lnTo>
                <a:lnTo>
                  <a:pt x="2541" y="631"/>
                </a:lnTo>
                <a:lnTo>
                  <a:pt x="2602" y="615"/>
                </a:lnTo>
                <a:lnTo>
                  <a:pt x="2666" y="600"/>
                </a:lnTo>
                <a:lnTo>
                  <a:pt x="2731" y="586"/>
                </a:lnTo>
                <a:lnTo>
                  <a:pt x="2797" y="572"/>
                </a:lnTo>
                <a:lnTo>
                  <a:pt x="2865" y="559"/>
                </a:lnTo>
                <a:lnTo>
                  <a:pt x="2934" y="548"/>
                </a:lnTo>
                <a:lnTo>
                  <a:pt x="3005" y="538"/>
                </a:lnTo>
                <a:lnTo>
                  <a:pt x="3077" y="528"/>
                </a:lnTo>
                <a:lnTo>
                  <a:pt x="3150" y="522"/>
                </a:lnTo>
                <a:lnTo>
                  <a:pt x="3225" y="515"/>
                </a:lnTo>
                <a:lnTo>
                  <a:pt x="3303" y="509"/>
                </a:lnTo>
                <a:lnTo>
                  <a:pt x="3381" y="506"/>
                </a:lnTo>
                <a:lnTo>
                  <a:pt x="3381" y="2"/>
                </a:lnTo>
                <a:lnTo>
                  <a:pt x="3354" y="1"/>
                </a:lnTo>
                <a:lnTo>
                  <a:pt x="3322" y="0"/>
                </a:lnTo>
                <a:lnTo>
                  <a:pt x="3278" y="0"/>
                </a:lnTo>
                <a:lnTo>
                  <a:pt x="3223" y="1"/>
                </a:lnTo>
                <a:lnTo>
                  <a:pt x="3158" y="3"/>
                </a:lnTo>
                <a:lnTo>
                  <a:pt x="3084" y="9"/>
                </a:lnTo>
                <a:lnTo>
                  <a:pt x="2999" y="16"/>
                </a:lnTo>
                <a:lnTo>
                  <a:pt x="2908" y="27"/>
                </a:lnTo>
                <a:lnTo>
                  <a:pt x="2859" y="34"/>
                </a:lnTo>
                <a:lnTo>
                  <a:pt x="2809" y="42"/>
                </a:lnTo>
                <a:lnTo>
                  <a:pt x="2756" y="50"/>
                </a:lnTo>
                <a:lnTo>
                  <a:pt x="2703" y="60"/>
                </a:lnTo>
                <a:lnTo>
                  <a:pt x="2648" y="72"/>
                </a:lnTo>
                <a:lnTo>
                  <a:pt x="2591" y="84"/>
                </a:lnTo>
                <a:lnTo>
                  <a:pt x="2533" y="98"/>
                </a:lnTo>
                <a:lnTo>
                  <a:pt x="2473" y="113"/>
                </a:lnTo>
                <a:lnTo>
                  <a:pt x="2413" y="130"/>
                </a:lnTo>
                <a:lnTo>
                  <a:pt x="2351" y="148"/>
                </a:lnTo>
                <a:lnTo>
                  <a:pt x="2288" y="168"/>
                </a:lnTo>
                <a:lnTo>
                  <a:pt x="2224" y="189"/>
                </a:lnTo>
                <a:lnTo>
                  <a:pt x="2160" y="212"/>
                </a:lnTo>
                <a:lnTo>
                  <a:pt x="2095" y="237"/>
                </a:lnTo>
                <a:lnTo>
                  <a:pt x="2029" y="264"/>
                </a:lnTo>
                <a:lnTo>
                  <a:pt x="1963" y="292"/>
                </a:lnTo>
                <a:lnTo>
                  <a:pt x="1897" y="323"/>
                </a:lnTo>
                <a:lnTo>
                  <a:pt x="1829" y="355"/>
                </a:lnTo>
                <a:lnTo>
                  <a:pt x="1761" y="390"/>
                </a:lnTo>
                <a:lnTo>
                  <a:pt x="1694" y="427"/>
                </a:lnTo>
                <a:lnTo>
                  <a:pt x="1626" y="466"/>
                </a:lnTo>
                <a:lnTo>
                  <a:pt x="1558" y="508"/>
                </a:lnTo>
                <a:lnTo>
                  <a:pt x="1490" y="551"/>
                </a:lnTo>
                <a:lnTo>
                  <a:pt x="1422" y="597"/>
                </a:lnTo>
                <a:lnTo>
                  <a:pt x="1355" y="646"/>
                </a:lnTo>
                <a:lnTo>
                  <a:pt x="1287" y="697"/>
                </a:lnTo>
                <a:lnTo>
                  <a:pt x="1221" y="751"/>
                </a:lnTo>
                <a:lnTo>
                  <a:pt x="1154" y="808"/>
                </a:lnTo>
                <a:lnTo>
                  <a:pt x="1089" y="867"/>
                </a:lnTo>
                <a:lnTo>
                  <a:pt x="1024" y="929"/>
                </a:lnTo>
                <a:lnTo>
                  <a:pt x="958" y="994"/>
                </a:lnTo>
                <a:lnTo>
                  <a:pt x="896" y="1063"/>
                </a:lnTo>
                <a:lnTo>
                  <a:pt x="864" y="1097"/>
                </a:lnTo>
                <a:lnTo>
                  <a:pt x="833" y="1133"/>
                </a:lnTo>
                <a:lnTo>
                  <a:pt x="802" y="1170"/>
                </a:lnTo>
                <a:lnTo>
                  <a:pt x="771" y="1208"/>
                </a:lnTo>
                <a:lnTo>
                  <a:pt x="740" y="1245"/>
                </a:lnTo>
                <a:lnTo>
                  <a:pt x="711" y="1284"/>
                </a:lnTo>
                <a:lnTo>
                  <a:pt x="681" y="1324"/>
                </a:lnTo>
                <a:lnTo>
                  <a:pt x="651" y="1365"/>
                </a:lnTo>
                <a:lnTo>
                  <a:pt x="622" y="1406"/>
                </a:lnTo>
                <a:lnTo>
                  <a:pt x="593" y="1448"/>
                </a:lnTo>
                <a:lnTo>
                  <a:pt x="565" y="1492"/>
                </a:lnTo>
                <a:lnTo>
                  <a:pt x="536" y="1535"/>
                </a:lnTo>
                <a:lnTo>
                  <a:pt x="509" y="1580"/>
                </a:lnTo>
                <a:lnTo>
                  <a:pt x="480" y="1625"/>
                </a:lnTo>
                <a:lnTo>
                  <a:pt x="454" y="1672"/>
                </a:lnTo>
                <a:lnTo>
                  <a:pt x="427" y="1720"/>
                </a:lnTo>
                <a:lnTo>
                  <a:pt x="400" y="1768"/>
                </a:lnTo>
                <a:lnTo>
                  <a:pt x="375" y="1817"/>
                </a:lnTo>
                <a:lnTo>
                  <a:pt x="349" y="1867"/>
                </a:lnTo>
                <a:lnTo>
                  <a:pt x="324" y="1917"/>
                </a:lnTo>
                <a:lnTo>
                  <a:pt x="300" y="1970"/>
                </a:lnTo>
                <a:lnTo>
                  <a:pt x="276" y="2022"/>
                </a:lnTo>
                <a:lnTo>
                  <a:pt x="252" y="2076"/>
                </a:lnTo>
                <a:lnTo>
                  <a:pt x="229" y="2131"/>
                </a:lnTo>
                <a:lnTo>
                  <a:pt x="206" y="2187"/>
                </a:lnTo>
                <a:lnTo>
                  <a:pt x="183" y="2243"/>
                </a:lnTo>
                <a:lnTo>
                  <a:pt x="162" y="2300"/>
                </a:lnTo>
                <a:lnTo>
                  <a:pt x="141" y="2359"/>
                </a:lnTo>
                <a:lnTo>
                  <a:pt x="133" y="2383"/>
                </a:lnTo>
                <a:lnTo>
                  <a:pt x="124" y="2413"/>
                </a:lnTo>
                <a:lnTo>
                  <a:pt x="114" y="2453"/>
                </a:lnTo>
                <a:lnTo>
                  <a:pt x="100" y="2504"/>
                </a:lnTo>
                <a:lnTo>
                  <a:pt x="86" y="2565"/>
                </a:lnTo>
                <a:lnTo>
                  <a:pt x="72" y="2634"/>
                </a:lnTo>
                <a:lnTo>
                  <a:pt x="57" y="2714"/>
                </a:lnTo>
                <a:lnTo>
                  <a:pt x="42" y="2801"/>
                </a:lnTo>
                <a:lnTo>
                  <a:pt x="29" y="2896"/>
                </a:lnTo>
                <a:lnTo>
                  <a:pt x="22" y="2946"/>
                </a:lnTo>
                <a:lnTo>
                  <a:pt x="18" y="2998"/>
                </a:lnTo>
                <a:lnTo>
                  <a:pt x="13" y="3052"/>
                </a:lnTo>
                <a:lnTo>
                  <a:pt x="9" y="3108"/>
                </a:lnTo>
                <a:lnTo>
                  <a:pt x="5" y="3164"/>
                </a:lnTo>
                <a:lnTo>
                  <a:pt x="3" y="3223"/>
                </a:lnTo>
                <a:lnTo>
                  <a:pt x="1" y="3283"/>
                </a:lnTo>
                <a:lnTo>
                  <a:pt x="0" y="3344"/>
                </a:lnTo>
                <a:lnTo>
                  <a:pt x="1" y="3407"/>
                </a:lnTo>
                <a:lnTo>
                  <a:pt x="2" y="3471"/>
                </a:lnTo>
                <a:lnTo>
                  <a:pt x="4" y="3535"/>
                </a:lnTo>
                <a:lnTo>
                  <a:pt x="9" y="3601"/>
                </a:lnTo>
                <a:lnTo>
                  <a:pt x="13" y="3668"/>
                </a:lnTo>
                <a:lnTo>
                  <a:pt x="20" y="3737"/>
                </a:lnTo>
                <a:lnTo>
                  <a:pt x="28" y="3805"/>
                </a:lnTo>
                <a:lnTo>
                  <a:pt x="38" y="3876"/>
                </a:lnTo>
                <a:lnTo>
                  <a:pt x="50" y="3947"/>
                </a:lnTo>
                <a:lnTo>
                  <a:pt x="62" y="4018"/>
                </a:lnTo>
                <a:lnTo>
                  <a:pt x="77" y="4089"/>
                </a:lnTo>
                <a:lnTo>
                  <a:pt x="94" y="4162"/>
                </a:lnTo>
                <a:lnTo>
                  <a:pt x="113" y="4236"/>
                </a:lnTo>
                <a:lnTo>
                  <a:pt x="133" y="4310"/>
                </a:lnTo>
                <a:lnTo>
                  <a:pt x="156" y="4383"/>
                </a:lnTo>
                <a:lnTo>
                  <a:pt x="181" y="4458"/>
                </a:lnTo>
                <a:lnTo>
                  <a:pt x="209" y="4532"/>
                </a:lnTo>
                <a:lnTo>
                  <a:pt x="238" y="4608"/>
                </a:lnTo>
                <a:lnTo>
                  <a:pt x="270" y="4682"/>
                </a:lnTo>
                <a:lnTo>
                  <a:pt x="304" y="4757"/>
                </a:lnTo>
                <a:lnTo>
                  <a:pt x="342" y="4832"/>
                </a:lnTo>
                <a:lnTo>
                  <a:pt x="381" y="4908"/>
                </a:lnTo>
                <a:lnTo>
                  <a:pt x="423" y="4982"/>
                </a:lnTo>
                <a:lnTo>
                  <a:pt x="469" y="5057"/>
                </a:lnTo>
                <a:lnTo>
                  <a:pt x="517" y="5131"/>
                </a:lnTo>
                <a:lnTo>
                  <a:pt x="567" y="5206"/>
                </a:lnTo>
                <a:lnTo>
                  <a:pt x="622" y="5280"/>
                </a:lnTo>
                <a:lnTo>
                  <a:pt x="649" y="5316"/>
                </a:lnTo>
                <a:lnTo>
                  <a:pt x="678" y="5353"/>
                </a:lnTo>
                <a:lnTo>
                  <a:pt x="707" y="5389"/>
                </a:lnTo>
                <a:lnTo>
                  <a:pt x="738" y="5426"/>
                </a:lnTo>
                <a:lnTo>
                  <a:pt x="769" y="5462"/>
                </a:lnTo>
                <a:lnTo>
                  <a:pt x="801" y="5498"/>
                </a:lnTo>
                <a:lnTo>
                  <a:pt x="834" y="5534"/>
                </a:lnTo>
                <a:lnTo>
                  <a:pt x="868" y="5570"/>
                </a:lnTo>
                <a:lnTo>
                  <a:pt x="903" y="5605"/>
                </a:lnTo>
                <a:lnTo>
                  <a:pt x="938" y="5641"/>
                </a:lnTo>
                <a:lnTo>
                  <a:pt x="974" y="5676"/>
                </a:lnTo>
                <a:lnTo>
                  <a:pt x="1011" y="5711"/>
                </a:lnTo>
                <a:lnTo>
                  <a:pt x="1050" y="5746"/>
                </a:lnTo>
                <a:lnTo>
                  <a:pt x="1089" y="5781"/>
                </a:lnTo>
                <a:lnTo>
                  <a:pt x="1129" y="5815"/>
                </a:lnTo>
                <a:lnTo>
                  <a:pt x="1169" y="5849"/>
                </a:lnTo>
                <a:lnTo>
                  <a:pt x="1211" y="5883"/>
                </a:lnTo>
                <a:lnTo>
                  <a:pt x="1253" y="5917"/>
                </a:lnTo>
                <a:lnTo>
                  <a:pt x="1271" y="5929"/>
                </a:lnTo>
                <a:lnTo>
                  <a:pt x="1325" y="5967"/>
                </a:lnTo>
                <a:lnTo>
                  <a:pt x="1363" y="5992"/>
                </a:lnTo>
                <a:lnTo>
                  <a:pt x="1409" y="6022"/>
                </a:lnTo>
                <a:lnTo>
                  <a:pt x="1463" y="6056"/>
                </a:lnTo>
                <a:lnTo>
                  <a:pt x="1525" y="6093"/>
                </a:lnTo>
                <a:lnTo>
                  <a:pt x="1592" y="6131"/>
                </a:lnTo>
                <a:lnTo>
                  <a:pt x="1666" y="6171"/>
                </a:lnTo>
                <a:lnTo>
                  <a:pt x="1747" y="6213"/>
                </a:lnTo>
                <a:lnTo>
                  <a:pt x="1834" y="6256"/>
                </a:lnTo>
                <a:lnTo>
                  <a:pt x="1925" y="6299"/>
                </a:lnTo>
                <a:lnTo>
                  <a:pt x="1973" y="6320"/>
                </a:lnTo>
                <a:lnTo>
                  <a:pt x="2023" y="6341"/>
                </a:lnTo>
                <a:lnTo>
                  <a:pt x="2074" y="6362"/>
                </a:lnTo>
                <a:lnTo>
                  <a:pt x="2125" y="6382"/>
                </a:lnTo>
                <a:lnTo>
                  <a:pt x="2178" y="6402"/>
                </a:lnTo>
                <a:lnTo>
                  <a:pt x="2232" y="6421"/>
                </a:lnTo>
                <a:lnTo>
                  <a:pt x="2287" y="6441"/>
                </a:lnTo>
                <a:lnTo>
                  <a:pt x="2343" y="6459"/>
                </a:lnTo>
                <a:lnTo>
                  <a:pt x="2400" y="6477"/>
                </a:lnTo>
                <a:lnTo>
                  <a:pt x="2458" y="6493"/>
                </a:lnTo>
                <a:lnTo>
                  <a:pt x="2518" y="6509"/>
                </a:lnTo>
                <a:lnTo>
                  <a:pt x="2577" y="6525"/>
                </a:lnTo>
                <a:lnTo>
                  <a:pt x="2638" y="6539"/>
                </a:lnTo>
                <a:lnTo>
                  <a:pt x="2699" y="6551"/>
                </a:lnTo>
                <a:lnTo>
                  <a:pt x="2762" y="6564"/>
                </a:lnTo>
                <a:lnTo>
                  <a:pt x="2825" y="6574"/>
                </a:lnTo>
                <a:lnTo>
                  <a:pt x="2889" y="6583"/>
                </a:lnTo>
                <a:lnTo>
                  <a:pt x="2953" y="6591"/>
                </a:lnTo>
                <a:lnTo>
                  <a:pt x="3018" y="6598"/>
                </a:lnTo>
                <a:lnTo>
                  <a:pt x="3084" y="6604"/>
                </a:lnTo>
                <a:lnTo>
                  <a:pt x="3149" y="6607"/>
                </a:lnTo>
                <a:lnTo>
                  <a:pt x="3216" y="6610"/>
                </a:lnTo>
                <a:lnTo>
                  <a:pt x="3282" y="6610"/>
                </a:lnTo>
                <a:lnTo>
                  <a:pt x="3351" y="6607"/>
                </a:lnTo>
                <a:lnTo>
                  <a:pt x="3418" y="6604"/>
                </a:lnTo>
                <a:lnTo>
                  <a:pt x="3487" y="6599"/>
                </a:lnTo>
                <a:lnTo>
                  <a:pt x="3555" y="6591"/>
                </a:lnTo>
                <a:lnTo>
                  <a:pt x="3624" y="6582"/>
                </a:lnTo>
                <a:lnTo>
                  <a:pt x="3692" y="6571"/>
                </a:lnTo>
                <a:lnTo>
                  <a:pt x="3762" y="6557"/>
                </a:lnTo>
                <a:lnTo>
                  <a:pt x="3830" y="6541"/>
                </a:lnTo>
                <a:lnTo>
                  <a:pt x="3900" y="6523"/>
                </a:lnTo>
                <a:lnTo>
                  <a:pt x="3970" y="6501"/>
                </a:lnTo>
                <a:lnTo>
                  <a:pt x="4039" y="6478"/>
                </a:lnTo>
                <a:lnTo>
                  <a:pt x="4109" y="6452"/>
                </a:lnTo>
                <a:lnTo>
                  <a:pt x="4179" y="6424"/>
                </a:lnTo>
                <a:lnTo>
                  <a:pt x="4247" y="6392"/>
                </a:lnTo>
                <a:lnTo>
                  <a:pt x="4317" y="6357"/>
                </a:lnTo>
                <a:lnTo>
                  <a:pt x="4323" y="6355"/>
                </a:lnTo>
                <a:lnTo>
                  <a:pt x="4345" y="6346"/>
                </a:lnTo>
                <a:lnTo>
                  <a:pt x="4378" y="6331"/>
                </a:lnTo>
                <a:lnTo>
                  <a:pt x="4423" y="6307"/>
                </a:lnTo>
                <a:lnTo>
                  <a:pt x="4448" y="6292"/>
                </a:lnTo>
                <a:lnTo>
                  <a:pt x="4476" y="6276"/>
                </a:lnTo>
                <a:lnTo>
                  <a:pt x="4507" y="6257"/>
                </a:lnTo>
                <a:lnTo>
                  <a:pt x="4540" y="6235"/>
                </a:lnTo>
                <a:lnTo>
                  <a:pt x="4575" y="6211"/>
                </a:lnTo>
                <a:lnTo>
                  <a:pt x="4611" y="6185"/>
                </a:lnTo>
                <a:lnTo>
                  <a:pt x="4649" y="6155"/>
                </a:lnTo>
                <a:lnTo>
                  <a:pt x="4688" y="6123"/>
                </a:lnTo>
                <a:lnTo>
                  <a:pt x="4744" y="6081"/>
                </a:lnTo>
                <a:lnTo>
                  <a:pt x="4798" y="6038"/>
                </a:lnTo>
                <a:lnTo>
                  <a:pt x="4852" y="5993"/>
                </a:lnTo>
                <a:lnTo>
                  <a:pt x="4903" y="5946"/>
                </a:lnTo>
                <a:lnTo>
                  <a:pt x="4955" y="5900"/>
                </a:lnTo>
                <a:lnTo>
                  <a:pt x="5004" y="5849"/>
                </a:lnTo>
                <a:lnTo>
                  <a:pt x="5052" y="5799"/>
                </a:lnTo>
                <a:lnTo>
                  <a:pt x="5099" y="5747"/>
                </a:lnTo>
                <a:lnTo>
                  <a:pt x="5143" y="5694"/>
                </a:lnTo>
                <a:lnTo>
                  <a:pt x="5186" y="5639"/>
                </a:lnTo>
                <a:lnTo>
                  <a:pt x="5229" y="5583"/>
                </a:lnTo>
                <a:lnTo>
                  <a:pt x="5269" y="5525"/>
                </a:lnTo>
                <a:lnTo>
                  <a:pt x="5307" y="5467"/>
                </a:lnTo>
                <a:lnTo>
                  <a:pt x="5344" y="5408"/>
                </a:lnTo>
                <a:lnTo>
                  <a:pt x="5379" y="5347"/>
                </a:lnTo>
                <a:lnTo>
                  <a:pt x="5412" y="5286"/>
                </a:lnTo>
                <a:lnTo>
                  <a:pt x="5444" y="5223"/>
                </a:lnTo>
                <a:lnTo>
                  <a:pt x="5474" y="5159"/>
                </a:lnTo>
                <a:lnTo>
                  <a:pt x="5503" y="5094"/>
                </a:lnTo>
                <a:lnTo>
                  <a:pt x="5529" y="5028"/>
                </a:lnTo>
                <a:lnTo>
                  <a:pt x="5553" y="4961"/>
                </a:lnTo>
                <a:lnTo>
                  <a:pt x="5575" y="4893"/>
                </a:lnTo>
                <a:lnTo>
                  <a:pt x="5595" y="4824"/>
                </a:lnTo>
                <a:lnTo>
                  <a:pt x="5613" y="4755"/>
                </a:lnTo>
                <a:lnTo>
                  <a:pt x="5630" y="4685"/>
                </a:lnTo>
                <a:lnTo>
                  <a:pt x="5644" y="4613"/>
                </a:lnTo>
                <a:lnTo>
                  <a:pt x="5657" y="4543"/>
                </a:lnTo>
                <a:lnTo>
                  <a:pt x="5667" y="4470"/>
                </a:lnTo>
                <a:lnTo>
                  <a:pt x="5675" y="4396"/>
                </a:lnTo>
                <a:lnTo>
                  <a:pt x="5681" y="4322"/>
                </a:lnTo>
                <a:lnTo>
                  <a:pt x="5684" y="4248"/>
                </a:lnTo>
                <a:lnTo>
                  <a:pt x="5685" y="4174"/>
                </a:lnTo>
                <a:lnTo>
                  <a:pt x="5684" y="4111"/>
                </a:lnTo>
                <a:lnTo>
                  <a:pt x="5682" y="4050"/>
                </a:lnTo>
                <a:lnTo>
                  <a:pt x="5677" y="3988"/>
                </a:lnTo>
                <a:lnTo>
                  <a:pt x="5673" y="3927"/>
                </a:lnTo>
                <a:lnTo>
                  <a:pt x="5666" y="3867"/>
                </a:lnTo>
                <a:lnTo>
                  <a:pt x="5657" y="3808"/>
                </a:lnTo>
                <a:lnTo>
                  <a:pt x="5648" y="3747"/>
                </a:lnTo>
                <a:lnTo>
                  <a:pt x="5636" y="3689"/>
                </a:lnTo>
                <a:lnTo>
                  <a:pt x="5624" y="3629"/>
                </a:lnTo>
                <a:lnTo>
                  <a:pt x="5609" y="3572"/>
                </a:lnTo>
                <a:lnTo>
                  <a:pt x="5594" y="3514"/>
                </a:lnTo>
                <a:lnTo>
                  <a:pt x="5577" y="3458"/>
                </a:lnTo>
                <a:lnTo>
                  <a:pt x="5559" y="3401"/>
                </a:lnTo>
                <a:lnTo>
                  <a:pt x="5539" y="3346"/>
                </a:lnTo>
                <a:lnTo>
                  <a:pt x="5517" y="3291"/>
                </a:lnTo>
                <a:lnTo>
                  <a:pt x="5496" y="3237"/>
                </a:lnTo>
                <a:lnTo>
                  <a:pt x="5472" y="3183"/>
                </a:lnTo>
                <a:lnTo>
                  <a:pt x="5448" y="3130"/>
                </a:lnTo>
                <a:lnTo>
                  <a:pt x="5422" y="3078"/>
                </a:lnTo>
                <a:lnTo>
                  <a:pt x="5394" y="3027"/>
                </a:lnTo>
                <a:lnTo>
                  <a:pt x="5366" y="2975"/>
                </a:lnTo>
                <a:lnTo>
                  <a:pt x="5336" y="2925"/>
                </a:lnTo>
                <a:lnTo>
                  <a:pt x="5305" y="2876"/>
                </a:lnTo>
                <a:lnTo>
                  <a:pt x="5273" y="2828"/>
                </a:lnTo>
                <a:lnTo>
                  <a:pt x="5241" y="2780"/>
                </a:lnTo>
                <a:lnTo>
                  <a:pt x="5207" y="2734"/>
                </a:lnTo>
                <a:lnTo>
                  <a:pt x="5172" y="2688"/>
                </a:lnTo>
                <a:lnTo>
                  <a:pt x="5135" y="2642"/>
                </a:lnTo>
                <a:lnTo>
                  <a:pt x="5097" y="2599"/>
                </a:lnTo>
                <a:lnTo>
                  <a:pt x="5060" y="2555"/>
                </a:lnTo>
                <a:lnTo>
                  <a:pt x="5020" y="2513"/>
                </a:lnTo>
                <a:lnTo>
                  <a:pt x="4980" y="2472"/>
                </a:lnTo>
                <a:lnTo>
                  <a:pt x="4939" y="2431"/>
                </a:lnTo>
                <a:lnTo>
                  <a:pt x="4897" y="2392"/>
                </a:lnTo>
                <a:lnTo>
                  <a:pt x="4853" y="2353"/>
                </a:lnTo>
                <a:lnTo>
                  <a:pt x="4809" y="2317"/>
                </a:lnTo>
                <a:lnTo>
                  <a:pt x="4764" y="2280"/>
                </a:lnTo>
                <a:lnTo>
                  <a:pt x="4718" y="2245"/>
                </a:lnTo>
                <a:lnTo>
                  <a:pt x="4672" y="2211"/>
                </a:lnTo>
                <a:lnTo>
                  <a:pt x="4624" y="2178"/>
                </a:lnTo>
                <a:lnTo>
                  <a:pt x="4576" y="2146"/>
                </a:lnTo>
                <a:lnTo>
                  <a:pt x="4526" y="2115"/>
                </a:lnTo>
                <a:lnTo>
                  <a:pt x="4476" y="2085"/>
                </a:lnTo>
                <a:lnTo>
                  <a:pt x="4425" y="2058"/>
                </a:lnTo>
                <a:lnTo>
                  <a:pt x="4374" y="2030"/>
                </a:lnTo>
                <a:lnTo>
                  <a:pt x="4321" y="2004"/>
                </a:lnTo>
                <a:lnTo>
                  <a:pt x="4269" y="1979"/>
                </a:lnTo>
                <a:lnTo>
                  <a:pt x="4215" y="1956"/>
                </a:lnTo>
                <a:lnTo>
                  <a:pt x="4160" y="1933"/>
                </a:lnTo>
                <a:lnTo>
                  <a:pt x="4105" y="1913"/>
                </a:lnTo>
                <a:lnTo>
                  <a:pt x="4050" y="1893"/>
                </a:lnTo>
                <a:lnTo>
                  <a:pt x="3994" y="1875"/>
                </a:lnTo>
                <a:lnTo>
                  <a:pt x="3937" y="1858"/>
                </a:lnTo>
                <a:lnTo>
                  <a:pt x="3879" y="1842"/>
                </a:lnTo>
                <a:lnTo>
                  <a:pt x="3821" y="1828"/>
                </a:lnTo>
                <a:lnTo>
                  <a:pt x="3763" y="1816"/>
                </a:lnTo>
                <a:lnTo>
                  <a:pt x="3704" y="1804"/>
                </a:lnTo>
                <a:lnTo>
                  <a:pt x="3644" y="1794"/>
                </a:lnTo>
                <a:lnTo>
                  <a:pt x="3585" y="1786"/>
                </a:lnTo>
                <a:lnTo>
                  <a:pt x="3524" y="1779"/>
                </a:lnTo>
                <a:lnTo>
                  <a:pt x="3463" y="1774"/>
                </a:lnTo>
                <a:lnTo>
                  <a:pt x="3402" y="1770"/>
                </a:lnTo>
                <a:lnTo>
                  <a:pt x="3340" y="1768"/>
                </a:lnTo>
                <a:lnTo>
                  <a:pt x="3278" y="1767"/>
                </a:lnTo>
                <a:close/>
                <a:moveTo>
                  <a:pt x="2374" y="5734"/>
                </a:moveTo>
                <a:lnTo>
                  <a:pt x="2374" y="5734"/>
                </a:lnTo>
                <a:lnTo>
                  <a:pt x="2343" y="5734"/>
                </a:lnTo>
                <a:lnTo>
                  <a:pt x="2312" y="5732"/>
                </a:lnTo>
                <a:lnTo>
                  <a:pt x="2281" y="5727"/>
                </a:lnTo>
                <a:lnTo>
                  <a:pt x="2251" y="5723"/>
                </a:lnTo>
                <a:lnTo>
                  <a:pt x="2222" y="5716"/>
                </a:lnTo>
                <a:lnTo>
                  <a:pt x="2192" y="5707"/>
                </a:lnTo>
                <a:lnTo>
                  <a:pt x="2164" y="5698"/>
                </a:lnTo>
                <a:lnTo>
                  <a:pt x="2136" y="5686"/>
                </a:lnTo>
                <a:lnTo>
                  <a:pt x="2109" y="5675"/>
                </a:lnTo>
                <a:lnTo>
                  <a:pt x="2083" y="5661"/>
                </a:lnTo>
                <a:lnTo>
                  <a:pt x="2058" y="5646"/>
                </a:lnTo>
                <a:lnTo>
                  <a:pt x="2033" y="5630"/>
                </a:lnTo>
                <a:lnTo>
                  <a:pt x="2009" y="5613"/>
                </a:lnTo>
                <a:lnTo>
                  <a:pt x="1986" y="5595"/>
                </a:lnTo>
                <a:lnTo>
                  <a:pt x="1964" y="5575"/>
                </a:lnTo>
                <a:lnTo>
                  <a:pt x="1942" y="5556"/>
                </a:lnTo>
                <a:lnTo>
                  <a:pt x="1922" y="5534"/>
                </a:lnTo>
                <a:lnTo>
                  <a:pt x="1904" y="5513"/>
                </a:lnTo>
                <a:lnTo>
                  <a:pt x="1885" y="5490"/>
                </a:lnTo>
                <a:lnTo>
                  <a:pt x="1868" y="5466"/>
                </a:lnTo>
                <a:lnTo>
                  <a:pt x="1852" y="5441"/>
                </a:lnTo>
                <a:lnTo>
                  <a:pt x="1837" y="5416"/>
                </a:lnTo>
                <a:lnTo>
                  <a:pt x="1824" y="5388"/>
                </a:lnTo>
                <a:lnTo>
                  <a:pt x="1811" y="5362"/>
                </a:lnTo>
                <a:lnTo>
                  <a:pt x="1801" y="5334"/>
                </a:lnTo>
                <a:lnTo>
                  <a:pt x="1791" y="5306"/>
                </a:lnTo>
                <a:lnTo>
                  <a:pt x="1783" y="5276"/>
                </a:lnTo>
                <a:lnTo>
                  <a:pt x="1776" y="5247"/>
                </a:lnTo>
                <a:lnTo>
                  <a:pt x="1771" y="5217"/>
                </a:lnTo>
                <a:lnTo>
                  <a:pt x="1767" y="5186"/>
                </a:lnTo>
                <a:lnTo>
                  <a:pt x="1764" y="5155"/>
                </a:lnTo>
                <a:lnTo>
                  <a:pt x="1763" y="5125"/>
                </a:lnTo>
                <a:lnTo>
                  <a:pt x="1764" y="5093"/>
                </a:lnTo>
                <a:lnTo>
                  <a:pt x="1767" y="5062"/>
                </a:lnTo>
                <a:lnTo>
                  <a:pt x="1771" y="5031"/>
                </a:lnTo>
                <a:lnTo>
                  <a:pt x="1776" y="5001"/>
                </a:lnTo>
                <a:lnTo>
                  <a:pt x="1783" y="4972"/>
                </a:lnTo>
                <a:lnTo>
                  <a:pt x="1791" y="4943"/>
                </a:lnTo>
                <a:lnTo>
                  <a:pt x="1801" y="4915"/>
                </a:lnTo>
                <a:lnTo>
                  <a:pt x="1811" y="4886"/>
                </a:lnTo>
                <a:lnTo>
                  <a:pt x="1824" y="4860"/>
                </a:lnTo>
                <a:lnTo>
                  <a:pt x="1837" y="4834"/>
                </a:lnTo>
                <a:lnTo>
                  <a:pt x="1852" y="4807"/>
                </a:lnTo>
                <a:lnTo>
                  <a:pt x="1868" y="4783"/>
                </a:lnTo>
                <a:lnTo>
                  <a:pt x="1885" y="4759"/>
                </a:lnTo>
                <a:lnTo>
                  <a:pt x="1904" y="4735"/>
                </a:lnTo>
                <a:lnTo>
                  <a:pt x="1922" y="4714"/>
                </a:lnTo>
                <a:lnTo>
                  <a:pt x="1942" y="4692"/>
                </a:lnTo>
                <a:lnTo>
                  <a:pt x="1964" y="4673"/>
                </a:lnTo>
                <a:lnTo>
                  <a:pt x="1986" y="4653"/>
                </a:lnTo>
                <a:lnTo>
                  <a:pt x="2009" y="4635"/>
                </a:lnTo>
                <a:lnTo>
                  <a:pt x="2033" y="4618"/>
                </a:lnTo>
                <a:lnTo>
                  <a:pt x="2058" y="4602"/>
                </a:lnTo>
                <a:lnTo>
                  <a:pt x="2083" y="4587"/>
                </a:lnTo>
                <a:lnTo>
                  <a:pt x="2109" y="4573"/>
                </a:lnTo>
                <a:lnTo>
                  <a:pt x="2136" y="4562"/>
                </a:lnTo>
                <a:lnTo>
                  <a:pt x="2164" y="4551"/>
                </a:lnTo>
                <a:lnTo>
                  <a:pt x="2192" y="4541"/>
                </a:lnTo>
                <a:lnTo>
                  <a:pt x="2222" y="4532"/>
                </a:lnTo>
                <a:lnTo>
                  <a:pt x="2251" y="4525"/>
                </a:lnTo>
                <a:lnTo>
                  <a:pt x="2281" y="4521"/>
                </a:lnTo>
                <a:lnTo>
                  <a:pt x="2312" y="4516"/>
                </a:lnTo>
                <a:lnTo>
                  <a:pt x="2343" y="4514"/>
                </a:lnTo>
                <a:lnTo>
                  <a:pt x="2374" y="4514"/>
                </a:lnTo>
                <a:lnTo>
                  <a:pt x="2406" y="4514"/>
                </a:lnTo>
                <a:lnTo>
                  <a:pt x="2437" y="4516"/>
                </a:lnTo>
                <a:lnTo>
                  <a:pt x="2467" y="4521"/>
                </a:lnTo>
                <a:lnTo>
                  <a:pt x="2497" y="4525"/>
                </a:lnTo>
                <a:lnTo>
                  <a:pt x="2527" y="4532"/>
                </a:lnTo>
                <a:lnTo>
                  <a:pt x="2555" y="4541"/>
                </a:lnTo>
                <a:lnTo>
                  <a:pt x="2584" y="4551"/>
                </a:lnTo>
                <a:lnTo>
                  <a:pt x="2611" y="4562"/>
                </a:lnTo>
                <a:lnTo>
                  <a:pt x="2639" y="4573"/>
                </a:lnTo>
                <a:lnTo>
                  <a:pt x="2665" y="4587"/>
                </a:lnTo>
                <a:lnTo>
                  <a:pt x="2691" y="4602"/>
                </a:lnTo>
                <a:lnTo>
                  <a:pt x="2715" y="4618"/>
                </a:lnTo>
                <a:lnTo>
                  <a:pt x="2739" y="4635"/>
                </a:lnTo>
                <a:lnTo>
                  <a:pt x="2762" y="4653"/>
                </a:lnTo>
                <a:lnTo>
                  <a:pt x="2785" y="4673"/>
                </a:lnTo>
                <a:lnTo>
                  <a:pt x="2805" y="4692"/>
                </a:lnTo>
                <a:lnTo>
                  <a:pt x="2826" y="4714"/>
                </a:lnTo>
                <a:lnTo>
                  <a:pt x="2845" y="4735"/>
                </a:lnTo>
                <a:lnTo>
                  <a:pt x="2864" y="4759"/>
                </a:lnTo>
                <a:lnTo>
                  <a:pt x="2881" y="4783"/>
                </a:lnTo>
                <a:lnTo>
                  <a:pt x="2897" y="4807"/>
                </a:lnTo>
                <a:lnTo>
                  <a:pt x="2910" y="4834"/>
                </a:lnTo>
                <a:lnTo>
                  <a:pt x="2924" y="4860"/>
                </a:lnTo>
                <a:lnTo>
                  <a:pt x="2937" y="4886"/>
                </a:lnTo>
                <a:lnTo>
                  <a:pt x="2948" y="4915"/>
                </a:lnTo>
                <a:lnTo>
                  <a:pt x="2957" y="4943"/>
                </a:lnTo>
                <a:lnTo>
                  <a:pt x="2965" y="4972"/>
                </a:lnTo>
                <a:lnTo>
                  <a:pt x="2972" y="5001"/>
                </a:lnTo>
                <a:lnTo>
                  <a:pt x="2978" y="5031"/>
                </a:lnTo>
                <a:lnTo>
                  <a:pt x="2981" y="5062"/>
                </a:lnTo>
                <a:lnTo>
                  <a:pt x="2983" y="5093"/>
                </a:lnTo>
                <a:lnTo>
                  <a:pt x="2985" y="5125"/>
                </a:lnTo>
                <a:lnTo>
                  <a:pt x="2983" y="5155"/>
                </a:lnTo>
                <a:lnTo>
                  <a:pt x="2981" y="5186"/>
                </a:lnTo>
                <a:lnTo>
                  <a:pt x="2978" y="5217"/>
                </a:lnTo>
                <a:lnTo>
                  <a:pt x="2972" y="5247"/>
                </a:lnTo>
                <a:lnTo>
                  <a:pt x="2965" y="5276"/>
                </a:lnTo>
                <a:lnTo>
                  <a:pt x="2957" y="5306"/>
                </a:lnTo>
                <a:lnTo>
                  <a:pt x="2948" y="5334"/>
                </a:lnTo>
                <a:lnTo>
                  <a:pt x="2937" y="5362"/>
                </a:lnTo>
                <a:lnTo>
                  <a:pt x="2924" y="5388"/>
                </a:lnTo>
                <a:lnTo>
                  <a:pt x="2910" y="5416"/>
                </a:lnTo>
                <a:lnTo>
                  <a:pt x="2897" y="5441"/>
                </a:lnTo>
                <a:lnTo>
                  <a:pt x="2881" y="5466"/>
                </a:lnTo>
                <a:lnTo>
                  <a:pt x="2864" y="5490"/>
                </a:lnTo>
                <a:lnTo>
                  <a:pt x="2845" y="5513"/>
                </a:lnTo>
                <a:lnTo>
                  <a:pt x="2826" y="5534"/>
                </a:lnTo>
                <a:lnTo>
                  <a:pt x="2805" y="5556"/>
                </a:lnTo>
                <a:lnTo>
                  <a:pt x="2785" y="5575"/>
                </a:lnTo>
                <a:lnTo>
                  <a:pt x="2762" y="5595"/>
                </a:lnTo>
                <a:lnTo>
                  <a:pt x="2739" y="5613"/>
                </a:lnTo>
                <a:lnTo>
                  <a:pt x="2715" y="5630"/>
                </a:lnTo>
                <a:lnTo>
                  <a:pt x="2691" y="5646"/>
                </a:lnTo>
                <a:lnTo>
                  <a:pt x="2665" y="5661"/>
                </a:lnTo>
                <a:lnTo>
                  <a:pt x="2639" y="5675"/>
                </a:lnTo>
                <a:lnTo>
                  <a:pt x="2611" y="5686"/>
                </a:lnTo>
                <a:lnTo>
                  <a:pt x="2584" y="5698"/>
                </a:lnTo>
                <a:lnTo>
                  <a:pt x="2555" y="5707"/>
                </a:lnTo>
                <a:lnTo>
                  <a:pt x="2527" y="5716"/>
                </a:lnTo>
                <a:lnTo>
                  <a:pt x="2497" y="5723"/>
                </a:lnTo>
                <a:lnTo>
                  <a:pt x="2467" y="5727"/>
                </a:lnTo>
                <a:lnTo>
                  <a:pt x="2437" y="5732"/>
                </a:lnTo>
                <a:lnTo>
                  <a:pt x="2406" y="5734"/>
                </a:lnTo>
                <a:lnTo>
                  <a:pt x="2374" y="5734"/>
                </a:lnTo>
                <a:close/>
                <a:moveTo>
                  <a:pt x="2469" y="3926"/>
                </a:moveTo>
                <a:lnTo>
                  <a:pt x="2469" y="3926"/>
                </a:lnTo>
                <a:lnTo>
                  <a:pt x="2437" y="3926"/>
                </a:lnTo>
                <a:lnTo>
                  <a:pt x="2406" y="3924"/>
                </a:lnTo>
                <a:lnTo>
                  <a:pt x="2375" y="3919"/>
                </a:lnTo>
                <a:lnTo>
                  <a:pt x="2345" y="3915"/>
                </a:lnTo>
                <a:lnTo>
                  <a:pt x="2316" y="3908"/>
                </a:lnTo>
                <a:lnTo>
                  <a:pt x="2286" y="3899"/>
                </a:lnTo>
                <a:lnTo>
                  <a:pt x="2259" y="3890"/>
                </a:lnTo>
                <a:lnTo>
                  <a:pt x="2230" y="3878"/>
                </a:lnTo>
                <a:lnTo>
                  <a:pt x="2204" y="3867"/>
                </a:lnTo>
                <a:lnTo>
                  <a:pt x="2178" y="3853"/>
                </a:lnTo>
                <a:lnTo>
                  <a:pt x="2151" y="3838"/>
                </a:lnTo>
                <a:lnTo>
                  <a:pt x="2127" y="3822"/>
                </a:lnTo>
                <a:lnTo>
                  <a:pt x="2103" y="3805"/>
                </a:lnTo>
                <a:lnTo>
                  <a:pt x="2079" y="3787"/>
                </a:lnTo>
                <a:lnTo>
                  <a:pt x="2058" y="3768"/>
                </a:lnTo>
                <a:lnTo>
                  <a:pt x="2036" y="3748"/>
                </a:lnTo>
                <a:lnTo>
                  <a:pt x="2017" y="3726"/>
                </a:lnTo>
                <a:lnTo>
                  <a:pt x="1997" y="3705"/>
                </a:lnTo>
                <a:lnTo>
                  <a:pt x="1979" y="3682"/>
                </a:lnTo>
                <a:lnTo>
                  <a:pt x="1962" y="3658"/>
                </a:lnTo>
                <a:lnTo>
                  <a:pt x="1946" y="3633"/>
                </a:lnTo>
                <a:lnTo>
                  <a:pt x="1931" y="3607"/>
                </a:lnTo>
                <a:lnTo>
                  <a:pt x="1917" y="3580"/>
                </a:lnTo>
                <a:lnTo>
                  <a:pt x="1906" y="3554"/>
                </a:lnTo>
                <a:lnTo>
                  <a:pt x="1894" y="3526"/>
                </a:lnTo>
                <a:lnTo>
                  <a:pt x="1885" y="3498"/>
                </a:lnTo>
                <a:lnTo>
                  <a:pt x="1877" y="3469"/>
                </a:lnTo>
                <a:lnTo>
                  <a:pt x="1870" y="3439"/>
                </a:lnTo>
                <a:lnTo>
                  <a:pt x="1865" y="3409"/>
                </a:lnTo>
                <a:lnTo>
                  <a:pt x="1860" y="3378"/>
                </a:lnTo>
                <a:lnTo>
                  <a:pt x="1858" y="3348"/>
                </a:lnTo>
                <a:lnTo>
                  <a:pt x="1858" y="3317"/>
                </a:lnTo>
                <a:lnTo>
                  <a:pt x="1858" y="3285"/>
                </a:lnTo>
                <a:lnTo>
                  <a:pt x="1860" y="3254"/>
                </a:lnTo>
                <a:lnTo>
                  <a:pt x="1865" y="3223"/>
                </a:lnTo>
                <a:lnTo>
                  <a:pt x="1870" y="3193"/>
                </a:lnTo>
                <a:lnTo>
                  <a:pt x="1877" y="3164"/>
                </a:lnTo>
                <a:lnTo>
                  <a:pt x="1885" y="3135"/>
                </a:lnTo>
                <a:lnTo>
                  <a:pt x="1894" y="3107"/>
                </a:lnTo>
                <a:lnTo>
                  <a:pt x="1906" y="3078"/>
                </a:lnTo>
                <a:lnTo>
                  <a:pt x="1917" y="3052"/>
                </a:lnTo>
                <a:lnTo>
                  <a:pt x="1931" y="3026"/>
                </a:lnTo>
                <a:lnTo>
                  <a:pt x="1946" y="2999"/>
                </a:lnTo>
                <a:lnTo>
                  <a:pt x="1962" y="2975"/>
                </a:lnTo>
                <a:lnTo>
                  <a:pt x="1979" y="2952"/>
                </a:lnTo>
                <a:lnTo>
                  <a:pt x="1997" y="2928"/>
                </a:lnTo>
                <a:lnTo>
                  <a:pt x="2017" y="2906"/>
                </a:lnTo>
                <a:lnTo>
                  <a:pt x="2036" y="2884"/>
                </a:lnTo>
                <a:lnTo>
                  <a:pt x="2058" y="2865"/>
                </a:lnTo>
                <a:lnTo>
                  <a:pt x="2079" y="2845"/>
                </a:lnTo>
                <a:lnTo>
                  <a:pt x="2103" y="2827"/>
                </a:lnTo>
                <a:lnTo>
                  <a:pt x="2127" y="2810"/>
                </a:lnTo>
                <a:lnTo>
                  <a:pt x="2151" y="2794"/>
                </a:lnTo>
                <a:lnTo>
                  <a:pt x="2178" y="2779"/>
                </a:lnTo>
                <a:lnTo>
                  <a:pt x="2204" y="2767"/>
                </a:lnTo>
                <a:lnTo>
                  <a:pt x="2230" y="2754"/>
                </a:lnTo>
                <a:lnTo>
                  <a:pt x="2259" y="2743"/>
                </a:lnTo>
                <a:lnTo>
                  <a:pt x="2286" y="2734"/>
                </a:lnTo>
                <a:lnTo>
                  <a:pt x="2316" y="2726"/>
                </a:lnTo>
                <a:lnTo>
                  <a:pt x="2345" y="2719"/>
                </a:lnTo>
                <a:lnTo>
                  <a:pt x="2375" y="2713"/>
                </a:lnTo>
                <a:lnTo>
                  <a:pt x="2406" y="2710"/>
                </a:lnTo>
                <a:lnTo>
                  <a:pt x="2437" y="2706"/>
                </a:lnTo>
                <a:lnTo>
                  <a:pt x="2469" y="2706"/>
                </a:lnTo>
                <a:lnTo>
                  <a:pt x="2499" y="2706"/>
                </a:lnTo>
                <a:lnTo>
                  <a:pt x="2530" y="2710"/>
                </a:lnTo>
                <a:lnTo>
                  <a:pt x="2561" y="2713"/>
                </a:lnTo>
                <a:lnTo>
                  <a:pt x="2591" y="2719"/>
                </a:lnTo>
                <a:lnTo>
                  <a:pt x="2620" y="2726"/>
                </a:lnTo>
                <a:lnTo>
                  <a:pt x="2650" y="2734"/>
                </a:lnTo>
                <a:lnTo>
                  <a:pt x="2678" y="2743"/>
                </a:lnTo>
                <a:lnTo>
                  <a:pt x="2706" y="2754"/>
                </a:lnTo>
                <a:lnTo>
                  <a:pt x="2732" y="2767"/>
                </a:lnTo>
                <a:lnTo>
                  <a:pt x="2759" y="2779"/>
                </a:lnTo>
                <a:lnTo>
                  <a:pt x="2785" y="2794"/>
                </a:lnTo>
                <a:lnTo>
                  <a:pt x="2810" y="2810"/>
                </a:lnTo>
                <a:lnTo>
                  <a:pt x="2833" y="2827"/>
                </a:lnTo>
                <a:lnTo>
                  <a:pt x="2857" y="2845"/>
                </a:lnTo>
                <a:lnTo>
                  <a:pt x="2878" y="2865"/>
                </a:lnTo>
                <a:lnTo>
                  <a:pt x="2900" y="2884"/>
                </a:lnTo>
                <a:lnTo>
                  <a:pt x="2920" y="2906"/>
                </a:lnTo>
                <a:lnTo>
                  <a:pt x="2939" y="2928"/>
                </a:lnTo>
                <a:lnTo>
                  <a:pt x="2957" y="2952"/>
                </a:lnTo>
                <a:lnTo>
                  <a:pt x="2974" y="2975"/>
                </a:lnTo>
                <a:lnTo>
                  <a:pt x="2990" y="2999"/>
                </a:lnTo>
                <a:lnTo>
                  <a:pt x="3005" y="3026"/>
                </a:lnTo>
                <a:lnTo>
                  <a:pt x="3019" y="3052"/>
                </a:lnTo>
                <a:lnTo>
                  <a:pt x="3030" y="3078"/>
                </a:lnTo>
                <a:lnTo>
                  <a:pt x="3042" y="3107"/>
                </a:lnTo>
                <a:lnTo>
                  <a:pt x="3051" y="3135"/>
                </a:lnTo>
                <a:lnTo>
                  <a:pt x="3059" y="3164"/>
                </a:lnTo>
                <a:lnTo>
                  <a:pt x="3066" y="3193"/>
                </a:lnTo>
                <a:lnTo>
                  <a:pt x="3071" y="3223"/>
                </a:lnTo>
                <a:lnTo>
                  <a:pt x="3076" y="3254"/>
                </a:lnTo>
                <a:lnTo>
                  <a:pt x="3078" y="3285"/>
                </a:lnTo>
                <a:lnTo>
                  <a:pt x="3078" y="3317"/>
                </a:lnTo>
                <a:lnTo>
                  <a:pt x="3078" y="3348"/>
                </a:lnTo>
                <a:lnTo>
                  <a:pt x="3076" y="3378"/>
                </a:lnTo>
                <a:lnTo>
                  <a:pt x="3071" y="3409"/>
                </a:lnTo>
                <a:lnTo>
                  <a:pt x="3066" y="3439"/>
                </a:lnTo>
                <a:lnTo>
                  <a:pt x="3059" y="3469"/>
                </a:lnTo>
                <a:lnTo>
                  <a:pt x="3051" y="3498"/>
                </a:lnTo>
                <a:lnTo>
                  <a:pt x="3042" y="3526"/>
                </a:lnTo>
                <a:lnTo>
                  <a:pt x="3030" y="3554"/>
                </a:lnTo>
                <a:lnTo>
                  <a:pt x="3019" y="3580"/>
                </a:lnTo>
                <a:lnTo>
                  <a:pt x="3005" y="3607"/>
                </a:lnTo>
                <a:lnTo>
                  <a:pt x="2990" y="3633"/>
                </a:lnTo>
                <a:lnTo>
                  <a:pt x="2974" y="3658"/>
                </a:lnTo>
                <a:lnTo>
                  <a:pt x="2957" y="3682"/>
                </a:lnTo>
                <a:lnTo>
                  <a:pt x="2939" y="3705"/>
                </a:lnTo>
                <a:lnTo>
                  <a:pt x="2920" y="3726"/>
                </a:lnTo>
                <a:lnTo>
                  <a:pt x="2900" y="3748"/>
                </a:lnTo>
                <a:lnTo>
                  <a:pt x="2878" y="3768"/>
                </a:lnTo>
                <a:lnTo>
                  <a:pt x="2857" y="3787"/>
                </a:lnTo>
                <a:lnTo>
                  <a:pt x="2833" y="3805"/>
                </a:lnTo>
                <a:lnTo>
                  <a:pt x="2810" y="3822"/>
                </a:lnTo>
                <a:lnTo>
                  <a:pt x="2785" y="3838"/>
                </a:lnTo>
                <a:lnTo>
                  <a:pt x="2759" y="3853"/>
                </a:lnTo>
                <a:lnTo>
                  <a:pt x="2732" y="3867"/>
                </a:lnTo>
                <a:lnTo>
                  <a:pt x="2706" y="3878"/>
                </a:lnTo>
                <a:lnTo>
                  <a:pt x="2678" y="3890"/>
                </a:lnTo>
                <a:lnTo>
                  <a:pt x="2650" y="3899"/>
                </a:lnTo>
                <a:lnTo>
                  <a:pt x="2620" y="3908"/>
                </a:lnTo>
                <a:lnTo>
                  <a:pt x="2591" y="3915"/>
                </a:lnTo>
                <a:lnTo>
                  <a:pt x="2561" y="3919"/>
                </a:lnTo>
                <a:lnTo>
                  <a:pt x="2530" y="3924"/>
                </a:lnTo>
                <a:lnTo>
                  <a:pt x="2499" y="3926"/>
                </a:lnTo>
                <a:lnTo>
                  <a:pt x="2469" y="3926"/>
                </a:lnTo>
                <a:close/>
                <a:moveTo>
                  <a:pt x="3380" y="4522"/>
                </a:moveTo>
                <a:lnTo>
                  <a:pt x="3380" y="4522"/>
                </a:lnTo>
                <a:lnTo>
                  <a:pt x="3358" y="4521"/>
                </a:lnTo>
                <a:lnTo>
                  <a:pt x="3337" y="4517"/>
                </a:lnTo>
                <a:lnTo>
                  <a:pt x="3317" y="4512"/>
                </a:lnTo>
                <a:lnTo>
                  <a:pt x="3297" y="4505"/>
                </a:lnTo>
                <a:lnTo>
                  <a:pt x="3279" y="4496"/>
                </a:lnTo>
                <a:lnTo>
                  <a:pt x="3262" y="4485"/>
                </a:lnTo>
                <a:lnTo>
                  <a:pt x="3246" y="4473"/>
                </a:lnTo>
                <a:lnTo>
                  <a:pt x="3230" y="4459"/>
                </a:lnTo>
                <a:lnTo>
                  <a:pt x="3216" y="4444"/>
                </a:lnTo>
                <a:lnTo>
                  <a:pt x="3205" y="4428"/>
                </a:lnTo>
                <a:lnTo>
                  <a:pt x="3193" y="4411"/>
                </a:lnTo>
                <a:lnTo>
                  <a:pt x="3185" y="4392"/>
                </a:lnTo>
                <a:lnTo>
                  <a:pt x="3177" y="4373"/>
                </a:lnTo>
                <a:lnTo>
                  <a:pt x="3173" y="4353"/>
                </a:lnTo>
                <a:lnTo>
                  <a:pt x="3169" y="4331"/>
                </a:lnTo>
                <a:lnTo>
                  <a:pt x="3168" y="4310"/>
                </a:lnTo>
                <a:lnTo>
                  <a:pt x="3169" y="4289"/>
                </a:lnTo>
                <a:lnTo>
                  <a:pt x="3173" y="4267"/>
                </a:lnTo>
                <a:lnTo>
                  <a:pt x="3177" y="4247"/>
                </a:lnTo>
                <a:lnTo>
                  <a:pt x="3185" y="4228"/>
                </a:lnTo>
                <a:lnTo>
                  <a:pt x="3193" y="4209"/>
                </a:lnTo>
                <a:lnTo>
                  <a:pt x="3205" y="4192"/>
                </a:lnTo>
                <a:lnTo>
                  <a:pt x="3216" y="4176"/>
                </a:lnTo>
                <a:lnTo>
                  <a:pt x="3230" y="4161"/>
                </a:lnTo>
                <a:lnTo>
                  <a:pt x="3246" y="4148"/>
                </a:lnTo>
                <a:lnTo>
                  <a:pt x="3262" y="4135"/>
                </a:lnTo>
                <a:lnTo>
                  <a:pt x="3279" y="4125"/>
                </a:lnTo>
                <a:lnTo>
                  <a:pt x="3297" y="4116"/>
                </a:lnTo>
                <a:lnTo>
                  <a:pt x="3317" y="4109"/>
                </a:lnTo>
                <a:lnTo>
                  <a:pt x="3337" y="4103"/>
                </a:lnTo>
                <a:lnTo>
                  <a:pt x="3358" y="4100"/>
                </a:lnTo>
                <a:lnTo>
                  <a:pt x="3380" y="4099"/>
                </a:lnTo>
                <a:lnTo>
                  <a:pt x="3401" y="4100"/>
                </a:lnTo>
                <a:lnTo>
                  <a:pt x="3423" y="4103"/>
                </a:lnTo>
                <a:lnTo>
                  <a:pt x="3442" y="4109"/>
                </a:lnTo>
                <a:lnTo>
                  <a:pt x="3462" y="4116"/>
                </a:lnTo>
                <a:lnTo>
                  <a:pt x="3481" y="4125"/>
                </a:lnTo>
                <a:lnTo>
                  <a:pt x="3498" y="4135"/>
                </a:lnTo>
                <a:lnTo>
                  <a:pt x="3514" y="4148"/>
                </a:lnTo>
                <a:lnTo>
                  <a:pt x="3529" y="4161"/>
                </a:lnTo>
                <a:lnTo>
                  <a:pt x="3543" y="4176"/>
                </a:lnTo>
                <a:lnTo>
                  <a:pt x="3555" y="4192"/>
                </a:lnTo>
                <a:lnTo>
                  <a:pt x="3566" y="4209"/>
                </a:lnTo>
                <a:lnTo>
                  <a:pt x="3575" y="4228"/>
                </a:lnTo>
                <a:lnTo>
                  <a:pt x="3582" y="4247"/>
                </a:lnTo>
                <a:lnTo>
                  <a:pt x="3587" y="4267"/>
                </a:lnTo>
                <a:lnTo>
                  <a:pt x="3590" y="4289"/>
                </a:lnTo>
                <a:lnTo>
                  <a:pt x="3591" y="4310"/>
                </a:lnTo>
                <a:lnTo>
                  <a:pt x="3590" y="4331"/>
                </a:lnTo>
                <a:lnTo>
                  <a:pt x="3587" y="4353"/>
                </a:lnTo>
                <a:lnTo>
                  <a:pt x="3582" y="4373"/>
                </a:lnTo>
                <a:lnTo>
                  <a:pt x="3575" y="4392"/>
                </a:lnTo>
                <a:lnTo>
                  <a:pt x="3566" y="4411"/>
                </a:lnTo>
                <a:lnTo>
                  <a:pt x="3555" y="4428"/>
                </a:lnTo>
                <a:lnTo>
                  <a:pt x="3543" y="4444"/>
                </a:lnTo>
                <a:lnTo>
                  <a:pt x="3529" y="4459"/>
                </a:lnTo>
                <a:lnTo>
                  <a:pt x="3514" y="4473"/>
                </a:lnTo>
                <a:lnTo>
                  <a:pt x="3498" y="4485"/>
                </a:lnTo>
                <a:lnTo>
                  <a:pt x="3481" y="4496"/>
                </a:lnTo>
                <a:lnTo>
                  <a:pt x="3462" y="4505"/>
                </a:lnTo>
                <a:lnTo>
                  <a:pt x="3442" y="4512"/>
                </a:lnTo>
                <a:lnTo>
                  <a:pt x="3423" y="4517"/>
                </a:lnTo>
                <a:lnTo>
                  <a:pt x="3401" y="4521"/>
                </a:lnTo>
                <a:lnTo>
                  <a:pt x="3380" y="4522"/>
                </a:lnTo>
                <a:close/>
                <a:moveTo>
                  <a:pt x="4159" y="5805"/>
                </a:moveTo>
                <a:lnTo>
                  <a:pt x="4159" y="5805"/>
                </a:lnTo>
                <a:lnTo>
                  <a:pt x="4127" y="5804"/>
                </a:lnTo>
                <a:lnTo>
                  <a:pt x="4096" y="5801"/>
                </a:lnTo>
                <a:lnTo>
                  <a:pt x="4066" y="5798"/>
                </a:lnTo>
                <a:lnTo>
                  <a:pt x="4036" y="5792"/>
                </a:lnTo>
                <a:lnTo>
                  <a:pt x="4006" y="5785"/>
                </a:lnTo>
                <a:lnTo>
                  <a:pt x="3978" y="5778"/>
                </a:lnTo>
                <a:lnTo>
                  <a:pt x="3949" y="5768"/>
                </a:lnTo>
                <a:lnTo>
                  <a:pt x="3921" y="5757"/>
                </a:lnTo>
                <a:lnTo>
                  <a:pt x="3894" y="5744"/>
                </a:lnTo>
                <a:lnTo>
                  <a:pt x="3868" y="5731"/>
                </a:lnTo>
                <a:lnTo>
                  <a:pt x="3842" y="5717"/>
                </a:lnTo>
                <a:lnTo>
                  <a:pt x="3818" y="5701"/>
                </a:lnTo>
                <a:lnTo>
                  <a:pt x="3794" y="5684"/>
                </a:lnTo>
                <a:lnTo>
                  <a:pt x="3770" y="5666"/>
                </a:lnTo>
                <a:lnTo>
                  <a:pt x="3748" y="5646"/>
                </a:lnTo>
                <a:lnTo>
                  <a:pt x="3727" y="5626"/>
                </a:lnTo>
                <a:lnTo>
                  <a:pt x="3707" y="5605"/>
                </a:lnTo>
                <a:lnTo>
                  <a:pt x="3688" y="5582"/>
                </a:lnTo>
                <a:lnTo>
                  <a:pt x="3669" y="5560"/>
                </a:lnTo>
                <a:lnTo>
                  <a:pt x="3652" y="5536"/>
                </a:lnTo>
                <a:lnTo>
                  <a:pt x="3636" y="5510"/>
                </a:lnTo>
                <a:lnTo>
                  <a:pt x="3621" y="5485"/>
                </a:lnTo>
                <a:lnTo>
                  <a:pt x="3609" y="5459"/>
                </a:lnTo>
                <a:lnTo>
                  <a:pt x="3596" y="5432"/>
                </a:lnTo>
                <a:lnTo>
                  <a:pt x="3585" y="5404"/>
                </a:lnTo>
                <a:lnTo>
                  <a:pt x="3576" y="5376"/>
                </a:lnTo>
                <a:lnTo>
                  <a:pt x="3568" y="5347"/>
                </a:lnTo>
                <a:lnTo>
                  <a:pt x="3561" y="5318"/>
                </a:lnTo>
                <a:lnTo>
                  <a:pt x="3555" y="5288"/>
                </a:lnTo>
                <a:lnTo>
                  <a:pt x="3552" y="5257"/>
                </a:lnTo>
                <a:lnTo>
                  <a:pt x="3550" y="5226"/>
                </a:lnTo>
                <a:lnTo>
                  <a:pt x="3548" y="5194"/>
                </a:lnTo>
                <a:lnTo>
                  <a:pt x="3550" y="5163"/>
                </a:lnTo>
                <a:lnTo>
                  <a:pt x="3552" y="5133"/>
                </a:lnTo>
                <a:lnTo>
                  <a:pt x="3555" y="5102"/>
                </a:lnTo>
                <a:lnTo>
                  <a:pt x="3561" y="5071"/>
                </a:lnTo>
                <a:lnTo>
                  <a:pt x="3568" y="5042"/>
                </a:lnTo>
                <a:lnTo>
                  <a:pt x="3576" y="5013"/>
                </a:lnTo>
                <a:lnTo>
                  <a:pt x="3585" y="4984"/>
                </a:lnTo>
                <a:lnTo>
                  <a:pt x="3596" y="4957"/>
                </a:lnTo>
                <a:lnTo>
                  <a:pt x="3609" y="4929"/>
                </a:lnTo>
                <a:lnTo>
                  <a:pt x="3621" y="4903"/>
                </a:lnTo>
                <a:lnTo>
                  <a:pt x="3636" y="4878"/>
                </a:lnTo>
                <a:lnTo>
                  <a:pt x="3652" y="4853"/>
                </a:lnTo>
                <a:lnTo>
                  <a:pt x="3669" y="4829"/>
                </a:lnTo>
                <a:lnTo>
                  <a:pt x="3688" y="4806"/>
                </a:lnTo>
                <a:lnTo>
                  <a:pt x="3707" y="4785"/>
                </a:lnTo>
                <a:lnTo>
                  <a:pt x="3727" y="4763"/>
                </a:lnTo>
                <a:lnTo>
                  <a:pt x="3748" y="4742"/>
                </a:lnTo>
                <a:lnTo>
                  <a:pt x="3770" y="4724"/>
                </a:lnTo>
                <a:lnTo>
                  <a:pt x="3794" y="4706"/>
                </a:lnTo>
                <a:lnTo>
                  <a:pt x="3818" y="4689"/>
                </a:lnTo>
                <a:lnTo>
                  <a:pt x="3842" y="4673"/>
                </a:lnTo>
                <a:lnTo>
                  <a:pt x="3868" y="4658"/>
                </a:lnTo>
                <a:lnTo>
                  <a:pt x="3894" y="4644"/>
                </a:lnTo>
                <a:lnTo>
                  <a:pt x="3921" y="4632"/>
                </a:lnTo>
                <a:lnTo>
                  <a:pt x="3949" y="4621"/>
                </a:lnTo>
                <a:lnTo>
                  <a:pt x="3978" y="4611"/>
                </a:lnTo>
                <a:lnTo>
                  <a:pt x="4006" y="4603"/>
                </a:lnTo>
                <a:lnTo>
                  <a:pt x="4036" y="4596"/>
                </a:lnTo>
                <a:lnTo>
                  <a:pt x="4066" y="4592"/>
                </a:lnTo>
                <a:lnTo>
                  <a:pt x="4096" y="4587"/>
                </a:lnTo>
                <a:lnTo>
                  <a:pt x="4127" y="4585"/>
                </a:lnTo>
                <a:lnTo>
                  <a:pt x="4159" y="4584"/>
                </a:lnTo>
                <a:lnTo>
                  <a:pt x="4190" y="4585"/>
                </a:lnTo>
                <a:lnTo>
                  <a:pt x="4221" y="4587"/>
                </a:lnTo>
                <a:lnTo>
                  <a:pt x="4252" y="4592"/>
                </a:lnTo>
                <a:lnTo>
                  <a:pt x="4281" y="4596"/>
                </a:lnTo>
                <a:lnTo>
                  <a:pt x="4311" y="4603"/>
                </a:lnTo>
                <a:lnTo>
                  <a:pt x="4341" y="4611"/>
                </a:lnTo>
                <a:lnTo>
                  <a:pt x="4368" y="4621"/>
                </a:lnTo>
                <a:lnTo>
                  <a:pt x="4397" y="4632"/>
                </a:lnTo>
                <a:lnTo>
                  <a:pt x="4423" y="4644"/>
                </a:lnTo>
                <a:lnTo>
                  <a:pt x="4450" y="4658"/>
                </a:lnTo>
                <a:lnTo>
                  <a:pt x="4475" y="4673"/>
                </a:lnTo>
                <a:lnTo>
                  <a:pt x="4500" y="4689"/>
                </a:lnTo>
                <a:lnTo>
                  <a:pt x="4524" y="4706"/>
                </a:lnTo>
                <a:lnTo>
                  <a:pt x="4547" y="4724"/>
                </a:lnTo>
                <a:lnTo>
                  <a:pt x="4569" y="4742"/>
                </a:lnTo>
                <a:lnTo>
                  <a:pt x="4591" y="4763"/>
                </a:lnTo>
                <a:lnTo>
                  <a:pt x="4610" y="4785"/>
                </a:lnTo>
                <a:lnTo>
                  <a:pt x="4629" y="4806"/>
                </a:lnTo>
                <a:lnTo>
                  <a:pt x="4648" y="4829"/>
                </a:lnTo>
                <a:lnTo>
                  <a:pt x="4665" y="4853"/>
                </a:lnTo>
                <a:lnTo>
                  <a:pt x="4681" y="4878"/>
                </a:lnTo>
                <a:lnTo>
                  <a:pt x="4696" y="4903"/>
                </a:lnTo>
                <a:lnTo>
                  <a:pt x="4709" y="4929"/>
                </a:lnTo>
                <a:lnTo>
                  <a:pt x="4721" y="4957"/>
                </a:lnTo>
                <a:lnTo>
                  <a:pt x="4732" y="4984"/>
                </a:lnTo>
                <a:lnTo>
                  <a:pt x="4741" y="5013"/>
                </a:lnTo>
                <a:lnTo>
                  <a:pt x="4750" y="5042"/>
                </a:lnTo>
                <a:lnTo>
                  <a:pt x="4757" y="5071"/>
                </a:lnTo>
                <a:lnTo>
                  <a:pt x="4762" y="5102"/>
                </a:lnTo>
                <a:lnTo>
                  <a:pt x="4766" y="5133"/>
                </a:lnTo>
                <a:lnTo>
                  <a:pt x="4769" y="5163"/>
                </a:lnTo>
                <a:lnTo>
                  <a:pt x="4769" y="5194"/>
                </a:lnTo>
                <a:lnTo>
                  <a:pt x="4769" y="5226"/>
                </a:lnTo>
                <a:lnTo>
                  <a:pt x="4766" y="5257"/>
                </a:lnTo>
                <a:lnTo>
                  <a:pt x="4762" y="5288"/>
                </a:lnTo>
                <a:lnTo>
                  <a:pt x="4757" y="5318"/>
                </a:lnTo>
                <a:lnTo>
                  <a:pt x="4750" y="5347"/>
                </a:lnTo>
                <a:lnTo>
                  <a:pt x="4741" y="5376"/>
                </a:lnTo>
                <a:lnTo>
                  <a:pt x="4732" y="5404"/>
                </a:lnTo>
                <a:lnTo>
                  <a:pt x="4721" y="5432"/>
                </a:lnTo>
                <a:lnTo>
                  <a:pt x="4709" y="5459"/>
                </a:lnTo>
                <a:lnTo>
                  <a:pt x="4696" y="5485"/>
                </a:lnTo>
                <a:lnTo>
                  <a:pt x="4681" y="5510"/>
                </a:lnTo>
                <a:lnTo>
                  <a:pt x="4665" y="5536"/>
                </a:lnTo>
                <a:lnTo>
                  <a:pt x="4648" y="5560"/>
                </a:lnTo>
                <a:lnTo>
                  <a:pt x="4629" y="5582"/>
                </a:lnTo>
                <a:lnTo>
                  <a:pt x="4610" y="5605"/>
                </a:lnTo>
                <a:lnTo>
                  <a:pt x="4591" y="5626"/>
                </a:lnTo>
                <a:lnTo>
                  <a:pt x="4569" y="5646"/>
                </a:lnTo>
                <a:lnTo>
                  <a:pt x="4547" y="5666"/>
                </a:lnTo>
                <a:lnTo>
                  <a:pt x="4524" y="5684"/>
                </a:lnTo>
                <a:lnTo>
                  <a:pt x="4500" y="5701"/>
                </a:lnTo>
                <a:lnTo>
                  <a:pt x="4475" y="5717"/>
                </a:lnTo>
                <a:lnTo>
                  <a:pt x="4450" y="5731"/>
                </a:lnTo>
                <a:lnTo>
                  <a:pt x="4423" y="5744"/>
                </a:lnTo>
                <a:lnTo>
                  <a:pt x="4397" y="5757"/>
                </a:lnTo>
                <a:lnTo>
                  <a:pt x="4368" y="5768"/>
                </a:lnTo>
                <a:lnTo>
                  <a:pt x="4341" y="5778"/>
                </a:lnTo>
                <a:lnTo>
                  <a:pt x="4311" y="5785"/>
                </a:lnTo>
                <a:lnTo>
                  <a:pt x="4281" y="5792"/>
                </a:lnTo>
                <a:lnTo>
                  <a:pt x="4252" y="5798"/>
                </a:lnTo>
                <a:lnTo>
                  <a:pt x="4221" y="5801"/>
                </a:lnTo>
                <a:lnTo>
                  <a:pt x="4190" y="5804"/>
                </a:lnTo>
                <a:lnTo>
                  <a:pt x="4159" y="5805"/>
                </a:lnTo>
                <a:close/>
                <a:moveTo>
                  <a:pt x="4229" y="4021"/>
                </a:moveTo>
                <a:lnTo>
                  <a:pt x="4229" y="4021"/>
                </a:lnTo>
                <a:lnTo>
                  <a:pt x="4198" y="4020"/>
                </a:lnTo>
                <a:lnTo>
                  <a:pt x="4167" y="4018"/>
                </a:lnTo>
                <a:lnTo>
                  <a:pt x="4136" y="4013"/>
                </a:lnTo>
                <a:lnTo>
                  <a:pt x="4107" y="4008"/>
                </a:lnTo>
                <a:lnTo>
                  <a:pt x="4077" y="4002"/>
                </a:lnTo>
                <a:lnTo>
                  <a:pt x="4047" y="3994"/>
                </a:lnTo>
                <a:lnTo>
                  <a:pt x="4019" y="3983"/>
                </a:lnTo>
                <a:lnTo>
                  <a:pt x="3991" y="3973"/>
                </a:lnTo>
                <a:lnTo>
                  <a:pt x="3964" y="3960"/>
                </a:lnTo>
                <a:lnTo>
                  <a:pt x="3938" y="3947"/>
                </a:lnTo>
                <a:lnTo>
                  <a:pt x="3913" y="3932"/>
                </a:lnTo>
                <a:lnTo>
                  <a:pt x="3887" y="3916"/>
                </a:lnTo>
                <a:lnTo>
                  <a:pt x="3863" y="3899"/>
                </a:lnTo>
                <a:lnTo>
                  <a:pt x="3841" y="3882"/>
                </a:lnTo>
                <a:lnTo>
                  <a:pt x="3819" y="3862"/>
                </a:lnTo>
                <a:lnTo>
                  <a:pt x="3797" y="3842"/>
                </a:lnTo>
                <a:lnTo>
                  <a:pt x="3777" y="3820"/>
                </a:lnTo>
                <a:lnTo>
                  <a:pt x="3758" y="3798"/>
                </a:lnTo>
                <a:lnTo>
                  <a:pt x="3740" y="3776"/>
                </a:lnTo>
                <a:lnTo>
                  <a:pt x="3723" y="3752"/>
                </a:lnTo>
                <a:lnTo>
                  <a:pt x="3707" y="3726"/>
                </a:lnTo>
                <a:lnTo>
                  <a:pt x="3692" y="3701"/>
                </a:lnTo>
                <a:lnTo>
                  <a:pt x="3679" y="3675"/>
                </a:lnTo>
                <a:lnTo>
                  <a:pt x="3666" y="3648"/>
                </a:lnTo>
                <a:lnTo>
                  <a:pt x="3656" y="3620"/>
                </a:lnTo>
                <a:lnTo>
                  <a:pt x="3645" y="3592"/>
                </a:lnTo>
                <a:lnTo>
                  <a:pt x="3637" y="3563"/>
                </a:lnTo>
                <a:lnTo>
                  <a:pt x="3631" y="3534"/>
                </a:lnTo>
                <a:lnTo>
                  <a:pt x="3626" y="3503"/>
                </a:lnTo>
                <a:lnTo>
                  <a:pt x="3621" y="3473"/>
                </a:lnTo>
                <a:lnTo>
                  <a:pt x="3619" y="3441"/>
                </a:lnTo>
                <a:lnTo>
                  <a:pt x="3618" y="3410"/>
                </a:lnTo>
                <a:lnTo>
                  <a:pt x="3619" y="3378"/>
                </a:lnTo>
                <a:lnTo>
                  <a:pt x="3621" y="3348"/>
                </a:lnTo>
                <a:lnTo>
                  <a:pt x="3626" y="3317"/>
                </a:lnTo>
                <a:lnTo>
                  <a:pt x="3631" y="3287"/>
                </a:lnTo>
                <a:lnTo>
                  <a:pt x="3637" y="3257"/>
                </a:lnTo>
                <a:lnTo>
                  <a:pt x="3645" y="3229"/>
                </a:lnTo>
                <a:lnTo>
                  <a:pt x="3656" y="3200"/>
                </a:lnTo>
                <a:lnTo>
                  <a:pt x="3666" y="3173"/>
                </a:lnTo>
                <a:lnTo>
                  <a:pt x="3679" y="3146"/>
                </a:lnTo>
                <a:lnTo>
                  <a:pt x="3692" y="3119"/>
                </a:lnTo>
                <a:lnTo>
                  <a:pt x="3707" y="3094"/>
                </a:lnTo>
                <a:lnTo>
                  <a:pt x="3723" y="3069"/>
                </a:lnTo>
                <a:lnTo>
                  <a:pt x="3740" y="3045"/>
                </a:lnTo>
                <a:lnTo>
                  <a:pt x="3758" y="3022"/>
                </a:lnTo>
                <a:lnTo>
                  <a:pt x="3777" y="2999"/>
                </a:lnTo>
                <a:lnTo>
                  <a:pt x="3797" y="2979"/>
                </a:lnTo>
                <a:lnTo>
                  <a:pt x="3819" y="2958"/>
                </a:lnTo>
                <a:lnTo>
                  <a:pt x="3841" y="2939"/>
                </a:lnTo>
                <a:lnTo>
                  <a:pt x="3863" y="2921"/>
                </a:lnTo>
                <a:lnTo>
                  <a:pt x="3887" y="2904"/>
                </a:lnTo>
                <a:lnTo>
                  <a:pt x="3913" y="2889"/>
                </a:lnTo>
                <a:lnTo>
                  <a:pt x="3938" y="2874"/>
                </a:lnTo>
                <a:lnTo>
                  <a:pt x="3964" y="2860"/>
                </a:lnTo>
                <a:lnTo>
                  <a:pt x="3991" y="2848"/>
                </a:lnTo>
                <a:lnTo>
                  <a:pt x="4019" y="2837"/>
                </a:lnTo>
                <a:lnTo>
                  <a:pt x="4047" y="2827"/>
                </a:lnTo>
                <a:lnTo>
                  <a:pt x="4077" y="2819"/>
                </a:lnTo>
                <a:lnTo>
                  <a:pt x="4107" y="2812"/>
                </a:lnTo>
                <a:lnTo>
                  <a:pt x="4136" y="2807"/>
                </a:lnTo>
                <a:lnTo>
                  <a:pt x="4167" y="2803"/>
                </a:lnTo>
                <a:lnTo>
                  <a:pt x="4198" y="2801"/>
                </a:lnTo>
                <a:lnTo>
                  <a:pt x="4229" y="2800"/>
                </a:lnTo>
                <a:lnTo>
                  <a:pt x="4261" y="2801"/>
                </a:lnTo>
                <a:lnTo>
                  <a:pt x="4292" y="2803"/>
                </a:lnTo>
                <a:lnTo>
                  <a:pt x="4322" y="2807"/>
                </a:lnTo>
                <a:lnTo>
                  <a:pt x="4352" y="2812"/>
                </a:lnTo>
                <a:lnTo>
                  <a:pt x="4382" y="2819"/>
                </a:lnTo>
                <a:lnTo>
                  <a:pt x="4410" y="2827"/>
                </a:lnTo>
                <a:lnTo>
                  <a:pt x="4439" y="2837"/>
                </a:lnTo>
                <a:lnTo>
                  <a:pt x="4466" y="2848"/>
                </a:lnTo>
                <a:lnTo>
                  <a:pt x="4494" y="2860"/>
                </a:lnTo>
                <a:lnTo>
                  <a:pt x="4520" y="2874"/>
                </a:lnTo>
                <a:lnTo>
                  <a:pt x="4546" y="2889"/>
                </a:lnTo>
                <a:lnTo>
                  <a:pt x="4570" y="2904"/>
                </a:lnTo>
                <a:lnTo>
                  <a:pt x="4594" y="2921"/>
                </a:lnTo>
                <a:lnTo>
                  <a:pt x="4617" y="2939"/>
                </a:lnTo>
                <a:lnTo>
                  <a:pt x="4640" y="2958"/>
                </a:lnTo>
                <a:lnTo>
                  <a:pt x="4660" y="2979"/>
                </a:lnTo>
                <a:lnTo>
                  <a:pt x="4681" y="2999"/>
                </a:lnTo>
                <a:lnTo>
                  <a:pt x="4700" y="3022"/>
                </a:lnTo>
                <a:lnTo>
                  <a:pt x="4718" y="3045"/>
                </a:lnTo>
                <a:lnTo>
                  <a:pt x="4736" y="3069"/>
                </a:lnTo>
                <a:lnTo>
                  <a:pt x="4752" y="3094"/>
                </a:lnTo>
                <a:lnTo>
                  <a:pt x="4765" y="3119"/>
                </a:lnTo>
                <a:lnTo>
                  <a:pt x="4779" y="3146"/>
                </a:lnTo>
                <a:lnTo>
                  <a:pt x="4791" y="3173"/>
                </a:lnTo>
                <a:lnTo>
                  <a:pt x="4803" y="3200"/>
                </a:lnTo>
                <a:lnTo>
                  <a:pt x="4812" y="3229"/>
                </a:lnTo>
                <a:lnTo>
                  <a:pt x="4820" y="3257"/>
                </a:lnTo>
                <a:lnTo>
                  <a:pt x="4827" y="3287"/>
                </a:lnTo>
                <a:lnTo>
                  <a:pt x="4833" y="3317"/>
                </a:lnTo>
                <a:lnTo>
                  <a:pt x="4836" y="3348"/>
                </a:lnTo>
                <a:lnTo>
                  <a:pt x="4838" y="3378"/>
                </a:lnTo>
                <a:lnTo>
                  <a:pt x="4839" y="3410"/>
                </a:lnTo>
                <a:lnTo>
                  <a:pt x="4838" y="3441"/>
                </a:lnTo>
                <a:lnTo>
                  <a:pt x="4836" y="3473"/>
                </a:lnTo>
                <a:lnTo>
                  <a:pt x="4833" y="3503"/>
                </a:lnTo>
                <a:lnTo>
                  <a:pt x="4827" y="3534"/>
                </a:lnTo>
                <a:lnTo>
                  <a:pt x="4820" y="3563"/>
                </a:lnTo>
                <a:lnTo>
                  <a:pt x="4812" y="3592"/>
                </a:lnTo>
                <a:lnTo>
                  <a:pt x="4803" y="3620"/>
                </a:lnTo>
                <a:lnTo>
                  <a:pt x="4791" y="3648"/>
                </a:lnTo>
                <a:lnTo>
                  <a:pt x="4779" y="3675"/>
                </a:lnTo>
                <a:lnTo>
                  <a:pt x="4765" y="3701"/>
                </a:lnTo>
                <a:lnTo>
                  <a:pt x="4752" y="3726"/>
                </a:lnTo>
                <a:lnTo>
                  <a:pt x="4736" y="3752"/>
                </a:lnTo>
                <a:lnTo>
                  <a:pt x="4718" y="3776"/>
                </a:lnTo>
                <a:lnTo>
                  <a:pt x="4700" y="3798"/>
                </a:lnTo>
                <a:lnTo>
                  <a:pt x="4681" y="3820"/>
                </a:lnTo>
                <a:lnTo>
                  <a:pt x="4660" y="3842"/>
                </a:lnTo>
                <a:lnTo>
                  <a:pt x="4640" y="3862"/>
                </a:lnTo>
                <a:lnTo>
                  <a:pt x="4617" y="3882"/>
                </a:lnTo>
                <a:lnTo>
                  <a:pt x="4594" y="3899"/>
                </a:lnTo>
                <a:lnTo>
                  <a:pt x="4570" y="3916"/>
                </a:lnTo>
                <a:lnTo>
                  <a:pt x="4546" y="3932"/>
                </a:lnTo>
                <a:lnTo>
                  <a:pt x="4520" y="3947"/>
                </a:lnTo>
                <a:lnTo>
                  <a:pt x="4494" y="3960"/>
                </a:lnTo>
                <a:lnTo>
                  <a:pt x="4466" y="3973"/>
                </a:lnTo>
                <a:lnTo>
                  <a:pt x="4439" y="3983"/>
                </a:lnTo>
                <a:lnTo>
                  <a:pt x="4410" y="3994"/>
                </a:lnTo>
                <a:lnTo>
                  <a:pt x="4382" y="4002"/>
                </a:lnTo>
                <a:lnTo>
                  <a:pt x="4352" y="4008"/>
                </a:lnTo>
                <a:lnTo>
                  <a:pt x="4322" y="4013"/>
                </a:lnTo>
                <a:lnTo>
                  <a:pt x="4292" y="4018"/>
                </a:lnTo>
                <a:lnTo>
                  <a:pt x="4261" y="4020"/>
                </a:lnTo>
                <a:lnTo>
                  <a:pt x="4229" y="40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-5937885" y="2581275"/>
            <a:ext cx="18384520" cy="3700145"/>
            <a:chOff x="-5134" y="3898"/>
            <a:chExt cx="28952" cy="5827"/>
          </a:xfrm>
        </p:grpSpPr>
        <p:pic>
          <p:nvPicPr>
            <p:cNvPr id="12" name="图片 11" descr="liane-metzler-3029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48" y="4334"/>
              <a:ext cx="6734" cy="5051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9252" y="4319"/>
              <a:ext cx="6914" cy="506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9054" y="4334"/>
              <a:ext cx="227" cy="50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515" y="4349"/>
              <a:ext cx="227" cy="50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5939" y="4334"/>
              <a:ext cx="227" cy="50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9" name="图片 38" descr="baby-22194__3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66" y="4311"/>
              <a:ext cx="7649" cy="5099"/>
            </a:xfrm>
            <a:prstGeom prst="rect">
              <a:avLst/>
            </a:prstGeom>
          </p:spPr>
        </p:pic>
        <p:pic>
          <p:nvPicPr>
            <p:cNvPr id="40" name="图片 39" descr="baby-22194__3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5134" y="4319"/>
              <a:ext cx="7649" cy="5099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128" y="3898"/>
              <a:ext cx="28946" cy="465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128" y="9260"/>
              <a:ext cx="28946" cy="465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2078990" y="1052830"/>
            <a:ext cx="7926705" cy="1270635"/>
            <a:chOff x="3274" y="1658"/>
            <a:chExt cx="12483" cy="2001"/>
          </a:xfrm>
        </p:grpSpPr>
        <p:sp>
          <p:nvSpPr>
            <p:cNvPr id="5" name="文本框 4"/>
            <p:cNvSpPr txBox="1"/>
            <p:nvPr/>
          </p:nvSpPr>
          <p:spPr>
            <a:xfrm>
              <a:off x="3675" y="1723"/>
              <a:ext cx="4569" cy="16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altLang="en-US" sz="360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亲爱的老爸 </a:t>
              </a:r>
              <a:endParaRPr lang="zh-CN" altLang="en-US" sz="3600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>
                <a:lnSpc>
                  <a:spcPct val="100000"/>
                </a:lnSpc>
              </a:pPr>
              <a:r>
                <a:rPr lang="en-US" altLang="zh-CN" sz="2800" dirty="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Dear old dad</a:t>
              </a:r>
              <a:endPara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15" name="双括号 14"/>
            <p:cNvSpPr/>
            <p:nvPr/>
          </p:nvSpPr>
          <p:spPr>
            <a:xfrm rot="5400000">
              <a:off x="8515" y="-3583"/>
              <a:ext cx="2001" cy="12483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领带"/>
            <p:cNvSpPr/>
            <p:nvPr/>
          </p:nvSpPr>
          <p:spPr bwMode="auto">
            <a:xfrm>
              <a:off x="8244" y="1881"/>
              <a:ext cx="381" cy="1537"/>
            </a:xfrm>
            <a:custGeom>
              <a:avLst/>
              <a:gdLst>
                <a:gd name="T0" fmla="*/ 519631 w 496888"/>
                <a:gd name="T1" fmla="*/ 767582 h 1300163"/>
                <a:gd name="T2" fmla="*/ 728041 w 496888"/>
                <a:gd name="T3" fmla="*/ 1509903 h 1300163"/>
                <a:gd name="T4" fmla="*/ 366114 w 496888"/>
                <a:gd name="T5" fmla="*/ 1905000 h 1300163"/>
                <a:gd name="T6" fmla="*/ 0 w 496888"/>
                <a:gd name="T7" fmla="*/ 1543369 h 1300163"/>
                <a:gd name="T8" fmla="*/ 160029 w 496888"/>
                <a:gd name="T9" fmla="*/ 935383 h 1300163"/>
                <a:gd name="T10" fmla="*/ 208797 w 496888"/>
                <a:gd name="T11" fmla="*/ 376813 h 1300163"/>
                <a:gd name="T12" fmla="*/ 511722 w 496888"/>
                <a:gd name="T13" fmla="*/ 376813 h 1300163"/>
                <a:gd name="T14" fmla="*/ 441317 w 496888"/>
                <a:gd name="T15" fmla="*/ 485078 h 1300163"/>
                <a:gd name="T16" fmla="*/ 497363 w 496888"/>
                <a:gd name="T17" fmla="*/ 686675 h 1300163"/>
                <a:gd name="T18" fmla="*/ 190733 w 496888"/>
                <a:gd name="T19" fmla="*/ 823406 h 1300163"/>
                <a:gd name="T20" fmla="*/ 279664 w 496888"/>
                <a:gd name="T21" fmla="*/ 485078 h 1300163"/>
                <a:gd name="T22" fmla="*/ 253771 w 496888"/>
                <a:gd name="T23" fmla="*/ 0 h 1300163"/>
                <a:gd name="T24" fmla="*/ 456566 w 496888"/>
                <a:gd name="T25" fmla="*/ 0 h 1300163"/>
                <a:gd name="T26" fmla="*/ 579175 w 496888"/>
                <a:gd name="T27" fmla="*/ 255861 h 1300163"/>
                <a:gd name="T28" fmla="*/ 141886 w 496888"/>
                <a:gd name="T29" fmla="*/ 255861 h 13001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96888" h="1300163">
                  <a:moveTo>
                    <a:pt x="354648" y="523875"/>
                  </a:moveTo>
                  <a:lnTo>
                    <a:pt x="496888" y="1030509"/>
                  </a:lnTo>
                  <a:lnTo>
                    <a:pt x="249873" y="1300163"/>
                  </a:lnTo>
                  <a:lnTo>
                    <a:pt x="0" y="1053350"/>
                  </a:lnTo>
                  <a:lnTo>
                    <a:pt x="109220" y="638399"/>
                  </a:lnTo>
                  <a:lnTo>
                    <a:pt x="354648" y="523875"/>
                  </a:lnTo>
                  <a:close/>
                  <a:moveTo>
                    <a:pt x="142504" y="257175"/>
                  </a:moveTo>
                  <a:lnTo>
                    <a:pt x="349250" y="257175"/>
                  </a:lnTo>
                  <a:lnTo>
                    <a:pt x="301199" y="331066"/>
                  </a:lnTo>
                  <a:lnTo>
                    <a:pt x="339450" y="468656"/>
                  </a:lnTo>
                  <a:lnTo>
                    <a:pt x="130175" y="561975"/>
                  </a:lnTo>
                  <a:lnTo>
                    <a:pt x="190871" y="331066"/>
                  </a:lnTo>
                  <a:lnTo>
                    <a:pt x="142504" y="257175"/>
                  </a:lnTo>
                  <a:close/>
                  <a:moveTo>
                    <a:pt x="173199" y="0"/>
                  </a:moveTo>
                  <a:lnTo>
                    <a:pt x="311606" y="0"/>
                  </a:lnTo>
                  <a:lnTo>
                    <a:pt x="395287" y="174625"/>
                  </a:lnTo>
                  <a:lnTo>
                    <a:pt x="96837" y="174625"/>
                  </a:lnTo>
                  <a:lnTo>
                    <a:pt x="17319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152582" y="3533612"/>
            <a:ext cx="2648585" cy="203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707380" y="1194435"/>
            <a:ext cx="4067810" cy="95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0">
        <p14:reveal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732780" y="977265"/>
            <a:ext cx="3228975" cy="946150"/>
            <a:chOff x="9028" y="1539"/>
            <a:chExt cx="5085" cy="1490"/>
          </a:xfrm>
        </p:grpSpPr>
        <p:sp>
          <p:nvSpPr>
            <p:cNvPr id="8" name="矩形 7"/>
            <p:cNvSpPr/>
            <p:nvPr/>
          </p:nvSpPr>
          <p:spPr>
            <a:xfrm>
              <a:off x="9028" y="2177"/>
              <a:ext cx="4398" cy="85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588" y="2240"/>
              <a:ext cx="30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输入文本</a:t>
              </a:r>
              <a:endPara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雨伞"/>
            <p:cNvSpPr/>
            <p:nvPr/>
          </p:nvSpPr>
          <p:spPr>
            <a:xfrm>
              <a:off x="12683" y="1539"/>
              <a:ext cx="1430" cy="1477"/>
            </a:xfrm>
            <a:custGeom>
              <a:avLst/>
              <a:gdLst>
                <a:gd name="connsiteX0" fmla="*/ 10295531 w 10295617"/>
                <a:gd name="connsiteY0" fmla="*/ 6044312 h 10760938"/>
                <a:gd name="connsiteX1" fmla="*/ 10295617 w 10295617"/>
                <a:gd name="connsiteY1" fmla="*/ 6046023 h 10760938"/>
                <a:gd name="connsiteX2" fmla="*/ 10295311 w 10295617"/>
                <a:gd name="connsiteY2" fmla="*/ 6046023 h 10760938"/>
                <a:gd name="connsiteX3" fmla="*/ 86 w 10295617"/>
                <a:gd name="connsiteY3" fmla="*/ 6044312 h 10760938"/>
                <a:gd name="connsiteX4" fmla="*/ 306 w 10295617"/>
                <a:gd name="connsiteY4" fmla="*/ 6046023 h 10760938"/>
                <a:gd name="connsiteX5" fmla="*/ 0 w 10295617"/>
                <a:gd name="connsiteY5" fmla="*/ 6046023 h 10760938"/>
                <a:gd name="connsiteX6" fmla="*/ 5147809 w 10295617"/>
                <a:gd name="connsiteY6" fmla="*/ 0 h 10760938"/>
                <a:gd name="connsiteX7" fmla="*/ 5325006 w 10295617"/>
                <a:gd name="connsiteY7" fmla="*/ 177197 h 10760938"/>
                <a:gd name="connsiteX8" fmla="*/ 5325006 w 10295617"/>
                <a:gd name="connsiteY8" fmla="*/ 837837 h 10760938"/>
                <a:gd name="connsiteX9" fmla="*/ 5396256 w 10295617"/>
                <a:gd name="connsiteY9" fmla="*/ 839547 h 10760938"/>
                <a:gd name="connsiteX10" fmla="*/ 10269039 w 10295617"/>
                <a:gd name="connsiteY10" fmla="*/ 5513084 h 10760938"/>
                <a:gd name="connsiteX11" fmla="*/ 10295425 w 10295617"/>
                <a:gd name="connsiteY11" fmla="*/ 6042158 h 10760938"/>
                <a:gd name="connsiteX12" fmla="*/ 10260748 w 10295617"/>
                <a:gd name="connsiteY12" fmla="*/ 5773580 h 10760938"/>
                <a:gd name="connsiteX13" fmla="*/ 8579250 w 10295617"/>
                <a:gd name="connsiteY13" fmla="*/ 4703575 h 10760938"/>
                <a:gd name="connsiteX14" fmla="*/ 6897754 w 10295617"/>
                <a:gd name="connsiteY14" fmla="*/ 5773580 h 10760938"/>
                <a:gd name="connsiteX15" fmla="*/ 6863530 w 10295617"/>
                <a:gd name="connsiteY15" fmla="*/ 6038646 h 10760938"/>
                <a:gd name="connsiteX16" fmla="*/ 6829306 w 10295617"/>
                <a:gd name="connsiteY16" fmla="*/ 5773580 h 10760938"/>
                <a:gd name="connsiteX17" fmla="*/ 5451635 w 10295617"/>
                <a:gd name="connsiteY17" fmla="*/ 4724506 h 10760938"/>
                <a:gd name="connsiteX18" fmla="*/ 5325006 w 10295617"/>
                <a:gd name="connsiteY18" fmla="*/ 4711318 h 10760938"/>
                <a:gd name="connsiteX19" fmla="*/ 5325006 w 10295617"/>
                <a:gd name="connsiteY19" fmla="*/ 9805674 h 10760938"/>
                <a:gd name="connsiteX20" fmla="*/ 5325006 w 10295617"/>
                <a:gd name="connsiteY20" fmla="*/ 9821152 h 10760938"/>
                <a:gd name="connsiteX21" fmla="*/ 5323964 w 10295617"/>
                <a:gd name="connsiteY21" fmla="*/ 9821152 h 10760938"/>
                <a:gd name="connsiteX22" fmla="*/ 5316404 w 10295617"/>
                <a:gd name="connsiteY22" fmla="*/ 9933477 h 10760938"/>
                <a:gd name="connsiteX23" fmla="*/ 4838721 w 10295617"/>
                <a:gd name="connsiteY23" fmla="*/ 10637788 h 10760938"/>
                <a:gd name="connsiteX24" fmla="*/ 3875045 w 10295617"/>
                <a:gd name="connsiteY24" fmla="*/ 10623063 h 10760938"/>
                <a:gd name="connsiteX25" fmla="*/ 3414410 w 10295617"/>
                <a:gd name="connsiteY25" fmla="*/ 9776480 h 10760938"/>
                <a:gd name="connsiteX26" fmla="*/ 3769699 w 10295617"/>
                <a:gd name="connsiteY26" fmla="*/ 9787246 h 10760938"/>
                <a:gd name="connsiteX27" fmla="*/ 4058978 w 10295617"/>
                <a:gd name="connsiteY27" fmla="*/ 10318901 h 10760938"/>
                <a:gd name="connsiteX28" fmla="*/ 4664167 w 10295617"/>
                <a:gd name="connsiteY28" fmla="*/ 10328148 h 10760938"/>
                <a:gd name="connsiteX29" fmla="*/ 4969554 w 10295617"/>
                <a:gd name="connsiteY29" fmla="*/ 9805580 h 10760938"/>
                <a:gd name="connsiteX30" fmla="*/ 4970612 w 10295617"/>
                <a:gd name="connsiteY30" fmla="*/ 9805580 h 10760938"/>
                <a:gd name="connsiteX31" fmla="*/ 4970612 w 10295617"/>
                <a:gd name="connsiteY31" fmla="*/ 4711318 h 10760938"/>
                <a:gd name="connsiteX32" fmla="*/ 4843983 w 10295617"/>
                <a:gd name="connsiteY32" fmla="*/ 4724506 h 10760938"/>
                <a:gd name="connsiteX33" fmla="*/ 3466313 w 10295617"/>
                <a:gd name="connsiteY33" fmla="*/ 5773580 h 10760938"/>
                <a:gd name="connsiteX34" fmla="*/ 3432089 w 10295617"/>
                <a:gd name="connsiteY34" fmla="*/ 6038646 h 10760938"/>
                <a:gd name="connsiteX35" fmla="*/ 3397865 w 10295617"/>
                <a:gd name="connsiteY35" fmla="*/ 5773580 h 10760938"/>
                <a:gd name="connsiteX36" fmla="*/ 1716367 w 10295617"/>
                <a:gd name="connsiteY36" fmla="*/ 4703575 h 10760938"/>
                <a:gd name="connsiteX37" fmla="*/ 34871 w 10295617"/>
                <a:gd name="connsiteY37" fmla="*/ 5773580 h 10760938"/>
                <a:gd name="connsiteX38" fmla="*/ 194 w 10295617"/>
                <a:gd name="connsiteY38" fmla="*/ 6042158 h 10760938"/>
                <a:gd name="connsiteX39" fmla="*/ 26578 w 10295617"/>
                <a:gd name="connsiteY39" fmla="*/ 5513084 h 10760938"/>
                <a:gd name="connsiteX40" fmla="*/ 4899361 w 10295617"/>
                <a:gd name="connsiteY40" fmla="*/ 839547 h 10760938"/>
                <a:gd name="connsiteX41" fmla="*/ 4970612 w 10295617"/>
                <a:gd name="connsiteY41" fmla="*/ 837837 h 10760938"/>
                <a:gd name="connsiteX42" fmla="*/ 4970612 w 10295617"/>
                <a:gd name="connsiteY42" fmla="*/ 177197 h 10760938"/>
                <a:gd name="connsiteX43" fmla="*/ 5147809 w 10295617"/>
                <a:gd name="connsiteY43" fmla="*/ 0 h 1076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295617" h="10760938">
                  <a:moveTo>
                    <a:pt x="10295531" y="6044312"/>
                  </a:moveTo>
                  <a:lnTo>
                    <a:pt x="10295617" y="6046023"/>
                  </a:lnTo>
                  <a:lnTo>
                    <a:pt x="10295311" y="6046023"/>
                  </a:lnTo>
                  <a:close/>
                  <a:moveTo>
                    <a:pt x="86" y="6044312"/>
                  </a:moveTo>
                  <a:lnTo>
                    <a:pt x="306" y="6046023"/>
                  </a:lnTo>
                  <a:lnTo>
                    <a:pt x="0" y="6046023"/>
                  </a:lnTo>
                  <a:close/>
                  <a:moveTo>
                    <a:pt x="5147809" y="0"/>
                  </a:moveTo>
                  <a:cubicBezTo>
                    <a:pt x="5245672" y="0"/>
                    <a:pt x="5325006" y="79334"/>
                    <a:pt x="5325006" y="177197"/>
                  </a:cubicBezTo>
                  <a:lnTo>
                    <a:pt x="5325006" y="837837"/>
                  </a:lnTo>
                  <a:lnTo>
                    <a:pt x="5396256" y="839547"/>
                  </a:lnTo>
                  <a:cubicBezTo>
                    <a:pt x="7948306" y="962340"/>
                    <a:pt x="10013658" y="2966815"/>
                    <a:pt x="10269039" y="5513084"/>
                  </a:cubicBezTo>
                  <a:lnTo>
                    <a:pt x="10295425" y="6042158"/>
                  </a:lnTo>
                  <a:lnTo>
                    <a:pt x="10260748" y="5773580"/>
                  </a:lnTo>
                  <a:cubicBezTo>
                    <a:pt x="10100703" y="5162929"/>
                    <a:pt x="9408684" y="4703575"/>
                    <a:pt x="8579250" y="4703575"/>
                  </a:cubicBezTo>
                  <a:cubicBezTo>
                    <a:pt x="7749818" y="4703575"/>
                    <a:pt x="7057798" y="5162929"/>
                    <a:pt x="6897754" y="5773580"/>
                  </a:cubicBezTo>
                  <a:lnTo>
                    <a:pt x="6863530" y="6038646"/>
                  </a:lnTo>
                  <a:lnTo>
                    <a:pt x="6829306" y="5773580"/>
                  </a:lnTo>
                  <a:cubicBezTo>
                    <a:pt x="6689267" y="5239260"/>
                    <a:pt x="6141936" y="4820778"/>
                    <a:pt x="5451635" y="4724506"/>
                  </a:cubicBezTo>
                  <a:lnTo>
                    <a:pt x="5325006" y="4711318"/>
                  </a:lnTo>
                  <a:lnTo>
                    <a:pt x="5325006" y="9805674"/>
                  </a:lnTo>
                  <a:lnTo>
                    <a:pt x="5325006" y="9821152"/>
                  </a:lnTo>
                  <a:lnTo>
                    <a:pt x="5323964" y="9821152"/>
                  </a:lnTo>
                  <a:lnTo>
                    <a:pt x="5316404" y="9933477"/>
                  </a:lnTo>
                  <a:cubicBezTo>
                    <a:pt x="5276666" y="10227644"/>
                    <a:pt x="5101532" y="10489633"/>
                    <a:pt x="4838721" y="10637788"/>
                  </a:cubicBezTo>
                  <a:cubicBezTo>
                    <a:pt x="4538366" y="10807108"/>
                    <a:pt x="4170086" y="10801480"/>
                    <a:pt x="3875045" y="10623063"/>
                  </a:cubicBezTo>
                  <a:cubicBezTo>
                    <a:pt x="3580003" y="10444646"/>
                    <a:pt x="3403967" y="10121115"/>
                    <a:pt x="3414410" y="9776480"/>
                  </a:cubicBezTo>
                  <a:lnTo>
                    <a:pt x="3769699" y="9787246"/>
                  </a:lnTo>
                  <a:cubicBezTo>
                    <a:pt x="3763141" y="10003677"/>
                    <a:pt x="3873692" y="10206855"/>
                    <a:pt x="4058978" y="10318901"/>
                  </a:cubicBezTo>
                  <a:cubicBezTo>
                    <a:pt x="4244264" y="10430947"/>
                    <a:pt x="4475544" y="10434481"/>
                    <a:pt x="4664167" y="10328148"/>
                  </a:cubicBezTo>
                  <a:cubicBezTo>
                    <a:pt x="4852790" y="10221815"/>
                    <a:pt x="4969497" y="10022110"/>
                    <a:pt x="4969554" y="9805580"/>
                  </a:cubicBezTo>
                  <a:lnTo>
                    <a:pt x="4970612" y="9805580"/>
                  </a:lnTo>
                  <a:lnTo>
                    <a:pt x="4970612" y="4711318"/>
                  </a:lnTo>
                  <a:lnTo>
                    <a:pt x="4843983" y="4724506"/>
                  </a:lnTo>
                  <a:cubicBezTo>
                    <a:pt x="4153684" y="4820778"/>
                    <a:pt x="3606351" y="5239260"/>
                    <a:pt x="3466313" y="5773580"/>
                  </a:cubicBezTo>
                  <a:lnTo>
                    <a:pt x="3432089" y="6038646"/>
                  </a:lnTo>
                  <a:lnTo>
                    <a:pt x="3397865" y="5773580"/>
                  </a:lnTo>
                  <a:cubicBezTo>
                    <a:pt x="3237820" y="5162929"/>
                    <a:pt x="2545801" y="4703575"/>
                    <a:pt x="1716367" y="4703575"/>
                  </a:cubicBezTo>
                  <a:cubicBezTo>
                    <a:pt x="886935" y="4703575"/>
                    <a:pt x="194916" y="5162929"/>
                    <a:pt x="34871" y="5773580"/>
                  </a:cubicBezTo>
                  <a:lnTo>
                    <a:pt x="194" y="6042158"/>
                  </a:lnTo>
                  <a:lnTo>
                    <a:pt x="26578" y="5513084"/>
                  </a:lnTo>
                  <a:cubicBezTo>
                    <a:pt x="281959" y="2966815"/>
                    <a:pt x="2347313" y="962340"/>
                    <a:pt x="4899361" y="839547"/>
                  </a:cubicBezTo>
                  <a:lnTo>
                    <a:pt x="4970612" y="837837"/>
                  </a:lnTo>
                  <a:lnTo>
                    <a:pt x="4970612" y="177197"/>
                  </a:lnTo>
                  <a:cubicBezTo>
                    <a:pt x="4970612" y="79334"/>
                    <a:pt x="5049946" y="0"/>
                    <a:pt x="51478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0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04535" y="3498215"/>
            <a:ext cx="3380740" cy="833755"/>
            <a:chOff x="9141" y="5509"/>
            <a:chExt cx="5324" cy="1313"/>
          </a:xfrm>
        </p:grpSpPr>
        <p:sp>
          <p:nvSpPr>
            <p:cNvPr id="11" name="矩形 10"/>
            <p:cNvSpPr/>
            <p:nvPr/>
          </p:nvSpPr>
          <p:spPr>
            <a:xfrm>
              <a:off x="9141" y="5924"/>
              <a:ext cx="4398" cy="89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680" y="6011"/>
              <a:ext cx="30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输入文本</a:t>
              </a:r>
              <a:endPara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茶壶"/>
            <p:cNvSpPr/>
            <p:nvPr/>
          </p:nvSpPr>
          <p:spPr bwMode="auto">
            <a:xfrm>
              <a:off x="12683" y="5509"/>
              <a:ext cx="1782" cy="1313"/>
            </a:xfrm>
            <a:custGeom>
              <a:avLst/>
              <a:gdLst>
                <a:gd name="T0" fmla="*/ 2147483646 w 5445"/>
                <a:gd name="T1" fmla="*/ 2147483646 h 3527"/>
                <a:gd name="T2" fmla="*/ 2147483646 w 5445"/>
                <a:gd name="T3" fmla="*/ 2147483646 h 3527"/>
                <a:gd name="T4" fmla="*/ 2147483646 w 5445"/>
                <a:gd name="T5" fmla="*/ 2147483646 h 3527"/>
                <a:gd name="T6" fmla="*/ 2147483646 w 5445"/>
                <a:gd name="T7" fmla="*/ 2147483646 h 3527"/>
                <a:gd name="T8" fmla="*/ 2147483646 w 5445"/>
                <a:gd name="T9" fmla="*/ 2147483646 h 3527"/>
                <a:gd name="T10" fmla="*/ 2147483646 w 5445"/>
                <a:gd name="T11" fmla="*/ 2147483646 h 3527"/>
                <a:gd name="T12" fmla="*/ 2147483646 w 5445"/>
                <a:gd name="T13" fmla="*/ 2147483646 h 3527"/>
                <a:gd name="T14" fmla="*/ 2147483646 w 5445"/>
                <a:gd name="T15" fmla="*/ 2147483646 h 3527"/>
                <a:gd name="T16" fmla="*/ 2147483646 w 5445"/>
                <a:gd name="T17" fmla="*/ 2147483646 h 3527"/>
                <a:gd name="T18" fmla="*/ 2147483646 w 5445"/>
                <a:gd name="T19" fmla="*/ 1030532643 h 3527"/>
                <a:gd name="T20" fmla="*/ 2147483646 w 5445"/>
                <a:gd name="T21" fmla="*/ 42918419 h 3527"/>
                <a:gd name="T22" fmla="*/ 2147483646 w 5445"/>
                <a:gd name="T23" fmla="*/ 429429660 h 3527"/>
                <a:gd name="T24" fmla="*/ 2147483646 w 5445"/>
                <a:gd name="T25" fmla="*/ 2147483646 h 3527"/>
                <a:gd name="T26" fmla="*/ 2147483646 w 5445"/>
                <a:gd name="T27" fmla="*/ 2147483646 h 3527"/>
                <a:gd name="T28" fmla="*/ 2147483646 w 5445"/>
                <a:gd name="T29" fmla="*/ 2147483646 h 3527"/>
                <a:gd name="T30" fmla="*/ 2147483646 w 5445"/>
                <a:gd name="T31" fmla="*/ 2147483646 h 3527"/>
                <a:gd name="T32" fmla="*/ 2147483646 w 5445"/>
                <a:gd name="T33" fmla="*/ 2147483646 h 3527"/>
                <a:gd name="T34" fmla="*/ 2147483646 w 5445"/>
                <a:gd name="T35" fmla="*/ 2147483646 h 3527"/>
                <a:gd name="T36" fmla="*/ 2147483646 w 5445"/>
                <a:gd name="T37" fmla="*/ 2147483646 h 3527"/>
                <a:gd name="T38" fmla="*/ 2147483646 w 5445"/>
                <a:gd name="T39" fmla="*/ 2147483646 h 3527"/>
                <a:gd name="T40" fmla="*/ 2147483646 w 5445"/>
                <a:gd name="T41" fmla="*/ 2147483646 h 3527"/>
                <a:gd name="T42" fmla="*/ 2147483646 w 5445"/>
                <a:gd name="T43" fmla="*/ 2147483646 h 3527"/>
                <a:gd name="T44" fmla="*/ 2147483646 w 5445"/>
                <a:gd name="T45" fmla="*/ 2147483646 h 3527"/>
                <a:gd name="T46" fmla="*/ 2147483646 w 5445"/>
                <a:gd name="T47" fmla="*/ 2147483646 h 3527"/>
                <a:gd name="T48" fmla="*/ 2147483646 w 5445"/>
                <a:gd name="T49" fmla="*/ 2147483646 h 3527"/>
                <a:gd name="T50" fmla="*/ 2147483646 w 5445"/>
                <a:gd name="T51" fmla="*/ 2147483646 h 3527"/>
                <a:gd name="T52" fmla="*/ 2147483646 w 5445"/>
                <a:gd name="T53" fmla="*/ 2147483646 h 3527"/>
                <a:gd name="T54" fmla="*/ 2147483646 w 5445"/>
                <a:gd name="T55" fmla="*/ 2147483646 h 3527"/>
                <a:gd name="T56" fmla="*/ 2147483646 w 5445"/>
                <a:gd name="T57" fmla="*/ 2147483646 h 3527"/>
                <a:gd name="T58" fmla="*/ 2147483646 w 5445"/>
                <a:gd name="T59" fmla="*/ 2147483646 h 3527"/>
                <a:gd name="T60" fmla="*/ 2147483646 w 5445"/>
                <a:gd name="T61" fmla="*/ 2147483646 h 3527"/>
                <a:gd name="T62" fmla="*/ 2147483646 w 5445"/>
                <a:gd name="T63" fmla="*/ 2147483646 h 3527"/>
                <a:gd name="T64" fmla="*/ 2147483646 w 5445"/>
                <a:gd name="T65" fmla="*/ 2147483646 h 3527"/>
                <a:gd name="T66" fmla="*/ 2147483646 w 5445"/>
                <a:gd name="T67" fmla="*/ 2147483646 h 3527"/>
                <a:gd name="T68" fmla="*/ 2147483646 w 5445"/>
                <a:gd name="T69" fmla="*/ 2147483646 h 3527"/>
                <a:gd name="T70" fmla="*/ 2147483646 w 5445"/>
                <a:gd name="T71" fmla="*/ 2147483646 h 3527"/>
                <a:gd name="T72" fmla="*/ 2147483646 w 5445"/>
                <a:gd name="T73" fmla="*/ 2147483646 h 3527"/>
                <a:gd name="T74" fmla="*/ 2147483646 w 5445"/>
                <a:gd name="T75" fmla="*/ 2147483646 h 3527"/>
                <a:gd name="T76" fmla="*/ 2147483646 w 5445"/>
                <a:gd name="T77" fmla="*/ 2147483646 h 3527"/>
                <a:gd name="T78" fmla="*/ 2147483646 w 5445"/>
                <a:gd name="T79" fmla="*/ 2147483646 h 3527"/>
                <a:gd name="T80" fmla="*/ 2141206006 w 5445"/>
                <a:gd name="T81" fmla="*/ 2147483646 h 3527"/>
                <a:gd name="T82" fmla="*/ 2147483646 w 5445"/>
                <a:gd name="T83" fmla="*/ 2147483646 h 3527"/>
                <a:gd name="T84" fmla="*/ 2147483646 w 5445"/>
                <a:gd name="T85" fmla="*/ 2147483646 h 3527"/>
                <a:gd name="T86" fmla="*/ 2147483646 w 5445"/>
                <a:gd name="T87" fmla="*/ 2147483646 h 3527"/>
                <a:gd name="T88" fmla="*/ 2147483646 w 5445"/>
                <a:gd name="T89" fmla="*/ 2147483646 h 3527"/>
                <a:gd name="T90" fmla="*/ 2147483646 w 5445"/>
                <a:gd name="T91" fmla="*/ 2147483646 h 3527"/>
                <a:gd name="T92" fmla="*/ 2147483646 w 5445"/>
                <a:gd name="T93" fmla="*/ 2147483646 h 3527"/>
                <a:gd name="T94" fmla="*/ 2147483646 w 5445"/>
                <a:gd name="T95" fmla="*/ 2147483646 h 3527"/>
                <a:gd name="T96" fmla="*/ 2147483646 w 5445"/>
                <a:gd name="T97" fmla="*/ 2147483646 h 3527"/>
                <a:gd name="T98" fmla="*/ 2147483646 w 5445"/>
                <a:gd name="T99" fmla="*/ 2147483646 h 3527"/>
                <a:gd name="T100" fmla="*/ 2147483646 w 5445"/>
                <a:gd name="T101" fmla="*/ 2147483646 h 3527"/>
                <a:gd name="T102" fmla="*/ 2147483646 w 5445"/>
                <a:gd name="T103" fmla="*/ 2147483646 h 3527"/>
                <a:gd name="T104" fmla="*/ 2147483646 w 5445"/>
                <a:gd name="T105" fmla="*/ 2147483646 h 3527"/>
                <a:gd name="T106" fmla="*/ 2147483646 w 5445"/>
                <a:gd name="T107" fmla="*/ 2147483646 h 3527"/>
                <a:gd name="T108" fmla="*/ 2147483646 w 5445"/>
                <a:gd name="T109" fmla="*/ 2147483646 h 3527"/>
                <a:gd name="T110" fmla="*/ 2147483646 w 5445"/>
                <a:gd name="T111" fmla="*/ 2147483646 h 3527"/>
                <a:gd name="T112" fmla="*/ 2147483646 w 5445"/>
                <a:gd name="T113" fmla="*/ 2147483646 h 3527"/>
                <a:gd name="T114" fmla="*/ 2147483646 w 5445"/>
                <a:gd name="T115" fmla="*/ 2147483646 h 3527"/>
                <a:gd name="T116" fmla="*/ 2147483646 w 5445"/>
                <a:gd name="T117" fmla="*/ 2147483646 h 3527"/>
                <a:gd name="T118" fmla="*/ 2147483646 w 5445"/>
                <a:gd name="T119" fmla="*/ 2147483646 h 3527"/>
                <a:gd name="T120" fmla="*/ 2147483646 w 5445"/>
                <a:gd name="T121" fmla="*/ 2147483646 h 35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445" h="3527">
                  <a:moveTo>
                    <a:pt x="3094" y="416"/>
                  </a:moveTo>
                  <a:lnTo>
                    <a:pt x="3094" y="416"/>
                  </a:lnTo>
                  <a:lnTo>
                    <a:pt x="3150" y="426"/>
                  </a:lnTo>
                  <a:lnTo>
                    <a:pt x="3205" y="439"/>
                  </a:lnTo>
                  <a:lnTo>
                    <a:pt x="3259" y="453"/>
                  </a:lnTo>
                  <a:lnTo>
                    <a:pt x="3314" y="468"/>
                  </a:lnTo>
                  <a:lnTo>
                    <a:pt x="3366" y="486"/>
                  </a:lnTo>
                  <a:lnTo>
                    <a:pt x="3419" y="506"/>
                  </a:lnTo>
                  <a:lnTo>
                    <a:pt x="3470" y="527"/>
                  </a:lnTo>
                  <a:lnTo>
                    <a:pt x="3520" y="549"/>
                  </a:lnTo>
                  <a:lnTo>
                    <a:pt x="3569" y="573"/>
                  </a:lnTo>
                  <a:lnTo>
                    <a:pt x="3618" y="600"/>
                  </a:lnTo>
                  <a:lnTo>
                    <a:pt x="3665" y="627"/>
                  </a:lnTo>
                  <a:lnTo>
                    <a:pt x="3712" y="656"/>
                  </a:lnTo>
                  <a:lnTo>
                    <a:pt x="3757" y="686"/>
                  </a:lnTo>
                  <a:lnTo>
                    <a:pt x="3802" y="719"/>
                  </a:lnTo>
                  <a:lnTo>
                    <a:pt x="3845" y="752"/>
                  </a:lnTo>
                  <a:lnTo>
                    <a:pt x="3887" y="786"/>
                  </a:lnTo>
                  <a:lnTo>
                    <a:pt x="1748" y="786"/>
                  </a:lnTo>
                  <a:lnTo>
                    <a:pt x="1789" y="752"/>
                  </a:lnTo>
                  <a:lnTo>
                    <a:pt x="1831" y="720"/>
                  </a:lnTo>
                  <a:lnTo>
                    <a:pt x="1875" y="687"/>
                  </a:lnTo>
                  <a:lnTo>
                    <a:pt x="1919" y="657"/>
                  </a:lnTo>
                  <a:lnTo>
                    <a:pt x="1966" y="629"/>
                  </a:lnTo>
                  <a:lnTo>
                    <a:pt x="2012" y="602"/>
                  </a:lnTo>
                  <a:lnTo>
                    <a:pt x="2060" y="576"/>
                  </a:lnTo>
                  <a:lnTo>
                    <a:pt x="2109" y="552"/>
                  </a:lnTo>
                  <a:lnTo>
                    <a:pt x="2159" y="529"/>
                  </a:lnTo>
                  <a:lnTo>
                    <a:pt x="2209" y="508"/>
                  </a:lnTo>
                  <a:lnTo>
                    <a:pt x="2261" y="489"/>
                  </a:lnTo>
                  <a:lnTo>
                    <a:pt x="2313" y="471"/>
                  </a:lnTo>
                  <a:lnTo>
                    <a:pt x="2366" y="455"/>
                  </a:lnTo>
                  <a:lnTo>
                    <a:pt x="2419" y="441"/>
                  </a:lnTo>
                  <a:lnTo>
                    <a:pt x="2474" y="428"/>
                  </a:lnTo>
                  <a:lnTo>
                    <a:pt x="2529" y="418"/>
                  </a:lnTo>
                  <a:lnTo>
                    <a:pt x="2524" y="405"/>
                  </a:lnTo>
                  <a:lnTo>
                    <a:pt x="2520" y="391"/>
                  </a:lnTo>
                  <a:lnTo>
                    <a:pt x="2516" y="376"/>
                  </a:lnTo>
                  <a:lnTo>
                    <a:pt x="2513" y="362"/>
                  </a:lnTo>
                  <a:lnTo>
                    <a:pt x="2510" y="348"/>
                  </a:lnTo>
                  <a:lnTo>
                    <a:pt x="2509" y="334"/>
                  </a:lnTo>
                  <a:lnTo>
                    <a:pt x="2508" y="319"/>
                  </a:lnTo>
                  <a:lnTo>
                    <a:pt x="2507" y="304"/>
                  </a:lnTo>
                  <a:lnTo>
                    <a:pt x="2508" y="289"/>
                  </a:lnTo>
                  <a:lnTo>
                    <a:pt x="2509" y="272"/>
                  </a:lnTo>
                  <a:lnTo>
                    <a:pt x="2511" y="257"/>
                  </a:lnTo>
                  <a:lnTo>
                    <a:pt x="2513" y="243"/>
                  </a:lnTo>
                  <a:lnTo>
                    <a:pt x="2517" y="228"/>
                  </a:lnTo>
                  <a:lnTo>
                    <a:pt x="2521" y="214"/>
                  </a:lnTo>
                  <a:lnTo>
                    <a:pt x="2525" y="200"/>
                  </a:lnTo>
                  <a:lnTo>
                    <a:pt x="2531" y="186"/>
                  </a:lnTo>
                  <a:lnTo>
                    <a:pt x="2537" y="172"/>
                  </a:lnTo>
                  <a:lnTo>
                    <a:pt x="2544" y="159"/>
                  </a:lnTo>
                  <a:lnTo>
                    <a:pt x="2551" y="146"/>
                  </a:lnTo>
                  <a:lnTo>
                    <a:pt x="2560" y="134"/>
                  </a:lnTo>
                  <a:lnTo>
                    <a:pt x="2568" y="122"/>
                  </a:lnTo>
                  <a:lnTo>
                    <a:pt x="2577" y="111"/>
                  </a:lnTo>
                  <a:lnTo>
                    <a:pt x="2586" y="100"/>
                  </a:lnTo>
                  <a:lnTo>
                    <a:pt x="2596" y="89"/>
                  </a:lnTo>
                  <a:lnTo>
                    <a:pt x="2607" y="79"/>
                  </a:lnTo>
                  <a:lnTo>
                    <a:pt x="2618" y="69"/>
                  </a:lnTo>
                  <a:lnTo>
                    <a:pt x="2629" y="60"/>
                  </a:lnTo>
                  <a:lnTo>
                    <a:pt x="2641" y="52"/>
                  </a:lnTo>
                  <a:lnTo>
                    <a:pt x="2653" y="44"/>
                  </a:lnTo>
                  <a:lnTo>
                    <a:pt x="2667" y="37"/>
                  </a:lnTo>
                  <a:lnTo>
                    <a:pt x="2680" y="30"/>
                  </a:lnTo>
                  <a:lnTo>
                    <a:pt x="2693" y="24"/>
                  </a:lnTo>
                  <a:lnTo>
                    <a:pt x="2707" y="18"/>
                  </a:lnTo>
                  <a:lnTo>
                    <a:pt x="2721" y="14"/>
                  </a:lnTo>
                  <a:lnTo>
                    <a:pt x="2735" y="10"/>
                  </a:lnTo>
                  <a:lnTo>
                    <a:pt x="2750" y="6"/>
                  </a:lnTo>
                  <a:lnTo>
                    <a:pt x="2765" y="4"/>
                  </a:lnTo>
                  <a:lnTo>
                    <a:pt x="2780" y="2"/>
                  </a:lnTo>
                  <a:lnTo>
                    <a:pt x="2796" y="1"/>
                  </a:lnTo>
                  <a:lnTo>
                    <a:pt x="2811" y="0"/>
                  </a:lnTo>
                  <a:lnTo>
                    <a:pt x="2827" y="1"/>
                  </a:lnTo>
                  <a:lnTo>
                    <a:pt x="2842" y="2"/>
                  </a:lnTo>
                  <a:lnTo>
                    <a:pt x="2857" y="4"/>
                  </a:lnTo>
                  <a:lnTo>
                    <a:pt x="2873" y="6"/>
                  </a:lnTo>
                  <a:lnTo>
                    <a:pt x="2887" y="10"/>
                  </a:lnTo>
                  <a:lnTo>
                    <a:pt x="2902" y="14"/>
                  </a:lnTo>
                  <a:lnTo>
                    <a:pt x="2916" y="18"/>
                  </a:lnTo>
                  <a:lnTo>
                    <a:pt x="2929" y="24"/>
                  </a:lnTo>
                  <a:lnTo>
                    <a:pt x="2943" y="30"/>
                  </a:lnTo>
                  <a:lnTo>
                    <a:pt x="2956" y="37"/>
                  </a:lnTo>
                  <a:lnTo>
                    <a:pt x="2969" y="44"/>
                  </a:lnTo>
                  <a:lnTo>
                    <a:pt x="2982" y="52"/>
                  </a:lnTo>
                  <a:lnTo>
                    <a:pt x="2993" y="60"/>
                  </a:lnTo>
                  <a:lnTo>
                    <a:pt x="3005" y="69"/>
                  </a:lnTo>
                  <a:lnTo>
                    <a:pt x="3016" y="79"/>
                  </a:lnTo>
                  <a:lnTo>
                    <a:pt x="3026" y="89"/>
                  </a:lnTo>
                  <a:lnTo>
                    <a:pt x="3036" y="100"/>
                  </a:lnTo>
                  <a:lnTo>
                    <a:pt x="3046" y="111"/>
                  </a:lnTo>
                  <a:lnTo>
                    <a:pt x="3055" y="122"/>
                  </a:lnTo>
                  <a:lnTo>
                    <a:pt x="3063" y="134"/>
                  </a:lnTo>
                  <a:lnTo>
                    <a:pt x="3072" y="146"/>
                  </a:lnTo>
                  <a:lnTo>
                    <a:pt x="3079" y="159"/>
                  </a:lnTo>
                  <a:lnTo>
                    <a:pt x="3086" y="172"/>
                  </a:lnTo>
                  <a:lnTo>
                    <a:pt x="3092" y="186"/>
                  </a:lnTo>
                  <a:lnTo>
                    <a:pt x="3097" y="200"/>
                  </a:lnTo>
                  <a:lnTo>
                    <a:pt x="3102" y="214"/>
                  </a:lnTo>
                  <a:lnTo>
                    <a:pt x="3106" y="228"/>
                  </a:lnTo>
                  <a:lnTo>
                    <a:pt x="3109" y="243"/>
                  </a:lnTo>
                  <a:lnTo>
                    <a:pt x="3112" y="257"/>
                  </a:lnTo>
                  <a:lnTo>
                    <a:pt x="3114" y="272"/>
                  </a:lnTo>
                  <a:lnTo>
                    <a:pt x="3115" y="289"/>
                  </a:lnTo>
                  <a:lnTo>
                    <a:pt x="3115" y="304"/>
                  </a:lnTo>
                  <a:lnTo>
                    <a:pt x="3115" y="319"/>
                  </a:lnTo>
                  <a:lnTo>
                    <a:pt x="3114" y="333"/>
                  </a:lnTo>
                  <a:lnTo>
                    <a:pt x="3112" y="347"/>
                  </a:lnTo>
                  <a:lnTo>
                    <a:pt x="3110" y="361"/>
                  </a:lnTo>
                  <a:lnTo>
                    <a:pt x="3107" y="375"/>
                  </a:lnTo>
                  <a:lnTo>
                    <a:pt x="3103" y="390"/>
                  </a:lnTo>
                  <a:lnTo>
                    <a:pt x="3099" y="403"/>
                  </a:lnTo>
                  <a:lnTo>
                    <a:pt x="3094" y="416"/>
                  </a:lnTo>
                  <a:close/>
                  <a:moveTo>
                    <a:pt x="4619" y="1040"/>
                  </a:moveTo>
                  <a:lnTo>
                    <a:pt x="4619" y="1040"/>
                  </a:lnTo>
                  <a:lnTo>
                    <a:pt x="4661" y="1041"/>
                  </a:lnTo>
                  <a:lnTo>
                    <a:pt x="4704" y="1044"/>
                  </a:lnTo>
                  <a:lnTo>
                    <a:pt x="4745" y="1049"/>
                  </a:lnTo>
                  <a:lnTo>
                    <a:pt x="4785" y="1057"/>
                  </a:lnTo>
                  <a:lnTo>
                    <a:pt x="4826" y="1066"/>
                  </a:lnTo>
                  <a:lnTo>
                    <a:pt x="4864" y="1077"/>
                  </a:lnTo>
                  <a:lnTo>
                    <a:pt x="4903" y="1090"/>
                  </a:lnTo>
                  <a:lnTo>
                    <a:pt x="4941" y="1104"/>
                  </a:lnTo>
                  <a:lnTo>
                    <a:pt x="4977" y="1122"/>
                  </a:lnTo>
                  <a:lnTo>
                    <a:pt x="5013" y="1140"/>
                  </a:lnTo>
                  <a:lnTo>
                    <a:pt x="5047" y="1160"/>
                  </a:lnTo>
                  <a:lnTo>
                    <a:pt x="5081" y="1181"/>
                  </a:lnTo>
                  <a:lnTo>
                    <a:pt x="5114" y="1204"/>
                  </a:lnTo>
                  <a:lnTo>
                    <a:pt x="5145" y="1229"/>
                  </a:lnTo>
                  <a:lnTo>
                    <a:pt x="5174" y="1255"/>
                  </a:lnTo>
                  <a:lnTo>
                    <a:pt x="5203" y="1282"/>
                  </a:lnTo>
                  <a:lnTo>
                    <a:pt x="5231" y="1310"/>
                  </a:lnTo>
                  <a:lnTo>
                    <a:pt x="5257" y="1341"/>
                  </a:lnTo>
                  <a:lnTo>
                    <a:pt x="5281" y="1372"/>
                  </a:lnTo>
                  <a:lnTo>
                    <a:pt x="5304" y="1404"/>
                  </a:lnTo>
                  <a:lnTo>
                    <a:pt x="5326" y="1438"/>
                  </a:lnTo>
                  <a:lnTo>
                    <a:pt x="5346" y="1472"/>
                  </a:lnTo>
                  <a:lnTo>
                    <a:pt x="5364" y="1508"/>
                  </a:lnTo>
                  <a:lnTo>
                    <a:pt x="5380" y="1545"/>
                  </a:lnTo>
                  <a:lnTo>
                    <a:pt x="5395" y="1582"/>
                  </a:lnTo>
                  <a:lnTo>
                    <a:pt x="5409" y="1621"/>
                  </a:lnTo>
                  <a:lnTo>
                    <a:pt x="5420" y="1660"/>
                  </a:lnTo>
                  <a:lnTo>
                    <a:pt x="5429" y="1700"/>
                  </a:lnTo>
                  <a:lnTo>
                    <a:pt x="5436" y="1741"/>
                  </a:lnTo>
                  <a:lnTo>
                    <a:pt x="5441" y="1782"/>
                  </a:lnTo>
                  <a:lnTo>
                    <a:pt x="5444" y="1823"/>
                  </a:lnTo>
                  <a:lnTo>
                    <a:pt x="5445" y="1866"/>
                  </a:lnTo>
                  <a:lnTo>
                    <a:pt x="5444" y="1909"/>
                  </a:lnTo>
                  <a:lnTo>
                    <a:pt x="5441" y="1951"/>
                  </a:lnTo>
                  <a:lnTo>
                    <a:pt x="5436" y="1992"/>
                  </a:lnTo>
                  <a:lnTo>
                    <a:pt x="5429" y="2033"/>
                  </a:lnTo>
                  <a:lnTo>
                    <a:pt x="5420" y="2073"/>
                  </a:lnTo>
                  <a:lnTo>
                    <a:pt x="5409" y="2112"/>
                  </a:lnTo>
                  <a:lnTo>
                    <a:pt x="5395" y="2151"/>
                  </a:lnTo>
                  <a:lnTo>
                    <a:pt x="5380" y="2188"/>
                  </a:lnTo>
                  <a:lnTo>
                    <a:pt x="5364" y="2224"/>
                  </a:lnTo>
                  <a:lnTo>
                    <a:pt x="5346" y="2260"/>
                  </a:lnTo>
                  <a:lnTo>
                    <a:pt x="5326" y="2295"/>
                  </a:lnTo>
                  <a:lnTo>
                    <a:pt x="5304" y="2328"/>
                  </a:lnTo>
                  <a:lnTo>
                    <a:pt x="5281" y="2361"/>
                  </a:lnTo>
                  <a:lnTo>
                    <a:pt x="5257" y="2392"/>
                  </a:lnTo>
                  <a:lnTo>
                    <a:pt x="5231" y="2422"/>
                  </a:lnTo>
                  <a:lnTo>
                    <a:pt x="5203" y="2451"/>
                  </a:lnTo>
                  <a:lnTo>
                    <a:pt x="5174" y="2478"/>
                  </a:lnTo>
                  <a:lnTo>
                    <a:pt x="5145" y="2504"/>
                  </a:lnTo>
                  <a:lnTo>
                    <a:pt x="5114" y="2528"/>
                  </a:lnTo>
                  <a:lnTo>
                    <a:pt x="5081" y="2552"/>
                  </a:lnTo>
                  <a:lnTo>
                    <a:pt x="5047" y="2573"/>
                  </a:lnTo>
                  <a:lnTo>
                    <a:pt x="5013" y="2593"/>
                  </a:lnTo>
                  <a:lnTo>
                    <a:pt x="4977" y="2611"/>
                  </a:lnTo>
                  <a:lnTo>
                    <a:pt x="4941" y="2627"/>
                  </a:lnTo>
                  <a:lnTo>
                    <a:pt x="4903" y="2642"/>
                  </a:lnTo>
                  <a:lnTo>
                    <a:pt x="4864" y="2656"/>
                  </a:lnTo>
                  <a:lnTo>
                    <a:pt x="4826" y="2667"/>
                  </a:lnTo>
                  <a:lnTo>
                    <a:pt x="4785" y="2676"/>
                  </a:lnTo>
                  <a:lnTo>
                    <a:pt x="4745" y="2683"/>
                  </a:lnTo>
                  <a:lnTo>
                    <a:pt x="4704" y="2689"/>
                  </a:lnTo>
                  <a:lnTo>
                    <a:pt x="4661" y="2692"/>
                  </a:lnTo>
                  <a:lnTo>
                    <a:pt x="4619" y="2693"/>
                  </a:lnTo>
                  <a:lnTo>
                    <a:pt x="4578" y="2692"/>
                  </a:lnTo>
                  <a:lnTo>
                    <a:pt x="4538" y="2689"/>
                  </a:lnTo>
                  <a:lnTo>
                    <a:pt x="4498" y="2684"/>
                  </a:lnTo>
                  <a:lnTo>
                    <a:pt x="4459" y="2677"/>
                  </a:lnTo>
                  <a:lnTo>
                    <a:pt x="4420" y="2669"/>
                  </a:lnTo>
                  <a:lnTo>
                    <a:pt x="4382" y="2659"/>
                  </a:lnTo>
                  <a:lnTo>
                    <a:pt x="4345" y="2646"/>
                  </a:lnTo>
                  <a:lnTo>
                    <a:pt x="4309" y="2632"/>
                  </a:lnTo>
                  <a:lnTo>
                    <a:pt x="4289" y="2676"/>
                  </a:lnTo>
                  <a:lnTo>
                    <a:pt x="4267" y="2719"/>
                  </a:lnTo>
                  <a:lnTo>
                    <a:pt x="4245" y="2761"/>
                  </a:lnTo>
                  <a:lnTo>
                    <a:pt x="4221" y="2802"/>
                  </a:lnTo>
                  <a:lnTo>
                    <a:pt x="4196" y="2842"/>
                  </a:lnTo>
                  <a:lnTo>
                    <a:pt x="4169" y="2883"/>
                  </a:lnTo>
                  <a:lnTo>
                    <a:pt x="4142" y="2921"/>
                  </a:lnTo>
                  <a:lnTo>
                    <a:pt x="4114" y="2960"/>
                  </a:lnTo>
                  <a:lnTo>
                    <a:pt x="4084" y="2997"/>
                  </a:lnTo>
                  <a:lnTo>
                    <a:pt x="4053" y="3033"/>
                  </a:lnTo>
                  <a:lnTo>
                    <a:pt x="4021" y="3069"/>
                  </a:lnTo>
                  <a:lnTo>
                    <a:pt x="3989" y="3103"/>
                  </a:lnTo>
                  <a:lnTo>
                    <a:pt x="3954" y="3136"/>
                  </a:lnTo>
                  <a:lnTo>
                    <a:pt x="3920" y="3169"/>
                  </a:lnTo>
                  <a:lnTo>
                    <a:pt x="3884" y="3200"/>
                  </a:lnTo>
                  <a:lnTo>
                    <a:pt x="3847" y="3231"/>
                  </a:lnTo>
                  <a:lnTo>
                    <a:pt x="3847" y="3527"/>
                  </a:lnTo>
                  <a:lnTo>
                    <a:pt x="1771" y="3527"/>
                  </a:lnTo>
                  <a:lnTo>
                    <a:pt x="1771" y="3217"/>
                  </a:lnTo>
                  <a:lnTo>
                    <a:pt x="1747" y="3197"/>
                  </a:lnTo>
                  <a:lnTo>
                    <a:pt x="1722" y="3177"/>
                  </a:lnTo>
                  <a:lnTo>
                    <a:pt x="1699" y="3155"/>
                  </a:lnTo>
                  <a:lnTo>
                    <a:pt x="1677" y="3133"/>
                  </a:lnTo>
                  <a:lnTo>
                    <a:pt x="1654" y="3111"/>
                  </a:lnTo>
                  <a:lnTo>
                    <a:pt x="1632" y="3089"/>
                  </a:lnTo>
                  <a:lnTo>
                    <a:pt x="1610" y="3066"/>
                  </a:lnTo>
                  <a:lnTo>
                    <a:pt x="1589" y="3042"/>
                  </a:lnTo>
                  <a:lnTo>
                    <a:pt x="1569" y="3019"/>
                  </a:lnTo>
                  <a:lnTo>
                    <a:pt x="1549" y="2995"/>
                  </a:lnTo>
                  <a:lnTo>
                    <a:pt x="1529" y="2971"/>
                  </a:lnTo>
                  <a:lnTo>
                    <a:pt x="1510" y="2945"/>
                  </a:lnTo>
                  <a:lnTo>
                    <a:pt x="1491" y="2920"/>
                  </a:lnTo>
                  <a:lnTo>
                    <a:pt x="1473" y="2895"/>
                  </a:lnTo>
                  <a:lnTo>
                    <a:pt x="1455" y="2869"/>
                  </a:lnTo>
                  <a:lnTo>
                    <a:pt x="1438" y="2842"/>
                  </a:lnTo>
                  <a:lnTo>
                    <a:pt x="1397" y="2848"/>
                  </a:lnTo>
                  <a:lnTo>
                    <a:pt x="1359" y="2853"/>
                  </a:lnTo>
                  <a:lnTo>
                    <a:pt x="1320" y="2855"/>
                  </a:lnTo>
                  <a:lnTo>
                    <a:pt x="1284" y="2855"/>
                  </a:lnTo>
                  <a:lnTo>
                    <a:pt x="1249" y="2852"/>
                  </a:lnTo>
                  <a:lnTo>
                    <a:pt x="1214" y="2847"/>
                  </a:lnTo>
                  <a:lnTo>
                    <a:pt x="1181" y="2840"/>
                  </a:lnTo>
                  <a:lnTo>
                    <a:pt x="1149" y="2832"/>
                  </a:lnTo>
                  <a:lnTo>
                    <a:pt x="1116" y="2821"/>
                  </a:lnTo>
                  <a:lnTo>
                    <a:pt x="1086" y="2809"/>
                  </a:lnTo>
                  <a:lnTo>
                    <a:pt x="1057" y="2795"/>
                  </a:lnTo>
                  <a:lnTo>
                    <a:pt x="1029" y="2779"/>
                  </a:lnTo>
                  <a:lnTo>
                    <a:pt x="1000" y="2761"/>
                  </a:lnTo>
                  <a:lnTo>
                    <a:pt x="974" y="2741"/>
                  </a:lnTo>
                  <a:lnTo>
                    <a:pt x="948" y="2720"/>
                  </a:lnTo>
                  <a:lnTo>
                    <a:pt x="922" y="2698"/>
                  </a:lnTo>
                  <a:lnTo>
                    <a:pt x="898" y="2674"/>
                  </a:lnTo>
                  <a:lnTo>
                    <a:pt x="874" y="2649"/>
                  </a:lnTo>
                  <a:lnTo>
                    <a:pt x="851" y="2622"/>
                  </a:lnTo>
                  <a:lnTo>
                    <a:pt x="829" y="2595"/>
                  </a:lnTo>
                  <a:lnTo>
                    <a:pt x="806" y="2566"/>
                  </a:lnTo>
                  <a:lnTo>
                    <a:pt x="785" y="2535"/>
                  </a:lnTo>
                  <a:lnTo>
                    <a:pt x="765" y="2504"/>
                  </a:lnTo>
                  <a:lnTo>
                    <a:pt x="745" y="2472"/>
                  </a:lnTo>
                  <a:lnTo>
                    <a:pt x="725" y="2439"/>
                  </a:lnTo>
                  <a:lnTo>
                    <a:pt x="705" y="2405"/>
                  </a:lnTo>
                  <a:lnTo>
                    <a:pt x="686" y="2371"/>
                  </a:lnTo>
                  <a:lnTo>
                    <a:pt x="668" y="2335"/>
                  </a:lnTo>
                  <a:lnTo>
                    <a:pt x="633" y="2263"/>
                  </a:lnTo>
                  <a:lnTo>
                    <a:pt x="597" y="2187"/>
                  </a:lnTo>
                  <a:lnTo>
                    <a:pt x="564" y="2110"/>
                  </a:lnTo>
                  <a:lnTo>
                    <a:pt x="531" y="2033"/>
                  </a:lnTo>
                  <a:lnTo>
                    <a:pt x="466" y="1875"/>
                  </a:lnTo>
                  <a:lnTo>
                    <a:pt x="434" y="1796"/>
                  </a:lnTo>
                  <a:lnTo>
                    <a:pt x="400" y="1718"/>
                  </a:lnTo>
                  <a:lnTo>
                    <a:pt x="367" y="1643"/>
                  </a:lnTo>
                  <a:lnTo>
                    <a:pt x="334" y="1568"/>
                  </a:lnTo>
                  <a:lnTo>
                    <a:pt x="298" y="1495"/>
                  </a:lnTo>
                  <a:lnTo>
                    <a:pt x="280" y="1461"/>
                  </a:lnTo>
                  <a:lnTo>
                    <a:pt x="262" y="1427"/>
                  </a:lnTo>
                  <a:lnTo>
                    <a:pt x="243" y="1393"/>
                  </a:lnTo>
                  <a:lnTo>
                    <a:pt x="224" y="1360"/>
                  </a:lnTo>
                  <a:lnTo>
                    <a:pt x="203" y="1329"/>
                  </a:lnTo>
                  <a:lnTo>
                    <a:pt x="183" y="1298"/>
                  </a:lnTo>
                  <a:lnTo>
                    <a:pt x="163" y="1268"/>
                  </a:lnTo>
                  <a:lnTo>
                    <a:pt x="142" y="1240"/>
                  </a:lnTo>
                  <a:lnTo>
                    <a:pt x="120" y="1213"/>
                  </a:lnTo>
                  <a:lnTo>
                    <a:pt x="97" y="1187"/>
                  </a:lnTo>
                  <a:lnTo>
                    <a:pt x="74" y="1162"/>
                  </a:lnTo>
                  <a:lnTo>
                    <a:pt x="50" y="1139"/>
                  </a:lnTo>
                  <a:lnTo>
                    <a:pt x="26" y="1118"/>
                  </a:lnTo>
                  <a:lnTo>
                    <a:pt x="0" y="1097"/>
                  </a:lnTo>
                  <a:lnTo>
                    <a:pt x="440" y="994"/>
                  </a:lnTo>
                  <a:lnTo>
                    <a:pt x="1272" y="1489"/>
                  </a:lnTo>
                  <a:lnTo>
                    <a:pt x="1291" y="1434"/>
                  </a:lnTo>
                  <a:lnTo>
                    <a:pt x="1313" y="1379"/>
                  </a:lnTo>
                  <a:lnTo>
                    <a:pt x="1337" y="1327"/>
                  </a:lnTo>
                  <a:lnTo>
                    <a:pt x="1362" y="1274"/>
                  </a:lnTo>
                  <a:lnTo>
                    <a:pt x="1389" y="1223"/>
                  </a:lnTo>
                  <a:lnTo>
                    <a:pt x="1418" y="1173"/>
                  </a:lnTo>
                  <a:lnTo>
                    <a:pt x="1450" y="1125"/>
                  </a:lnTo>
                  <a:lnTo>
                    <a:pt x="1482" y="1076"/>
                  </a:lnTo>
                  <a:lnTo>
                    <a:pt x="4152" y="1076"/>
                  </a:lnTo>
                  <a:lnTo>
                    <a:pt x="4177" y="1115"/>
                  </a:lnTo>
                  <a:lnTo>
                    <a:pt x="4203" y="1152"/>
                  </a:lnTo>
                  <a:lnTo>
                    <a:pt x="4226" y="1140"/>
                  </a:lnTo>
                  <a:lnTo>
                    <a:pt x="4249" y="1127"/>
                  </a:lnTo>
                  <a:lnTo>
                    <a:pt x="4273" y="1116"/>
                  </a:lnTo>
                  <a:lnTo>
                    <a:pt x="4298" y="1104"/>
                  </a:lnTo>
                  <a:lnTo>
                    <a:pt x="4323" y="1094"/>
                  </a:lnTo>
                  <a:lnTo>
                    <a:pt x="4348" y="1085"/>
                  </a:lnTo>
                  <a:lnTo>
                    <a:pt x="4373" y="1077"/>
                  </a:lnTo>
                  <a:lnTo>
                    <a:pt x="4400" y="1069"/>
                  </a:lnTo>
                  <a:lnTo>
                    <a:pt x="4426" y="1062"/>
                  </a:lnTo>
                  <a:lnTo>
                    <a:pt x="4452" y="1057"/>
                  </a:lnTo>
                  <a:lnTo>
                    <a:pt x="4479" y="1052"/>
                  </a:lnTo>
                  <a:lnTo>
                    <a:pt x="4507" y="1047"/>
                  </a:lnTo>
                  <a:lnTo>
                    <a:pt x="4535" y="1044"/>
                  </a:lnTo>
                  <a:lnTo>
                    <a:pt x="4562" y="1042"/>
                  </a:lnTo>
                  <a:lnTo>
                    <a:pt x="4590" y="1041"/>
                  </a:lnTo>
                  <a:lnTo>
                    <a:pt x="4619" y="1040"/>
                  </a:lnTo>
                  <a:close/>
                  <a:moveTo>
                    <a:pt x="4829" y="1657"/>
                  </a:moveTo>
                  <a:lnTo>
                    <a:pt x="4829" y="1657"/>
                  </a:lnTo>
                  <a:lnTo>
                    <a:pt x="4818" y="1647"/>
                  </a:lnTo>
                  <a:lnTo>
                    <a:pt x="4808" y="1638"/>
                  </a:lnTo>
                  <a:lnTo>
                    <a:pt x="4797" y="1629"/>
                  </a:lnTo>
                  <a:lnTo>
                    <a:pt x="4784" y="1621"/>
                  </a:lnTo>
                  <a:lnTo>
                    <a:pt x="4772" y="1613"/>
                  </a:lnTo>
                  <a:lnTo>
                    <a:pt x="4760" y="1606"/>
                  </a:lnTo>
                  <a:lnTo>
                    <a:pt x="4747" y="1599"/>
                  </a:lnTo>
                  <a:lnTo>
                    <a:pt x="4734" y="1593"/>
                  </a:lnTo>
                  <a:lnTo>
                    <a:pt x="4721" y="1588"/>
                  </a:lnTo>
                  <a:lnTo>
                    <a:pt x="4707" y="1583"/>
                  </a:lnTo>
                  <a:lnTo>
                    <a:pt x="4692" y="1579"/>
                  </a:lnTo>
                  <a:lnTo>
                    <a:pt x="4678" y="1576"/>
                  </a:lnTo>
                  <a:lnTo>
                    <a:pt x="4664" y="1574"/>
                  </a:lnTo>
                  <a:lnTo>
                    <a:pt x="4649" y="1572"/>
                  </a:lnTo>
                  <a:lnTo>
                    <a:pt x="4634" y="1571"/>
                  </a:lnTo>
                  <a:lnTo>
                    <a:pt x="4619" y="1570"/>
                  </a:lnTo>
                  <a:lnTo>
                    <a:pt x="4604" y="1571"/>
                  </a:lnTo>
                  <a:lnTo>
                    <a:pt x="4588" y="1572"/>
                  </a:lnTo>
                  <a:lnTo>
                    <a:pt x="4573" y="1574"/>
                  </a:lnTo>
                  <a:lnTo>
                    <a:pt x="4559" y="1576"/>
                  </a:lnTo>
                  <a:lnTo>
                    <a:pt x="4545" y="1579"/>
                  </a:lnTo>
                  <a:lnTo>
                    <a:pt x="4531" y="1583"/>
                  </a:lnTo>
                  <a:lnTo>
                    <a:pt x="4517" y="1588"/>
                  </a:lnTo>
                  <a:lnTo>
                    <a:pt x="4504" y="1593"/>
                  </a:lnTo>
                  <a:lnTo>
                    <a:pt x="4490" y="1599"/>
                  </a:lnTo>
                  <a:lnTo>
                    <a:pt x="4477" y="1606"/>
                  </a:lnTo>
                  <a:lnTo>
                    <a:pt x="4465" y="1613"/>
                  </a:lnTo>
                  <a:lnTo>
                    <a:pt x="4453" y="1621"/>
                  </a:lnTo>
                  <a:lnTo>
                    <a:pt x="4442" y="1629"/>
                  </a:lnTo>
                  <a:lnTo>
                    <a:pt x="4431" y="1638"/>
                  </a:lnTo>
                  <a:lnTo>
                    <a:pt x="4420" y="1647"/>
                  </a:lnTo>
                  <a:lnTo>
                    <a:pt x="4410" y="1657"/>
                  </a:lnTo>
                  <a:lnTo>
                    <a:pt x="4409" y="1658"/>
                  </a:lnTo>
                  <a:lnTo>
                    <a:pt x="4418" y="1698"/>
                  </a:lnTo>
                  <a:lnTo>
                    <a:pt x="4425" y="1739"/>
                  </a:lnTo>
                  <a:lnTo>
                    <a:pt x="4431" y="1780"/>
                  </a:lnTo>
                  <a:lnTo>
                    <a:pt x="4436" y="1822"/>
                  </a:lnTo>
                  <a:lnTo>
                    <a:pt x="4440" y="1864"/>
                  </a:lnTo>
                  <a:lnTo>
                    <a:pt x="4442" y="1906"/>
                  </a:lnTo>
                  <a:lnTo>
                    <a:pt x="4444" y="1950"/>
                  </a:lnTo>
                  <a:lnTo>
                    <a:pt x="4445" y="1992"/>
                  </a:lnTo>
                  <a:lnTo>
                    <a:pt x="4444" y="2048"/>
                  </a:lnTo>
                  <a:lnTo>
                    <a:pt x="4441" y="2103"/>
                  </a:lnTo>
                  <a:lnTo>
                    <a:pt x="4460" y="2116"/>
                  </a:lnTo>
                  <a:lnTo>
                    <a:pt x="4480" y="2128"/>
                  </a:lnTo>
                  <a:lnTo>
                    <a:pt x="4502" y="2139"/>
                  </a:lnTo>
                  <a:lnTo>
                    <a:pt x="4524" y="2147"/>
                  </a:lnTo>
                  <a:lnTo>
                    <a:pt x="4546" y="2154"/>
                  </a:lnTo>
                  <a:lnTo>
                    <a:pt x="4570" y="2159"/>
                  </a:lnTo>
                  <a:lnTo>
                    <a:pt x="4595" y="2162"/>
                  </a:lnTo>
                  <a:lnTo>
                    <a:pt x="4619" y="2163"/>
                  </a:lnTo>
                  <a:lnTo>
                    <a:pt x="4634" y="2162"/>
                  </a:lnTo>
                  <a:lnTo>
                    <a:pt x="4649" y="2161"/>
                  </a:lnTo>
                  <a:lnTo>
                    <a:pt x="4664" y="2159"/>
                  </a:lnTo>
                  <a:lnTo>
                    <a:pt x="4678" y="2157"/>
                  </a:lnTo>
                  <a:lnTo>
                    <a:pt x="4692" y="2153"/>
                  </a:lnTo>
                  <a:lnTo>
                    <a:pt x="4707" y="2149"/>
                  </a:lnTo>
                  <a:lnTo>
                    <a:pt x="4721" y="2145"/>
                  </a:lnTo>
                  <a:lnTo>
                    <a:pt x="4734" y="2140"/>
                  </a:lnTo>
                  <a:lnTo>
                    <a:pt x="4747" y="2133"/>
                  </a:lnTo>
                  <a:lnTo>
                    <a:pt x="4760" y="2126"/>
                  </a:lnTo>
                  <a:lnTo>
                    <a:pt x="4772" y="2119"/>
                  </a:lnTo>
                  <a:lnTo>
                    <a:pt x="4784" y="2112"/>
                  </a:lnTo>
                  <a:lnTo>
                    <a:pt x="4797" y="2103"/>
                  </a:lnTo>
                  <a:lnTo>
                    <a:pt x="4808" y="2095"/>
                  </a:lnTo>
                  <a:lnTo>
                    <a:pt x="4818" y="2085"/>
                  </a:lnTo>
                  <a:lnTo>
                    <a:pt x="4829" y="2076"/>
                  </a:lnTo>
                  <a:lnTo>
                    <a:pt x="4838" y="2066"/>
                  </a:lnTo>
                  <a:lnTo>
                    <a:pt x="4847" y="2055"/>
                  </a:lnTo>
                  <a:lnTo>
                    <a:pt x="4856" y="2044"/>
                  </a:lnTo>
                  <a:lnTo>
                    <a:pt x="4864" y="2032"/>
                  </a:lnTo>
                  <a:lnTo>
                    <a:pt x="4872" y="2020"/>
                  </a:lnTo>
                  <a:lnTo>
                    <a:pt x="4879" y="2007"/>
                  </a:lnTo>
                  <a:lnTo>
                    <a:pt x="4885" y="1995"/>
                  </a:lnTo>
                  <a:lnTo>
                    <a:pt x="4891" y="1982"/>
                  </a:lnTo>
                  <a:lnTo>
                    <a:pt x="4896" y="1968"/>
                  </a:lnTo>
                  <a:lnTo>
                    <a:pt x="4902" y="1955"/>
                  </a:lnTo>
                  <a:lnTo>
                    <a:pt x="4906" y="1941"/>
                  </a:lnTo>
                  <a:lnTo>
                    <a:pt x="4909" y="1926"/>
                  </a:lnTo>
                  <a:lnTo>
                    <a:pt x="4912" y="1911"/>
                  </a:lnTo>
                  <a:lnTo>
                    <a:pt x="4914" y="1896"/>
                  </a:lnTo>
                  <a:lnTo>
                    <a:pt x="4915" y="1882"/>
                  </a:lnTo>
                  <a:lnTo>
                    <a:pt x="4915" y="1866"/>
                  </a:lnTo>
                  <a:lnTo>
                    <a:pt x="4915" y="1851"/>
                  </a:lnTo>
                  <a:lnTo>
                    <a:pt x="4914" y="1836"/>
                  </a:lnTo>
                  <a:lnTo>
                    <a:pt x="4912" y="1821"/>
                  </a:lnTo>
                  <a:lnTo>
                    <a:pt x="4909" y="1806"/>
                  </a:lnTo>
                  <a:lnTo>
                    <a:pt x="4906" y="1792"/>
                  </a:lnTo>
                  <a:lnTo>
                    <a:pt x="4902" y="1778"/>
                  </a:lnTo>
                  <a:lnTo>
                    <a:pt x="4896" y="1765"/>
                  </a:lnTo>
                  <a:lnTo>
                    <a:pt x="4891" y="1751"/>
                  </a:lnTo>
                  <a:lnTo>
                    <a:pt x="4885" y="1738"/>
                  </a:lnTo>
                  <a:lnTo>
                    <a:pt x="4879" y="1726"/>
                  </a:lnTo>
                  <a:lnTo>
                    <a:pt x="4872" y="1712"/>
                  </a:lnTo>
                  <a:lnTo>
                    <a:pt x="4864" y="1700"/>
                  </a:lnTo>
                  <a:lnTo>
                    <a:pt x="4856" y="1689"/>
                  </a:lnTo>
                  <a:lnTo>
                    <a:pt x="4847" y="1678"/>
                  </a:lnTo>
                  <a:lnTo>
                    <a:pt x="4838" y="1667"/>
                  </a:lnTo>
                  <a:lnTo>
                    <a:pt x="4829" y="165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58520" y="1682115"/>
            <a:ext cx="4306570" cy="3799840"/>
            <a:chOff x="1307" y="2577"/>
            <a:chExt cx="6782" cy="5984"/>
          </a:xfrm>
        </p:grpSpPr>
        <p:pic>
          <p:nvPicPr>
            <p:cNvPr id="4" name="图片 3" descr="child-2330402__34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53" y="3358"/>
              <a:ext cx="6675" cy="4552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 rot="19260000">
              <a:off x="6132" y="2577"/>
              <a:ext cx="120" cy="5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19260000">
              <a:off x="2995" y="2585"/>
              <a:ext cx="120" cy="59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3" y="2893"/>
              <a:ext cx="6766" cy="46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7" y="7895"/>
              <a:ext cx="6766" cy="465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340995" y="220980"/>
            <a:ext cx="3051175" cy="655955"/>
            <a:chOff x="215" y="363"/>
            <a:chExt cx="4805" cy="1033"/>
          </a:xfrm>
        </p:grpSpPr>
        <p:grpSp>
          <p:nvGrpSpPr>
            <p:cNvPr id="65" name="组合 64"/>
            <p:cNvGrpSpPr/>
            <p:nvPr/>
          </p:nvGrpSpPr>
          <p:grpSpPr>
            <a:xfrm>
              <a:off x="761" y="363"/>
              <a:ext cx="4259" cy="1033"/>
              <a:chOff x="7359" y="2341"/>
              <a:chExt cx="4259" cy="1033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7644" y="2581"/>
                <a:ext cx="3974" cy="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zh-CN" sz="24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我 的 父 亲</a:t>
                </a:r>
                <a:endParaRPr lang="zh-CN" sz="2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10" name="双括号 9"/>
              <p:cNvSpPr/>
              <p:nvPr/>
            </p:nvSpPr>
            <p:spPr>
              <a:xfrm rot="5400000">
                <a:off x="8852" y="848"/>
                <a:ext cx="1033" cy="4019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215" y="552"/>
              <a:ext cx="1294" cy="580"/>
              <a:chOff x="9227" y="877"/>
              <a:chExt cx="1294" cy="580"/>
            </a:xfrm>
          </p:grpSpPr>
          <p:sp>
            <p:nvSpPr>
              <p:cNvPr id="292" name="视频"/>
              <p:cNvSpPr/>
              <p:nvPr/>
            </p:nvSpPr>
            <p:spPr>
              <a:xfrm>
                <a:off x="9227" y="922"/>
                <a:ext cx="1294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893299" h="417236">
                    <a:moveTo>
                      <a:pt x="823533" y="30778"/>
                    </a:moveTo>
                    <a:lnTo>
                      <a:pt x="823533" y="386609"/>
                    </a:lnTo>
                    <a:lnTo>
                      <a:pt x="643533" y="341609"/>
                    </a:lnTo>
                    <a:lnTo>
                      <a:pt x="643533" y="75778"/>
                    </a:lnTo>
                    <a:close/>
                    <a:moveTo>
                      <a:pt x="839299" y="28693"/>
                    </a:moveTo>
                    <a:lnTo>
                      <a:pt x="893299" y="28693"/>
                    </a:lnTo>
                    <a:lnTo>
                      <a:pt x="893299" y="388693"/>
                    </a:lnTo>
                    <a:lnTo>
                      <a:pt x="839299" y="388693"/>
                    </a:lnTo>
                    <a:close/>
                    <a:moveTo>
                      <a:pt x="69541" y="0"/>
                    </a:moveTo>
                    <a:lnTo>
                      <a:pt x="542459" y="0"/>
                    </a:lnTo>
                    <a:cubicBezTo>
                      <a:pt x="580865" y="0"/>
                      <a:pt x="612000" y="31135"/>
                      <a:pt x="612000" y="69541"/>
                    </a:cubicBezTo>
                    <a:lnTo>
                      <a:pt x="612000" y="347695"/>
                    </a:lnTo>
                    <a:cubicBezTo>
                      <a:pt x="612000" y="386101"/>
                      <a:pt x="580865" y="417236"/>
                      <a:pt x="542459" y="417236"/>
                    </a:cubicBezTo>
                    <a:lnTo>
                      <a:pt x="69541" y="417236"/>
                    </a:lnTo>
                    <a:cubicBezTo>
                      <a:pt x="31135" y="417236"/>
                      <a:pt x="0" y="386101"/>
                      <a:pt x="0" y="347695"/>
                    </a:cubicBezTo>
                    <a:lnTo>
                      <a:pt x="0" y="69541"/>
                    </a:lnTo>
                    <a:cubicBezTo>
                      <a:pt x="0" y="31135"/>
                      <a:pt x="31135" y="0"/>
                      <a:pt x="695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9287" y="877"/>
                <a:ext cx="83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</a:rPr>
                  <a:t>2-1</a:t>
                </a:r>
                <a:endParaRPr lang="en-US" altLang="zh-CN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5" name="文本框 24"/>
          <p:cNvSpPr txBox="1"/>
          <p:nvPr/>
        </p:nvSpPr>
        <p:spPr>
          <a:xfrm>
            <a:off x="5651876" y="2196901"/>
            <a:ext cx="7506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651875" y="4595495"/>
            <a:ext cx="7506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40995" y="220980"/>
            <a:ext cx="3051175" cy="655955"/>
            <a:chOff x="215" y="363"/>
            <a:chExt cx="4805" cy="1033"/>
          </a:xfrm>
        </p:grpSpPr>
        <p:grpSp>
          <p:nvGrpSpPr>
            <p:cNvPr id="65" name="组合 64"/>
            <p:cNvGrpSpPr/>
            <p:nvPr/>
          </p:nvGrpSpPr>
          <p:grpSpPr>
            <a:xfrm>
              <a:off x="761" y="363"/>
              <a:ext cx="4259" cy="1033"/>
              <a:chOff x="7359" y="2341"/>
              <a:chExt cx="4259" cy="1033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7644" y="2581"/>
                <a:ext cx="3974" cy="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zh-CN" sz="24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父亲的生活</a:t>
                </a:r>
                <a:endParaRPr lang="zh-CN" sz="2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9" name="双括号 38"/>
              <p:cNvSpPr/>
              <p:nvPr/>
            </p:nvSpPr>
            <p:spPr>
              <a:xfrm rot="5400000">
                <a:off x="8852" y="848"/>
                <a:ext cx="1033" cy="4019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15" y="552"/>
              <a:ext cx="1294" cy="580"/>
              <a:chOff x="9227" y="877"/>
              <a:chExt cx="1294" cy="580"/>
            </a:xfrm>
          </p:grpSpPr>
          <p:sp>
            <p:nvSpPr>
              <p:cNvPr id="292" name="视频"/>
              <p:cNvSpPr/>
              <p:nvPr/>
            </p:nvSpPr>
            <p:spPr>
              <a:xfrm>
                <a:off x="9227" y="922"/>
                <a:ext cx="1294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893299" h="417236">
                    <a:moveTo>
                      <a:pt x="823533" y="30778"/>
                    </a:moveTo>
                    <a:lnTo>
                      <a:pt x="823533" y="386609"/>
                    </a:lnTo>
                    <a:lnTo>
                      <a:pt x="643533" y="341609"/>
                    </a:lnTo>
                    <a:lnTo>
                      <a:pt x="643533" y="75778"/>
                    </a:lnTo>
                    <a:close/>
                    <a:moveTo>
                      <a:pt x="839299" y="28693"/>
                    </a:moveTo>
                    <a:lnTo>
                      <a:pt x="893299" y="28693"/>
                    </a:lnTo>
                    <a:lnTo>
                      <a:pt x="893299" y="388693"/>
                    </a:lnTo>
                    <a:lnTo>
                      <a:pt x="839299" y="388693"/>
                    </a:lnTo>
                    <a:close/>
                    <a:moveTo>
                      <a:pt x="69541" y="0"/>
                    </a:moveTo>
                    <a:lnTo>
                      <a:pt x="542459" y="0"/>
                    </a:lnTo>
                    <a:cubicBezTo>
                      <a:pt x="580865" y="0"/>
                      <a:pt x="612000" y="31135"/>
                      <a:pt x="612000" y="69541"/>
                    </a:cubicBezTo>
                    <a:lnTo>
                      <a:pt x="612000" y="347695"/>
                    </a:lnTo>
                    <a:cubicBezTo>
                      <a:pt x="612000" y="386101"/>
                      <a:pt x="580865" y="417236"/>
                      <a:pt x="542459" y="417236"/>
                    </a:cubicBezTo>
                    <a:lnTo>
                      <a:pt x="69541" y="417236"/>
                    </a:lnTo>
                    <a:cubicBezTo>
                      <a:pt x="31135" y="417236"/>
                      <a:pt x="0" y="386101"/>
                      <a:pt x="0" y="347695"/>
                    </a:cubicBezTo>
                    <a:lnTo>
                      <a:pt x="0" y="69541"/>
                    </a:lnTo>
                    <a:cubicBezTo>
                      <a:pt x="0" y="31135"/>
                      <a:pt x="31135" y="0"/>
                      <a:pt x="695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9287" y="877"/>
                <a:ext cx="83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</a:rPr>
                  <a:t>2-2</a:t>
                </a:r>
                <a:endParaRPr lang="en-US" altLang="zh-CN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247650" y="1449070"/>
            <a:ext cx="5649595" cy="2098675"/>
            <a:chOff x="390" y="2282"/>
            <a:chExt cx="8897" cy="3305"/>
          </a:xfrm>
        </p:grpSpPr>
        <p:grpSp>
          <p:nvGrpSpPr>
            <p:cNvPr id="11" name="组合 10"/>
            <p:cNvGrpSpPr/>
            <p:nvPr/>
          </p:nvGrpSpPr>
          <p:grpSpPr>
            <a:xfrm>
              <a:off x="390" y="2282"/>
              <a:ext cx="8897" cy="3305"/>
              <a:chOff x="1989" y="2117"/>
              <a:chExt cx="8314" cy="3088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215" y="2390"/>
                <a:ext cx="5069" cy="281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1989" y="2117"/>
                <a:ext cx="4185" cy="3088"/>
                <a:chOff x="1321" y="2893"/>
                <a:chExt cx="6768" cy="4993"/>
              </a:xfrm>
            </p:grpSpPr>
            <p:pic>
              <p:nvPicPr>
                <p:cNvPr id="4" name="图片 3" descr="child-2330402__340"/>
                <p:cNvPicPr>
                  <a:picLocks noChangeAspect="1"/>
                </p:cNvPicPr>
                <p:nvPr/>
              </p:nvPicPr>
              <p:blipFill>
                <a:blip r:embed="rId1"/>
                <a:srcRect l="10683" r="13639"/>
                <a:stretch>
                  <a:fillRect/>
                </a:stretch>
              </p:blipFill>
              <p:spPr>
                <a:xfrm>
                  <a:off x="1321" y="3334"/>
                  <a:ext cx="5217" cy="4552"/>
                </a:xfrm>
                <a:prstGeom prst="rect">
                  <a:avLst/>
                </a:prstGeom>
              </p:spPr>
            </p:pic>
            <p:pic>
              <p:nvPicPr>
                <p:cNvPr id="5" name="图片 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23" y="2893"/>
                  <a:ext cx="6766" cy="465"/>
                </a:xfrm>
                <a:prstGeom prst="rect">
                  <a:avLst/>
                </a:prstGeom>
              </p:spPr>
            </p:pic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99" y="2117"/>
                <a:ext cx="4204" cy="288"/>
              </a:xfrm>
              <a:prstGeom prst="rect">
                <a:avLst/>
              </a:prstGeom>
            </p:spPr>
          </p:pic>
        </p:grpSp>
        <p:sp>
          <p:nvSpPr>
            <p:cNvPr id="45" name="文本框 44"/>
            <p:cNvSpPr txBox="1"/>
            <p:nvPr/>
          </p:nvSpPr>
          <p:spPr>
            <a:xfrm>
              <a:off x="4169" y="2921"/>
              <a:ext cx="2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输入文本</a:t>
              </a:r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169025" y="1449070"/>
            <a:ext cx="5635625" cy="2108835"/>
            <a:chOff x="9715" y="2282"/>
            <a:chExt cx="8875" cy="3321"/>
          </a:xfrm>
        </p:grpSpPr>
        <p:grpSp>
          <p:nvGrpSpPr>
            <p:cNvPr id="12" name="组合 11"/>
            <p:cNvGrpSpPr/>
            <p:nvPr/>
          </p:nvGrpSpPr>
          <p:grpSpPr>
            <a:xfrm>
              <a:off x="9715" y="2282"/>
              <a:ext cx="8875" cy="3321"/>
              <a:chOff x="1990" y="2117"/>
              <a:chExt cx="8293" cy="3103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990" y="2405"/>
                <a:ext cx="5567" cy="2815"/>
              </a:xfrm>
              <a:prstGeom prst="rect">
                <a:avLst/>
              </a:prstGeom>
              <a:solidFill>
                <a:srgbClr val="2222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1990" y="2117"/>
                <a:ext cx="8285" cy="3103"/>
                <a:chOff x="1323" y="2893"/>
                <a:chExt cx="13398" cy="5018"/>
              </a:xfrm>
            </p:grpSpPr>
            <p:pic>
              <p:nvPicPr>
                <p:cNvPr id="18" name="图片 17" descr="C:\Users\Administrator\Desktop\312312.png312312"/>
                <p:cNvPicPr>
                  <a:picLocks noChangeAspect="1"/>
                </p:cNvPicPr>
                <p:nvPr/>
              </p:nvPicPr>
              <p:blipFill>
                <a:blip r:embed="rId3"/>
                <a:srcRect l="14970" r="16507"/>
                <a:stretch>
                  <a:fillRect/>
                </a:stretch>
              </p:blipFill>
              <p:spPr>
                <a:xfrm>
                  <a:off x="10324" y="3359"/>
                  <a:ext cx="4397" cy="4552"/>
                </a:xfrm>
                <a:prstGeom prst="rect">
                  <a:avLst/>
                </a:prstGeom>
              </p:spPr>
            </p:pic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23" y="2893"/>
                  <a:ext cx="6766" cy="465"/>
                </a:xfrm>
                <a:prstGeom prst="rect">
                  <a:avLst/>
                </a:prstGeom>
              </p:spPr>
            </p:pic>
          </p:grpSp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99" y="2117"/>
                <a:ext cx="4184" cy="288"/>
              </a:xfrm>
              <a:prstGeom prst="rect">
                <a:avLst/>
              </a:prstGeom>
            </p:spPr>
          </p:pic>
        </p:grpSp>
        <p:sp>
          <p:nvSpPr>
            <p:cNvPr id="47" name="文本框 46"/>
            <p:cNvSpPr txBox="1"/>
            <p:nvPr/>
          </p:nvSpPr>
          <p:spPr>
            <a:xfrm>
              <a:off x="13137" y="2856"/>
              <a:ext cx="2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输入文本</a:t>
              </a:r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61620" y="3798570"/>
            <a:ext cx="5636260" cy="2093595"/>
            <a:chOff x="412" y="5982"/>
            <a:chExt cx="8876" cy="3297"/>
          </a:xfrm>
        </p:grpSpPr>
        <p:grpSp>
          <p:nvGrpSpPr>
            <p:cNvPr id="23" name="组合 22"/>
            <p:cNvGrpSpPr/>
            <p:nvPr/>
          </p:nvGrpSpPr>
          <p:grpSpPr>
            <a:xfrm>
              <a:off x="412" y="5982"/>
              <a:ext cx="8876" cy="3297"/>
              <a:chOff x="1980" y="2418"/>
              <a:chExt cx="8295" cy="3080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1986" y="2432"/>
                <a:ext cx="5532" cy="2815"/>
              </a:xfrm>
              <a:prstGeom prst="rect">
                <a:avLst/>
              </a:prstGeom>
              <a:solidFill>
                <a:srgbClr val="2222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1980" y="2418"/>
                <a:ext cx="8276" cy="3080"/>
                <a:chOff x="1307" y="3379"/>
                <a:chExt cx="13383" cy="4981"/>
              </a:xfrm>
            </p:grpSpPr>
            <p:pic>
              <p:nvPicPr>
                <p:cNvPr id="26" name="图片 25" descr="C:\Users\Administrator\Desktop\baby-22194__340.jpgbaby-22194__340"/>
                <p:cNvPicPr>
                  <a:picLocks noChangeAspect="1"/>
                </p:cNvPicPr>
                <p:nvPr/>
              </p:nvPicPr>
              <p:blipFill>
                <a:blip r:embed="rId4"/>
                <a:srcRect l="19549" r="13639"/>
                <a:stretch>
                  <a:fillRect/>
                </a:stretch>
              </p:blipFill>
              <p:spPr>
                <a:xfrm>
                  <a:off x="10230" y="3379"/>
                  <a:ext cx="4460" cy="4602"/>
                </a:xfrm>
                <a:prstGeom prst="rect">
                  <a:avLst/>
                </a:prstGeom>
              </p:spPr>
            </p:pic>
            <p:pic>
              <p:nvPicPr>
                <p:cNvPr id="28" name="图片 2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07" y="7895"/>
                  <a:ext cx="6766" cy="465"/>
                </a:xfrm>
                <a:prstGeom prst="rect">
                  <a:avLst/>
                </a:prstGeom>
              </p:spPr>
            </p:pic>
          </p:grpSp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91" y="5205"/>
                <a:ext cx="4184" cy="288"/>
              </a:xfrm>
              <a:prstGeom prst="rect">
                <a:avLst/>
              </a:prstGeom>
            </p:spPr>
          </p:pic>
        </p:grpSp>
        <p:sp>
          <p:nvSpPr>
            <p:cNvPr id="49" name="文本框 48"/>
            <p:cNvSpPr txBox="1"/>
            <p:nvPr/>
          </p:nvSpPr>
          <p:spPr>
            <a:xfrm>
              <a:off x="3459" y="6250"/>
              <a:ext cx="2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输入文本</a:t>
              </a:r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169025" y="3823335"/>
            <a:ext cx="5637530" cy="2058670"/>
            <a:chOff x="9715" y="6021"/>
            <a:chExt cx="8878" cy="3242"/>
          </a:xfrm>
        </p:grpSpPr>
        <p:grpSp>
          <p:nvGrpSpPr>
            <p:cNvPr id="31" name="组合 30"/>
            <p:cNvGrpSpPr/>
            <p:nvPr/>
          </p:nvGrpSpPr>
          <p:grpSpPr>
            <a:xfrm>
              <a:off x="9715" y="6021"/>
              <a:ext cx="8878" cy="3242"/>
              <a:chOff x="1980" y="2469"/>
              <a:chExt cx="8295" cy="3029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4709" y="2469"/>
                <a:ext cx="5566" cy="275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1980" y="2469"/>
                <a:ext cx="4184" cy="3029"/>
                <a:chOff x="1307" y="3462"/>
                <a:chExt cx="6766" cy="4898"/>
              </a:xfrm>
            </p:grpSpPr>
            <p:pic>
              <p:nvPicPr>
                <p:cNvPr id="34" name="图片 33" descr="C:\Users\Administrator\Desktop\2121.png2121"/>
                <p:cNvPicPr>
                  <a:picLocks noChangeAspect="1"/>
                </p:cNvPicPr>
                <p:nvPr/>
              </p:nvPicPr>
              <p:blipFill>
                <a:blip r:embed="rId5"/>
                <a:srcRect l="16206" r="17684"/>
                <a:stretch>
                  <a:fillRect/>
                </a:stretch>
              </p:blipFill>
              <p:spPr>
                <a:xfrm>
                  <a:off x="1307" y="3462"/>
                  <a:ext cx="4413" cy="4448"/>
                </a:xfrm>
                <a:prstGeom prst="rect">
                  <a:avLst/>
                </a:prstGeom>
              </p:spPr>
            </p:pic>
            <p:pic>
              <p:nvPicPr>
                <p:cNvPr id="36" name="图片 3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07" y="7895"/>
                  <a:ext cx="6766" cy="465"/>
                </a:xfrm>
                <a:prstGeom prst="rect">
                  <a:avLst/>
                </a:prstGeom>
              </p:spPr>
            </p:pic>
          </p:grpSp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91" y="5205"/>
                <a:ext cx="4184" cy="288"/>
              </a:xfrm>
              <a:prstGeom prst="rect">
                <a:avLst/>
              </a:prstGeom>
            </p:spPr>
          </p:pic>
        </p:grpSp>
        <p:sp>
          <p:nvSpPr>
            <p:cNvPr id="51" name="文本框 50"/>
            <p:cNvSpPr txBox="1"/>
            <p:nvPr/>
          </p:nvSpPr>
          <p:spPr>
            <a:xfrm>
              <a:off x="12941" y="6250"/>
              <a:ext cx="2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输入文本</a:t>
              </a:r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2681030" y="2226193"/>
            <a:ext cx="26485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7167004" y="2207402"/>
            <a:ext cx="26485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981889" y="4340360"/>
            <a:ext cx="26485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155074" y="4385939"/>
            <a:ext cx="26485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omputer-911165__3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1405" y="1703070"/>
            <a:ext cx="2691765" cy="1794510"/>
          </a:xfrm>
          <a:prstGeom prst="rect">
            <a:avLst/>
          </a:prstGeom>
        </p:spPr>
      </p:pic>
      <p:pic>
        <p:nvPicPr>
          <p:cNvPr id="5" name="图片 4" descr="father-2335808__340"/>
          <p:cNvPicPr>
            <a:picLocks noChangeAspect="1"/>
          </p:cNvPicPr>
          <p:nvPr/>
        </p:nvPicPr>
        <p:blipFill>
          <a:blip r:embed="rId2"/>
          <a:srcRect l="5608" r="7962"/>
          <a:stretch>
            <a:fillRect/>
          </a:stretch>
        </p:blipFill>
        <p:spPr>
          <a:xfrm>
            <a:off x="7556500" y="3501390"/>
            <a:ext cx="2684780" cy="1898015"/>
          </a:xfrm>
          <a:prstGeom prst="rect">
            <a:avLst/>
          </a:prstGeom>
        </p:spPr>
      </p:pic>
      <p:pic>
        <p:nvPicPr>
          <p:cNvPr id="6" name="图片 5" descr="child-2330402__3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770" y="1707515"/>
            <a:ext cx="2685415" cy="17900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041265" y="1687195"/>
            <a:ext cx="2517775" cy="18103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0" name="闹钟"/>
          <p:cNvSpPr/>
          <p:nvPr/>
        </p:nvSpPr>
        <p:spPr bwMode="auto">
          <a:xfrm>
            <a:off x="5727065" y="2032635"/>
            <a:ext cx="1012825" cy="1002665"/>
          </a:xfrm>
          <a:custGeom>
            <a:avLst/>
            <a:gdLst>
              <a:gd name="T0" fmla="*/ 1563739 w 3060"/>
              <a:gd name="T1" fmla="*/ 793712 h 3280"/>
              <a:gd name="T2" fmla="*/ 1014510 w 3060"/>
              <a:gd name="T3" fmla="*/ 320010 h 3280"/>
              <a:gd name="T4" fmla="*/ 1314090 w 3060"/>
              <a:gd name="T5" fmla="*/ 163573 h 3280"/>
              <a:gd name="T6" fmla="*/ 1678962 w 3060"/>
              <a:gd name="T7" fmla="*/ 528592 h 3280"/>
              <a:gd name="T8" fmla="*/ 1563739 w 3060"/>
              <a:gd name="T9" fmla="*/ 793712 h 3280"/>
              <a:gd name="T10" fmla="*/ 861977 w 3060"/>
              <a:gd name="T11" fmla="*/ 176746 h 3280"/>
              <a:gd name="T12" fmla="*/ 861977 w 3060"/>
              <a:gd name="T13" fmla="*/ 406736 h 3280"/>
              <a:gd name="T14" fmla="*/ 1491862 w 3060"/>
              <a:gd name="T15" fmla="*/ 1062673 h 3280"/>
              <a:gd name="T16" fmla="*/ 1360179 w 3060"/>
              <a:gd name="T17" fmla="*/ 1456236 h 3280"/>
              <a:gd name="T18" fmla="*/ 1512712 w 3060"/>
              <a:gd name="T19" fmla="*/ 1719708 h 3280"/>
              <a:gd name="T20" fmla="*/ 1385967 w 3060"/>
              <a:gd name="T21" fmla="*/ 1792712 h 3280"/>
              <a:gd name="T22" fmla="*/ 1255929 w 3060"/>
              <a:gd name="T23" fmla="*/ 1567114 h 3280"/>
              <a:gd name="T24" fmla="*/ 835092 w 3060"/>
              <a:gd name="T25" fmla="*/ 1719708 h 3280"/>
              <a:gd name="T26" fmla="*/ 415900 w 3060"/>
              <a:gd name="T27" fmla="*/ 1568761 h 3280"/>
              <a:gd name="T28" fmla="*/ 282022 w 3060"/>
              <a:gd name="T29" fmla="*/ 1800397 h 3280"/>
              <a:gd name="T30" fmla="*/ 155825 w 3060"/>
              <a:gd name="T31" fmla="*/ 1727393 h 3280"/>
              <a:gd name="T32" fmla="*/ 311102 w 3060"/>
              <a:gd name="T33" fmla="*/ 1458431 h 3280"/>
              <a:gd name="T34" fmla="*/ 177772 w 3060"/>
              <a:gd name="T35" fmla="*/ 1062673 h 3280"/>
              <a:gd name="T36" fmla="*/ 800525 w 3060"/>
              <a:gd name="T37" fmla="*/ 407285 h 3280"/>
              <a:gd name="T38" fmla="*/ 800525 w 3060"/>
              <a:gd name="T39" fmla="*/ 176746 h 3280"/>
              <a:gd name="T40" fmla="*/ 739621 w 3060"/>
              <a:gd name="T41" fmla="*/ 91667 h 3280"/>
              <a:gd name="T42" fmla="*/ 831251 w 3060"/>
              <a:gd name="T43" fmla="*/ 0 h 3280"/>
              <a:gd name="T44" fmla="*/ 922880 w 3060"/>
              <a:gd name="T45" fmla="*/ 91667 h 3280"/>
              <a:gd name="T46" fmla="*/ 861977 w 3060"/>
              <a:gd name="T47" fmla="*/ 176746 h 3280"/>
              <a:gd name="T48" fmla="*/ 323721 w 3060"/>
              <a:gd name="T49" fmla="*/ 1062673 h 3280"/>
              <a:gd name="T50" fmla="*/ 835092 w 3060"/>
              <a:gd name="T51" fmla="*/ 1573701 h 3280"/>
              <a:gd name="T52" fmla="*/ 1345913 w 3060"/>
              <a:gd name="T53" fmla="*/ 1062673 h 3280"/>
              <a:gd name="T54" fmla="*/ 835092 w 3060"/>
              <a:gd name="T55" fmla="*/ 551646 h 3280"/>
              <a:gd name="T56" fmla="*/ 323721 w 3060"/>
              <a:gd name="T57" fmla="*/ 1062673 h 3280"/>
              <a:gd name="T58" fmla="*/ 988173 w 3060"/>
              <a:gd name="T59" fmla="*/ 1173003 h 3280"/>
              <a:gd name="T60" fmla="*/ 804914 w 3060"/>
              <a:gd name="T61" fmla="*/ 1173003 h 3280"/>
              <a:gd name="T62" fmla="*/ 743462 w 3060"/>
              <a:gd name="T63" fmla="*/ 1112074 h 3280"/>
              <a:gd name="T64" fmla="*/ 743462 w 3060"/>
              <a:gd name="T65" fmla="*/ 867264 h 3280"/>
              <a:gd name="T66" fmla="*/ 804914 w 3060"/>
              <a:gd name="T67" fmla="*/ 806336 h 3280"/>
              <a:gd name="T68" fmla="*/ 865818 w 3060"/>
              <a:gd name="T69" fmla="*/ 867264 h 3280"/>
              <a:gd name="T70" fmla="*/ 865818 w 3060"/>
              <a:gd name="T71" fmla="*/ 1050598 h 3280"/>
              <a:gd name="T72" fmla="*/ 988173 w 3060"/>
              <a:gd name="T73" fmla="*/ 1050598 h 3280"/>
              <a:gd name="T74" fmla="*/ 1049077 w 3060"/>
              <a:gd name="T75" fmla="*/ 1112074 h 3280"/>
              <a:gd name="T76" fmla="*/ 988173 w 3060"/>
              <a:gd name="T77" fmla="*/ 1173003 h 3280"/>
              <a:gd name="T78" fmla="*/ 114674 w 3060"/>
              <a:gd name="T79" fmla="*/ 793712 h 3280"/>
              <a:gd name="T80" fmla="*/ 0 w 3060"/>
              <a:gd name="T81" fmla="*/ 528592 h 3280"/>
              <a:gd name="T82" fmla="*/ 364872 w 3060"/>
              <a:gd name="T83" fmla="*/ 163573 h 3280"/>
              <a:gd name="T84" fmla="*/ 664452 w 3060"/>
              <a:gd name="T85" fmla="*/ 320010 h 3280"/>
              <a:gd name="T86" fmla="*/ 114674 w 3060"/>
              <a:gd name="T87" fmla="*/ 793712 h 328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060" h="3280">
                <a:moveTo>
                  <a:pt x="2850" y="1446"/>
                </a:moveTo>
                <a:cubicBezTo>
                  <a:pt x="2696" y="1017"/>
                  <a:pt x="2318" y="688"/>
                  <a:pt x="1849" y="583"/>
                </a:cubicBezTo>
                <a:cubicBezTo>
                  <a:pt x="1970" y="411"/>
                  <a:pt x="2169" y="298"/>
                  <a:pt x="2395" y="298"/>
                </a:cubicBezTo>
                <a:cubicBezTo>
                  <a:pt x="2762" y="298"/>
                  <a:pt x="3060" y="596"/>
                  <a:pt x="3060" y="963"/>
                </a:cubicBezTo>
                <a:cubicBezTo>
                  <a:pt x="3060" y="1154"/>
                  <a:pt x="2979" y="1324"/>
                  <a:pt x="2850" y="1446"/>
                </a:cubicBezTo>
                <a:close/>
                <a:moveTo>
                  <a:pt x="1571" y="322"/>
                </a:moveTo>
                <a:cubicBezTo>
                  <a:pt x="1571" y="741"/>
                  <a:pt x="1571" y="741"/>
                  <a:pt x="1571" y="741"/>
                </a:cubicBezTo>
                <a:cubicBezTo>
                  <a:pt x="2209" y="767"/>
                  <a:pt x="2719" y="1291"/>
                  <a:pt x="2719" y="1936"/>
                </a:cubicBezTo>
                <a:cubicBezTo>
                  <a:pt x="2719" y="2205"/>
                  <a:pt x="2629" y="2453"/>
                  <a:pt x="2479" y="2653"/>
                </a:cubicBezTo>
                <a:cubicBezTo>
                  <a:pt x="2757" y="3133"/>
                  <a:pt x="2757" y="3133"/>
                  <a:pt x="2757" y="3133"/>
                </a:cubicBezTo>
                <a:cubicBezTo>
                  <a:pt x="2526" y="3266"/>
                  <a:pt x="2526" y="3266"/>
                  <a:pt x="2526" y="3266"/>
                </a:cubicBezTo>
                <a:cubicBezTo>
                  <a:pt x="2289" y="2855"/>
                  <a:pt x="2289" y="2855"/>
                  <a:pt x="2289" y="2855"/>
                </a:cubicBezTo>
                <a:cubicBezTo>
                  <a:pt x="2081" y="3029"/>
                  <a:pt x="1814" y="3133"/>
                  <a:pt x="1522" y="3133"/>
                </a:cubicBezTo>
                <a:cubicBezTo>
                  <a:pt x="1231" y="3133"/>
                  <a:pt x="965" y="3030"/>
                  <a:pt x="758" y="2858"/>
                </a:cubicBezTo>
                <a:cubicBezTo>
                  <a:pt x="514" y="3280"/>
                  <a:pt x="514" y="3280"/>
                  <a:pt x="514" y="3280"/>
                </a:cubicBezTo>
                <a:cubicBezTo>
                  <a:pt x="284" y="3147"/>
                  <a:pt x="284" y="3147"/>
                  <a:pt x="284" y="3147"/>
                </a:cubicBezTo>
                <a:cubicBezTo>
                  <a:pt x="567" y="2657"/>
                  <a:pt x="567" y="2657"/>
                  <a:pt x="567" y="2657"/>
                </a:cubicBezTo>
                <a:cubicBezTo>
                  <a:pt x="415" y="2456"/>
                  <a:pt x="324" y="2207"/>
                  <a:pt x="324" y="1936"/>
                </a:cubicBezTo>
                <a:cubicBezTo>
                  <a:pt x="324" y="1296"/>
                  <a:pt x="827" y="774"/>
                  <a:pt x="1459" y="74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395" y="299"/>
                  <a:pt x="1348" y="239"/>
                  <a:pt x="1348" y="167"/>
                </a:cubicBezTo>
                <a:cubicBezTo>
                  <a:pt x="1348" y="74"/>
                  <a:pt x="1423" y="0"/>
                  <a:pt x="1515" y="0"/>
                </a:cubicBezTo>
                <a:cubicBezTo>
                  <a:pt x="1608" y="0"/>
                  <a:pt x="1682" y="74"/>
                  <a:pt x="1682" y="167"/>
                </a:cubicBezTo>
                <a:cubicBezTo>
                  <a:pt x="1682" y="239"/>
                  <a:pt x="1636" y="299"/>
                  <a:pt x="1571" y="322"/>
                </a:cubicBezTo>
                <a:close/>
                <a:moveTo>
                  <a:pt x="590" y="1936"/>
                </a:moveTo>
                <a:cubicBezTo>
                  <a:pt x="590" y="2450"/>
                  <a:pt x="1007" y="2867"/>
                  <a:pt x="1522" y="2867"/>
                </a:cubicBezTo>
                <a:cubicBezTo>
                  <a:pt x="2036" y="2867"/>
                  <a:pt x="2453" y="2450"/>
                  <a:pt x="2453" y="1936"/>
                </a:cubicBezTo>
                <a:cubicBezTo>
                  <a:pt x="2453" y="1421"/>
                  <a:pt x="2036" y="1005"/>
                  <a:pt x="1522" y="1005"/>
                </a:cubicBezTo>
                <a:cubicBezTo>
                  <a:pt x="1007" y="1005"/>
                  <a:pt x="590" y="1421"/>
                  <a:pt x="590" y="1936"/>
                </a:cubicBezTo>
                <a:close/>
                <a:moveTo>
                  <a:pt x="1801" y="2137"/>
                </a:moveTo>
                <a:cubicBezTo>
                  <a:pt x="1467" y="2137"/>
                  <a:pt x="1467" y="2137"/>
                  <a:pt x="1467" y="2137"/>
                </a:cubicBezTo>
                <a:cubicBezTo>
                  <a:pt x="1405" y="2137"/>
                  <a:pt x="1355" y="2087"/>
                  <a:pt x="1355" y="2026"/>
                </a:cubicBezTo>
                <a:cubicBezTo>
                  <a:pt x="1355" y="1580"/>
                  <a:pt x="1355" y="1580"/>
                  <a:pt x="1355" y="1580"/>
                </a:cubicBezTo>
                <a:cubicBezTo>
                  <a:pt x="1355" y="1519"/>
                  <a:pt x="1405" y="1469"/>
                  <a:pt x="1467" y="1469"/>
                </a:cubicBezTo>
                <a:cubicBezTo>
                  <a:pt x="1528" y="1469"/>
                  <a:pt x="1578" y="1519"/>
                  <a:pt x="1578" y="1580"/>
                </a:cubicBezTo>
                <a:cubicBezTo>
                  <a:pt x="1578" y="1914"/>
                  <a:pt x="1578" y="1914"/>
                  <a:pt x="1578" y="1914"/>
                </a:cubicBezTo>
                <a:cubicBezTo>
                  <a:pt x="1801" y="1914"/>
                  <a:pt x="1801" y="1914"/>
                  <a:pt x="1801" y="1914"/>
                </a:cubicBezTo>
                <a:cubicBezTo>
                  <a:pt x="1862" y="1914"/>
                  <a:pt x="1912" y="1964"/>
                  <a:pt x="1912" y="2026"/>
                </a:cubicBezTo>
                <a:cubicBezTo>
                  <a:pt x="1912" y="2087"/>
                  <a:pt x="1862" y="2137"/>
                  <a:pt x="1801" y="2137"/>
                </a:cubicBezTo>
                <a:close/>
                <a:moveTo>
                  <a:pt x="209" y="1446"/>
                </a:moveTo>
                <a:cubicBezTo>
                  <a:pt x="81" y="1324"/>
                  <a:pt x="0" y="1154"/>
                  <a:pt x="0" y="963"/>
                </a:cubicBezTo>
                <a:cubicBezTo>
                  <a:pt x="0" y="596"/>
                  <a:pt x="298" y="298"/>
                  <a:pt x="665" y="298"/>
                </a:cubicBezTo>
                <a:cubicBezTo>
                  <a:pt x="891" y="298"/>
                  <a:pt x="1090" y="411"/>
                  <a:pt x="1211" y="583"/>
                </a:cubicBezTo>
                <a:cubicBezTo>
                  <a:pt x="742" y="688"/>
                  <a:pt x="364" y="1017"/>
                  <a:pt x="209" y="1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524760" y="3658870"/>
            <a:ext cx="19653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输入文本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875" y="1412240"/>
            <a:ext cx="8523605" cy="304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955" y="5399405"/>
            <a:ext cx="8523605" cy="30480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340995" y="220980"/>
            <a:ext cx="3051175" cy="655955"/>
            <a:chOff x="215" y="363"/>
            <a:chExt cx="4805" cy="1033"/>
          </a:xfrm>
        </p:grpSpPr>
        <p:grpSp>
          <p:nvGrpSpPr>
            <p:cNvPr id="65" name="组合 64"/>
            <p:cNvGrpSpPr/>
            <p:nvPr/>
          </p:nvGrpSpPr>
          <p:grpSpPr>
            <a:xfrm>
              <a:off x="761" y="363"/>
              <a:ext cx="4259" cy="1033"/>
              <a:chOff x="7359" y="2341"/>
              <a:chExt cx="4259" cy="1033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7644" y="2581"/>
                <a:ext cx="3974" cy="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zh-CN" sz="24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父亲的爱好</a:t>
                </a:r>
                <a:endParaRPr lang="zh-CN" sz="2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5" name="双括号 34"/>
              <p:cNvSpPr/>
              <p:nvPr/>
            </p:nvSpPr>
            <p:spPr>
              <a:xfrm rot="5400000">
                <a:off x="8852" y="848"/>
                <a:ext cx="1033" cy="4019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15" y="552"/>
              <a:ext cx="1294" cy="580"/>
              <a:chOff x="9227" y="877"/>
              <a:chExt cx="1294" cy="580"/>
            </a:xfrm>
          </p:grpSpPr>
          <p:sp>
            <p:nvSpPr>
              <p:cNvPr id="292" name="视频"/>
              <p:cNvSpPr/>
              <p:nvPr/>
            </p:nvSpPr>
            <p:spPr>
              <a:xfrm>
                <a:off x="9227" y="922"/>
                <a:ext cx="1294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893299" h="417236">
                    <a:moveTo>
                      <a:pt x="823533" y="30778"/>
                    </a:moveTo>
                    <a:lnTo>
                      <a:pt x="823533" y="386609"/>
                    </a:lnTo>
                    <a:lnTo>
                      <a:pt x="643533" y="341609"/>
                    </a:lnTo>
                    <a:lnTo>
                      <a:pt x="643533" y="75778"/>
                    </a:lnTo>
                    <a:close/>
                    <a:moveTo>
                      <a:pt x="839299" y="28693"/>
                    </a:moveTo>
                    <a:lnTo>
                      <a:pt x="893299" y="28693"/>
                    </a:lnTo>
                    <a:lnTo>
                      <a:pt x="893299" y="388693"/>
                    </a:lnTo>
                    <a:lnTo>
                      <a:pt x="839299" y="388693"/>
                    </a:lnTo>
                    <a:close/>
                    <a:moveTo>
                      <a:pt x="69541" y="0"/>
                    </a:moveTo>
                    <a:lnTo>
                      <a:pt x="542459" y="0"/>
                    </a:lnTo>
                    <a:cubicBezTo>
                      <a:pt x="580865" y="0"/>
                      <a:pt x="612000" y="31135"/>
                      <a:pt x="612000" y="69541"/>
                    </a:cubicBezTo>
                    <a:lnTo>
                      <a:pt x="612000" y="347695"/>
                    </a:lnTo>
                    <a:cubicBezTo>
                      <a:pt x="612000" y="386101"/>
                      <a:pt x="580865" y="417236"/>
                      <a:pt x="542459" y="417236"/>
                    </a:cubicBezTo>
                    <a:lnTo>
                      <a:pt x="69541" y="417236"/>
                    </a:lnTo>
                    <a:cubicBezTo>
                      <a:pt x="31135" y="417236"/>
                      <a:pt x="0" y="386101"/>
                      <a:pt x="0" y="347695"/>
                    </a:cubicBezTo>
                    <a:lnTo>
                      <a:pt x="0" y="69541"/>
                    </a:lnTo>
                    <a:cubicBezTo>
                      <a:pt x="0" y="31135"/>
                      <a:pt x="31135" y="0"/>
                      <a:pt x="695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9287" y="877"/>
                <a:ext cx="83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</a:rPr>
                  <a:t>2-3</a:t>
                </a:r>
                <a:endParaRPr lang="en-US" altLang="zh-CN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8" name="文本框 17"/>
          <p:cNvSpPr txBox="1"/>
          <p:nvPr/>
        </p:nvSpPr>
        <p:spPr>
          <a:xfrm>
            <a:off x="2524760" y="4143752"/>
            <a:ext cx="7506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输入文字点击输入文字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en-US" altLang="zh-CN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50" grpId="0" animBg="1"/>
      <p:bldP spid="2050" grpId="1" animBg="1"/>
      <p:bldP spid="13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340995" y="220980"/>
            <a:ext cx="3051175" cy="655955"/>
            <a:chOff x="215" y="363"/>
            <a:chExt cx="4805" cy="1033"/>
          </a:xfrm>
        </p:grpSpPr>
        <p:grpSp>
          <p:nvGrpSpPr>
            <p:cNvPr id="65" name="组合 64"/>
            <p:cNvGrpSpPr/>
            <p:nvPr/>
          </p:nvGrpSpPr>
          <p:grpSpPr>
            <a:xfrm>
              <a:off x="761" y="363"/>
              <a:ext cx="4259" cy="1033"/>
              <a:chOff x="7359" y="2341"/>
              <a:chExt cx="4259" cy="1033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7644" y="2581"/>
                <a:ext cx="3974" cy="5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200"/>
                  </a:lnSpc>
                </a:pPr>
                <a:r>
                  <a:rPr lang="zh-CN" sz="2400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父亲的工作</a:t>
                </a:r>
                <a:endParaRPr lang="zh-CN" sz="2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9" name="双括号 38"/>
              <p:cNvSpPr/>
              <p:nvPr/>
            </p:nvSpPr>
            <p:spPr>
              <a:xfrm rot="5400000">
                <a:off x="8852" y="848"/>
                <a:ext cx="1033" cy="4019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15" y="552"/>
              <a:ext cx="1294" cy="580"/>
              <a:chOff x="9227" y="877"/>
              <a:chExt cx="1294" cy="580"/>
            </a:xfrm>
          </p:grpSpPr>
          <p:sp>
            <p:nvSpPr>
              <p:cNvPr id="292" name="视频"/>
              <p:cNvSpPr/>
              <p:nvPr/>
            </p:nvSpPr>
            <p:spPr>
              <a:xfrm>
                <a:off x="9227" y="922"/>
                <a:ext cx="1294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893299" h="417236">
                    <a:moveTo>
                      <a:pt x="823533" y="30778"/>
                    </a:moveTo>
                    <a:lnTo>
                      <a:pt x="823533" y="386609"/>
                    </a:lnTo>
                    <a:lnTo>
                      <a:pt x="643533" y="341609"/>
                    </a:lnTo>
                    <a:lnTo>
                      <a:pt x="643533" y="75778"/>
                    </a:lnTo>
                    <a:close/>
                    <a:moveTo>
                      <a:pt x="839299" y="28693"/>
                    </a:moveTo>
                    <a:lnTo>
                      <a:pt x="893299" y="28693"/>
                    </a:lnTo>
                    <a:lnTo>
                      <a:pt x="893299" y="388693"/>
                    </a:lnTo>
                    <a:lnTo>
                      <a:pt x="839299" y="388693"/>
                    </a:lnTo>
                    <a:close/>
                    <a:moveTo>
                      <a:pt x="69541" y="0"/>
                    </a:moveTo>
                    <a:lnTo>
                      <a:pt x="542459" y="0"/>
                    </a:lnTo>
                    <a:cubicBezTo>
                      <a:pt x="580865" y="0"/>
                      <a:pt x="612000" y="31135"/>
                      <a:pt x="612000" y="69541"/>
                    </a:cubicBezTo>
                    <a:lnTo>
                      <a:pt x="612000" y="347695"/>
                    </a:lnTo>
                    <a:cubicBezTo>
                      <a:pt x="612000" y="386101"/>
                      <a:pt x="580865" y="417236"/>
                      <a:pt x="542459" y="417236"/>
                    </a:cubicBezTo>
                    <a:lnTo>
                      <a:pt x="69541" y="417236"/>
                    </a:lnTo>
                    <a:cubicBezTo>
                      <a:pt x="31135" y="417236"/>
                      <a:pt x="0" y="386101"/>
                      <a:pt x="0" y="347695"/>
                    </a:cubicBezTo>
                    <a:lnTo>
                      <a:pt x="0" y="69541"/>
                    </a:lnTo>
                    <a:cubicBezTo>
                      <a:pt x="0" y="31135"/>
                      <a:pt x="31135" y="0"/>
                      <a:pt x="695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9287" y="877"/>
                <a:ext cx="83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>
                    <a:solidFill>
                      <a:schemeClr val="bg1"/>
                    </a:solidFill>
                  </a:rPr>
                  <a:t>2-4</a:t>
                </a:r>
                <a:endParaRPr lang="en-US" altLang="zh-CN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1822450" y="1233170"/>
            <a:ext cx="8610600" cy="2595880"/>
            <a:chOff x="2870" y="1942"/>
            <a:chExt cx="13560" cy="4088"/>
          </a:xfrm>
        </p:grpSpPr>
        <p:sp>
          <p:nvSpPr>
            <p:cNvPr id="10" name="矩形 9"/>
            <p:cNvSpPr/>
            <p:nvPr/>
          </p:nvSpPr>
          <p:spPr>
            <a:xfrm>
              <a:off x="9187" y="1942"/>
              <a:ext cx="7105" cy="408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 descr="father-2342674__34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115" y="1942"/>
              <a:ext cx="6072" cy="4088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0" y="1942"/>
              <a:ext cx="13560" cy="480"/>
            </a:xfrm>
            <a:prstGeom prst="rect">
              <a:avLst/>
            </a:prstGeom>
          </p:spPr>
        </p:pic>
        <p:sp>
          <p:nvSpPr>
            <p:cNvPr id="45" name="文本框 44"/>
            <p:cNvSpPr txBox="1"/>
            <p:nvPr/>
          </p:nvSpPr>
          <p:spPr>
            <a:xfrm>
              <a:off x="9515" y="2656"/>
              <a:ext cx="2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输入文本</a:t>
              </a:r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822450" y="3937635"/>
            <a:ext cx="8610600" cy="2596515"/>
            <a:chOff x="2870" y="6201"/>
            <a:chExt cx="13560" cy="4089"/>
          </a:xfrm>
        </p:grpSpPr>
        <p:sp>
          <p:nvSpPr>
            <p:cNvPr id="27" name="矩形 26"/>
            <p:cNvSpPr/>
            <p:nvPr/>
          </p:nvSpPr>
          <p:spPr>
            <a:xfrm>
              <a:off x="9187" y="6201"/>
              <a:ext cx="7106" cy="408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 descr="child-2330402__3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54" y="6201"/>
              <a:ext cx="6133" cy="408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0" y="9810"/>
              <a:ext cx="13560" cy="480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/>
          </p:nvSpPr>
          <p:spPr>
            <a:xfrm>
              <a:off x="9624" y="6526"/>
              <a:ext cx="2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输入文本</a:t>
              </a:r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6042025" y="2260114"/>
            <a:ext cx="7506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073260" y="4739027"/>
            <a:ext cx="7506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输入文字点击输入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tags/tag1.xml><?xml version="1.0" encoding="utf-8"?>
<p:tagLst xmlns:p="http://schemas.openxmlformats.org/presentationml/2006/main">
  <p:tag name="ISPRING_PRESENTATION_TITLE" val="黑色大气感恩父亲节主题PPT模板"/>
</p:tagLst>
</file>

<file path=ppt/theme/theme1.xml><?xml version="1.0" encoding="utf-8"?>
<a:theme xmlns:a="http://schemas.openxmlformats.org/drawingml/2006/main" name="小Q办公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4260</Words>
  <Application>WPS 演示</Application>
  <PresentationFormat>宽屏</PresentationFormat>
  <Paragraphs>595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</vt:lpstr>
      <vt:lpstr>宋体</vt:lpstr>
      <vt:lpstr>Wingdings</vt:lpstr>
      <vt:lpstr>Lato Regular</vt:lpstr>
      <vt:lpstr>Segoe Print</vt:lpstr>
      <vt:lpstr>Lato Hairline</vt:lpstr>
      <vt:lpstr>Lato Light</vt:lpstr>
      <vt:lpstr>微软雅黑</vt:lpstr>
      <vt:lpstr>Calibri</vt:lpstr>
      <vt:lpstr>Arial Unicode MS</vt:lpstr>
      <vt:lpstr>Calibri Light</vt:lpstr>
      <vt:lpstr>小Q办公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subject/>
  <dc:creator>小Q办公</dc:creator>
  <dcterms:created xsi:type="dcterms:W3CDTF">2021-06-02T13:26:07Z</dcterms:created>
  <dcterms:modified xsi:type="dcterms:W3CDTF">2021-06-02T13:26:07Z</dcterms:modified>
  <cp:category/>
  <dc:description/>
  <cp:contentStatus/>
  <dc:identifier/>
  <cp:keywords/>
  <dc:language>utf-8</dc:language>
  <cp:lastModifiedBy> </cp:lastModifiedB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730FBCFAA52B491C88C890A200BE9B46</vt:lpwstr>
  </property>
</Properties>
</file>