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6"/>
  </p:handoutMasterIdLst>
  <p:sldIdLst>
    <p:sldId id="3119" r:id="rId3"/>
    <p:sldId id="3120" r:id="rId5"/>
    <p:sldId id="3121" r:id="rId6"/>
    <p:sldId id="3101" r:id="rId7"/>
    <p:sldId id="3087" r:id="rId8"/>
    <p:sldId id="3094" r:id="rId9"/>
    <p:sldId id="3090" r:id="rId10"/>
    <p:sldId id="3122" r:id="rId11"/>
    <p:sldId id="3099" r:id="rId12"/>
    <p:sldId id="3097" r:id="rId13"/>
    <p:sldId id="3089" r:id="rId14"/>
    <p:sldId id="3096" r:id="rId15"/>
    <p:sldId id="3123" r:id="rId16"/>
    <p:sldId id="3088" r:id="rId17"/>
    <p:sldId id="3095" r:id="rId18"/>
    <p:sldId id="3093" r:id="rId19"/>
    <p:sldId id="3098" r:id="rId20"/>
    <p:sldId id="3124" r:id="rId21"/>
    <p:sldId id="3100" r:id="rId22"/>
    <p:sldId id="3092" r:id="rId23"/>
    <p:sldId id="3091" r:id="rId24"/>
    <p:sldId id="3125" r:id="rId2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369"/>
    <a:srgbClr val="1A8CE1"/>
    <a:srgbClr val="FFFFFF"/>
    <a:srgbClr val="A78357"/>
    <a:srgbClr val="28C7D4"/>
    <a:srgbClr val="F94D4D"/>
    <a:srgbClr val="FEFEFE"/>
    <a:srgbClr val="8F1A12"/>
    <a:srgbClr val="F84E4B"/>
    <a:srgbClr val="26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56" autoAdjust="0"/>
    <p:restoredTop sz="99516" autoAdjust="0"/>
  </p:normalViewPr>
  <p:slideViewPr>
    <p:cSldViewPr>
      <p:cViewPr varScale="1">
        <p:scale>
          <a:sx n="104" d="100"/>
          <a:sy n="104" d="100"/>
        </p:scale>
        <p:origin x="-726" y="-96"/>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54"/>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explosion val="0"/>
          <c:dPt>
            <c:idx val="0"/>
            <c:bubble3D val="0"/>
            <c:spPr>
              <a:solidFill>
                <a:schemeClr val="accent1"/>
              </a:solidFill>
              <a:ln>
                <a:solidFill>
                  <a:schemeClr val="bg1"/>
                </a:solidFill>
              </a:ln>
            </c:spPr>
          </c:dPt>
          <c:dPt>
            <c:idx val="1"/>
            <c:bubble3D val="0"/>
            <c:spPr>
              <a:solidFill>
                <a:schemeClr val="accent1"/>
              </a:solidFill>
              <a:ln>
                <a:solidFill>
                  <a:schemeClr val="bg1"/>
                </a:solidFill>
              </a:ln>
            </c:spPr>
          </c:dPt>
          <c:dPt>
            <c:idx val="2"/>
            <c:bubble3D val="0"/>
            <c:spPr>
              <a:solidFill>
                <a:schemeClr val="accent1"/>
              </a:solidFill>
              <a:ln>
                <a:solidFill>
                  <a:schemeClr val="bg1"/>
                </a:solidFill>
              </a:ln>
            </c:spPr>
          </c:dPt>
          <c:dPt>
            <c:idx val="3"/>
            <c:bubble3D val="0"/>
            <c:spPr>
              <a:solidFill>
                <a:schemeClr val="accent1"/>
              </a:solidFill>
              <a:ln>
                <a:solidFill>
                  <a:schemeClr val="bg1"/>
                </a:solidFill>
              </a:ln>
            </c:spPr>
          </c:dPt>
          <c:dPt>
            <c:idx val="4"/>
            <c:bubble3D val="0"/>
            <c:spPr>
              <a:solidFill>
                <a:schemeClr val="accent1"/>
              </a:solidFill>
              <a:ln>
                <a:solidFill>
                  <a:schemeClr val="bg1"/>
                </a:solidFill>
              </a:ln>
            </c:spPr>
          </c:dPt>
          <c:dPt>
            <c:idx val="5"/>
            <c:bubble3D val="0"/>
            <c:spPr>
              <a:solidFill>
                <a:schemeClr val="bg1">
                  <a:lumMod val="85000"/>
                </a:schemeClr>
              </a:solidFill>
              <a:ln>
                <a:solidFill>
                  <a:schemeClr val="bg1"/>
                </a:solidFill>
              </a:ln>
            </c:spPr>
          </c:dPt>
          <c:dPt>
            <c:idx val="6"/>
            <c:bubble3D val="0"/>
            <c:spPr>
              <a:solidFill>
                <a:schemeClr val="bg1">
                  <a:lumMod val="85000"/>
                </a:schemeClr>
              </a:solidFill>
              <a:ln>
                <a:solidFill>
                  <a:schemeClr val="bg1"/>
                </a:solidFill>
              </a:ln>
            </c:spPr>
          </c:dPt>
          <c:dPt>
            <c:idx val="7"/>
            <c:bubble3D val="0"/>
            <c:spPr>
              <a:solidFill>
                <a:schemeClr val="bg1">
                  <a:lumMod val="85000"/>
                </a:schemeClr>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85000"/>
                </a:schemeClr>
              </a:solidFill>
              <a:ln>
                <a:solidFill>
                  <a:schemeClr val="bg1"/>
                </a:solidFill>
              </a:ln>
            </c:spPr>
          </c:dPt>
          <c:dLbls>
            <c:delete val="1"/>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explosion val="0"/>
          <c:dPt>
            <c:idx val="0"/>
            <c:bubble3D val="0"/>
            <c:spPr>
              <a:solidFill>
                <a:schemeClr val="accent2"/>
              </a:solidFill>
              <a:ln>
                <a:solidFill>
                  <a:schemeClr val="bg1"/>
                </a:solidFill>
              </a:ln>
            </c:spPr>
          </c:dPt>
          <c:dPt>
            <c:idx val="1"/>
            <c:bubble3D val="0"/>
            <c:spPr>
              <a:solidFill>
                <a:schemeClr val="accent2"/>
              </a:solidFill>
              <a:ln>
                <a:solidFill>
                  <a:schemeClr val="bg1"/>
                </a:solidFill>
              </a:ln>
            </c:spPr>
          </c:dPt>
          <c:dPt>
            <c:idx val="2"/>
            <c:bubble3D val="0"/>
            <c:spPr>
              <a:solidFill>
                <a:schemeClr val="accent2"/>
              </a:solidFill>
              <a:ln>
                <a:solidFill>
                  <a:schemeClr val="bg1"/>
                </a:solidFill>
              </a:ln>
            </c:spPr>
          </c:dPt>
          <c:dPt>
            <c:idx val="3"/>
            <c:bubble3D val="0"/>
            <c:spPr>
              <a:solidFill>
                <a:schemeClr val="accent2"/>
              </a:solidFill>
              <a:ln>
                <a:solidFill>
                  <a:schemeClr val="bg1"/>
                </a:solidFill>
              </a:ln>
            </c:spPr>
          </c:dPt>
          <c:dPt>
            <c:idx val="4"/>
            <c:bubble3D val="0"/>
            <c:spPr>
              <a:solidFill>
                <a:schemeClr val="accent2"/>
              </a:solidFill>
              <a:ln>
                <a:solidFill>
                  <a:schemeClr val="bg1"/>
                </a:solidFill>
              </a:ln>
            </c:spPr>
          </c:dPt>
          <c:dPt>
            <c:idx val="5"/>
            <c:bubble3D val="0"/>
            <c:spPr>
              <a:solidFill>
                <a:schemeClr val="accent2"/>
              </a:solidFill>
              <a:ln>
                <a:solidFill>
                  <a:schemeClr val="bg1"/>
                </a:solidFill>
              </a:ln>
            </c:spPr>
          </c:dPt>
          <c:dPt>
            <c:idx val="6"/>
            <c:bubble3D val="0"/>
            <c:spPr>
              <a:solidFill>
                <a:schemeClr val="accent2"/>
              </a:solidFill>
              <a:ln>
                <a:solidFill>
                  <a:schemeClr val="bg1"/>
                </a:solidFill>
              </a:ln>
            </c:spPr>
          </c:dPt>
          <c:dPt>
            <c:idx val="7"/>
            <c:bubble3D val="0"/>
            <c:spPr>
              <a:solidFill>
                <a:schemeClr val="bg1">
                  <a:lumMod val="85000"/>
                </a:schemeClr>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85000"/>
                </a:schemeClr>
              </a:solidFill>
              <a:ln>
                <a:solidFill>
                  <a:schemeClr val="bg1"/>
                </a:solidFill>
              </a:ln>
            </c:spPr>
          </c:dPt>
          <c:dLbls>
            <c:delete val="1"/>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explosion val="0"/>
          <c:dPt>
            <c:idx val="0"/>
            <c:bubble3D val="0"/>
            <c:spPr>
              <a:solidFill>
                <a:schemeClr val="accent3"/>
              </a:solidFill>
              <a:ln>
                <a:solidFill>
                  <a:schemeClr val="bg1"/>
                </a:solidFill>
              </a:ln>
            </c:spPr>
          </c:dPt>
          <c:dPt>
            <c:idx val="1"/>
            <c:bubble3D val="0"/>
            <c:spPr>
              <a:solidFill>
                <a:schemeClr val="accent3"/>
              </a:solidFill>
              <a:ln>
                <a:solidFill>
                  <a:schemeClr val="bg1"/>
                </a:solidFill>
              </a:ln>
            </c:spPr>
          </c:dPt>
          <c:dPt>
            <c:idx val="2"/>
            <c:bubble3D val="0"/>
            <c:spPr>
              <a:solidFill>
                <a:schemeClr val="accent3"/>
              </a:solidFill>
              <a:ln>
                <a:solidFill>
                  <a:schemeClr val="bg1"/>
                </a:solidFill>
              </a:ln>
            </c:spPr>
          </c:dPt>
          <c:dPt>
            <c:idx val="3"/>
            <c:bubble3D val="0"/>
            <c:spPr>
              <a:solidFill>
                <a:schemeClr val="accent3"/>
              </a:solidFill>
              <a:ln>
                <a:solidFill>
                  <a:schemeClr val="bg1"/>
                </a:solidFill>
              </a:ln>
            </c:spPr>
          </c:dPt>
          <c:dPt>
            <c:idx val="4"/>
            <c:bubble3D val="0"/>
            <c:spPr>
              <a:solidFill>
                <a:schemeClr val="accent3"/>
              </a:solidFill>
              <a:ln>
                <a:solidFill>
                  <a:schemeClr val="bg1"/>
                </a:solidFill>
              </a:ln>
            </c:spPr>
          </c:dPt>
          <c:dPt>
            <c:idx val="5"/>
            <c:bubble3D val="0"/>
            <c:spPr>
              <a:solidFill>
                <a:schemeClr val="accent3"/>
              </a:solidFill>
              <a:ln>
                <a:solidFill>
                  <a:schemeClr val="bg1"/>
                </a:solidFill>
              </a:ln>
            </c:spPr>
          </c:dPt>
          <c:dPt>
            <c:idx val="6"/>
            <c:bubble3D val="0"/>
            <c:spPr>
              <a:solidFill>
                <a:schemeClr val="accent3"/>
              </a:solidFill>
              <a:ln>
                <a:solidFill>
                  <a:schemeClr val="bg1"/>
                </a:solidFill>
              </a:ln>
            </c:spPr>
          </c:dPt>
          <c:dPt>
            <c:idx val="7"/>
            <c:bubble3D val="0"/>
            <c:spPr>
              <a:solidFill>
                <a:schemeClr val="accent3"/>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85000"/>
                </a:schemeClr>
              </a:solidFill>
              <a:ln>
                <a:solidFill>
                  <a:schemeClr val="bg1"/>
                </a:solidFill>
              </a:ln>
            </c:spPr>
          </c:dPt>
          <c:dLbls>
            <c:delete val="1"/>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explosion val="0"/>
          <c:dPt>
            <c:idx val="0"/>
            <c:bubble3D val="0"/>
            <c:spPr>
              <a:solidFill>
                <a:schemeClr val="bg1">
                  <a:lumMod val="85000"/>
                </a:schemeClr>
              </a:solidFill>
              <a:ln>
                <a:solidFill>
                  <a:schemeClr val="bg1"/>
                </a:solidFill>
              </a:ln>
            </c:spPr>
          </c:dPt>
          <c:dPt>
            <c:idx val="1"/>
            <c:bubble3D val="0"/>
            <c:spPr>
              <a:solidFill>
                <a:schemeClr val="accent4"/>
              </a:solidFill>
              <a:ln>
                <a:solidFill>
                  <a:schemeClr val="bg1"/>
                </a:solidFill>
              </a:ln>
            </c:spPr>
          </c:dPt>
          <c:dPt>
            <c:idx val="2"/>
            <c:bubble3D val="0"/>
            <c:spPr>
              <a:solidFill>
                <a:schemeClr val="accent4"/>
              </a:solidFill>
              <a:ln>
                <a:solidFill>
                  <a:schemeClr val="bg1"/>
                </a:solidFill>
              </a:ln>
            </c:spPr>
          </c:dPt>
          <c:dPt>
            <c:idx val="3"/>
            <c:bubble3D val="0"/>
            <c:spPr>
              <a:solidFill>
                <a:schemeClr val="accent4"/>
              </a:solidFill>
              <a:ln>
                <a:solidFill>
                  <a:schemeClr val="bg1"/>
                </a:solidFill>
              </a:ln>
            </c:spPr>
          </c:dPt>
          <c:dPt>
            <c:idx val="4"/>
            <c:bubble3D val="0"/>
            <c:spPr>
              <a:solidFill>
                <a:schemeClr val="accent4"/>
              </a:solidFill>
              <a:ln>
                <a:solidFill>
                  <a:schemeClr val="bg1"/>
                </a:solidFill>
              </a:ln>
            </c:spPr>
          </c:dPt>
          <c:dPt>
            <c:idx val="5"/>
            <c:bubble3D val="0"/>
            <c:spPr>
              <a:solidFill>
                <a:schemeClr val="bg1">
                  <a:lumMod val="85000"/>
                </a:schemeClr>
              </a:solidFill>
              <a:ln>
                <a:solidFill>
                  <a:schemeClr val="bg1"/>
                </a:solidFill>
              </a:ln>
            </c:spPr>
          </c:dPt>
          <c:dPt>
            <c:idx val="6"/>
            <c:bubble3D val="0"/>
            <c:spPr>
              <a:solidFill>
                <a:schemeClr val="bg1">
                  <a:lumMod val="85000"/>
                </a:schemeClr>
              </a:solidFill>
              <a:ln>
                <a:solidFill>
                  <a:schemeClr val="bg1"/>
                </a:solidFill>
              </a:ln>
            </c:spPr>
          </c:dPt>
          <c:dPt>
            <c:idx val="7"/>
            <c:bubble3D val="0"/>
            <c:spPr>
              <a:solidFill>
                <a:schemeClr val="bg1">
                  <a:lumMod val="85000"/>
                </a:schemeClr>
              </a:solidFill>
              <a:ln>
                <a:solidFill>
                  <a:schemeClr val="bg1"/>
                </a:solidFill>
              </a:ln>
            </c:spPr>
          </c:dPt>
          <c:dPt>
            <c:idx val="8"/>
            <c:bubble3D val="0"/>
            <c:spPr>
              <a:solidFill>
                <a:schemeClr val="bg1">
                  <a:lumMod val="85000"/>
                </a:schemeClr>
              </a:solidFill>
              <a:ln>
                <a:solidFill>
                  <a:schemeClr val="bg1"/>
                </a:solidFill>
              </a:ln>
            </c:spPr>
          </c:dPt>
          <c:dPt>
            <c:idx val="9"/>
            <c:bubble3D val="0"/>
            <c:spPr>
              <a:solidFill>
                <a:schemeClr val="bg1">
                  <a:lumMod val="85000"/>
                </a:schemeClr>
              </a:solidFill>
              <a:ln>
                <a:solidFill>
                  <a:schemeClr val="bg1"/>
                </a:solidFill>
              </a:ln>
            </c:spPr>
          </c:dPt>
          <c:dLbls>
            <c:delete val="1"/>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611039" y="5475198"/>
            <a:ext cx="64805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8000"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儿童教育课件</a:t>
            </a:r>
            <a:endParaRPr lang="zh-CN" altLang="en-US" sz="8000" cap="all" dirty="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8" name="矩形 259"/>
          <p:cNvSpPr>
            <a:spLocks noChangeArrowheads="1"/>
          </p:cNvSpPr>
          <p:nvPr/>
        </p:nvSpPr>
        <p:spPr bwMode="auto">
          <a:xfrm>
            <a:off x="611039" y="6489902"/>
            <a:ext cx="5328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rgbClr val="FF0000"/>
                </a:solidFill>
                <a:latin typeface="Arial" panose="020B0604020202020204" pitchFamily="34" charset="0"/>
                <a:cs typeface="Arial" panose="020B0604020202020204" pitchFamily="34" charset="0"/>
              </a:rPr>
              <a:t>CHILDREN'S EDUCATION COURSEWARE</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683133" y="4768453"/>
            <a:ext cx="3168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000" dirty="0" smtClean="0">
                <a:solidFill>
                  <a:schemeClr val="bg1"/>
                </a:solidFill>
                <a:latin typeface="Arial" panose="020B0604020202020204" pitchFamily="34" charset="0"/>
                <a:ea typeface="叶根友毛笔行书2.0版" panose="02010601030101010101" pitchFamily="2" charset="-122"/>
                <a:cs typeface="Arial" panose="020B0604020202020204" pitchFamily="34" charset="0"/>
              </a:rPr>
              <a:t>Education</a:t>
            </a:r>
            <a:endParaRPr lang="zh-CN" altLang="en-US" sz="4000" dirty="0">
              <a:solidFill>
                <a:schemeClr val="bg1"/>
              </a:solidFill>
              <a:latin typeface="Arial" panose="020B0604020202020204" pitchFamily="34" charset="0"/>
              <a:ea typeface="叶根友毛笔行书2.0版" panose="02010601030101010101" pitchFamily="2" charset="-122"/>
              <a:cs typeface="Arial" panose="020B0604020202020204" pitchFamily="34" charset="0"/>
            </a:endParaRPr>
          </a:p>
        </p:txBody>
      </p:sp>
      <p:pic>
        <p:nvPicPr>
          <p:cNvPr id="2" name="奥特曼 - Remember (Original Mix)">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print"/>
          <a:stretch>
            <a:fillRect/>
          </a:stretch>
        </p:blipFill>
        <p:spPr>
          <a:xfrm>
            <a:off x="6124575" y="-105472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3" presetClass="entr" presetSubtype="288" fill="hold" grpId="0" nodeType="after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p:cTn id="10" dur="500" fill="hold"/>
                                            <p:tgtEl>
                                              <p:spTgt spid="332"/>
                                            </p:tgtEl>
                                            <p:attrNameLst>
                                              <p:attrName>ppt_w</p:attrName>
                                            </p:attrNameLst>
                                          </p:cBhvr>
                                          <p:tavLst>
                                            <p:tav tm="0">
                                              <p:val>
                                                <p:strVal val="4/3*#ppt_w"/>
                                              </p:val>
                                            </p:tav>
                                            <p:tav tm="100000">
                                              <p:val>
                                                <p:strVal val="#ppt_w"/>
                                              </p:val>
                                            </p:tav>
                                          </p:tavLst>
                                        </p:anim>
                                        <p:anim calcmode="lin" valueType="num">
                                          <p:cBhvr>
                                            <p:cTn id="11" dur="500" fill="hold"/>
                                            <p:tgtEl>
                                              <p:spTgt spid="332"/>
                                            </p:tgtEl>
                                            <p:attrNameLst>
                                              <p:attrName>ppt_h</p:attrName>
                                            </p:attrNameLst>
                                          </p:cBhvr>
                                          <p:tavLst>
                                            <p:tav tm="0">
                                              <p:val>
                                                <p:strVal val="4/3*#ppt_h"/>
                                              </p:val>
                                            </p:tav>
                                            <p:tav tm="100000">
                                              <p:val>
                                                <p:strVal val="#ppt_h"/>
                                              </p:val>
                                            </p:tav>
                                          </p:tavLst>
                                        </p:anim>
                                      </p:childTnLst>
                                    </p:cTn>
                                  </p:par>
                                </p:childTnLst>
                              </p:cTn>
                            </p:par>
                            <p:par>
                              <p:cTn id="12" fill="hold">
                                <p:stCondLst>
                                  <p:cond delay="500"/>
                                </p:stCondLst>
                                <p:childTnLst>
                                  <p:par>
                                    <p:cTn id="13" presetID="2" presetClass="entr" presetSubtype="2" accel="40000" fill="hold" grpId="0" nodeType="afterEffect" p14:presetBounceEnd="4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10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7"/>
                                            </p:tgtEl>
                                            <p:attrNameLst>
                                              <p:attrName>ppt_y</p:attrName>
                                            </p:attrNameLst>
                                          </p:cBhvr>
                                          <p:tavLst>
                                            <p:tav tm="0">
                                              <p:val>
                                                <p:strVal val="#ppt_y"/>
                                              </p:val>
                                            </p:tav>
                                            <p:tav tm="100000">
                                              <p:val>
                                                <p:strVal val="#ppt_y"/>
                                              </p:val>
                                            </p:tav>
                                          </p:tavLst>
                                        </p:anim>
                                        <p:anim calcmode="lin" valueType="num">
                                          <p:cBhvr>
                                            <p:cTn id="2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7"/>
                                            </p:tgtEl>
                                          </p:cBhvr>
                                        </p:animEffect>
                                      </p:childTnLst>
                                    </p:cTn>
                                  </p:par>
                                </p:childTnLst>
                              </p:cTn>
                            </p:par>
                            <p:par>
                              <p:cTn id="25" fill="hold">
                                <p:stCondLst>
                                  <p:cond delay="22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8"/>
                                            </p:tgtEl>
                                            <p:attrNameLst>
                                              <p:attrName>ppt_y</p:attrName>
                                            </p:attrNameLst>
                                          </p:cBhvr>
                                          <p:tavLst>
                                            <p:tav tm="0">
                                              <p:val>
                                                <p:strVal val="#ppt_y"/>
                                              </p:val>
                                            </p:tav>
                                            <p:tav tm="100000">
                                              <p:val>
                                                <p:strVal val="#ppt_y"/>
                                              </p:val>
                                            </p:tav>
                                          </p:tavLst>
                                        </p:anim>
                                        <p:anim calcmode="lin" valueType="num">
                                          <p:cBhvr>
                                            <p:cTn id="3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8"/>
                                            </p:tgtEl>
                                          </p:cBhvr>
                                        </p:animEffect>
                                      </p:childTnLst>
                                    </p:cTn>
                                  </p:par>
                                </p:childTnLst>
                              </p:cTn>
                            </p:par>
                            <p:par>
                              <p:cTn id="33" fill="hold">
                                <p:stCondLst>
                                  <p:cond delay="42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8"/>
                                            </p:tgtEl>
                                          </p:cBhvr>
                                        </p:animEffect>
                                        <p:animScale>
                                          <p:cBhvr>
                                            <p:cTn id="36"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332" grpId="0" animBg="1"/>
          <p:bldP spid="17" grpId="0"/>
          <p:bldP spid="18" grpId="0"/>
          <p:bldP spid="18" grpId="1"/>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3" presetClass="entr" presetSubtype="288" fill="hold" grpId="0" nodeType="afterEffect">
                                      <p:stCondLst>
                                        <p:cond delay="0"/>
                                      </p:stCondLst>
                                      <p:childTnLst>
                                        <p:set>
                                          <p:cBhvr>
                                            <p:cTn id="9" dur="1" fill="hold">
                                              <p:stCondLst>
                                                <p:cond delay="0"/>
                                              </p:stCondLst>
                                            </p:cTn>
                                            <p:tgtEl>
                                              <p:spTgt spid="332"/>
                                            </p:tgtEl>
                                            <p:attrNameLst>
                                              <p:attrName>style.visibility</p:attrName>
                                            </p:attrNameLst>
                                          </p:cBhvr>
                                          <p:to>
                                            <p:strVal val="visible"/>
                                          </p:to>
                                        </p:set>
                                        <p:anim calcmode="lin" valueType="num">
                                          <p:cBhvr>
                                            <p:cTn id="10" dur="500" fill="hold"/>
                                            <p:tgtEl>
                                              <p:spTgt spid="332"/>
                                            </p:tgtEl>
                                            <p:attrNameLst>
                                              <p:attrName>ppt_w</p:attrName>
                                            </p:attrNameLst>
                                          </p:cBhvr>
                                          <p:tavLst>
                                            <p:tav tm="0">
                                              <p:val>
                                                <p:strVal val="4/3*#ppt_w"/>
                                              </p:val>
                                            </p:tav>
                                            <p:tav tm="100000">
                                              <p:val>
                                                <p:strVal val="#ppt_w"/>
                                              </p:val>
                                            </p:tav>
                                          </p:tavLst>
                                        </p:anim>
                                        <p:anim calcmode="lin" valueType="num">
                                          <p:cBhvr>
                                            <p:cTn id="11" dur="500" fill="hold"/>
                                            <p:tgtEl>
                                              <p:spTgt spid="332"/>
                                            </p:tgtEl>
                                            <p:attrNameLst>
                                              <p:attrName>ppt_h</p:attrName>
                                            </p:attrNameLst>
                                          </p:cBhvr>
                                          <p:tavLst>
                                            <p:tav tm="0">
                                              <p:val>
                                                <p:strVal val="4/3*#ppt_h"/>
                                              </p:val>
                                            </p:tav>
                                            <p:tav tm="100000">
                                              <p:val>
                                                <p:strVal val="#ppt_h"/>
                                              </p:val>
                                            </p:tav>
                                          </p:tavLst>
                                        </p:anim>
                                      </p:childTnLst>
                                    </p:cTn>
                                  </p:par>
                                </p:childTnLst>
                              </p:cTn>
                            </p:par>
                            <p:par>
                              <p:cTn id="12" fill="hold">
                                <p:stCondLst>
                                  <p:cond delay="500"/>
                                </p:stCondLst>
                                <p:childTnLst>
                                  <p:par>
                                    <p:cTn id="13" presetID="2" presetClass="entr" presetSubtype="2" accel="4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7"/>
                                            </p:tgtEl>
                                            <p:attrNameLst>
                                              <p:attrName>ppt_y</p:attrName>
                                            </p:attrNameLst>
                                          </p:cBhvr>
                                          <p:tavLst>
                                            <p:tav tm="0">
                                              <p:val>
                                                <p:strVal val="#ppt_y"/>
                                              </p:val>
                                            </p:tav>
                                            <p:tav tm="100000">
                                              <p:val>
                                                <p:strVal val="#ppt_y"/>
                                              </p:val>
                                            </p:tav>
                                          </p:tavLst>
                                        </p:anim>
                                        <p:anim calcmode="lin" valueType="num">
                                          <p:cBhvr>
                                            <p:cTn id="2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7"/>
                                            </p:tgtEl>
                                          </p:cBhvr>
                                        </p:animEffect>
                                      </p:childTnLst>
                                    </p:cTn>
                                  </p:par>
                                </p:childTnLst>
                              </p:cTn>
                            </p:par>
                            <p:par>
                              <p:cTn id="25" fill="hold">
                                <p:stCondLst>
                                  <p:cond delay="22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8"/>
                                            </p:tgtEl>
                                            <p:attrNameLst>
                                              <p:attrName>ppt_y</p:attrName>
                                            </p:attrNameLst>
                                          </p:cBhvr>
                                          <p:tavLst>
                                            <p:tav tm="0">
                                              <p:val>
                                                <p:strVal val="#ppt_y"/>
                                              </p:val>
                                            </p:tav>
                                            <p:tav tm="100000">
                                              <p:val>
                                                <p:strVal val="#ppt_y"/>
                                              </p:val>
                                            </p:tav>
                                          </p:tavLst>
                                        </p:anim>
                                        <p:anim calcmode="lin" valueType="num">
                                          <p:cBhvr>
                                            <p:cTn id="3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8"/>
                                            </p:tgtEl>
                                          </p:cBhvr>
                                        </p:animEffect>
                                      </p:childTnLst>
                                    </p:cTn>
                                  </p:par>
                                </p:childTnLst>
                              </p:cTn>
                            </p:par>
                            <p:par>
                              <p:cTn id="33" fill="hold">
                                <p:stCondLst>
                                  <p:cond delay="425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18"/>
                                            </p:tgtEl>
                                          </p:cBhvr>
                                        </p:animEffect>
                                        <p:animScale>
                                          <p:cBhvr>
                                            <p:cTn id="36"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2"/>
                    </p:tgtEl>
                  </p:cMediaNode>
                </p:audio>
              </p:childTnLst>
            </p:cTn>
          </p:par>
        </p:tnLst>
        <p:bldLst>
          <p:bldP spid="332" grpId="0" animBg="1"/>
          <p:bldP spid="17" grpId="0"/>
          <p:bldP spid="18" grpId="0"/>
          <p:bldP spid="18" grpId="1"/>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868586" y="4690312"/>
            <a:ext cx="769442" cy="850779"/>
            <a:chOff x="922980" y="3281022"/>
            <a:chExt cx="630089" cy="696693"/>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922980" y="3475474"/>
              <a:ext cx="630089" cy="502241"/>
              <a:chOff x="980587" y="3705902"/>
              <a:chExt cx="630089" cy="502241"/>
            </a:xfrm>
          </p:grpSpPr>
          <p:sp>
            <p:nvSpPr>
              <p:cNvPr id="59" name="TextBox 58"/>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770796" y="4690307"/>
            <a:ext cx="769442" cy="1247802"/>
            <a:chOff x="1580321" y="3281022"/>
            <a:chExt cx="630089" cy="1021813"/>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580321" y="3475474"/>
              <a:ext cx="630089" cy="827361"/>
              <a:chOff x="1629117" y="3705902"/>
              <a:chExt cx="630089" cy="827361"/>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673005" y="4690312"/>
            <a:ext cx="769442" cy="850779"/>
            <a:chOff x="922980" y="3281022"/>
            <a:chExt cx="630089" cy="696693"/>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922980" y="3475474"/>
              <a:ext cx="630089" cy="502241"/>
              <a:chOff x="980587" y="3705902"/>
              <a:chExt cx="630089" cy="502241"/>
            </a:xfrm>
          </p:grpSpPr>
          <p:sp>
            <p:nvSpPr>
              <p:cNvPr id="104" name="TextBox 10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575214" y="4690307"/>
            <a:ext cx="769442" cy="1247802"/>
            <a:chOff x="1580321" y="3281022"/>
            <a:chExt cx="630089" cy="1021813"/>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580321" y="3475474"/>
              <a:ext cx="630089" cy="827361"/>
              <a:chOff x="1629117" y="3705902"/>
              <a:chExt cx="630089" cy="827361"/>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477423" y="4690312"/>
            <a:ext cx="769442" cy="850779"/>
            <a:chOff x="922980" y="3281022"/>
            <a:chExt cx="630089" cy="696693"/>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922980" y="3475474"/>
              <a:ext cx="630089" cy="502241"/>
              <a:chOff x="980587" y="3705902"/>
              <a:chExt cx="630089" cy="502241"/>
            </a:xfrm>
          </p:grpSpPr>
          <p:sp>
            <p:nvSpPr>
              <p:cNvPr id="114" name="TextBox 11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379632" y="4690307"/>
            <a:ext cx="769442" cy="1247802"/>
            <a:chOff x="1580321" y="3281022"/>
            <a:chExt cx="630089" cy="1021813"/>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580321" y="3475474"/>
              <a:ext cx="630089" cy="827361"/>
              <a:chOff x="1629117" y="3705902"/>
              <a:chExt cx="630089" cy="827361"/>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281842" y="4690312"/>
            <a:ext cx="769442" cy="850779"/>
            <a:chOff x="922980" y="3281022"/>
            <a:chExt cx="630089" cy="696693"/>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922980" y="3475474"/>
              <a:ext cx="630089" cy="502241"/>
              <a:chOff x="980587" y="3705902"/>
              <a:chExt cx="630089" cy="502241"/>
            </a:xfrm>
          </p:grpSpPr>
          <p:sp>
            <p:nvSpPr>
              <p:cNvPr id="124" name="TextBox 12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184050" y="4690307"/>
            <a:ext cx="769442" cy="1247802"/>
            <a:chOff x="1580321" y="3281022"/>
            <a:chExt cx="630089" cy="1021813"/>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580321" y="3475474"/>
              <a:ext cx="630089" cy="827361"/>
              <a:chOff x="1629117" y="3705902"/>
              <a:chExt cx="630089" cy="827361"/>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9086260" y="4690312"/>
            <a:ext cx="769442" cy="850779"/>
            <a:chOff x="922980" y="3281022"/>
            <a:chExt cx="630089" cy="696693"/>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922980" y="3475474"/>
              <a:ext cx="630089" cy="502241"/>
              <a:chOff x="980587" y="3705902"/>
              <a:chExt cx="630089" cy="502241"/>
            </a:xfrm>
          </p:grpSpPr>
          <p:sp>
            <p:nvSpPr>
              <p:cNvPr id="134" name="TextBox 133"/>
              <p:cNvSpPr txBox="1"/>
              <p:nvPr/>
            </p:nvSpPr>
            <p:spPr>
              <a:xfrm>
                <a:off x="980587" y="405692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988465" y="4690307"/>
            <a:ext cx="769442" cy="1247802"/>
            <a:chOff x="1580321" y="3281022"/>
            <a:chExt cx="630089" cy="1021813"/>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580321" y="3475474"/>
              <a:ext cx="630089" cy="827361"/>
              <a:chOff x="1629117" y="3705902"/>
              <a:chExt cx="630089" cy="827361"/>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9117" y="4382042"/>
                <a:ext cx="630089" cy="151221"/>
              </a:xfrm>
              <a:prstGeom prst="rect">
                <a:avLst/>
              </a:prstGeom>
              <a:noFill/>
            </p:spPr>
            <p:txBody>
              <a:bodyPr wrap="none" lIns="0" tIns="0" rIns="0" bIns="0" rtlCol="0" anchor="t">
                <a:spAutoFit/>
              </a:bodyPr>
              <a:lstStyle/>
              <a:p>
                <a:pPr algn="ctr">
                  <a:lnSpc>
                    <a:spcPct val="120000"/>
                  </a:lnSpc>
                </a:pPr>
                <a:r>
                  <a:rPr lang="zh-CN" alt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1645428" y="2371098"/>
            <a:ext cx="4751427" cy="4053515"/>
            <a:chOff x="3534332" y="1723527"/>
            <a:chExt cx="5122595" cy="4370164"/>
          </a:xfrm>
        </p:grpSpPr>
        <p:sp>
          <p:nvSpPr>
            <p:cNvPr id="6" name="Freeform 5"/>
            <p:cNvSpPr>
              <a:spLocks noEditPoints="1"/>
            </p:cNvSpPr>
            <p:nvPr/>
          </p:nvSpPr>
          <p:spPr bwMode="auto">
            <a:xfrm>
              <a:off x="4014228" y="2113813"/>
              <a:ext cx="4205016" cy="2151386"/>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noEditPoints="1"/>
            </p:cNvSpPr>
            <p:nvPr/>
          </p:nvSpPr>
          <p:spPr bwMode="auto">
            <a:xfrm>
              <a:off x="3969053" y="2746268"/>
              <a:ext cx="2131391" cy="1510043"/>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noEditPoints="1"/>
            </p:cNvSpPr>
            <p:nvPr/>
          </p:nvSpPr>
          <p:spPr bwMode="auto">
            <a:xfrm>
              <a:off x="6076004" y="2122700"/>
              <a:ext cx="1693708" cy="1303421"/>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3820196" y="3287632"/>
              <a:ext cx="4519763" cy="994599"/>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5154722" y="1986433"/>
              <a:ext cx="1933656" cy="1441169"/>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5163609" y="2684800"/>
              <a:ext cx="1886258" cy="3120065"/>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5000681" y="5924098"/>
              <a:ext cx="609498" cy="169593"/>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000681" y="5783388"/>
              <a:ext cx="649489" cy="137007"/>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778291" y="5934466"/>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5778291" y="5813752"/>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5713120" y="5667857"/>
              <a:ext cx="609498" cy="145894"/>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5713120" y="5548624"/>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5778291" y="5431612"/>
              <a:ext cx="649489" cy="117012"/>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a:off x="6584043" y="594853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84043" y="5827082"/>
              <a:ext cx="649489" cy="117752"/>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6517390" y="5681928"/>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517390" y="5562695"/>
              <a:ext cx="649489" cy="117752"/>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6452219" y="5327931"/>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6432964" y="4944310"/>
              <a:ext cx="650230" cy="117752"/>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6387789" y="518277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6387789" y="5062063"/>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6584043" y="5445683"/>
              <a:ext cx="649489" cy="117012"/>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bwMode="auto">
            <a:xfrm>
              <a:off x="3629126" y="3832699"/>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39"/>
            <p:cNvSpPr/>
            <p:nvPr/>
          </p:nvSpPr>
          <p:spPr bwMode="auto">
            <a:xfrm>
              <a:off x="7198724"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40"/>
            <p:cNvSpPr/>
            <p:nvPr/>
          </p:nvSpPr>
          <p:spPr bwMode="auto">
            <a:xfrm>
              <a:off x="5720526" y="1742782"/>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41"/>
            <p:cNvSpPr/>
            <p:nvPr/>
          </p:nvSpPr>
          <p:spPr bwMode="auto">
            <a:xfrm>
              <a:off x="4242327"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42"/>
            <p:cNvSpPr/>
            <p:nvPr/>
          </p:nvSpPr>
          <p:spPr bwMode="auto">
            <a:xfrm>
              <a:off x="7811184" y="3832699"/>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43"/>
            <p:cNvSpPr/>
            <p:nvPr/>
          </p:nvSpPr>
          <p:spPr bwMode="auto">
            <a:xfrm>
              <a:off x="8086680" y="3042500"/>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bwMode="auto">
            <a:xfrm>
              <a:off x="6757338" y="1733895"/>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45"/>
            <p:cNvSpPr/>
            <p:nvPr/>
          </p:nvSpPr>
          <p:spPr bwMode="auto">
            <a:xfrm>
              <a:off x="4890335" y="1723527"/>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46"/>
            <p:cNvSpPr/>
            <p:nvPr/>
          </p:nvSpPr>
          <p:spPr bwMode="auto">
            <a:xfrm>
              <a:off x="3534332" y="3009174"/>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47"/>
            <p:cNvSpPr>
              <a:spLocks noEditPoints="1"/>
            </p:cNvSpPr>
            <p:nvPr/>
          </p:nvSpPr>
          <p:spPr bwMode="auto">
            <a:xfrm>
              <a:off x="4513433" y="2573503"/>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148"/>
            <p:cNvSpPr>
              <a:spLocks noEditPoints="1"/>
            </p:cNvSpPr>
            <p:nvPr/>
          </p:nvSpPr>
          <p:spPr bwMode="auto">
            <a:xfrm>
              <a:off x="8088833" y="4114063"/>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149"/>
            <p:cNvSpPr>
              <a:spLocks noEditPoints="1"/>
            </p:cNvSpPr>
            <p:nvPr/>
          </p:nvSpPr>
          <p:spPr bwMode="auto">
            <a:xfrm>
              <a:off x="3684009" y="3154356"/>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150"/>
            <p:cNvSpPr>
              <a:spLocks noEditPoints="1"/>
            </p:cNvSpPr>
            <p:nvPr/>
          </p:nvSpPr>
          <p:spPr bwMode="auto">
            <a:xfrm>
              <a:off x="5030106" y="1859022"/>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151"/>
            <p:cNvSpPr>
              <a:spLocks noEditPoints="1"/>
            </p:cNvSpPr>
            <p:nvPr/>
          </p:nvSpPr>
          <p:spPr bwMode="auto">
            <a:xfrm>
              <a:off x="7453812" y="2537454"/>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a:spLocks noEditPoints="1"/>
            </p:cNvSpPr>
            <p:nvPr/>
          </p:nvSpPr>
          <p:spPr bwMode="auto">
            <a:xfrm>
              <a:off x="5944618" y="1978825"/>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153"/>
            <p:cNvSpPr>
              <a:spLocks noEditPoints="1"/>
            </p:cNvSpPr>
            <p:nvPr/>
          </p:nvSpPr>
          <p:spPr bwMode="auto">
            <a:xfrm>
              <a:off x="6875882" y="1890215"/>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154"/>
            <p:cNvSpPr>
              <a:spLocks noEditPoints="1"/>
            </p:cNvSpPr>
            <p:nvPr/>
          </p:nvSpPr>
          <p:spPr bwMode="auto">
            <a:xfrm>
              <a:off x="8262006" y="3187331"/>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155"/>
            <p:cNvSpPr>
              <a:spLocks noEditPoints="1"/>
            </p:cNvSpPr>
            <p:nvPr/>
          </p:nvSpPr>
          <p:spPr bwMode="auto">
            <a:xfrm>
              <a:off x="3855843" y="4017374"/>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Rectangle 157"/>
          <p:cNvSpPr/>
          <p:nvPr/>
        </p:nvSpPr>
        <p:spPr>
          <a:xfrm>
            <a:off x="7222103" y="4016223"/>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Rectangle 158"/>
          <p:cNvSpPr/>
          <p:nvPr/>
        </p:nvSpPr>
        <p:spPr>
          <a:xfrm>
            <a:off x="7222104" y="4016223"/>
            <a:ext cx="2133784" cy="345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Content Placeholder 2"/>
          <p:cNvSpPr txBox="1"/>
          <p:nvPr/>
        </p:nvSpPr>
        <p:spPr>
          <a:xfrm>
            <a:off x="7366422" y="4036655"/>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Rectangle 160"/>
          <p:cNvSpPr/>
          <p:nvPr/>
        </p:nvSpPr>
        <p:spPr>
          <a:xfrm>
            <a:off x="7222103" y="557689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Rectangle 161"/>
          <p:cNvSpPr/>
          <p:nvPr/>
        </p:nvSpPr>
        <p:spPr>
          <a:xfrm>
            <a:off x="7222104" y="5576896"/>
            <a:ext cx="1757232" cy="345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Content Placeholder 2"/>
          <p:cNvSpPr txBox="1"/>
          <p:nvPr/>
        </p:nvSpPr>
        <p:spPr>
          <a:xfrm>
            <a:off x="7366422" y="5598747"/>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45%</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Rectangle 163"/>
          <p:cNvSpPr/>
          <p:nvPr/>
        </p:nvSpPr>
        <p:spPr>
          <a:xfrm>
            <a:off x="7222103" y="5053594"/>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7222104" y="5053594"/>
            <a:ext cx="3179757" cy="345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Content Placeholder 2"/>
          <p:cNvSpPr txBox="1"/>
          <p:nvPr/>
        </p:nvSpPr>
        <p:spPr>
          <a:xfrm>
            <a:off x="7366422" y="5074026"/>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75%</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Rectangle 166"/>
          <p:cNvSpPr/>
          <p:nvPr/>
        </p:nvSpPr>
        <p:spPr>
          <a:xfrm>
            <a:off x="7222103" y="4530805"/>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167"/>
          <p:cNvSpPr/>
          <p:nvPr/>
        </p:nvSpPr>
        <p:spPr>
          <a:xfrm>
            <a:off x="7222104" y="4530805"/>
            <a:ext cx="2510335" cy="345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Content Placeholder 2"/>
          <p:cNvSpPr txBox="1"/>
          <p:nvPr/>
        </p:nvSpPr>
        <p:spPr>
          <a:xfrm>
            <a:off x="7366422" y="4551238"/>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62%</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0" name="Group 169"/>
          <p:cNvGrpSpPr/>
          <p:nvPr/>
        </p:nvGrpSpPr>
        <p:grpSpPr>
          <a:xfrm>
            <a:off x="6694977" y="4513827"/>
            <a:ext cx="349723" cy="350321"/>
            <a:chOff x="7275629" y="3973834"/>
            <a:chExt cx="464344" cy="465138"/>
          </a:xfrm>
          <a:solidFill>
            <a:schemeClr val="tx2">
              <a:lumMod val="60000"/>
              <a:lumOff val="40000"/>
            </a:schemeClr>
          </a:solidFill>
        </p:grpSpPr>
        <p:sp>
          <p:nvSpPr>
            <p:cNvPr id="171"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76"/>
          <p:cNvGrpSpPr/>
          <p:nvPr/>
        </p:nvGrpSpPr>
        <p:grpSpPr>
          <a:xfrm>
            <a:off x="6725401" y="5586044"/>
            <a:ext cx="297181" cy="339553"/>
            <a:chOff x="9162373" y="3045147"/>
            <a:chExt cx="406400" cy="464344"/>
          </a:xfrm>
          <a:solidFill>
            <a:schemeClr val="tx2">
              <a:lumMod val="60000"/>
              <a:lumOff val="40000"/>
            </a:schemeClr>
          </a:solidFill>
        </p:grpSpPr>
        <p:sp>
          <p:nvSpPr>
            <p:cNvPr id="178"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1"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1"/>
          <p:cNvGrpSpPr/>
          <p:nvPr/>
        </p:nvGrpSpPr>
        <p:grpSpPr>
          <a:xfrm>
            <a:off x="6758280" y="4010752"/>
            <a:ext cx="240322" cy="350321"/>
            <a:chOff x="3582988" y="3510757"/>
            <a:chExt cx="319088" cy="465138"/>
          </a:xfrm>
          <a:solidFill>
            <a:schemeClr val="tx2">
              <a:lumMod val="60000"/>
              <a:lumOff val="40000"/>
            </a:schemeClr>
          </a:solidFill>
        </p:grpSpPr>
        <p:sp>
          <p:nvSpPr>
            <p:cNvPr id="18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6739091" y="5049934"/>
            <a:ext cx="262440" cy="350321"/>
            <a:chOff x="2639219" y="3510757"/>
            <a:chExt cx="348456" cy="465138"/>
          </a:xfrm>
          <a:solidFill>
            <a:schemeClr val="tx2">
              <a:lumMod val="60000"/>
              <a:lumOff val="40000"/>
            </a:schemeClr>
          </a:solidFill>
        </p:grpSpPr>
        <p:sp>
          <p:nvSpPr>
            <p:cNvPr id="186"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8" name="TextBox 187"/>
          <p:cNvSpPr txBox="1"/>
          <p:nvPr/>
        </p:nvSpPr>
        <p:spPr>
          <a:xfrm>
            <a:off x="6653932" y="2505161"/>
            <a:ext cx="1482552" cy="333570"/>
          </a:xfrm>
          <a:prstGeom prst="rect">
            <a:avLst/>
          </a:prstGeom>
          <a:noFill/>
        </p:spPr>
        <p:txBody>
          <a:bodyPr wrap="square" lIns="96411" tIns="48205" rIns="96411" bIns="48205"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Rectangle 191"/>
          <p:cNvSpPr/>
          <p:nvPr/>
        </p:nvSpPr>
        <p:spPr>
          <a:xfrm>
            <a:off x="7222103" y="607723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Rectangle 192"/>
          <p:cNvSpPr/>
          <p:nvPr/>
        </p:nvSpPr>
        <p:spPr>
          <a:xfrm>
            <a:off x="7222103" y="6077236"/>
            <a:ext cx="3962395" cy="345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5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Content Placeholder 2"/>
          <p:cNvSpPr txBox="1"/>
          <p:nvPr/>
        </p:nvSpPr>
        <p:spPr>
          <a:xfrm>
            <a:off x="7366422" y="6097667"/>
            <a:ext cx="756012" cy="398106"/>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90%</a:t>
            </a:r>
            <a:endParaRPr 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5" name="Group 194"/>
          <p:cNvGrpSpPr/>
          <p:nvPr/>
        </p:nvGrpSpPr>
        <p:grpSpPr>
          <a:xfrm>
            <a:off x="6731392" y="6092482"/>
            <a:ext cx="313308" cy="334461"/>
            <a:chOff x="9159875" y="1647825"/>
            <a:chExt cx="434975" cy="464344"/>
          </a:xfrm>
          <a:solidFill>
            <a:schemeClr val="tx2">
              <a:lumMod val="60000"/>
              <a:lumOff val="40000"/>
            </a:schemeClr>
          </a:solidFill>
        </p:grpSpPr>
        <p:sp>
          <p:nvSpPr>
            <p:cNvPr id="19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0665" hangingPunct="0">
                <a:lnSpc>
                  <a:spcPct val="120000"/>
                </a:lnSpc>
              </a:pPr>
              <a:endParaRPr lang="en-US" sz="95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9" name="TextBox 198"/>
          <p:cNvSpPr txBox="1"/>
          <p:nvPr/>
        </p:nvSpPr>
        <p:spPr>
          <a:xfrm>
            <a:off x="6687300" y="2775152"/>
            <a:ext cx="4951735" cy="392817"/>
          </a:xfrm>
          <a:prstGeom prst="rect">
            <a:avLst/>
          </a:prstGeom>
          <a:noFill/>
        </p:spPr>
        <p:txBody>
          <a:bodyPr wrap="square" lIns="96411" tIns="48205" rIns="96411" bIns="48205"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anim calcmode="lin" valueType="num">
                                      <p:cBhvr>
                                        <p:cTn id="8" dur="1000" fill="hold"/>
                                        <p:tgtEl>
                                          <p:spTgt spid="157"/>
                                        </p:tgtEl>
                                        <p:attrNameLst>
                                          <p:attrName>ppt_x</p:attrName>
                                        </p:attrNameLst>
                                      </p:cBhvr>
                                      <p:tavLst>
                                        <p:tav tm="0">
                                          <p:val>
                                            <p:strVal val="#ppt_x"/>
                                          </p:val>
                                        </p:tav>
                                        <p:tav tm="100000">
                                          <p:val>
                                            <p:strVal val="#ppt_x"/>
                                          </p:val>
                                        </p:tav>
                                      </p:tavLst>
                                    </p:anim>
                                    <p:anim calcmode="lin" valueType="num">
                                      <p:cBhvr>
                                        <p:cTn id="9" dur="1000" fill="hold"/>
                                        <p:tgtEl>
                                          <p:spTgt spid="1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82"/>
                                        </p:tgtEl>
                                        <p:attrNameLst>
                                          <p:attrName>style.visibility</p:attrName>
                                        </p:attrNameLst>
                                      </p:cBhvr>
                                      <p:to>
                                        <p:strVal val="visible"/>
                                      </p:to>
                                    </p:set>
                                    <p:anim calcmode="lin" valueType="num">
                                      <p:cBhvr>
                                        <p:cTn id="21" dur="500" fill="hold"/>
                                        <p:tgtEl>
                                          <p:spTgt spid="182"/>
                                        </p:tgtEl>
                                        <p:attrNameLst>
                                          <p:attrName>ppt_w</p:attrName>
                                        </p:attrNameLst>
                                      </p:cBhvr>
                                      <p:tavLst>
                                        <p:tav tm="0">
                                          <p:val>
                                            <p:fltVal val="0"/>
                                          </p:val>
                                        </p:tav>
                                        <p:tav tm="100000">
                                          <p:val>
                                            <p:strVal val="#ppt_w"/>
                                          </p:val>
                                        </p:tav>
                                      </p:tavLst>
                                    </p:anim>
                                    <p:anim calcmode="lin" valueType="num">
                                      <p:cBhvr>
                                        <p:cTn id="22" dur="500" fill="hold"/>
                                        <p:tgtEl>
                                          <p:spTgt spid="182"/>
                                        </p:tgtEl>
                                        <p:attrNameLst>
                                          <p:attrName>ppt_h</p:attrName>
                                        </p:attrNameLst>
                                      </p:cBhvr>
                                      <p:tavLst>
                                        <p:tav tm="0">
                                          <p:val>
                                            <p:fltVal val="0"/>
                                          </p:val>
                                        </p:tav>
                                        <p:tav tm="100000">
                                          <p:val>
                                            <p:strVal val="#ppt_h"/>
                                          </p:val>
                                        </p:tav>
                                      </p:tavLst>
                                    </p:anim>
                                    <p:animEffect transition="in" filter="fade">
                                      <p:cBhvr>
                                        <p:cTn id="23" dur="500"/>
                                        <p:tgtEl>
                                          <p:spTgt spid="18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wipe(left)">
                                      <p:cBhvr>
                                        <p:cTn id="27" dur="500"/>
                                        <p:tgtEl>
                                          <p:spTgt spid="15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500"/>
                                        <p:tgtEl>
                                          <p:spTgt spid="159"/>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p:cTn id="35" dur="500" fill="hold"/>
                                        <p:tgtEl>
                                          <p:spTgt spid="160"/>
                                        </p:tgtEl>
                                        <p:attrNameLst>
                                          <p:attrName>ppt_w</p:attrName>
                                        </p:attrNameLst>
                                      </p:cBhvr>
                                      <p:tavLst>
                                        <p:tav tm="0">
                                          <p:val>
                                            <p:fltVal val="0"/>
                                          </p:val>
                                        </p:tav>
                                        <p:tav tm="100000">
                                          <p:val>
                                            <p:strVal val="#ppt_w"/>
                                          </p:val>
                                        </p:tav>
                                      </p:tavLst>
                                    </p:anim>
                                    <p:anim calcmode="lin" valueType="num">
                                      <p:cBhvr>
                                        <p:cTn id="36" dur="500" fill="hold"/>
                                        <p:tgtEl>
                                          <p:spTgt spid="160"/>
                                        </p:tgtEl>
                                        <p:attrNameLst>
                                          <p:attrName>ppt_h</p:attrName>
                                        </p:attrNameLst>
                                      </p:cBhvr>
                                      <p:tavLst>
                                        <p:tav tm="0">
                                          <p:val>
                                            <p:fltVal val="0"/>
                                          </p:val>
                                        </p:tav>
                                        <p:tav tm="100000">
                                          <p:val>
                                            <p:strVal val="#ppt_h"/>
                                          </p:val>
                                        </p:tav>
                                      </p:tavLst>
                                    </p:anim>
                                    <p:animEffect transition="in" filter="fade">
                                      <p:cBhvr>
                                        <p:cTn id="37" dur="500"/>
                                        <p:tgtEl>
                                          <p:spTgt spid="16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70"/>
                                        </p:tgtEl>
                                        <p:attrNameLst>
                                          <p:attrName>style.visibility</p:attrName>
                                        </p:attrNameLst>
                                      </p:cBhvr>
                                      <p:to>
                                        <p:strVal val="visible"/>
                                      </p:to>
                                    </p:set>
                                    <p:anim calcmode="lin" valueType="num">
                                      <p:cBhvr>
                                        <p:cTn id="41" dur="500" fill="hold"/>
                                        <p:tgtEl>
                                          <p:spTgt spid="170"/>
                                        </p:tgtEl>
                                        <p:attrNameLst>
                                          <p:attrName>ppt_w</p:attrName>
                                        </p:attrNameLst>
                                      </p:cBhvr>
                                      <p:tavLst>
                                        <p:tav tm="0">
                                          <p:val>
                                            <p:fltVal val="0"/>
                                          </p:val>
                                        </p:tav>
                                        <p:tav tm="100000">
                                          <p:val>
                                            <p:strVal val="#ppt_w"/>
                                          </p:val>
                                        </p:tav>
                                      </p:tavLst>
                                    </p:anim>
                                    <p:anim calcmode="lin" valueType="num">
                                      <p:cBhvr>
                                        <p:cTn id="42" dur="500" fill="hold"/>
                                        <p:tgtEl>
                                          <p:spTgt spid="170"/>
                                        </p:tgtEl>
                                        <p:attrNameLst>
                                          <p:attrName>ppt_h</p:attrName>
                                        </p:attrNameLst>
                                      </p:cBhvr>
                                      <p:tavLst>
                                        <p:tav tm="0">
                                          <p:val>
                                            <p:fltVal val="0"/>
                                          </p:val>
                                        </p:tav>
                                        <p:tav tm="100000">
                                          <p:val>
                                            <p:strVal val="#ppt_h"/>
                                          </p:val>
                                        </p:tav>
                                      </p:tavLst>
                                    </p:anim>
                                    <p:animEffect transition="in" filter="fade">
                                      <p:cBhvr>
                                        <p:cTn id="43" dur="500"/>
                                        <p:tgtEl>
                                          <p:spTgt spid="17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wipe(left)">
                                      <p:cBhvr>
                                        <p:cTn id="47" dur="500"/>
                                        <p:tgtEl>
                                          <p:spTgt spid="16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wipe(left)">
                                      <p:cBhvr>
                                        <p:cTn id="51" dur="500"/>
                                        <p:tgtEl>
                                          <p:spTgt spid="168"/>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69"/>
                                        </p:tgtEl>
                                        <p:attrNameLst>
                                          <p:attrName>style.visibility</p:attrName>
                                        </p:attrNameLst>
                                      </p:cBhvr>
                                      <p:to>
                                        <p:strVal val="visible"/>
                                      </p:to>
                                    </p:set>
                                    <p:anim calcmode="lin" valueType="num">
                                      <p:cBhvr>
                                        <p:cTn id="55" dur="500" fill="hold"/>
                                        <p:tgtEl>
                                          <p:spTgt spid="169"/>
                                        </p:tgtEl>
                                        <p:attrNameLst>
                                          <p:attrName>ppt_w</p:attrName>
                                        </p:attrNameLst>
                                      </p:cBhvr>
                                      <p:tavLst>
                                        <p:tav tm="0">
                                          <p:val>
                                            <p:fltVal val="0"/>
                                          </p:val>
                                        </p:tav>
                                        <p:tav tm="100000">
                                          <p:val>
                                            <p:strVal val="#ppt_w"/>
                                          </p:val>
                                        </p:tav>
                                      </p:tavLst>
                                    </p:anim>
                                    <p:anim calcmode="lin" valueType="num">
                                      <p:cBhvr>
                                        <p:cTn id="56" dur="500" fill="hold"/>
                                        <p:tgtEl>
                                          <p:spTgt spid="169"/>
                                        </p:tgtEl>
                                        <p:attrNameLst>
                                          <p:attrName>ppt_h</p:attrName>
                                        </p:attrNameLst>
                                      </p:cBhvr>
                                      <p:tavLst>
                                        <p:tav tm="0">
                                          <p:val>
                                            <p:fltVal val="0"/>
                                          </p:val>
                                        </p:tav>
                                        <p:tav tm="100000">
                                          <p:val>
                                            <p:strVal val="#ppt_h"/>
                                          </p:val>
                                        </p:tav>
                                      </p:tavLst>
                                    </p:anim>
                                    <p:animEffect transition="in" filter="fade">
                                      <p:cBhvr>
                                        <p:cTn id="57" dur="500"/>
                                        <p:tgtEl>
                                          <p:spTgt spid="169"/>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185"/>
                                        </p:tgtEl>
                                        <p:attrNameLst>
                                          <p:attrName>style.visibility</p:attrName>
                                        </p:attrNameLst>
                                      </p:cBhvr>
                                      <p:to>
                                        <p:strVal val="visible"/>
                                      </p:to>
                                    </p:set>
                                    <p:anim calcmode="lin" valueType="num">
                                      <p:cBhvr>
                                        <p:cTn id="61" dur="500" fill="hold"/>
                                        <p:tgtEl>
                                          <p:spTgt spid="185"/>
                                        </p:tgtEl>
                                        <p:attrNameLst>
                                          <p:attrName>ppt_w</p:attrName>
                                        </p:attrNameLst>
                                      </p:cBhvr>
                                      <p:tavLst>
                                        <p:tav tm="0">
                                          <p:val>
                                            <p:fltVal val="0"/>
                                          </p:val>
                                        </p:tav>
                                        <p:tav tm="100000">
                                          <p:val>
                                            <p:strVal val="#ppt_w"/>
                                          </p:val>
                                        </p:tav>
                                      </p:tavLst>
                                    </p:anim>
                                    <p:anim calcmode="lin" valueType="num">
                                      <p:cBhvr>
                                        <p:cTn id="62" dur="500" fill="hold"/>
                                        <p:tgtEl>
                                          <p:spTgt spid="185"/>
                                        </p:tgtEl>
                                        <p:attrNameLst>
                                          <p:attrName>ppt_h</p:attrName>
                                        </p:attrNameLst>
                                      </p:cBhvr>
                                      <p:tavLst>
                                        <p:tav tm="0">
                                          <p:val>
                                            <p:fltVal val="0"/>
                                          </p:val>
                                        </p:tav>
                                        <p:tav tm="100000">
                                          <p:val>
                                            <p:strVal val="#ppt_h"/>
                                          </p:val>
                                        </p:tav>
                                      </p:tavLst>
                                    </p:anim>
                                    <p:animEffect transition="in" filter="fade">
                                      <p:cBhvr>
                                        <p:cTn id="63" dur="500"/>
                                        <p:tgtEl>
                                          <p:spTgt spid="185"/>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wipe(left)">
                                      <p:cBhvr>
                                        <p:cTn id="67" dur="500"/>
                                        <p:tgtEl>
                                          <p:spTgt spid="164"/>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wipe(left)">
                                      <p:cBhvr>
                                        <p:cTn id="71" dur="500"/>
                                        <p:tgtEl>
                                          <p:spTgt spid="165"/>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p:cTn id="75" dur="500" fill="hold"/>
                                        <p:tgtEl>
                                          <p:spTgt spid="166"/>
                                        </p:tgtEl>
                                        <p:attrNameLst>
                                          <p:attrName>ppt_w</p:attrName>
                                        </p:attrNameLst>
                                      </p:cBhvr>
                                      <p:tavLst>
                                        <p:tav tm="0">
                                          <p:val>
                                            <p:fltVal val="0"/>
                                          </p:val>
                                        </p:tav>
                                        <p:tav tm="100000">
                                          <p:val>
                                            <p:strVal val="#ppt_w"/>
                                          </p:val>
                                        </p:tav>
                                      </p:tavLst>
                                    </p:anim>
                                    <p:anim calcmode="lin" valueType="num">
                                      <p:cBhvr>
                                        <p:cTn id="76" dur="500" fill="hold"/>
                                        <p:tgtEl>
                                          <p:spTgt spid="166"/>
                                        </p:tgtEl>
                                        <p:attrNameLst>
                                          <p:attrName>ppt_h</p:attrName>
                                        </p:attrNameLst>
                                      </p:cBhvr>
                                      <p:tavLst>
                                        <p:tav tm="0">
                                          <p:val>
                                            <p:fltVal val="0"/>
                                          </p:val>
                                        </p:tav>
                                        <p:tav tm="100000">
                                          <p:val>
                                            <p:strVal val="#ppt_h"/>
                                          </p:val>
                                        </p:tav>
                                      </p:tavLst>
                                    </p:anim>
                                    <p:animEffect transition="in" filter="fade">
                                      <p:cBhvr>
                                        <p:cTn id="77" dur="500"/>
                                        <p:tgtEl>
                                          <p:spTgt spid="166"/>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77"/>
                                        </p:tgtEl>
                                        <p:attrNameLst>
                                          <p:attrName>style.visibility</p:attrName>
                                        </p:attrNameLst>
                                      </p:cBhvr>
                                      <p:to>
                                        <p:strVal val="visible"/>
                                      </p:to>
                                    </p:set>
                                    <p:anim calcmode="lin" valueType="num">
                                      <p:cBhvr>
                                        <p:cTn id="81" dur="500" fill="hold"/>
                                        <p:tgtEl>
                                          <p:spTgt spid="177"/>
                                        </p:tgtEl>
                                        <p:attrNameLst>
                                          <p:attrName>ppt_w</p:attrName>
                                        </p:attrNameLst>
                                      </p:cBhvr>
                                      <p:tavLst>
                                        <p:tav tm="0">
                                          <p:val>
                                            <p:fltVal val="0"/>
                                          </p:val>
                                        </p:tav>
                                        <p:tav tm="100000">
                                          <p:val>
                                            <p:strVal val="#ppt_w"/>
                                          </p:val>
                                        </p:tav>
                                      </p:tavLst>
                                    </p:anim>
                                    <p:anim calcmode="lin" valueType="num">
                                      <p:cBhvr>
                                        <p:cTn id="82" dur="500" fill="hold"/>
                                        <p:tgtEl>
                                          <p:spTgt spid="177"/>
                                        </p:tgtEl>
                                        <p:attrNameLst>
                                          <p:attrName>ppt_h</p:attrName>
                                        </p:attrNameLst>
                                      </p:cBhvr>
                                      <p:tavLst>
                                        <p:tav tm="0">
                                          <p:val>
                                            <p:fltVal val="0"/>
                                          </p:val>
                                        </p:tav>
                                        <p:tav tm="100000">
                                          <p:val>
                                            <p:strVal val="#ppt_h"/>
                                          </p:val>
                                        </p:tav>
                                      </p:tavLst>
                                    </p:anim>
                                    <p:animEffect transition="in" filter="fade">
                                      <p:cBhvr>
                                        <p:cTn id="83" dur="500"/>
                                        <p:tgtEl>
                                          <p:spTgt spid="177"/>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wipe(left)">
                                      <p:cBhvr>
                                        <p:cTn id="87" dur="500"/>
                                        <p:tgtEl>
                                          <p:spTgt spid="161"/>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left)">
                                      <p:cBhvr>
                                        <p:cTn id="91" dur="500"/>
                                        <p:tgtEl>
                                          <p:spTgt spid="162"/>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163"/>
                                        </p:tgtEl>
                                        <p:attrNameLst>
                                          <p:attrName>style.visibility</p:attrName>
                                        </p:attrNameLst>
                                      </p:cBhvr>
                                      <p:to>
                                        <p:strVal val="visible"/>
                                      </p:to>
                                    </p:set>
                                    <p:anim calcmode="lin" valueType="num">
                                      <p:cBhvr>
                                        <p:cTn id="95" dur="500" fill="hold"/>
                                        <p:tgtEl>
                                          <p:spTgt spid="163"/>
                                        </p:tgtEl>
                                        <p:attrNameLst>
                                          <p:attrName>ppt_w</p:attrName>
                                        </p:attrNameLst>
                                      </p:cBhvr>
                                      <p:tavLst>
                                        <p:tav tm="0">
                                          <p:val>
                                            <p:fltVal val="0"/>
                                          </p:val>
                                        </p:tav>
                                        <p:tav tm="100000">
                                          <p:val>
                                            <p:strVal val="#ppt_w"/>
                                          </p:val>
                                        </p:tav>
                                      </p:tavLst>
                                    </p:anim>
                                    <p:anim calcmode="lin" valueType="num">
                                      <p:cBhvr>
                                        <p:cTn id="96" dur="500" fill="hold"/>
                                        <p:tgtEl>
                                          <p:spTgt spid="163"/>
                                        </p:tgtEl>
                                        <p:attrNameLst>
                                          <p:attrName>ppt_h</p:attrName>
                                        </p:attrNameLst>
                                      </p:cBhvr>
                                      <p:tavLst>
                                        <p:tav tm="0">
                                          <p:val>
                                            <p:fltVal val="0"/>
                                          </p:val>
                                        </p:tav>
                                        <p:tav tm="100000">
                                          <p:val>
                                            <p:strVal val="#ppt_h"/>
                                          </p:val>
                                        </p:tav>
                                      </p:tavLst>
                                    </p:anim>
                                    <p:animEffect transition="in" filter="fade">
                                      <p:cBhvr>
                                        <p:cTn id="97" dur="500"/>
                                        <p:tgtEl>
                                          <p:spTgt spid="163"/>
                                        </p:tgtEl>
                                      </p:cBhvr>
                                    </p:animEffect>
                                  </p:childTnLst>
                                </p:cTn>
                              </p:par>
                            </p:childTnLst>
                          </p:cTn>
                        </p:par>
                        <p:par>
                          <p:cTn id="98" fill="hold">
                            <p:stCondLst>
                              <p:cond delay="10000"/>
                            </p:stCondLst>
                            <p:childTnLst>
                              <p:par>
                                <p:cTn id="99" presetID="53" presetClass="entr" presetSubtype="16" fill="hold" nodeType="afterEffect">
                                  <p:stCondLst>
                                    <p:cond delay="0"/>
                                  </p:stCondLst>
                                  <p:childTnLst>
                                    <p:set>
                                      <p:cBhvr>
                                        <p:cTn id="100" dur="1" fill="hold">
                                          <p:stCondLst>
                                            <p:cond delay="0"/>
                                          </p:stCondLst>
                                        </p:cTn>
                                        <p:tgtEl>
                                          <p:spTgt spid="195"/>
                                        </p:tgtEl>
                                        <p:attrNameLst>
                                          <p:attrName>style.visibility</p:attrName>
                                        </p:attrNameLst>
                                      </p:cBhvr>
                                      <p:to>
                                        <p:strVal val="visible"/>
                                      </p:to>
                                    </p:set>
                                    <p:anim calcmode="lin" valueType="num">
                                      <p:cBhvr>
                                        <p:cTn id="101" dur="500" fill="hold"/>
                                        <p:tgtEl>
                                          <p:spTgt spid="195"/>
                                        </p:tgtEl>
                                        <p:attrNameLst>
                                          <p:attrName>ppt_w</p:attrName>
                                        </p:attrNameLst>
                                      </p:cBhvr>
                                      <p:tavLst>
                                        <p:tav tm="0">
                                          <p:val>
                                            <p:fltVal val="0"/>
                                          </p:val>
                                        </p:tav>
                                        <p:tav tm="100000">
                                          <p:val>
                                            <p:strVal val="#ppt_w"/>
                                          </p:val>
                                        </p:tav>
                                      </p:tavLst>
                                    </p:anim>
                                    <p:anim calcmode="lin" valueType="num">
                                      <p:cBhvr>
                                        <p:cTn id="102" dur="500" fill="hold"/>
                                        <p:tgtEl>
                                          <p:spTgt spid="195"/>
                                        </p:tgtEl>
                                        <p:attrNameLst>
                                          <p:attrName>ppt_h</p:attrName>
                                        </p:attrNameLst>
                                      </p:cBhvr>
                                      <p:tavLst>
                                        <p:tav tm="0">
                                          <p:val>
                                            <p:fltVal val="0"/>
                                          </p:val>
                                        </p:tav>
                                        <p:tav tm="100000">
                                          <p:val>
                                            <p:strVal val="#ppt_h"/>
                                          </p:val>
                                        </p:tav>
                                      </p:tavLst>
                                    </p:anim>
                                    <p:animEffect transition="in" filter="fade">
                                      <p:cBhvr>
                                        <p:cTn id="103" dur="500"/>
                                        <p:tgtEl>
                                          <p:spTgt spid="195"/>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192"/>
                                        </p:tgtEl>
                                        <p:attrNameLst>
                                          <p:attrName>style.visibility</p:attrName>
                                        </p:attrNameLst>
                                      </p:cBhvr>
                                      <p:to>
                                        <p:strVal val="visible"/>
                                      </p:to>
                                    </p:set>
                                    <p:animEffect transition="in" filter="wipe(left)">
                                      <p:cBhvr>
                                        <p:cTn id="107" dur="500"/>
                                        <p:tgtEl>
                                          <p:spTgt spid="192"/>
                                        </p:tgtEl>
                                      </p:cBhvr>
                                    </p:animEffect>
                                  </p:childTnLst>
                                </p:cTn>
                              </p:par>
                            </p:childTnLst>
                          </p:cTn>
                        </p:par>
                        <p:par>
                          <p:cTn id="108" fill="hold">
                            <p:stCondLst>
                              <p:cond delay="11000"/>
                            </p:stCondLst>
                            <p:childTnLst>
                              <p:par>
                                <p:cTn id="109" presetID="22" presetClass="entr" presetSubtype="8" fill="hold" grpId="0"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wipe(left)">
                                      <p:cBhvr>
                                        <p:cTn id="111" dur="500"/>
                                        <p:tgtEl>
                                          <p:spTgt spid="193"/>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194"/>
                                        </p:tgtEl>
                                        <p:attrNameLst>
                                          <p:attrName>style.visibility</p:attrName>
                                        </p:attrNameLst>
                                      </p:cBhvr>
                                      <p:to>
                                        <p:strVal val="visible"/>
                                      </p:to>
                                    </p:set>
                                    <p:anim calcmode="lin" valueType="num">
                                      <p:cBhvr>
                                        <p:cTn id="115" dur="500" fill="hold"/>
                                        <p:tgtEl>
                                          <p:spTgt spid="194"/>
                                        </p:tgtEl>
                                        <p:attrNameLst>
                                          <p:attrName>ppt_w</p:attrName>
                                        </p:attrNameLst>
                                      </p:cBhvr>
                                      <p:tavLst>
                                        <p:tav tm="0">
                                          <p:val>
                                            <p:fltVal val="0"/>
                                          </p:val>
                                        </p:tav>
                                        <p:tav tm="100000">
                                          <p:val>
                                            <p:strVal val="#ppt_w"/>
                                          </p:val>
                                        </p:tav>
                                      </p:tavLst>
                                    </p:anim>
                                    <p:anim calcmode="lin" valueType="num">
                                      <p:cBhvr>
                                        <p:cTn id="116" dur="500" fill="hold"/>
                                        <p:tgtEl>
                                          <p:spTgt spid="194"/>
                                        </p:tgtEl>
                                        <p:attrNameLst>
                                          <p:attrName>ppt_h</p:attrName>
                                        </p:attrNameLst>
                                      </p:cBhvr>
                                      <p:tavLst>
                                        <p:tav tm="0">
                                          <p:val>
                                            <p:fltVal val="0"/>
                                          </p:val>
                                        </p:tav>
                                        <p:tav tm="100000">
                                          <p:val>
                                            <p:strVal val="#ppt_h"/>
                                          </p:val>
                                        </p:tav>
                                      </p:tavLst>
                                    </p:anim>
                                    <p:animEffect transition="in" filter="fade">
                                      <p:cBhvr>
                                        <p:cTn id="11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p:bldP spid="161" grpId="0" animBg="1"/>
      <p:bldP spid="162" grpId="0" animBg="1"/>
      <p:bldP spid="163" grpId="0"/>
      <p:bldP spid="164" grpId="0" animBg="1"/>
      <p:bldP spid="165" grpId="0" animBg="1"/>
      <p:bldP spid="166" grpId="0"/>
      <p:bldP spid="167" grpId="0" animBg="1"/>
      <p:bldP spid="168" grpId="0" animBg="1"/>
      <p:bldP spid="169" grpId="0"/>
      <p:bldP spid="188" grpId="0"/>
      <p:bldP spid="192" grpId="0" animBg="1"/>
      <p:bldP spid="193" grpId="0" animBg="1"/>
      <p:bldP spid="194" grpId="0"/>
      <p:bldP spid="1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059455" y="2464197"/>
            <a:ext cx="2183543" cy="686389"/>
            <a:chOff x="897773" y="2357290"/>
            <a:chExt cx="2384237" cy="749476"/>
          </a:xfrm>
        </p:grpSpPr>
        <p:sp>
          <p:nvSpPr>
            <p:cNvPr id="154" name="TextBox 153"/>
            <p:cNvSpPr txBox="1"/>
            <p:nvPr/>
          </p:nvSpPr>
          <p:spPr>
            <a:xfrm>
              <a:off x="1403756" y="2357290"/>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Rectangle 154"/>
            <p:cNvSpPr/>
            <p:nvPr/>
          </p:nvSpPr>
          <p:spPr>
            <a:xfrm>
              <a:off x="897773" y="2637675"/>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6" name="Group 155"/>
          <p:cNvGrpSpPr/>
          <p:nvPr/>
        </p:nvGrpSpPr>
        <p:grpSpPr>
          <a:xfrm>
            <a:off x="3024087" y="2054325"/>
            <a:ext cx="254276" cy="253518"/>
            <a:chOff x="2138511" y="2464802"/>
            <a:chExt cx="354012" cy="352956"/>
          </a:xfrm>
          <a:solidFill>
            <a:schemeClr val="accent1"/>
          </a:solidFill>
        </p:grpSpPr>
        <p:sp>
          <p:nvSpPr>
            <p:cNvPr id="157"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2059455" y="3871296"/>
            <a:ext cx="2183543" cy="693353"/>
            <a:chOff x="897773" y="3893722"/>
            <a:chExt cx="2384237" cy="757081"/>
          </a:xfrm>
        </p:grpSpPr>
        <p:sp>
          <p:nvSpPr>
            <p:cNvPr id="159" name="TextBox 158"/>
            <p:cNvSpPr txBox="1"/>
            <p:nvPr/>
          </p:nvSpPr>
          <p:spPr>
            <a:xfrm>
              <a:off x="1403762" y="3893722"/>
              <a:ext cx="1372265" cy="282295"/>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Rectangle 159"/>
            <p:cNvSpPr/>
            <p:nvPr/>
          </p:nvSpPr>
          <p:spPr>
            <a:xfrm>
              <a:off x="897773" y="4181712"/>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1" name="Group 160"/>
          <p:cNvGrpSpPr/>
          <p:nvPr/>
        </p:nvGrpSpPr>
        <p:grpSpPr>
          <a:xfrm>
            <a:off x="3024087" y="3468393"/>
            <a:ext cx="254276" cy="253518"/>
            <a:chOff x="2138511" y="2464802"/>
            <a:chExt cx="354012" cy="352956"/>
          </a:xfrm>
          <a:solidFill>
            <a:schemeClr val="accent2"/>
          </a:solidFill>
        </p:grpSpPr>
        <p:sp>
          <p:nvSpPr>
            <p:cNvPr id="162"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2059455" y="5252265"/>
            <a:ext cx="2183543" cy="725132"/>
            <a:chOff x="897773" y="5401618"/>
            <a:chExt cx="2384237" cy="791781"/>
          </a:xfrm>
        </p:grpSpPr>
        <p:sp>
          <p:nvSpPr>
            <p:cNvPr id="164" name="TextBox 163"/>
            <p:cNvSpPr txBox="1"/>
            <p:nvPr/>
          </p:nvSpPr>
          <p:spPr>
            <a:xfrm>
              <a:off x="1403762" y="5401618"/>
              <a:ext cx="1372265" cy="282295"/>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Rectangle 164"/>
            <p:cNvSpPr/>
            <p:nvPr/>
          </p:nvSpPr>
          <p:spPr>
            <a:xfrm>
              <a:off x="897773" y="5724308"/>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6" name="Group 165"/>
          <p:cNvGrpSpPr/>
          <p:nvPr/>
        </p:nvGrpSpPr>
        <p:grpSpPr>
          <a:xfrm>
            <a:off x="3024087" y="4881139"/>
            <a:ext cx="254276" cy="253518"/>
            <a:chOff x="2138511" y="2464802"/>
            <a:chExt cx="354012" cy="352956"/>
          </a:xfrm>
          <a:solidFill>
            <a:schemeClr val="accent3"/>
          </a:solidFill>
        </p:grpSpPr>
        <p:sp>
          <p:nvSpPr>
            <p:cNvPr id="167"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ctr">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5407702" y="5021843"/>
            <a:ext cx="294728" cy="2207531"/>
            <a:chOff x="4980416" y="5038865"/>
            <a:chExt cx="321817" cy="1816442"/>
          </a:xfrm>
        </p:grpSpPr>
        <p:sp>
          <p:nvSpPr>
            <p:cNvPr id="175"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7"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0"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886169" y="5313816"/>
            <a:ext cx="294727" cy="1911955"/>
            <a:chOff x="5502862" y="5357314"/>
            <a:chExt cx="321816" cy="1497993"/>
          </a:xfrm>
        </p:grpSpPr>
        <p:sp>
          <p:nvSpPr>
            <p:cNvPr id="18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7220445" y="5313820"/>
            <a:ext cx="294727" cy="1915388"/>
            <a:chOff x="6959786" y="5357314"/>
            <a:chExt cx="321816" cy="1497993"/>
          </a:xfrm>
        </p:grpSpPr>
        <p:sp>
          <p:nvSpPr>
            <p:cNvPr id="181"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6"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0"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1"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2"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3"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6348611" y="4316489"/>
            <a:ext cx="294110" cy="2907935"/>
            <a:chOff x="6007804" y="4268661"/>
            <a:chExt cx="321142" cy="2586646"/>
          </a:xfrm>
        </p:grpSpPr>
        <p:sp>
          <p:nvSpPr>
            <p:cNvPr id="19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6"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6781442" y="3808853"/>
            <a:ext cx="294727" cy="3417770"/>
            <a:chOff x="6480429" y="3714572"/>
            <a:chExt cx="321816" cy="3140735"/>
          </a:xfrm>
        </p:grpSpPr>
        <p:sp>
          <p:nvSpPr>
            <p:cNvPr id="169"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1"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3"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5318909" y="2976232"/>
            <a:ext cx="1035243" cy="1079022"/>
            <a:chOff x="4883468" y="2805677"/>
            <a:chExt cx="1130395" cy="1178197"/>
          </a:xfrm>
        </p:grpSpPr>
        <p:sp>
          <p:nvSpPr>
            <p:cNvPr id="239"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2"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3"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9"/>
          <p:cNvGrpSpPr/>
          <p:nvPr/>
        </p:nvGrpSpPr>
        <p:grpSpPr>
          <a:xfrm>
            <a:off x="5517446" y="4164392"/>
            <a:ext cx="652961" cy="763948"/>
            <a:chOff x="5100256" y="4103040"/>
            <a:chExt cx="712977" cy="834163"/>
          </a:xfrm>
        </p:grpSpPr>
        <p:sp>
          <p:nvSpPr>
            <p:cNvPr id="233"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4" name="Freeform 80"/>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5" name="Freeform 81"/>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6" name="Freeform 82"/>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7" name="Freeform 83"/>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8" name="Freeform 84"/>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9" name="Freeform 85"/>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213054" y="2630944"/>
            <a:ext cx="1210354" cy="1294210"/>
            <a:chOff x="6951707" y="2428654"/>
            <a:chExt cx="1321600" cy="1413163"/>
          </a:xfrm>
        </p:grpSpPr>
        <p:sp>
          <p:nvSpPr>
            <p:cNvPr id="241"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0" name="Freeform 86"/>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1"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2"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261144" y="4196452"/>
            <a:ext cx="749765" cy="877400"/>
            <a:chOff x="7004221" y="4138049"/>
            <a:chExt cx="818678" cy="958042"/>
          </a:xfrm>
        </p:grpSpPr>
        <p:sp>
          <p:nvSpPr>
            <p:cNvPr id="232"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3" name="Freeform 89"/>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4" name="Freeform 90"/>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5" name="Freeform 91"/>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216039" y="2301072"/>
            <a:ext cx="895279" cy="1048192"/>
            <a:chOff x="5863054" y="2068463"/>
            <a:chExt cx="977566" cy="1144534"/>
          </a:xfrm>
        </p:grpSpPr>
        <p:sp>
          <p:nvSpPr>
            <p:cNvPr id="227"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7" name="Freeform 93"/>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8" name="Freeform 94"/>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9" name="Freeform 95"/>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0"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4599972" y="4316070"/>
            <a:ext cx="813891" cy="952006"/>
            <a:chOff x="4098452" y="4268661"/>
            <a:chExt cx="888697" cy="1039506"/>
          </a:xfrm>
        </p:grpSpPr>
        <p:sp>
          <p:nvSpPr>
            <p:cNvPr id="224"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9"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1"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2"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3" name="Freeform 99"/>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0"/>
          <p:cNvGrpSpPr/>
          <p:nvPr/>
        </p:nvGrpSpPr>
        <p:grpSpPr>
          <a:xfrm>
            <a:off x="4435345" y="3037274"/>
            <a:ext cx="722020" cy="842870"/>
            <a:chOff x="3918693" y="2872329"/>
            <a:chExt cx="788382" cy="920340"/>
          </a:xfrm>
        </p:grpSpPr>
        <p:sp>
          <p:nvSpPr>
            <p:cNvPr id="237"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4"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5" name="Freeform 101"/>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6" name="Freeform 102"/>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7" name="Freeform 103"/>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8"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9" name="Freeform 105"/>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0" name="Freeform 106"/>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1"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2" name="Freeform 108"/>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3"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4"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5" name="Freeform 111"/>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
          <p:cNvGrpSpPr/>
          <p:nvPr/>
        </p:nvGrpSpPr>
        <p:grpSpPr>
          <a:xfrm>
            <a:off x="5001371" y="2202421"/>
            <a:ext cx="654196" cy="763331"/>
            <a:chOff x="4536741" y="1960742"/>
            <a:chExt cx="714324" cy="833490"/>
          </a:xfrm>
        </p:grpSpPr>
        <p:sp>
          <p:nvSpPr>
            <p:cNvPr id="235"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6"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7" name="Freeform 113"/>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8" name="Freeform 114"/>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9" name="Freeform 115"/>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0" name="Freeform 116"/>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1" name="Freeform 117"/>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2" name="Freeform 118"/>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3" name="Freeform 119"/>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4" name="Freeform 120"/>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5" name="Freeform 121"/>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6" name="Freeform 122"/>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83743" tIns="41872" rIns="83743" bIns="41872" numCol="1" anchor="t" anchorCtr="0" compatLnSpc="1"/>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8609655" y="2455132"/>
            <a:ext cx="2183543" cy="695451"/>
            <a:chOff x="8854418" y="2347395"/>
            <a:chExt cx="2384237" cy="759371"/>
          </a:xfrm>
        </p:grpSpPr>
        <p:sp>
          <p:nvSpPr>
            <p:cNvPr id="287" name="TextBox 286"/>
            <p:cNvSpPr txBox="1"/>
            <p:nvPr/>
          </p:nvSpPr>
          <p:spPr>
            <a:xfrm>
              <a:off x="9360407" y="2347395"/>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8" name="Rectangle 287"/>
            <p:cNvSpPr/>
            <p:nvPr/>
          </p:nvSpPr>
          <p:spPr>
            <a:xfrm>
              <a:off x="8854418" y="2637675"/>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9" name="Group 288"/>
          <p:cNvGrpSpPr/>
          <p:nvPr/>
        </p:nvGrpSpPr>
        <p:grpSpPr>
          <a:xfrm>
            <a:off x="9574287" y="2054325"/>
            <a:ext cx="254276" cy="253518"/>
            <a:chOff x="2138511" y="2464802"/>
            <a:chExt cx="354012" cy="352956"/>
          </a:xfrm>
          <a:solidFill>
            <a:schemeClr val="accent4"/>
          </a:solidFill>
        </p:grpSpPr>
        <p:sp>
          <p:nvSpPr>
            <p:cNvPr id="29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8609655" y="3839220"/>
            <a:ext cx="2183543" cy="725430"/>
            <a:chOff x="8854418" y="3858698"/>
            <a:chExt cx="2384237" cy="792106"/>
          </a:xfrm>
        </p:grpSpPr>
        <p:sp>
          <p:nvSpPr>
            <p:cNvPr id="292" name="TextBox 291"/>
            <p:cNvSpPr txBox="1"/>
            <p:nvPr/>
          </p:nvSpPr>
          <p:spPr>
            <a:xfrm>
              <a:off x="9360407" y="3858698"/>
              <a:ext cx="1372265" cy="282294"/>
            </a:xfrm>
            <a:prstGeom prst="rect">
              <a:avLst/>
            </a:prstGeom>
            <a:noFill/>
          </p:spPr>
          <p:txBody>
            <a:bodyPr wrap="none" lIns="0" tIns="0" rIns="0" bIns="0" rtlCol="0">
              <a:spAutoFit/>
            </a:bodyPr>
            <a:lstStyle/>
            <a:p>
              <a:pPr algn="ct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3" name="Rectangle 292"/>
            <p:cNvSpPr/>
            <p:nvPr/>
          </p:nvSpPr>
          <p:spPr>
            <a:xfrm>
              <a:off x="8854418" y="4181713"/>
              <a:ext cx="2384237" cy="46909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4" name="Group 293"/>
          <p:cNvGrpSpPr/>
          <p:nvPr/>
        </p:nvGrpSpPr>
        <p:grpSpPr>
          <a:xfrm>
            <a:off x="9574287" y="3468393"/>
            <a:ext cx="254276" cy="253518"/>
            <a:chOff x="2138511" y="2464802"/>
            <a:chExt cx="354012" cy="352956"/>
          </a:xfrm>
          <a:solidFill>
            <a:schemeClr val="tx2"/>
          </a:solidFill>
        </p:grpSpPr>
        <p:sp>
          <p:nvSpPr>
            <p:cNvPr id="295"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6"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id-ID"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0"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 calcmode="lin" valueType="num">
                                      <p:cBhvr>
                                        <p:cTn id="59" dur="500" fill="hold"/>
                                        <p:tgtEl>
                                          <p:spTgt spid="156"/>
                                        </p:tgtEl>
                                        <p:attrNameLst>
                                          <p:attrName>ppt_w</p:attrName>
                                        </p:attrNameLst>
                                      </p:cBhvr>
                                      <p:tavLst>
                                        <p:tav tm="0">
                                          <p:val>
                                            <p:fltVal val="0"/>
                                          </p:val>
                                        </p:tav>
                                        <p:tav tm="100000">
                                          <p:val>
                                            <p:strVal val="#ppt_w"/>
                                          </p:val>
                                        </p:tav>
                                      </p:tavLst>
                                    </p:anim>
                                    <p:anim calcmode="lin" valueType="num">
                                      <p:cBhvr>
                                        <p:cTn id="60" dur="500" fill="hold"/>
                                        <p:tgtEl>
                                          <p:spTgt spid="156"/>
                                        </p:tgtEl>
                                        <p:attrNameLst>
                                          <p:attrName>ppt_h</p:attrName>
                                        </p:attrNameLst>
                                      </p:cBhvr>
                                      <p:tavLst>
                                        <p:tav tm="0">
                                          <p:val>
                                            <p:fltVal val="0"/>
                                          </p:val>
                                        </p:tav>
                                        <p:tav tm="100000">
                                          <p:val>
                                            <p:strVal val="#ppt_h"/>
                                          </p:val>
                                        </p:tav>
                                      </p:tavLst>
                                    </p:anim>
                                    <p:animEffect transition="in" filter="fade">
                                      <p:cBhvr>
                                        <p:cTn id="61" dur="500"/>
                                        <p:tgtEl>
                                          <p:spTgt spid="156"/>
                                        </p:tgtEl>
                                      </p:cBhvr>
                                    </p:animEffect>
                                  </p:childTnLst>
                                </p:cTn>
                              </p:par>
                              <p:par>
                                <p:cTn id="62" presetID="1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ppt_y</p:attrName>
                                        </p:attrNameLst>
                                      </p:cBhvr>
                                      <p:tavLst>
                                        <p:tav tm="0">
                                          <p:val>
                                            <p:strVal val="#ppt_y-#ppt_h*1.125000"/>
                                          </p:val>
                                        </p:tav>
                                        <p:tav tm="100000">
                                          <p:val>
                                            <p:strVal val="#ppt_y"/>
                                          </p:val>
                                        </p:tav>
                                      </p:tavLst>
                                    </p:anim>
                                    <p:animEffect transition="in" filter="wipe(down)">
                                      <p:cBhvr>
                                        <p:cTn id="65" dur="500"/>
                                        <p:tgtEl>
                                          <p:spTgt spid="17"/>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61"/>
                                        </p:tgtEl>
                                        <p:attrNameLst>
                                          <p:attrName>style.visibility</p:attrName>
                                        </p:attrNameLst>
                                      </p:cBhvr>
                                      <p:to>
                                        <p:strVal val="visible"/>
                                      </p:to>
                                    </p:set>
                                    <p:anim calcmode="lin" valueType="num">
                                      <p:cBhvr>
                                        <p:cTn id="69" dur="500" fill="hold"/>
                                        <p:tgtEl>
                                          <p:spTgt spid="161"/>
                                        </p:tgtEl>
                                        <p:attrNameLst>
                                          <p:attrName>ppt_w</p:attrName>
                                        </p:attrNameLst>
                                      </p:cBhvr>
                                      <p:tavLst>
                                        <p:tav tm="0">
                                          <p:val>
                                            <p:fltVal val="0"/>
                                          </p:val>
                                        </p:tav>
                                        <p:tav tm="100000">
                                          <p:val>
                                            <p:strVal val="#ppt_w"/>
                                          </p:val>
                                        </p:tav>
                                      </p:tavLst>
                                    </p:anim>
                                    <p:anim calcmode="lin" valueType="num">
                                      <p:cBhvr>
                                        <p:cTn id="70" dur="500" fill="hold"/>
                                        <p:tgtEl>
                                          <p:spTgt spid="161"/>
                                        </p:tgtEl>
                                        <p:attrNameLst>
                                          <p:attrName>ppt_h</p:attrName>
                                        </p:attrNameLst>
                                      </p:cBhvr>
                                      <p:tavLst>
                                        <p:tav tm="0">
                                          <p:val>
                                            <p:fltVal val="0"/>
                                          </p:val>
                                        </p:tav>
                                        <p:tav tm="100000">
                                          <p:val>
                                            <p:strVal val="#ppt_h"/>
                                          </p:val>
                                        </p:tav>
                                      </p:tavLst>
                                    </p:anim>
                                    <p:animEffect transition="in" filter="fade">
                                      <p:cBhvr>
                                        <p:cTn id="71" dur="500"/>
                                        <p:tgtEl>
                                          <p:spTgt spid="161"/>
                                        </p:tgtEl>
                                      </p:cBhvr>
                                    </p:animEffect>
                                  </p:childTnLst>
                                </p:cTn>
                              </p:par>
                              <p:par>
                                <p:cTn id="72" presetID="12" presetClass="entr" presetSubtype="1"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500" fill="hold"/>
                                        <p:tgtEl>
                                          <p:spTgt spid="166"/>
                                        </p:tgtEl>
                                        <p:attrNameLst>
                                          <p:attrName>ppt_w</p:attrName>
                                        </p:attrNameLst>
                                      </p:cBhvr>
                                      <p:tavLst>
                                        <p:tav tm="0">
                                          <p:val>
                                            <p:fltVal val="0"/>
                                          </p:val>
                                        </p:tav>
                                        <p:tav tm="100000">
                                          <p:val>
                                            <p:strVal val="#ppt_w"/>
                                          </p:val>
                                        </p:tav>
                                      </p:tavLst>
                                    </p:anim>
                                    <p:anim calcmode="lin" valueType="num">
                                      <p:cBhvr>
                                        <p:cTn id="80" dur="500" fill="hold"/>
                                        <p:tgtEl>
                                          <p:spTgt spid="166"/>
                                        </p:tgtEl>
                                        <p:attrNameLst>
                                          <p:attrName>ppt_h</p:attrName>
                                        </p:attrNameLst>
                                      </p:cBhvr>
                                      <p:tavLst>
                                        <p:tav tm="0">
                                          <p:val>
                                            <p:fltVal val="0"/>
                                          </p:val>
                                        </p:tav>
                                        <p:tav tm="100000">
                                          <p:val>
                                            <p:strVal val="#ppt_h"/>
                                          </p:val>
                                        </p:tav>
                                      </p:tavLst>
                                    </p:anim>
                                    <p:animEffect transition="in" filter="fade">
                                      <p:cBhvr>
                                        <p:cTn id="81" dur="500"/>
                                        <p:tgtEl>
                                          <p:spTgt spid="166"/>
                                        </p:tgtEl>
                                      </p:cBhvr>
                                    </p:animEffect>
                                  </p:childTnLst>
                                </p:cTn>
                              </p:par>
                              <p:par>
                                <p:cTn id="82" presetID="12" presetClass="entr" presetSubtype="1"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p:tgtEl>
                                          <p:spTgt spid="19"/>
                                        </p:tgtEl>
                                        <p:attrNameLst>
                                          <p:attrName>ppt_y</p:attrName>
                                        </p:attrNameLst>
                                      </p:cBhvr>
                                      <p:tavLst>
                                        <p:tav tm="0">
                                          <p:val>
                                            <p:strVal val="#ppt_y-#ppt_h*1.125000"/>
                                          </p:val>
                                        </p:tav>
                                        <p:tav tm="100000">
                                          <p:val>
                                            <p:strVal val="#ppt_y"/>
                                          </p:val>
                                        </p:tav>
                                      </p:tavLst>
                                    </p:anim>
                                    <p:animEffect transition="in" filter="wipe(down)">
                                      <p:cBhvr>
                                        <p:cTn id="85" dur="500"/>
                                        <p:tgtEl>
                                          <p:spTgt spid="1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289"/>
                                        </p:tgtEl>
                                        <p:attrNameLst>
                                          <p:attrName>style.visibility</p:attrName>
                                        </p:attrNameLst>
                                      </p:cBhvr>
                                      <p:to>
                                        <p:strVal val="visible"/>
                                      </p:to>
                                    </p:set>
                                    <p:anim calcmode="lin" valueType="num">
                                      <p:cBhvr>
                                        <p:cTn id="89" dur="500" fill="hold"/>
                                        <p:tgtEl>
                                          <p:spTgt spid="289"/>
                                        </p:tgtEl>
                                        <p:attrNameLst>
                                          <p:attrName>ppt_w</p:attrName>
                                        </p:attrNameLst>
                                      </p:cBhvr>
                                      <p:tavLst>
                                        <p:tav tm="0">
                                          <p:val>
                                            <p:fltVal val="0"/>
                                          </p:val>
                                        </p:tav>
                                        <p:tav tm="100000">
                                          <p:val>
                                            <p:strVal val="#ppt_w"/>
                                          </p:val>
                                        </p:tav>
                                      </p:tavLst>
                                    </p:anim>
                                    <p:anim calcmode="lin" valueType="num">
                                      <p:cBhvr>
                                        <p:cTn id="90" dur="500" fill="hold"/>
                                        <p:tgtEl>
                                          <p:spTgt spid="289"/>
                                        </p:tgtEl>
                                        <p:attrNameLst>
                                          <p:attrName>ppt_h</p:attrName>
                                        </p:attrNameLst>
                                      </p:cBhvr>
                                      <p:tavLst>
                                        <p:tav tm="0">
                                          <p:val>
                                            <p:fltVal val="0"/>
                                          </p:val>
                                        </p:tav>
                                        <p:tav tm="100000">
                                          <p:val>
                                            <p:strVal val="#ppt_h"/>
                                          </p:val>
                                        </p:tav>
                                      </p:tavLst>
                                    </p:anim>
                                    <p:animEffect transition="in" filter="fade">
                                      <p:cBhvr>
                                        <p:cTn id="91" dur="500"/>
                                        <p:tgtEl>
                                          <p:spTgt spid="289"/>
                                        </p:tgtEl>
                                      </p:cBhvr>
                                    </p:animEffect>
                                  </p:childTnLst>
                                </p:cTn>
                              </p:par>
                              <p:par>
                                <p:cTn id="92" presetID="12" presetClass="entr" presetSubtype="1"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down)">
                                      <p:cBhvr>
                                        <p:cTn id="95" dur="500"/>
                                        <p:tgtEl>
                                          <p:spTgt spid="20"/>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94"/>
                                        </p:tgtEl>
                                        <p:attrNameLst>
                                          <p:attrName>style.visibility</p:attrName>
                                        </p:attrNameLst>
                                      </p:cBhvr>
                                      <p:to>
                                        <p:strVal val="visible"/>
                                      </p:to>
                                    </p:set>
                                    <p:anim calcmode="lin" valueType="num">
                                      <p:cBhvr>
                                        <p:cTn id="99" dur="500" fill="hold"/>
                                        <p:tgtEl>
                                          <p:spTgt spid="294"/>
                                        </p:tgtEl>
                                        <p:attrNameLst>
                                          <p:attrName>ppt_w</p:attrName>
                                        </p:attrNameLst>
                                      </p:cBhvr>
                                      <p:tavLst>
                                        <p:tav tm="0">
                                          <p:val>
                                            <p:fltVal val="0"/>
                                          </p:val>
                                        </p:tav>
                                        <p:tav tm="100000">
                                          <p:val>
                                            <p:strVal val="#ppt_w"/>
                                          </p:val>
                                        </p:tav>
                                      </p:tavLst>
                                    </p:anim>
                                    <p:anim calcmode="lin" valueType="num">
                                      <p:cBhvr>
                                        <p:cTn id="100" dur="500" fill="hold"/>
                                        <p:tgtEl>
                                          <p:spTgt spid="294"/>
                                        </p:tgtEl>
                                        <p:attrNameLst>
                                          <p:attrName>ppt_h</p:attrName>
                                        </p:attrNameLst>
                                      </p:cBhvr>
                                      <p:tavLst>
                                        <p:tav tm="0">
                                          <p:val>
                                            <p:fltVal val="0"/>
                                          </p:val>
                                        </p:tav>
                                        <p:tav tm="100000">
                                          <p:val>
                                            <p:strVal val="#ppt_h"/>
                                          </p:val>
                                        </p:tav>
                                      </p:tavLst>
                                    </p:anim>
                                    <p:animEffect transition="in" filter="fade">
                                      <p:cBhvr>
                                        <p:cTn id="101" dur="500"/>
                                        <p:tgtEl>
                                          <p:spTgt spid="294"/>
                                        </p:tgtEl>
                                      </p:cBhvr>
                                    </p:animEffect>
                                  </p:childTnLst>
                                </p:cTn>
                              </p:par>
                              <p:par>
                                <p:cTn id="102" presetID="12" presetClass="entr" presetSubtype="1"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41259" y="1960369"/>
            <a:ext cx="8517138" cy="331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53" y="1960369"/>
            <a:ext cx="4196896" cy="331191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57167" y="2049170"/>
            <a:ext cx="1423394" cy="1163267"/>
          </a:xfrm>
          <a:prstGeom prst="rect">
            <a:avLst/>
          </a:prstGeom>
          <a:noFill/>
        </p:spPr>
        <p:txBody>
          <a:bodyPr wrap="square" rtlCol="0">
            <a:spAutoFit/>
          </a:bodyPr>
          <a:lstStyle/>
          <a:p>
            <a:pPr algn="ctr"/>
            <a:r>
              <a:rPr lang="en-US" altLang="zh-CN" sz="696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zh-CN" altLang="en-US"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286" y="3034657"/>
            <a:ext cx="3672321" cy="664797"/>
          </a:xfrm>
          <a:prstGeom prst="rect">
            <a:avLst/>
          </a:prstGeom>
        </p:spPr>
        <p:txBody>
          <a:bodyPr wrap="square" lIns="0" tIns="0" rIns="0" bIns="0">
            <a:spAutoFit/>
          </a:bodyPr>
          <a:lstStyle/>
          <a:p>
            <a:pPr>
              <a:lnSpc>
                <a:spcPct val="120000"/>
              </a:lnSpc>
            </a:pP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91547"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604046"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4891547"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604046"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353" y="1744220"/>
            <a:ext cx="41968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259" y="5439716"/>
            <a:ext cx="8517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4*#ppt_w"/>
                                          </p:val>
                                        </p:tav>
                                        <p:tav tm="100000">
                                          <p:val>
                                            <p:strVal val="#ppt_w"/>
                                          </p:val>
                                        </p:tav>
                                      </p:tavLst>
                                    </p:anim>
                                    <p:anim calcmode="lin" valueType="num">
                                      <p:cBhvr>
                                        <p:cTn id="36" dur="500" fill="hold"/>
                                        <p:tgtEl>
                                          <p:spTgt spid="21"/>
                                        </p:tgtEl>
                                        <p:attrNameLst>
                                          <p:attrName>ppt_h</p:attrName>
                                        </p:attrNameLst>
                                      </p:cBhvr>
                                      <p:tavLst>
                                        <p:tav tm="0">
                                          <p:val>
                                            <p:strVal val="4*#ppt_h"/>
                                          </p:val>
                                        </p:tav>
                                        <p:tav tm="100000">
                                          <p:val>
                                            <p:strVal val="#ppt_h"/>
                                          </p:val>
                                        </p:tav>
                                      </p:tavLst>
                                    </p:anim>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p:tgtEl>
                                          <p:spTgt spid="24"/>
                                        </p:tgtEl>
                                        <p:attrNameLst>
                                          <p:attrName>ppt_x</p:attrName>
                                        </p:attrNameLst>
                                      </p:cBhvr>
                                      <p:tavLst>
                                        <p:tav tm="0">
                                          <p:val>
                                            <p:strVal val="#ppt_x-#ppt_w*1.125000"/>
                                          </p:val>
                                        </p:tav>
                                        <p:tav tm="100000">
                                          <p:val>
                                            <p:strVal val="#ppt_x"/>
                                          </p:val>
                                        </p:tav>
                                      </p:tavLst>
                                    </p:anim>
                                    <p:animEffect transition="in" filter="wipe(right)">
                                      <p:cBhvr>
                                        <p:cTn id="51" dur="500"/>
                                        <p:tgtEl>
                                          <p:spTgt spid="24"/>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374936" y="3519746"/>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52834" y="3037533"/>
              <a:ext cx="1660924" cy="725900"/>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8067735" y="2039519"/>
              <a:ext cx="1261556" cy="82398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996956" y="2826600"/>
              <a:ext cx="1323256" cy="193448"/>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组合 17"/>
          <p:cNvGrpSpPr/>
          <p:nvPr/>
        </p:nvGrpSpPr>
        <p:grpSpPr>
          <a:xfrm>
            <a:off x="1956812" y="1991695"/>
            <a:ext cx="3061272" cy="3061272"/>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1543224" y="1670330"/>
              <a:ext cx="1261557" cy="907376"/>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76%</a:t>
              </a:r>
              <a:endParaRPr lang="en-US" sz="6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0"/>
            <p:cNvSpPr txBox="1"/>
            <p:nvPr/>
          </p:nvSpPr>
          <p:spPr>
            <a:xfrm>
              <a:off x="1506525" y="2514843"/>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3330550" y="3682938"/>
              <a:ext cx="1252095" cy="473536"/>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531689" y="2940341"/>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53%</a:t>
              </a:r>
              <a:endPar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3286979" y="3501194"/>
              <a:ext cx="1323257" cy="211721"/>
            </a:xfrm>
            <a:prstGeom prst="rect">
              <a:avLst/>
            </a:prstGeom>
            <a:noFill/>
          </p:spPr>
          <p:txBody>
            <a:bodyPr wrap="none" lIns="0" tIns="0" rIns="0" bIns="0" rtlCol="0">
              <a:spAutoFit/>
            </a:bodyPr>
            <a:lstStyle/>
            <a:p>
              <a:pPr algn="ctr">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组合 20"/>
          <p:cNvGrpSpPr/>
          <p:nvPr/>
        </p:nvGrpSpPr>
        <p:grpSpPr>
          <a:xfrm>
            <a:off x="5417174" y="1882135"/>
            <a:ext cx="2031400"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957464" y="2007393"/>
              <a:ext cx="1262607" cy="473536"/>
            </a:xfrm>
            <a:prstGeom prst="rect">
              <a:avLst/>
            </a:prstGeom>
            <a:noFill/>
          </p:spPr>
          <p:txBody>
            <a:bodyPr wrap="square" lIns="0" tIns="0" rIns="0" bIns="0" rtlCol="0">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164998" y="1314546"/>
              <a:ext cx="841475" cy="604917"/>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38%</a:t>
              </a:r>
              <a:endParaRPr lang="en-US" sz="4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4091855" y="1847189"/>
              <a:ext cx="992442" cy="158790"/>
            </a:xfrm>
            <a:prstGeom prst="rect">
              <a:avLst/>
            </a:prstGeom>
            <a:noFill/>
          </p:spPr>
          <p:txBody>
            <a:bodyPr wrap="none" lIns="0" tIns="0" rIns="0" bIns="0" rtlCol="0">
              <a:spAutoFit/>
            </a:bodyPr>
            <a:lstStyle/>
            <a:p>
              <a:pPr algn="ctr">
                <a:lnSpc>
                  <a:spcPct val="120000"/>
                </a:lnSpc>
              </a:pPr>
              <a:r>
                <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zh-CN" alt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1"/>
          </a:graphicData>
        </a:graphic>
      </p:graphicFrame>
      <p:sp>
        <p:nvSpPr>
          <p:cNvPr id="68" name="TextBox 67"/>
          <p:cNvSpPr txBox="1"/>
          <p:nvPr/>
        </p:nvSpPr>
        <p:spPr>
          <a:xfrm>
            <a:off x="2325817"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endPar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2481407"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2001</a:t>
            </a:r>
            <a:endPar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36"/>
          <p:cNvSpPr txBox="1"/>
          <p:nvPr/>
        </p:nvSpPr>
        <p:spPr>
          <a:xfrm>
            <a:off x="4808378"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4970170" y="3962081"/>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US" sz="1400"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7267401"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7458931"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US" sz="1400"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55"/>
          <p:cNvSpPr txBox="1"/>
          <p:nvPr/>
        </p:nvSpPr>
        <p:spPr>
          <a:xfrm>
            <a:off x="9755692" y="2846012"/>
            <a:ext cx="781549" cy="350865"/>
          </a:xfrm>
          <a:prstGeom prst="rect">
            <a:avLst/>
          </a:prstGeom>
          <a:noFill/>
        </p:spPr>
        <p:txBody>
          <a:bodyPr wrap="square" rtlCol="0" anchor="ctr">
            <a:spAutoFit/>
          </a:bodyPr>
          <a:lstStyle/>
          <a:p>
            <a:pPr algn="ctr">
              <a:lnSpc>
                <a:spcPct val="120000"/>
              </a:lnSpc>
            </a:pPr>
            <a:r>
              <a:rPr lang="en-US" sz="14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4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947694" y="3993624"/>
            <a:ext cx="397546" cy="258532"/>
          </a:xfrm>
          <a:prstGeom prst="rect">
            <a:avLst/>
          </a:prstGeom>
          <a:noFill/>
        </p:spPr>
        <p:txBody>
          <a:bodyPr wrap="none" lIns="0" tIns="0" rIns="0" bIns="0" rtlCol="0">
            <a:spAutoFit/>
          </a:bodyPr>
          <a:lstStyle/>
          <a:p>
            <a:pPr algn="ctr">
              <a:lnSpc>
                <a:spcPct val="120000"/>
              </a:lnSpc>
            </a:pPr>
            <a:r>
              <a:rPr lang="en-US" sz="14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US" sz="1400"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41259" y="1960369"/>
            <a:ext cx="8517138" cy="331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53" y="1960369"/>
            <a:ext cx="4196896" cy="331191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57167" y="2049170"/>
            <a:ext cx="1423394" cy="1163267"/>
          </a:xfrm>
          <a:prstGeom prst="rect">
            <a:avLst/>
          </a:prstGeom>
          <a:noFill/>
        </p:spPr>
        <p:txBody>
          <a:bodyPr wrap="square" rtlCol="0">
            <a:spAutoFit/>
          </a:bodyPr>
          <a:lstStyle/>
          <a:p>
            <a:pPr algn="ctr"/>
            <a:r>
              <a:rPr lang="en-US" altLang="zh-CN" sz="696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zh-CN" altLang="en-US"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286" y="3034657"/>
            <a:ext cx="3672321" cy="664797"/>
          </a:xfrm>
          <a:prstGeom prst="rect">
            <a:avLst/>
          </a:prstGeom>
        </p:spPr>
        <p:txBody>
          <a:bodyPr wrap="square" lIns="0" tIns="0" rIns="0" bIns="0">
            <a:spAutoFit/>
          </a:bodyPr>
          <a:lstStyle/>
          <a:p>
            <a:pPr>
              <a:lnSpc>
                <a:spcPct val="120000"/>
              </a:lnSpc>
            </a:pP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91547"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604046"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4891547"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604046"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353" y="1744220"/>
            <a:ext cx="41968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259" y="5439716"/>
            <a:ext cx="8517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4*#ppt_w"/>
                                          </p:val>
                                        </p:tav>
                                        <p:tav tm="100000">
                                          <p:val>
                                            <p:strVal val="#ppt_w"/>
                                          </p:val>
                                        </p:tav>
                                      </p:tavLst>
                                    </p:anim>
                                    <p:anim calcmode="lin" valueType="num">
                                      <p:cBhvr>
                                        <p:cTn id="36" dur="500" fill="hold"/>
                                        <p:tgtEl>
                                          <p:spTgt spid="21"/>
                                        </p:tgtEl>
                                        <p:attrNameLst>
                                          <p:attrName>ppt_h</p:attrName>
                                        </p:attrNameLst>
                                      </p:cBhvr>
                                      <p:tavLst>
                                        <p:tav tm="0">
                                          <p:val>
                                            <p:strVal val="4*#ppt_h"/>
                                          </p:val>
                                        </p:tav>
                                        <p:tav tm="100000">
                                          <p:val>
                                            <p:strVal val="#ppt_h"/>
                                          </p:val>
                                        </p:tav>
                                      </p:tavLst>
                                    </p:anim>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p:tgtEl>
                                          <p:spTgt spid="24"/>
                                        </p:tgtEl>
                                        <p:attrNameLst>
                                          <p:attrName>ppt_x</p:attrName>
                                        </p:attrNameLst>
                                      </p:cBhvr>
                                      <p:tavLst>
                                        <p:tav tm="0">
                                          <p:val>
                                            <p:strVal val="#ppt_x-#ppt_w*1.125000"/>
                                          </p:val>
                                        </p:tav>
                                        <p:tav tm="100000">
                                          <p:val>
                                            <p:strVal val="#ppt_x"/>
                                          </p:val>
                                        </p:tav>
                                      </p:tavLst>
                                    </p:anim>
                                    <p:animEffect transition="in" filter="wipe(right)">
                                      <p:cBhvr>
                                        <p:cTn id="51" dur="500"/>
                                        <p:tgtEl>
                                          <p:spTgt spid="24"/>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84019" y="2251556"/>
            <a:ext cx="4609404" cy="318122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354" y="1799870"/>
            <a:ext cx="6514810" cy="3311914"/>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2"/>
            </p:custDataLst>
          </p:nvPr>
        </p:nvSpPr>
        <p:spPr>
          <a:xfrm>
            <a:off x="2794627" y="2118162"/>
            <a:ext cx="3077903" cy="1769715"/>
          </a:xfrm>
          <a:prstGeom prst="rect">
            <a:avLst/>
          </a:prstGeom>
          <a:noFill/>
        </p:spPr>
        <p:txBody>
          <a:bodyPr vert="horz" wrap="square" lIns="0" tIns="0" rIns="0" bIns="0" rtlCol="0" anchor="ctr" anchorCtr="0">
            <a:spAutoFit/>
          </a:bodyPr>
          <a:lstStyle/>
          <a:p>
            <a:pPr algn="ctr"/>
            <a:r>
              <a:rPr lang="zh-CN" altLang="en-US" sz="115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1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3"/>
            </p:custDataLst>
          </p:nvPr>
        </p:nvSpPr>
        <p:spPr>
          <a:xfrm>
            <a:off x="2684021" y="3974280"/>
            <a:ext cx="3299115" cy="677108"/>
          </a:xfrm>
          <a:prstGeom prst="rect">
            <a:avLst/>
          </a:prstGeom>
          <a:noFill/>
        </p:spPr>
        <p:txBody>
          <a:bodyPr wrap="square" lIns="0" tIns="0" rIns="0" bIns="0">
            <a:spAutoFit/>
          </a:bodyPr>
          <a:lstStyle/>
          <a:p>
            <a:pPr algn="ctr">
              <a:defRPr/>
            </a:pPr>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Entry_1"/>
          <p:cNvSpPr/>
          <p:nvPr>
            <p:custDataLst>
              <p:tags r:id="rId4"/>
            </p:custDataLst>
          </p:nvPr>
        </p:nvSpPr>
        <p:spPr>
          <a:xfrm>
            <a:off x="7872933" y="2366385"/>
            <a:ext cx="2466406" cy="4049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MH_Entry_2"/>
          <p:cNvSpPr/>
          <p:nvPr>
            <p:custDataLst>
              <p:tags r:id="rId5"/>
            </p:custDataLst>
          </p:nvPr>
        </p:nvSpPr>
        <p:spPr>
          <a:xfrm>
            <a:off x="7872933" y="3235855"/>
            <a:ext cx="2466406" cy="4049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MH_Entry_3"/>
          <p:cNvSpPr/>
          <p:nvPr>
            <p:custDataLst>
              <p:tags r:id="rId6"/>
            </p:custDataLst>
          </p:nvPr>
        </p:nvSpPr>
        <p:spPr>
          <a:xfrm>
            <a:off x="7872933" y="4105324"/>
            <a:ext cx="2466406" cy="4049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MH_Entry_4"/>
          <p:cNvSpPr/>
          <p:nvPr>
            <p:custDataLst>
              <p:tags r:id="rId7"/>
            </p:custDataLst>
          </p:nvPr>
        </p:nvSpPr>
        <p:spPr>
          <a:xfrm>
            <a:off x="7872933" y="4974790"/>
            <a:ext cx="2466406" cy="4049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20000"/>
              </a:lnSpc>
            </a:pPr>
            <a:r>
              <a:rPr lang="zh-CN" altLang="en-US"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2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2684022" y="5776447"/>
            <a:ext cx="101743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4000">
        <p14:flip dir="r"/>
      </p:transition>
    </mc:Choice>
    <mc:Fallback>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8"/>
                                        </p:tgtEl>
                                        <p:attrNameLst>
                                          <p:attrName>style.visibility</p:attrName>
                                        </p:attrNameLst>
                                      </p:cBhvr>
                                      <p:to>
                                        <p:strVal val="visible"/>
                                      </p:to>
                                    </p:set>
                                    <p:anim by="(-#ppt_w*2)" calcmode="lin" valueType="num">
                                      <p:cBhvr rctx="PPT">
                                        <p:cTn id="24" dur="500" autoRev="1" fill="hold">
                                          <p:stCondLst>
                                            <p:cond delay="0"/>
                                          </p:stCondLst>
                                        </p:cTn>
                                        <p:tgtEl>
                                          <p:spTgt spid="18"/>
                                        </p:tgtEl>
                                        <p:attrNameLst>
                                          <p:attrName>ppt_w</p:attrName>
                                        </p:attrNameLst>
                                      </p:cBhvr>
                                    </p:anim>
                                    <p:anim by="(#ppt_w*0.50)" calcmode="lin" valueType="num">
                                      <p:cBhvr>
                                        <p:cTn id="25" dur="500" decel="50000" autoRev="1" fill="hold">
                                          <p:stCondLst>
                                            <p:cond delay="0"/>
                                          </p:stCondLst>
                                        </p:cTn>
                                        <p:tgtEl>
                                          <p:spTgt spid="18"/>
                                        </p:tgtEl>
                                        <p:attrNameLst>
                                          <p:attrName>ppt_x</p:attrName>
                                        </p:attrNameLst>
                                      </p:cBhvr>
                                    </p:anim>
                                    <p:anim from="(-#ppt_h/2)" to="(#ppt_y)" calcmode="lin" valueType="num">
                                      <p:cBhvr>
                                        <p:cTn id="26" dur="1000" fill="hold">
                                          <p:stCondLst>
                                            <p:cond delay="0"/>
                                          </p:stCondLst>
                                        </p:cTn>
                                        <p:tgtEl>
                                          <p:spTgt spid="18"/>
                                        </p:tgtEl>
                                        <p:attrNameLst>
                                          <p:attrName>ppt_y</p:attrName>
                                        </p:attrNameLst>
                                      </p:cBhvr>
                                    </p:anim>
                                    <p:animRot by="21600000">
                                      <p:cBhvr>
                                        <p:cTn id="27" dur="1000" fill="hold">
                                          <p:stCondLst>
                                            <p:cond delay="0"/>
                                          </p:stCondLst>
                                        </p:cTn>
                                        <p:tgtEl>
                                          <p:spTgt spid="18"/>
                                        </p:tgtEl>
                                        <p:attrNameLst>
                                          <p:attrName>r</p:attrName>
                                        </p:attrNameLst>
                                      </p:cBhvr>
                                    </p:animRot>
                                  </p:childTnLst>
                                </p:cTn>
                              </p:par>
                              <p:par>
                                <p:cTn id="28" presetID="56" presetClass="entr" presetSubtype="0" fill="hold" grpId="0" nodeType="with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by="(-#ppt_w*2)" calcmode="lin" valueType="num">
                                      <p:cBhvr rctx="PPT">
                                        <p:cTn id="30" dur="500" autoRev="1" fill="hold">
                                          <p:stCondLst>
                                            <p:cond delay="0"/>
                                          </p:stCondLst>
                                        </p:cTn>
                                        <p:tgtEl>
                                          <p:spTgt spid="19"/>
                                        </p:tgtEl>
                                        <p:attrNameLst>
                                          <p:attrName>ppt_w</p:attrName>
                                        </p:attrNameLst>
                                      </p:cBhvr>
                                    </p:anim>
                                    <p:anim by="(#ppt_w*0.50)" calcmode="lin" valueType="num">
                                      <p:cBhvr>
                                        <p:cTn id="31" dur="500" decel="50000" autoRev="1" fill="hold">
                                          <p:stCondLst>
                                            <p:cond delay="0"/>
                                          </p:stCondLst>
                                        </p:cTn>
                                        <p:tgtEl>
                                          <p:spTgt spid="19"/>
                                        </p:tgtEl>
                                        <p:attrNameLst>
                                          <p:attrName>ppt_x</p:attrName>
                                        </p:attrNameLst>
                                      </p:cBhvr>
                                    </p:anim>
                                    <p:anim from="(-#ppt_h/2)" to="(#ppt_y)" calcmode="lin" valueType="num">
                                      <p:cBhvr>
                                        <p:cTn id="32" dur="1000" fill="hold">
                                          <p:stCondLst>
                                            <p:cond delay="0"/>
                                          </p:stCondLst>
                                        </p:cTn>
                                        <p:tgtEl>
                                          <p:spTgt spid="19"/>
                                        </p:tgtEl>
                                        <p:attrNameLst>
                                          <p:attrName>ppt_y</p:attrName>
                                        </p:attrNameLst>
                                      </p:cBhvr>
                                    </p:anim>
                                    <p:animRot by="21600000">
                                      <p:cBhvr>
                                        <p:cTn id="33" dur="1000" fill="hold">
                                          <p:stCondLst>
                                            <p:cond delay="0"/>
                                          </p:stCondLst>
                                        </p:cTn>
                                        <p:tgtEl>
                                          <p:spTgt spid="1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smtClean="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611039" y="5475198"/>
            <a:ext cx="74745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cap="all" dirty="0" smtClean="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rPr>
              <a:t>感谢聆听 批评指导</a:t>
            </a:r>
            <a:endParaRPr lang="zh-CN" altLang="en-US" sz="6600" cap="all" dirty="0">
              <a:solidFill>
                <a:srgbClr val="FF0000"/>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
        <p:nvSpPr>
          <p:cNvPr id="18" name="矩形 259"/>
          <p:cNvSpPr>
            <a:spLocks noChangeArrowheads="1"/>
          </p:cNvSpPr>
          <p:nvPr/>
        </p:nvSpPr>
        <p:spPr bwMode="auto">
          <a:xfrm>
            <a:off x="611039" y="6489902"/>
            <a:ext cx="5328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rgbClr val="FF0000"/>
                </a:solidFill>
                <a:latin typeface="Arial" panose="020B0604020202020204" pitchFamily="34" charset="0"/>
                <a:cs typeface="Arial" panose="020B0604020202020204" pitchFamily="34" charset="0"/>
              </a:rPr>
              <a:t>CHILDREN'S EDUCATION COURSEWARE</a:t>
            </a:r>
            <a:endParaRPr lang="zh-CN" altLang="en-US" sz="2000" dirty="0">
              <a:solidFill>
                <a:srgbClr val="FF0000"/>
              </a:solidFill>
              <a:latin typeface="Arial" panose="020B0604020202020204" pitchFamily="34" charset="0"/>
              <a:cs typeface="Arial" panose="020B0604020202020204" pitchFamily="34" charset="0"/>
            </a:endParaRPr>
          </a:p>
        </p:txBody>
      </p:sp>
      <p:sp>
        <p:nvSpPr>
          <p:cNvPr id="7" name="矩形 259"/>
          <p:cNvSpPr>
            <a:spLocks noChangeArrowheads="1"/>
          </p:cNvSpPr>
          <p:nvPr/>
        </p:nvSpPr>
        <p:spPr bwMode="auto">
          <a:xfrm>
            <a:off x="683133" y="4768453"/>
            <a:ext cx="31681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000" dirty="0" smtClean="0">
                <a:solidFill>
                  <a:schemeClr val="bg1"/>
                </a:solidFill>
                <a:latin typeface="Arial" panose="020B0604020202020204" pitchFamily="34" charset="0"/>
                <a:ea typeface="叶根友毛笔行书2.0版" panose="02010601030101010101" pitchFamily="2" charset="-122"/>
                <a:cs typeface="Arial" panose="020B0604020202020204" pitchFamily="34" charset="0"/>
              </a:rPr>
              <a:t>Education</a:t>
            </a:r>
            <a:endParaRPr lang="zh-CN" altLang="en-US" sz="4000" dirty="0">
              <a:solidFill>
                <a:schemeClr val="bg1"/>
              </a:solidFill>
              <a:latin typeface="Arial" panose="020B0604020202020204" pitchFamily="34" charset="0"/>
              <a:ea typeface="叶根友毛笔行书2.0版" panose="0201060103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accel="40000" fill="hold" grpId="0" nodeType="afterEffect" p14:presetBounceEnd="4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40000">
                                          <p:cBhvr additive="base">
                                            <p:cTn id="12" dur="10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p:stCondLst>
                                  <p:cond delay="44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7" grpId="0"/>
          <p:bldP spid="18" grpId="0"/>
          <p:bldP spid="18" grpId="1"/>
          <p:bldP spid="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accel="4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8"/>
                                            </p:tgtEl>
                                            <p:attrNameLst>
                                              <p:attrName>ppt_y</p:attrName>
                                            </p:attrNameLst>
                                          </p:cBhvr>
                                          <p:tavLst>
                                            <p:tav tm="0">
                                              <p:val>
                                                <p:strVal val="#ppt_y"/>
                                              </p:val>
                                            </p:tav>
                                            <p:tav tm="100000">
                                              <p:val>
                                                <p:strVal val="#ppt_y"/>
                                              </p:val>
                                            </p:tav>
                                          </p:tavLst>
                                        </p:anim>
                                        <p:anim calcmode="lin" valueType="num">
                                          <p:cBhvr>
                                            <p:cTn id="2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8"/>
                                            </p:tgtEl>
                                          </p:cBhvr>
                                        </p:animEffect>
                                      </p:childTnLst>
                                    </p:cTn>
                                  </p:par>
                                </p:childTnLst>
                              </p:cTn>
                            </p:par>
                            <p:par>
                              <p:cTn id="30" fill="hold">
                                <p:stCondLst>
                                  <p:cond delay="44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18"/>
                                            </p:tgtEl>
                                          </p:cBhvr>
                                        </p:animEffect>
                                        <p:animScale>
                                          <p:cBhvr>
                                            <p:cTn id="3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17" grpId="0"/>
          <p:bldP spid="18" grpId="0"/>
          <p:bldP spid="18" grpId="1"/>
          <p:bldP spid="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41259" y="1960369"/>
            <a:ext cx="8517138" cy="331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53" y="1960369"/>
            <a:ext cx="4196896" cy="331191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57167" y="2049170"/>
            <a:ext cx="1423394" cy="1163267"/>
          </a:xfrm>
          <a:prstGeom prst="rect">
            <a:avLst/>
          </a:prstGeom>
          <a:noFill/>
        </p:spPr>
        <p:txBody>
          <a:bodyPr wrap="square" rtlCol="0">
            <a:spAutoFit/>
          </a:bodyPr>
          <a:lstStyle/>
          <a:p>
            <a:pPr algn="ctr"/>
            <a:r>
              <a:rPr lang="en-US" altLang="zh-CN"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zh-CN" altLang="en-US"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286" y="3034657"/>
            <a:ext cx="3672321" cy="664797"/>
          </a:xfrm>
          <a:prstGeom prst="rect">
            <a:avLst/>
          </a:prstGeom>
        </p:spPr>
        <p:txBody>
          <a:bodyPr wrap="square" lIns="0" tIns="0" rIns="0" bIns="0">
            <a:spAutoFit/>
          </a:bodyPr>
          <a:lstStyle/>
          <a:p>
            <a:pPr>
              <a:lnSpc>
                <a:spcPct val="120000"/>
              </a:lnSpc>
            </a:pP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91547"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604046"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4891547"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604046"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353" y="1744220"/>
            <a:ext cx="41968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259" y="5439716"/>
            <a:ext cx="8517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4*#ppt_w"/>
                                          </p:val>
                                        </p:tav>
                                        <p:tav tm="100000">
                                          <p:val>
                                            <p:strVal val="#ppt_w"/>
                                          </p:val>
                                        </p:tav>
                                      </p:tavLst>
                                    </p:anim>
                                    <p:anim calcmode="lin" valueType="num">
                                      <p:cBhvr>
                                        <p:cTn id="36" dur="500" fill="hold"/>
                                        <p:tgtEl>
                                          <p:spTgt spid="21"/>
                                        </p:tgtEl>
                                        <p:attrNameLst>
                                          <p:attrName>ppt_h</p:attrName>
                                        </p:attrNameLst>
                                      </p:cBhvr>
                                      <p:tavLst>
                                        <p:tav tm="0">
                                          <p:val>
                                            <p:strVal val="4*#ppt_h"/>
                                          </p:val>
                                        </p:tav>
                                        <p:tav tm="100000">
                                          <p:val>
                                            <p:strVal val="#ppt_h"/>
                                          </p:val>
                                        </p:tav>
                                      </p:tavLst>
                                    </p:anim>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p:tgtEl>
                                          <p:spTgt spid="24"/>
                                        </p:tgtEl>
                                        <p:attrNameLst>
                                          <p:attrName>ppt_x</p:attrName>
                                        </p:attrNameLst>
                                      </p:cBhvr>
                                      <p:tavLst>
                                        <p:tav tm="0">
                                          <p:val>
                                            <p:strVal val="#ppt_x-#ppt_w*1.125000"/>
                                          </p:val>
                                        </p:tav>
                                        <p:tav tm="100000">
                                          <p:val>
                                            <p:strVal val="#ppt_x"/>
                                          </p:val>
                                        </p:tav>
                                      </p:tavLst>
                                    </p:anim>
                                    <p:animEffect transition="in" filter="wipe(right)">
                                      <p:cBhvr>
                                        <p:cTn id="51" dur="500"/>
                                        <p:tgtEl>
                                          <p:spTgt spid="24"/>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latin typeface="Arial" panose="020B0604020202020204" pitchFamily="34" charset="0"/>
                <a:ea typeface="微软雅黑" panose="020B0503020204020204" pitchFamily="34" charset="-122"/>
                <a:sym typeface="Arial" panose="020B0604020202020204" pitchFamily="34" charset="0"/>
              </a:rPr>
              <a:t>2015</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latin typeface="Arial" panose="020B0604020202020204" pitchFamily="34" charset="0"/>
                <a:ea typeface="微软雅黑" panose="020B0503020204020204" pitchFamily="34" charset="-122"/>
                <a:sym typeface="Arial" panose="020B0604020202020204" pitchFamily="34" charset="0"/>
              </a:rPr>
              <a:t>2016</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latin typeface="Arial" panose="020B0604020202020204" pitchFamily="34" charset="0"/>
                <a:ea typeface="微软雅黑" panose="020B0503020204020204" pitchFamily="34" charset="-122"/>
                <a:sym typeface="Arial" panose="020B0604020202020204" pitchFamily="34" charset="0"/>
              </a:rPr>
              <a:t>2017</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latin typeface="Arial" panose="020B0604020202020204" pitchFamily="34" charset="0"/>
                <a:ea typeface="微软雅黑" panose="020B0503020204020204" pitchFamily="34" charset="-122"/>
                <a:sym typeface="Arial" panose="020B0604020202020204" pitchFamily="34" charset="0"/>
              </a:rPr>
              <a:t>2018</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latin typeface="Arial" panose="020B0604020202020204" pitchFamily="34" charset="0"/>
                <a:ea typeface="微软雅黑" panose="020B0503020204020204" pitchFamily="34" charset="-122"/>
                <a:sym typeface="Arial" panose="020B0604020202020204" pitchFamily="34" charset="0"/>
              </a:rPr>
              <a:t>2019</a:t>
            </a:r>
            <a:endParaRPr lang="en-US" sz="2000" b="1"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 Placeholder 3"/>
          <p:cNvSpPr txBox="1"/>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3"/>
          <p:cNvSpPr txBox="1"/>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 Placeholder 3"/>
          <p:cNvSpPr txBox="1"/>
          <p:nvPr/>
        </p:nvSpPr>
        <p:spPr>
          <a:xfrm>
            <a:off x="4827400" y="4305278"/>
            <a:ext cx="4466036" cy="4419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点击即可编辑</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 Placeholder 3"/>
          <p:cNvSpPr txBox="1"/>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rPr>
              <a:t>50%</a:t>
            </a:r>
            <a:endParaRPr lang="en-US" sz="28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3"/>
          <p:cNvSpPr txBox="1"/>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70%</a:t>
            </a:r>
            <a:endParaRPr 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rPr>
              <a:t>60%</a:t>
            </a:r>
            <a:endParaRPr lang="en-US" sz="28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
          <p:cNvSpPr txBox="1"/>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a:solidFill>
                  <a:schemeClr val="accent4"/>
                </a:solidFill>
                <a:latin typeface="Arial" panose="020B0604020202020204" pitchFamily="34" charset="0"/>
                <a:ea typeface="微软雅黑" panose="020B0503020204020204" pitchFamily="34" charset="-122"/>
                <a:sym typeface="Arial" panose="020B0604020202020204" pitchFamily="34" charset="0"/>
              </a:rPr>
              <a:t>30%</a:t>
            </a:r>
            <a:endParaRPr lang="en-US" sz="28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 Placeholder 3"/>
          <p:cNvSpPr txBox="1"/>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100%</a:t>
            </a:r>
            <a:endParaRPr lang="en-US" sz="2800" b="1"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686389">
            <a:off x="4518694" y="2369091"/>
            <a:ext cx="3821365" cy="3829652"/>
            <a:chOff x="4095409" y="3126757"/>
            <a:chExt cx="2045437" cy="2049874"/>
          </a:xfrm>
        </p:grpSpPr>
        <p:sp>
          <p:nvSpPr>
            <p:cNvPr id="5" name="Freeform 4"/>
            <p:cNvSpPr/>
            <p:nvPr/>
          </p:nvSpPr>
          <p:spPr bwMode="auto">
            <a:xfrm>
              <a:off x="4494735" y="3126757"/>
              <a:ext cx="1231256" cy="437041"/>
            </a:xfrm>
            <a:custGeom>
              <a:avLst/>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5721553" y="3548268"/>
              <a:ext cx="419293" cy="1202416"/>
            </a:xfrm>
            <a:custGeom>
              <a:avLst/>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4528011" y="4755120"/>
              <a:ext cx="1202416" cy="421511"/>
            </a:xfrm>
            <a:custGeom>
              <a:avLst/>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095409" y="3559359"/>
              <a:ext cx="425948" cy="1217946"/>
            </a:xfrm>
            <a:custGeom>
              <a:avLst/>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US"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Freeform 33"/>
          <p:cNvSpPr>
            <a:spLocks noEditPoints="1"/>
          </p:cNvSpPr>
          <p:nvPr/>
        </p:nvSpPr>
        <p:spPr bwMode="auto">
          <a:xfrm>
            <a:off x="5886762" y="3534678"/>
            <a:ext cx="1061068" cy="12000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5767121" y="4793051"/>
            <a:ext cx="1300356" cy="394210"/>
          </a:xfrm>
          <a:prstGeom prst="rect">
            <a:avLst/>
          </a:prstGeom>
          <a:noFill/>
        </p:spPr>
        <p:txBody>
          <a:bodyPr wrap="none" rtlCol="0">
            <a:spAutoFit/>
          </a:bodyPr>
          <a:lstStyle/>
          <a:p>
            <a:pPr algn="just">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SUCCESS</a:t>
            </a:r>
            <a:endParaRPr lang="en-GB"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Group 41"/>
          <p:cNvGrpSpPr/>
          <p:nvPr/>
        </p:nvGrpSpPr>
        <p:grpSpPr>
          <a:xfrm>
            <a:off x="1892872" y="2631041"/>
            <a:ext cx="2416350" cy="766104"/>
            <a:chOff x="1753214" y="2748563"/>
            <a:chExt cx="2321808" cy="726460"/>
          </a:xfrm>
        </p:grpSpPr>
        <p:sp>
          <p:nvSpPr>
            <p:cNvPr id="40" name="TextBox 39"/>
            <p:cNvSpPr txBox="1"/>
            <p:nvPr/>
          </p:nvSpPr>
          <p:spPr>
            <a:xfrm>
              <a:off x="1760542" y="2748563"/>
              <a:ext cx="1385023" cy="311549"/>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1753214" y="2980094"/>
              <a:ext cx="2321808" cy="494929"/>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1892872" y="5207932"/>
            <a:ext cx="2416350" cy="785403"/>
            <a:chOff x="1753214" y="2730263"/>
            <a:chExt cx="2321808" cy="744760"/>
          </a:xfrm>
        </p:grpSpPr>
        <p:sp>
          <p:nvSpPr>
            <p:cNvPr id="44" name="TextBox 43"/>
            <p:cNvSpPr txBox="1"/>
            <p:nvPr/>
          </p:nvSpPr>
          <p:spPr>
            <a:xfrm>
              <a:off x="1760542" y="2730263"/>
              <a:ext cx="1385023" cy="311549"/>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753214" y="2980094"/>
              <a:ext cx="2321808" cy="494929"/>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45"/>
          <p:cNvGrpSpPr/>
          <p:nvPr/>
        </p:nvGrpSpPr>
        <p:grpSpPr>
          <a:xfrm flipH="1">
            <a:off x="8301583" y="5157491"/>
            <a:ext cx="2349427" cy="829715"/>
            <a:chOff x="1753214" y="2688244"/>
            <a:chExt cx="2321808" cy="786779"/>
          </a:xfrm>
        </p:grpSpPr>
        <p:sp>
          <p:nvSpPr>
            <p:cNvPr id="47" name="TextBox 46"/>
            <p:cNvSpPr txBox="1"/>
            <p:nvPr/>
          </p:nvSpPr>
          <p:spPr>
            <a:xfrm>
              <a:off x="1825346" y="2688244"/>
              <a:ext cx="1424475" cy="311549"/>
            </a:xfrm>
            <a:prstGeom prst="rect">
              <a:avLst/>
            </a:prstGeom>
            <a:noFill/>
          </p:spPr>
          <p:txBody>
            <a:bodyPr wrap="none" rtlCol="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1753214" y="2980094"/>
              <a:ext cx="2321808" cy="494929"/>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9" name="Group 48"/>
          <p:cNvGrpSpPr/>
          <p:nvPr/>
        </p:nvGrpSpPr>
        <p:grpSpPr>
          <a:xfrm flipH="1">
            <a:off x="8301583" y="2631040"/>
            <a:ext cx="2349427" cy="766104"/>
            <a:chOff x="1753214" y="2748563"/>
            <a:chExt cx="2321808" cy="726460"/>
          </a:xfrm>
        </p:grpSpPr>
        <p:sp>
          <p:nvSpPr>
            <p:cNvPr id="50" name="TextBox 49"/>
            <p:cNvSpPr txBox="1"/>
            <p:nvPr/>
          </p:nvSpPr>
          <p:spPr>
            <a:xfrm>
              <a:off x="1753214" y="2748563"/>
              <a:ext cx="1424475" cy="311549"/>
            </a:xfrm>
            <a:prstGeom prst="rect">
              <a:avLst/>
            </a:prstGeom>
            <a:noFill/>
          </p:spPr>
          <p:txBody>
            <a:bodyPr wrap="none" rtlCol="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1753214" y="2980094"/>
              <a:ext cx="2321808" cy="494929"/>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86080"/>
          </a:xfrm>
          <a:prstGeom prst="rect">
            <a:avLst/>
          </a:prstGeom>
        </p:spPr>
        <p:txBody>
          <a:bodyPr wrap="square">
            <a:spAutoFit/>
          </a:bodyPr>
          <a:lstStyle/>
          <a:p>
            <a:pPr algn="just">
              <a:lnSpc>
                <a:spcPct val="120000"/>
              </a:lnSpc>
            </a:pP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点击即可编辑点击即可编辑点击即可编辑点击即可编辑点击即可编辑点击即可编辑</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9724" y="2135103"/>
            <a:ext cx="2439306" cy="4405374"/>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1366830" cy="311549"/>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2995793" y="1745737"/>
              <a:ext cx="1366830" cy="311548"/>
            </a:xfrm>
            <a:prstGeom prst="rect">
              <a:avLst/>
            </a:prstGeom>
            <a:noFill/>
          </p:spPr>
          <p:txBody>
            <a:bodyPr wrap="none" rtlCol="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2995793" y="3460009"/>
              <a:ext cx="1366830" cy="311549"/>
            </a:xfrm>
            <a:prstGeom prst="rect">
              <a:avLst/>
            </a:prstGeom>
            <a:noFill/>
          </p:spPr>
          <p:txBody>
            <a:bodyPr wrap="none" rtlCol="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95"/>
          <p:cNvSpPr/>
          <p:nvPr/>
        </p:nvSpPr>
        <p:spPr>
          <a:xfrm>
            <a:off x="8034986"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9164712"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97"/>
          <p:cNvSpPr/>
          <p:nvPr/>
        </p:nvSpPr>
        <p:spPr>
          <a:xfrm>
            <a:off x="10234453" y="5137485"/>
            <a:ext cx="831018" cy="294824"/>
          </a:xfrm>
          <a:prstGeom prst="rect">
            <a:avLst/>
          </a:prstGeom>
        </p:spPr>
        <p:txBody>
          <a:bodyPr wrap="square">
            <a:spAutoFit/>
          </a:bodyPr>
          <a:lstStyle/>
          <a:p>
            <a:pPr algn="ctr">
              <a:lnSpc>
                <a:spcPct val="120000"/>
              </a:lnSpc>
            </a:pPr>
            <a:r>
              <a:rPr lang="zh-CN" altLang="en-US" sz="12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341259" y="1960369"/>
            <a:ext cx="8517138" cy="3311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353" y="1960369"/>
            <a:ext cx="4196896" cy="331191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4557167" y="2049170"/>
            <a:ext cx="1423394" cy="1163267"/>
          </a:xfrm>
          <a:prstGeom prst="rect">
            <a:avLst/>
          </a:prstGeom>
          <a:noFill/>
        </p:spPr>
        <p:txBody>
          <a:bodyPr wrap="square" rtlCol="0">
            <a:spAutoFit/>
          </a:bodyPr>
          <a:lstStyle/>
          <a:p>
            <a:pPr algn="ctr"/>
            <a:r>
              <a:rPr lang="en-US" altLang="zh-CN" sz="696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zh-CN" altLang="en-US" sz="696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矩形 20"/>
          <p:cNvSpPr/>
          <p:nvPr/>
        </p:nvSpPr>
        <p:spPr>
          <a:xfrm>
            <a:off x="4845286" y="3034657"/>
            <a:ext cx="3672321" cy="664797"/>
          </a:xfrm>
          <a:prstGeom prst="rect">
            <a:avLst/>
          </a:prstGeom>
        </p:spPr>
        <p:txBody>
          <a:bodyPr wrap="square" lIns="0" tIns="0" rIns="0" bIns="0">
            <a:spAutoFit/>
          </a:bodyPr>
          <a:lstStyle/>
          <a:p>
            <a:pPr>
              <a:lnSpc>
                <a:spcPct val="120000"/>
              </a:lnSpc>
            </a:pPr>
            <a:r>
              <a:rPr lang="zh-CN" altLang="en-US"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3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4891547"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6604046" y="3627077"/>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4891547"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6604046" y="3899892"/>
            <a:ext cx="1486304" cy="261610"/>
          </a:xfrm>
          <a:prstGeom prst="rect">
            <a:avLst/>
          </a:prstGeom>
          <a:noFill/>
        </p:spPr>
        <p:txBody>
          <a:bodyPr wrap="none" rtlCol="0">
            <a:spAutoFit/>
          </a:bodyPr>
          <a:lstStyle/>
          <a:p>
            <a:pPr marL="171450" lvl="1" indent="-171450">
              <a:buFont typeface="Arial" panose="020B0604020202020204" pitchFamily="34" charset="0"/>
              <a:buChar char="•"/>
            </a:pPr>
            <a:r>
              <a:rPr lang="zh-CN" altLang="en-US"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4" name="直接连接符 13"/>
          <p:cNvCxnSpPr/>
          <p:nvPr/>
        </p:nvCxnSpPr>
        <p:spPr>
          <a:xfrm>
            <a:off x="353" y="1744220"/>
            <a:ext cx="41968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41259" y="5439716"/>
            <a:ext cx="8517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3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strVal val="4*#ppt_w"/>
                                          </p:val>
                                        </p:tav>
                                        <p:tav tm="100000">
                                          <p:val>
                                            <p:strVal val="#ppt_w"/>
                                          </p:val>
                                        </p:tav>
                                      </p:tavLst>
                                    </p:anim>
                                    <p:anim calcmode="lin" valueType="num">
                                      <p:cBhvr>
                                        <p:cTn id="36" dur="500" fill="hold"/>
                                        <p:tgtEl>
                                          <p:spTgt spid="21"/>
                                        </p:tgtEl>
                                        <p:attrNameLst>
                                          <p:attrName>ppt_h</p:attrName>
                                        </p:attrNameLst>
                                      </p:cBhvr>
                                      <p:tavLst>
                                        <p:tav tm="0">
                                          <p:val>
                                            <p:strVal val="4*#ppt_h"/>
                                          </p:val>
                                        </p:tav>
                                        <p:tav tm="100000">
                                          <p:val>
                                            <p:strVal val="#ppt_h"/>
                                          </p:val>
                                        </p:tav>
                                      </p:tavLst>
                                    </p:anim>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p:tgtEl>
                                          <p:spTgt spid="24"/>
                                        </p:tgtEl>
                                        <p:attrNameLst>
                                          <p:attrName>ppt_x</p:attrName>
                                        </p:attrNameLst>
                                      </p:cBhvr>
                                      <p:tavLst>
                                        <p:tav tm="0">
                                          <p:val>
                                            <p:strVal val="#ppt_x-#ppt_w*1.125000"/>
                                          </p:val>
                                        </p:tav>
                                        <p:tav tm="100000">
                                          <p:val>
                                            <p:strVal val="#ppt_x"/>
                                          </p:val>
                                        </p:tav>
                                      </p:tavLst>
                                    </p:anim>
                                    <p:animEffect transition="in" filter="wipe(right)">
                                      <p:cBhvr>
                                        <p:cTn id="51" dur="500"/>
                                        <p:tgtEl>
                                          <p:spTgt spid="24"/>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p:tgtEl>
                                          <p:spTgt spid="25"/>
                                        </p:tgtEl>
                                        <p:attrNameLst>
                                          <p:attrName>ppt_x</p:attrName>
                                        </p:attrNameLst>
                                      </p:cBhvr>
                                      <p:tavLst>
                                        <p:tav tm="0">
                                          <p:val>
                                            <p:strVal val="#ppt_x-#ppt_w*1.125000"/>
                                          </p:val>
                                        </p:tav>
                                        <p:tav tm="100000">
                                          <p:val>
                                            <p:strVal val="#ppt_x"/>
                                          </p:val>
                                        </p:tav>
                                      </p:tavLst>
                                    </p:anim>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49"/>
          <p:cNvGrpSpPr/>
          <p:nvPr/>
        </p:nvGrpSpPr>
        <p:grpSpPr>
          <a:xfrm>
            <a:off x="6389434" y="2305418"/>
            <a:ext cx="2090836" cy="701095"/>
            <a:chOff x="4597686" y="3155872"/>
            <a:chExt cx="1583966" cy="498584"/>
          </a:xfrm>
        </p:grpSpPr>
        <p:sp>
          <p:nvSpPr>
            <p:cNvPr id="151" name="TextBox 150"/>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8"/>
            <a:ext cx="2036110" cy="701095"/>
            <a:chOff x="6978976" y="3155872"/>
            <a:chExt cx="1542507" cy="498584"/>
          </a:xfrm>
        </p:grpSpPr>
        <p:sp>
          <p:nvSpPr>
            <p:cNvPr id="154" name="TextBox 153"/>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49"/>
            <a:ext cx="2036110" cy="701095"/>
            <a:chOff x="4597685" y="3914331"/>
            <a:chExt cx="1542507" cy="498583"/>
          </a:xfrm>
        </p:grpSpPr>
        <p:sp>
          <p:nvSpPr>
            <p:cNvPr id="157" name="TextBox 156"/>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49"/>
            <a:ext cx="2036110" cy="701095"/>
            <a:chOff x="6978976" y="3914331"/>
            <a:chExt cx="1542507" cy="498583"/>
          </a:xfrm>
        </p:grpSpPr>
        <p:sp>
          <p:nvSpPr>
            <p:cNvPr id="160" name="TextBox 159"/>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9434" y="4239172"/>
            <a:ext cx="2036110" cy="701095"/>
            <a:chOff x="4597685" y="3914331"/>
            <a:chExt cx="1542507" cy="498583"/>
          </a:xfrm>
        </p:grpSpPr>
        <p:sp>
          <p:nvSpPr>
            <p:cNvPr id="163" name="TextBox 162"/>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2"/>
            <a:ext cx="2036110" cy="701095"/>
            <a:chOff x="6978976" y="3914331"/>
            <a:chExt cx="1542507" cy="498583"/>
          </a:xfrm>
        </p:grpSpPr>
        <p:sp>
          <p:nvSpPr>
            <p:cNvPr id="166" name="TextBox 165"/>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240">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标题 4"/>
          <p:cNvSpPr txBox="1"/>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zh-CN" altLang="en-US"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20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MH" val="20160830110146"/>
  <p:tag name="MH_LIBRARY" val="CONTENTS"/>
  <p:tag name="MH_TYPE" val="ENTRY"/>
  <p:tag name="ID" val="553512"/>
  <p:tag name="MH_ORDER" val="1"/>
</p:tagLst>
</file>

<file path=ppt/tags/tag4.xml><?xml version="1.0" encoding="utf-8"?>
<p:tagLst xmlns:p="http://schemas.openxmlformats.org/presentationml/2006/main">
  <p:tag name="MH" val="20160830110146"/>
  <p:tag name="MH_LIBRARY" val="CONTENTS"/>
  <p:tag name="MH_TYPE" val="ENTRY"/>
  <p:tag name="ID" val="553512"/>
  <p:tag name="MH_ORDER" val="2"/>
</p:tagLst>
</file>

<file path=ppt/tags/tag5.xml><?xml version="1.0" encoding="utf-8"?>
<p:tagLst xmlns:p="http://schemas.openxmlformats.org/presentationml/2006/main">
  <p:tag name="MH" val="20160830110146"/>
  <p:tag name="MH_LIBRARY" val="CONTENTS"/>
  <p:tag name="MH_TYPE" val="ENTRY"/>
  <p:tag name="ID" val="553512"/>
  <p:tag name="MH_ORDER" val="3"/>
</p:tagLst>
</file>

<file path=ppt/tags/tag6.xml><?xml version="1.0" encoding="utf-8"?>
<p:tagLst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1_自定义设计方案">
  <a:themeElements>
    <a:clrScheme name="自定义 230">
      <a:dk1>
        <a:sysClr val="windowText" lastClr="000000"/>
      </a:dk1>
      <a:lt1>
        <a:sysClr val="window" lastClr="FFFFFF"/>
      </a:lt1>
      <a:dk2>
        <a:srgbClr val="44546A"/>
      </a:dk2>
      <a:lt2>
        <a:srgbClr val="E7E6E6"/>
      </a:lt2>
      <a:accent1>
        <a:srgbClr val="01A89E"/>
      </a:accent1>
      <a:accent2>
        <a:srgbClr val="FDD01A"/>
      </a:accent2>
      <a:accent3>
        <a:srgbClr val="FDEE21"/>
      </a:accent3>
      <a:accent4>
        <a:srgbClr val="01A89E"/>
      </a:accent4>
      <a:accent5>
        <a:srgbClr val="FDD01A"/>
      </a:accent5>
      <a:accent6>
        <a:srgbClr val="FDEE21"/>
      </a:accent6>
      <a:hlink>
        <a:srgbClr val="01A89E"/>
      </a:hlink>
      <a:folHlink>
        <a:srgbClr val="FDD01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9059</Words>
  <Application>WPS 演示</Application>
  <PresentationFormat>自定义</PresentationFormat>
  <Paragraphs>426</Paragraphs>
  <Slides>22</Slides>
  <Notes>22</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Calibri</vt:lpstr>
      <vt:lpstr>微软雅黑</vt:lpstr>
      <vt:lpstr>方正正准黑简体</vt:lpstr>
      <vt:lpstr>黑体</vt:lpstr>
      <vt:lpstr>叶根友毛笔行书2.0版</vt:lpstr>
      <vt:lpstr>Arial Unicode MS</vt:lpstr>
      <vt:lpstr>Calibri Light</vt:lpstr>
      <vt:lpstr>Arial</vt:lpstr>
      <vt:lpstr>Source Sans Pro Light</vt:lpstr>
      <vt:lpstr>Segoe Print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4</cp:revision>
  <dcterms:created xsi:type="dcterms:W3CDTF">2016-10-17T14:00:00Z</dcterms:created>
  <dcterms:modified xsi:type="dcterms:W3CDTF">2019-07-09T02:05:03Z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