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311" r:id="rId2"/>
    <p:sldId id="257" r:id="rId3"/>
    <p:sldId id="258" r:id="rId4"/>
    <p:sldId id="286" r:id="rId5"/>
    <p:sldId id="259" r:id="rId6"/>
    <p:sldId id="266" r:id="rId7"/>
    <p:sldId id="285" r:id="rId8"/>
    <p:sldId id="310" r:id="rId9"/>
    <p:sldId id="284" r:id="rId10"/>
    <p:sldId id="307" r:id="rId11"/>
    <p:sldId id="283" r:id="rId12"/>
    <p:sldId id="282" r:id="rId13"/>
    <p:sldId id="281" r:id="rId14"/>
    <p:sldId id="280" r:id="rId15"/>
    <p:sldId id="279" r:id="rId16"/>
    <p:sldId id="308" r:id="rId17"/>
    <p:sldId id="265" r:id="rId18"/>
    <p:sldId id="292" r:id="rId19"/>
    <p:sldId id="291" r:id="rId20"/>
    <p:sldId id="309" r:id="rId21"/>
    <p:sldId id="260" r:id="rId22"/>
    <p:sldId id="297" r:id="rId23"/>
    <p:sldId id="302" r:id="rId24"/>
    <p:sldId id="301" r:id="rId25"/>
    <p:sldId id="271" r:id="rId26"/>
    <p:sldId id="261" r:id="rId27"/>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09" d="100"/>
          <a:sy n="109" d="100"/>
        </p:scale>
        <p:origin x="-1674" y="-90"/>
      </p:cViewPr>
      <p:guideLst>
        <p:guide orient="horz" pos="2154"/>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smtClean="0"/>
            </a:lvl1pPr>
          </a:lstStyle>
          <a:p>
            <a:fld id="{D2A48B96-639E-45A3-A0BA-2464DFDB1FAA}" type="datetimeFigureOut">
              <a:rPr lang="zh-CN" altLang="en-US"/>
              <a:t>2023-01-10</a:t>
            </a:fld>
            <a:endParaRPr lang="zh-CN" altLang="en-US"/>
          </a:p>
        </p:txBody>
      </p:sp>
      <p:sp>
        <p:nvSpPr>
          <p:cNvPr id="13316"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13317"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FE9B03B2-35AC-4B66-B02D-A3FC9FCBE206}"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ChangeArrowheads="1"/>
          </p:cNvSpPr>
          <p:nvPr>
            <p:ph type="sldImg" idx="4294967295"/>
          </p:nvPr>
        </p:nvSpPr>
        <p:spPr>
          <a:ln>
            <a:miter lim="800000"/>
          </a:ln>
        </p:spPr>
      </p:sp>
      <p:sp>
        <p:nvSpPr>
          <p:cNvPr id="31746"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noChangeArrowheads="1" noTextEdit="1"/>
          </p:cNvSpPr>
          <p:nvPr>
            <p:ph type="sldImg" idx="4294967295"/>
          </p:nvPr>
        </p:nvSpPr>
        <p:spPr>
          <a:ln>
            <a:miter lim="800000"/>
          </a:ln>
        </p:spPr>
      </p:sp>
      <p:sp>
        <p:nvSpPr>
          <p:cNvPr id="33794"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noChangeArrowheads="1" noTextEdit="1"/>
          </p:cNvSpPr>
          <p:nvPr>
            <p:ph type="sldImg" idx="4294967295"/>
          </p:nvPr>
        </p:nvSpPr>
        <p:spPr>
          <a:ln>
            <a:miter lim="800000"/>
          </a:ln>
        </p:spPr>
      </p:sp>
      <p:sp>
        <p:nvSpPr>
          <p:cNvPr id="35842"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ChangeArrowheads="1" noTextEdit="1"/>
          </p:cNvSpPr>
          <p:nvPr>
            <p:ph type="sldImg" idx="4294967295"/>
          </p:nvPr>
        </p:nvSpPr>
        <p:spPr>
          <a:ln>
            <a:miter lim="800000"/>
          </a:ln>
        </p:spPr>
      </p:sp>
      <p:sp>
        <p:nvSpPr>
          <p:cNvPr id="37890"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noProof="1" smtClean="0"/>
              <a:t>单击此处编辑母版标题样式</a:t>
            </a:r>
            <a:endParaRPr lang="en-US" noProof="1"/>
          </a:p>
        </p:txBody>
      </p:sp>
      <p:sp>
        <p:nvSpPr>
          <p:cNvPr id="3" name="KSO_BC1"/>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p:txBody>
      </p:sp>
      <p:sp>
        <p:nvSpPr>
          <p:cNvPr id="4" name="KSO_FD"/>
          <p:cNvSpPr>
            <a:spLocks noGrp="1"/>
          </p:cNvSpPr>
          <p:nvPr>
            <p:ph type="dt" sz="half" idx="10"/>
          </p:nvPr>
        </p:nvSpPr>
        <p:spPr/>
        <p:txBody>
          <a:bodyPr/>
          <a:lstStyle>
            <a:lvl1pPr>
              <a:defRPr/>
            </a:lvl1pPr>
          </a:lstStyle>
          <a:p>
            <a:endParaRPr lang="zh-CN" altLang="en-US"/>
          </a:p>
        </p:txBody>
      </p:sp>
      <p:sp>
        <p:nvSpPr>
          <p:cNvPr id="5" name="KSO_FT"/>
          <p:cNvSpPr>
            <a:spLocks noGrp="1"/>
          </p:cNvSpPr>
          <p:nvPr>
            <p:ph type="ftr" sz="quarter" idx="11"/>
          </p:nvPr>
        </p:nvSpPr>
        <p:spPr/>
        <p:txBody>
          <a:bodyPr/>
          <a:lstStyle>
            <a:lvl1pPr>
              <a:defRPr/>
            </a:lvl1pPr>
          </a:lstStyle>
          <a:p>
            <a:endParaRPr lang="zh-CN" altLang="en-US"/>
          </a:p>
        </p:txBody>
      </p:sp>
      <p:sp>
        <p:nvSpPr>
          <p:cNvPr id="6" name="KSO_FN"/>
          <p:cNvSpPr>
            <a:spLocks noGrp="1"/>
          </p:cNvSpPr>
          <p:nvPr>
            <p:ph type="sldNum" sz="quarter" idx="12"/>
          </p:nvPr>
        </p:nvSpPr>
        <p:spPr/>
        <p:txBody>
          <a:bodyPr/>
          <a:lstStyle>
            <a:lvl1pPr>
              <a:defRPr/>
            </a:lvl1pPr>
          </a:lstStyle>
          <a:p>
            <a:fld id="{0C7E7C07-A65B-4823-A1EC-068F0BD1FBC5}" type="slidenum">
              <a:rPr lang="zh-CN" altLang="en-US"/>
              <a:t>‹#›</a:t>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89" y="365125"/>
            <a:ext cx="1182511" cy="5811838"/>
          </a:xfrm>
        </p:spPr>
        <p:txBody>
          <a:bodyPr vert="eaVert"/>
          <a:lstStyle/>
          <a:p>
            <a:r>
              <a:rPr lang="zh-CN" altLang="en-US" noProof="1" smtClean="0"/>
              <a:t>单击此处编辑母版标题样式</a:t>
            </a:r>
            <a:endParaRPr lang="en-US" noProof="1"/>
          </a:p>
        </p:txBody>
      </p:sp>
      <p:sp>
        <p:nvSpPr>
          <p:cNvPr id="3" name="KSO_BC1"/>
          <p:cNvSpPr>
            <a:spLocks noGrp="1"/>
          </p:cNvSpPr>
          <p:nvPr>
            <p:ph type="body" orient="vert" idx="1"/>
          </p:nvPr>
        </p:nvSpPr>
        <p:spPr>
          <a:xfrm>
            <a:off x="2113841" y="365125"/>
            <a:ext cx="7933269" cy="5811838"/>
          </a:xfrm>
        </p:spPr>
        <p:txBody>
          <a:bodyPr vert="eaVert"/>
          <a:lstStyle/>
          <a:p>
            <a:pPr lvl="0"/>
            <a:r>
              <a:rPr lang="zh-CN" altLang="en-US" noProof="1" smtClean="0"/>
              <a:t>单击此处编辑母版文本样式</a:t>
            </a:r>
          </a:p>
          <a:p>
            <a:pPr lvl="1"/>
            <a:r>
              <a:rPr lang="zh-CN" altLang="en-US" noProof="1" smtClean="0"/>
              <a:t>第二级</a:t>
            </a:r>
          </a:p>
        </p:txBody>
      </p:sp>
      <p:sp>
        <p:nvSpPr>
          <p:cNvPr id="4" name="KSO_FD"/>
          <p:cNvSpPr>
            <a:spLocks noGrp="1"/>
          </p:cNvSpPr>
          <p:nvPr>
            <p:ph type="dt" sz="half" idx="10"/>
          </p:nvPr>
        </p:nvSpPr>
        <p:spPr/>
        <p:txBody>
          <a:bodyPr/>
          <a:lstStyle>
            <a:lvl1pPr>
              <a:defRPr/>
            </a:lvl1pPr>
          </a:lstStyle>
          <a:p>
            <a:endParaRPr lang="zh-CN" altLang="en-US"/>
          </a:p>
        </p:txBody>
      </p:sp>
      <p:sp>
        <p:nvSpPr>
          <p:cNvPr id="5" name="KSO_FT"/>
          <p:cNvSpPr>
            <a:spLocks noGrp="1"/>
          </p:cNvSpPr>
          <p:nvPr>
            <p:ph type="ftr" sz="quarter" idx="11"/>
          </p:nvPr>
        </p:nvSpPr>
        <p:spPr/>
        <p:txBody>
          <a:bodyPr/>
          <a:lstStyle>
            <a:lvl1pPr>
              <a:defRPr/>
            </a:lvl1pPr>
          </a:lstStyle>
          <a:p>
            <a:endParaRPr lang="zh-CN" altLang="en-US"/>
          </a:p>
        </p:txBody>
      </p:sp>
      <p:sp>
        <p:nvSpPr>
          <p:cNvPr id="6" name="KSO_FN"/>
          <p:cNvSpPr>
            <a:spLocks noGrp="1"/>
          </p:cNvSpPr>
          <p:nvPr>
            <p:ph type="sldNum" sz="quarter" idx="12"/>
          </p:nvPr>
        </p:nvSpPr>
        <p:spPr/>
        <p:txBody>
          <a:bodyPr/>
          <a:lstStyle>
            <a:lvl1pPr>
              <a:defRPr/>
            </a:lvl1pPr>
          </a:lstStyle>
          <a:p>
            <a:fld id="{BF5B9084-33D6-40D7-BADF-1ABF48A91BD4}" type="slidenum">
              <a:rPr lang="zh-CN" altLang="en-US"/>
              <a:t>‹#›</a:t>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4" name="图片 7"/>
          <p:cNvPicPr>
            <a:picLocks noChangeAspect="1" noChangeArrowheads="1"/>
          </p:cNvPicPr>
          <p:nvPr/>
        </p:nvPicPr>
        <p:blipFill>
          <a:blip r:embed="rId2" cstate="email"/>
          <a:srcRect t="-3285" b="-2"/>
          <a:stretch>
            <a:fillRect/>
          </a:stretch>
        </p:blipFill>
        <p:spPr bwMode="auto">
          <a:xfrm>
            <a:off x="0" y="-225425"/>
            <a:ext cx="12208933" cy="708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216400" y="1857375"/>
            <a:ext cx="3314700" cy="4864100"/>
          </a:xfrm>
          <a:prstGeom prst="rect">
            <a:avLst/>
          </a:prstGeom>
          <a:solidFill>
            <a:srgbClr val="F1F5F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 name="KSO_CT2"/>
          <p:cNvSpPr>
            <a:spLocks noGrp="1"/>
          </p:cNvSpPr>
          <p:nvPr>
            <p:ph type="subTitle" idx="1" hasCustomPrompt="1"/>
          </p:nvPr>
        </p:nvSpPr>
        <p:spPr>
          <a:xfrm>
            <a:off x="4329044" y="3471060"/>
            <a:ext cx="724452" cy="3250416"/>
          </a:xfrm>
          <a:noFill/>
        </p:spPr>
        <p:txBody>
          <a:bodyPr vert="eaVert">
            <a:noAutofit/>
          </a:bodyPr>
          <a:lstStyle>
            <a:lvl1pPr marL="0" indent="0" algn="r">
              <a:buNone/>
              <a:defRPr sz="1800">
                <a:solidFill>
                  <a:srgbClr val="000000"/>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单击此处添加您的副标题</a:t>
            </a:r>
          </a:p>
        </p:txBody>
      </p:sp>
      <p:sp>
        <p:nvSpPr>
          <p:cNvPr id="7" name="KSO_CT1"/>
          <p:cNvSpPr>
            <a:spLocks noGrp="1"/>
          </p:cNvSpPr>
          <p:nvPr>
            <p:ph type="title" hasCustomPrompt="1"/>
          </p:nvPr>
        </p:nvSpPr>
        <p:spPr>
          <a:xfrm>
            <a:off x="5148471" y="2114676"/>
            <a:ext cx="2155687" cy="4606800"/>
          </a:xfrm>
        </p:spPr>
        <p:txBody>
          <a:bodyPr vert="eaVert">
            <a:noAutofit/>
          </a:bodyPr>
          <a:lstStyle>
            <a:lvl1pPr algn="l">
              <a:defRPr sz="4200" baseline="0">
                <a:solidFill>
                  <a:srgbClr val="000000"/>
                </a:solidFill>
                <a:effectLst/>
                <a:latin typeface="Times New Roman" panose="02020603050405020304" pitchFamily="18" charset="0"/>
              </a:defRPr>
            </a:lvl1pPr>
          </a:lstStyle>
          <a:p>
            <a:r>
              <a:rPr lang="zh-CN" altLang="en-US" noProof="1" smtClean="0"/>
              <a:t>单击此处</a:t>
            </a:r>
            <a:r>
              <a:rPr lang="en-US" altLang="zh-CN" dirty="0" smtClean="0"/>
              <a:t/>
            </a:r>
            <a:br>
              <a:rPr lang="en-US" altLang="zh-CN" dirty="0" smtClean="0"/>
            </a:br>
            <a:r>
              <a:rPr lang="zh-CN" altLang="en-US" noProof="1" smtClean="0"/>
              <a:t>添加您的标题文字</a:t>
            </a:r>
            <a:endParaRPr lang="zh-CN" altLang="en-US" noProof="1"/>
          </a:p>
        </p:txBody>
      </p:sp>
      <p:sp>
        <p:nvSpPr>
          <p:cNvPr id="6" name="KSO_FD"/>
          <p:cNvSpPr>
            <a:spLocks noGrp="1"/>
          </p:cNvSpPr>
          <p:nvPr>
            <p:ph type="dt" sz="half" idx="10"/>
          </p:nvPr>
        </p:nvSpPr>
        <p:spPr/>
        <p:txBody>
          <a:bodyPr/>
          <a:lstStyle>
            <a:lvl1pPr>
              <a:defRPr/>
            </a:lvl1pPr>
          </a:lstStyle>
          <a:p>
            <a:fld id="{C9E60F58-3108-4415-857A-6D0360DF626E}" type="datetimeFigureOut">
              <a:rPr lang="zh-CN" altLang="en-US"/>
              <a:t>2023-01-10</a:t>
            </a:fld>
            <a:endParaRPr lang="zh-CN" altLang="en-US"/>
          </a:p>
        </p:txBody>
      </p:sp>
      <p:sp>
        <p:nvSpPr>
          <p:cNvPr id="8" name="KSO_FT"/>
          <p:cNvSpPr>
            <a:spLocks noGrp="1"/>
          </p:cNvSpPr>
          <p:nvPr>
            <p:ph type="ftr" sz="quarter" idx="11"/>
          </p:nvPr>
        </p:nvSpPr>
        <p:spPr/>
        <p:txBody>
          <a:bodyPr/>
          <a:lstStyle>
            <a:lvl1pPr>
              <a:defRPr/>
            </a:lvl1pPr>
          </a:lstStyle>
          <a:p>
            <a:endParaRPr lang="zh-CN" altLang="en-US"/>
          </a:p>
        </p:txBody>
      </p:sp>
      <p:sp>
        <p:nvSpPr>
          <p:cNvPr id="9" name="KSO_FN"/>
          <p:cNvSpPr>
            <a:spLocks noGrp="1"/>
          </p:cNvSpPr>
          <p:nvPr>
            <p:ph type="sldNum" sz="quarter" idx="12"/>
          </p:nvPr>
        </p:nvSpPr>
        <p:spPr/>
        <p:txBody>
          <a:bodyPr/>
          <a:lstStyle>
            <a:lvl1pPr>
              <a:defRPr/>
            </a:lvl1pPr>
          </a:lstStyle>
          <a:p>
            <a:fld id="{870E90F8-6458-4F74-A001-5A155A3E070B}" type="slidenum">
              <a:rPr lang="zh-CN" altLang="en-US"/>
              <a:t>‹#›</a:t>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noProof="1" smtClean="0"/>
              <a:t>单击此处编辑母版标题样式</a:t>
            </a:r>
            <a:endParaRPr lang="en-US" noProof="1"/>
          </a:p>
        </p:txBody>
      </p:sp>
      <p:sp>
        <p:nvSpPr>
          <p:cNvPr id="3" name="KSO_BC1"/>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p:txBody>
      </p:sp>
      <p:sp>
        <p:nvSpPr>
          <p:cNvPr id="4" name="KSO_FD"/>
          <p:cNvSpPr>
            <a:spLocks noGrp="1"/>
          </p:cNvSpPr>
          <p:nvPr>
            <p:ph type="dt" sz="half" idx="10"/>
          </p:nvPr>
        </p:nvSpPr>
        <p:spPr/>
        <p:txBody>
          <a:bodyPr/>
          <a:lstStyle>
            <a:lvl1pPr>
              <a:defRPr/>
            </a:lvl1pPr>
          </a:lstStyle>
          <a:p>
            <a:endParaRPr lang="zh-CN" altLang="en-US"/>
          </a:p>
        </p:txBody>
      </p:sp>
      <p:sp>
        <p:nvSpPr>
          <p:cNvPr id="5" name="KSO_FT"/>
          <p:cNvSpPr>
            <a:spLocks noGrp="1"/>
          </p:cNvSpPr>
          <p:nvPr>
            <p:ph type="ftr" sz="quarter" idx="11"/>
          </p:nvPr>
        </p:nvSpPr>
        <p:spPr/>
        <p:txBody>
          <a:bodyPr/>
          <a:lstStyle>
            <a:lvl1pPr>
              <a:defRPr/>
            </a:lvl1pPr>
          </a:lstStyle>
          <a:p>
            <a:endParaRPr lang="zh-CN" altLang="en-US"/>
          </a:p>
        </p:txBody>
      </p:sp>
      <p:sp>
        <p:nvSpPr>
          <p:cNvPr id="6" name="KSO_FN"/>
          <p:cNvSpPr>
            <a:spLocks noGrp="1"/>
          </p:cNvSpPr>
          <p:nvPr>
            <p:ph type="sldNum" sz="quarter" idx="12"/>
          </p:nvPr>
        </p:nvSpPr>
        <p:spPr/>
        <p:txBody>
          <a:bodyPr/>
          <a:lstStyle>
            <a:lvl1pPr>
              <a:defRPr/>
            </a:lvl1pPr>
          </a:lstStyle>
          <a:p>
            <a:fld id="{B5997D10-93EE-481B-9363-5002FD13B622}" type="slidenum">
              <a:rPr lang="zh-CN" altLang="en-US"/>
              <a:t>‹#›</a:t>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图片 6"/>
          <p:cNvPicPr>
            <a:picLocks noChangeAspect="1" noChangeArrowheads="1"/>
          </p:cNvPicPr>
          <p:nvPr/>
        </p:nvPicPr>
        <p:blipFill>
          <a:blip r:embed="rId2" cstate="email"/>
          <a:srcRect l="-2" r="-145" b="-2"/>
          <a:stretch>
            <a:fillRect/>
          </a:stretch>
        </p:blipFill>
        <p:spPr bwMode="auto">
          <a:xfrm>
            <a:off x="0" y="0"/>
            <a:ext cx="122089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KSO_ST1"/>
          <p:cNvSpPr>
            <a:spLocks noGrp="1"/>
          </p:cNvSpPr>
          <p:nvPr>
            <p:ph type="title" hasCustomPrompt="1"/>
          </p:nvPr>
        </p:nvSpPr>
        <p:spPr>
          <a:xfrm>
            <a:off x="2098675" y="1977564"/>
            <a:ext cx="7994651" cy="1235075"/>
          </a:xfrm>
        </p:spPr>
        <p:txBody>
          <a:bodyPr/>
          <a:lstStyle>
            <a:lvl1pPr algn="ctr">
              <a:defRPr sz="3600">
                <a:solidFill>
                  <a:schemeClr val="accent1">
                    <a:lumMod val="75000"/>
                  </a:schemeClr>
                </a:solidFill>
                <a:effectLst/>
              </a:defRPr>
            </a:lvl1pPr>
          </a:lstStyle>
          <a:p>
            <a:r>
              <a:rPr lang="zh-CN" altLang="en-US" noProof="1" smtClean="0"/>
              <a:t>此处添加您的标题</a:t>
            </a:r>
            <a:endParaRPr lang="en-US" noProof="1"/>
          </a:p>
        </p:txBody>
      </p:sp>
      <p:sp>
        <p:nvSpPr>
          <p:cNvPr id="3" name="KSO_ST2"/>
          <p:cNvSpPr>
            <a:spLocks noGrp="1"/>
          </p:cNvSpPr>
          <p:nvPr>
            <p:ph type="body" idx="1" hasCustomPrompt="1"/>
          </p:nvPr>
        </p:nvSpPr>
        <p:spPr>
          <a:xfrm>
            <a:off x="4050892" y="3269790"/>
            <a:ext cx="4090217" cy="432000"/>
          </a:xfrm>
          <a:prstGeom prst="roundRect">
            <a:avLst>
              <a:gd name="adj" fmla="val 50000"/>
            </a:avLst>
          </a:prstGeom>
          <a:solidFill>
            <a:schemeClr val="accent2"/>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noProof="1" smtClean="0"/>
              <a:t>单击此处添加您的副标题</a:t>
            </a:r>
            <a:endParaRPr lang="en-US" altLang="zh-CN" noProof="1"/>
          </a:p>
        </p:txBody>
      </p:sp>
      <p:sp>
        <p:nvSpPr>
          <p:cNvPr id="5" name="KSO_FD"/>
          <p:cNvSpPr>
            <a:spLocks noGrp="1"/>
          </p:cNvSpPr>
          <p:nvPr>
            <p:ph type="dt" sz="half" idx="10"/>
          </p:nvPr>
        </p:nvSpPr>
        <p:spPr/>
        <p:txBody>
          <a:bodyPr/>
          <a:lstStyle>
            <a:lvl1pPr>
              <a:defRPr/>
            </a:lvl1pPr>
          </a:lstStyle>
          <a:p>
            <a:endParaRPr lang="zh-CN" altLang="en-US"/>
          </a:p>
        </p:txBody>
      </p:sp>
      <p:sp>
        <p:nvSpPr>
          <p:cNvPr id="6" name="KSO_FT"/>
          <p:cNvSpPr>
            <a:spLocks noGrp="1"/>
          </p:cNvSpPr>
          <p:nvPr>
            <p:ph type="ftr" sz="quarter" idx="11"/>
          </p:nvPr>
        </p:nvSpPr>
        <p:spPr/>
        <p:txBody>
          <a:bodyPr/>
          <a:lstStyle>
            <a:lvl1pPr>
              <a:defRPr/>
            </a:lvl1pPr>
          </a:lstStyle>
          <a:p>
            <a:endParaRPr lang="zh-CN" altLang="en-US"/>
          </a:p>
        </p:txBody>
      </p:sp>
      <p:sp>
        <p:nvSpPr>
          <p:cNvPr id="7" name="KSO_FN"/>
          <p:cNvSpPr>
            <a:spLocks noGrp="1"/>
          </p:cNvSpPr>
          <p:nvPr>
            <p:ph type="sldNum" sz="quarter" idx="12"/>
          </p:nvPr>
        </p:nvSpPr>
        <p:spPr/>
        <p:txBody>
          <a:bodyPr/>
          <a:lstStyle>
            <a:lvl1pPr>
              <a:defRPr/>
            </a:lvl1pPr>
          </a:lstStyle>
          <a:p>
            <a:fld id="{6B27632E-7F8B-49C0-9E7B-2B0736CA0732}" type="slidenum">
              <a:rPr lang="zh-CN" altLang="en-US"/>
              <a:t>‹#›</a:t>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noProof="1" smtClean="0"/>
              <a:t>单击此处编辑母版标题样式</a:t>
            </a:r>
            <a:endParaRPr lang="en-US" noProof="1"/>
          </a:p>
        </p:txBody>
      </p:sp>
      <p:sp>
        <p:nvSpPr>
          <p:cNvPr id="3" name="KSO_BC1"/>
          <p:cNvSpPr>
            <a:spLocks noGrp="1"/>
          </p:cNvSpPr>
          <p:nvPr>
            <p:ph sz="half" idx="1"/>
          </p:nvPr>
        </p:nvSpPr>
        <p:spPr>
          <a:xfrm>
            <a:off x="1399823" y="1244600"/>
            <a:ext cx="5080000" cy="4932363"/>
          </a:xfrm>
        </p:spPr>
        <p:txBody>
          <a:bodyPr/>
          <a:lstStyle/>
          <a:p>
            <a:pPr lvl="0"/>
            <a:r>
              <a:rPr lang="zh-CN" altLang="en-US" noProof="1" smtClean="0"/>
              <a:t>单击此处编辑母版文本样式</a:t>
            </a:r>
          </a:p>
          <a:p>
            <a:pPr lvl="1"/>
            <a:r>
              <a:rPr lang="zh-CN" altLang="en-US" noProof="1" smtClean="0"/>
              <a:t>第二级</a:t>
            </a:r>
          </a:p>
        </p:txBody>
      </p:sp>
      <p:sp>
        <p:nvSpPr>
          <p:cNvPr id="4" name="KSO_BC2"/>
          <p:cNvSpPr>
            <a:spLocks noGrp="1"/>
          </p:cNvSpPr>
          <p:nvPr>
            <p:ph sz="half" idx="2"/>
          </p:nvPr>
        </p:nvSpPr>
        <p:spPr>
          <a:xfrm>
            <a:off x="6519332" y="1244600"/>
            <a:ext cx="5094116" cy="4932363"/>
          </a:xfrm>
        </p:spPr>
        <p:txBody>
          <a:bodyPr/>
          <a:lstStyle/>
          <a:p>
            <a:pPr lvl="0"/>
            <a:r>
              <a:rPr lang="zh-CN" altLang="en-US" noProof="1" smtClean="0"/>
              <a:t>单击此处编辑母版文本样式</a:t>
            </a:r>
          </a:p>
          <a:p>
            <a:pPr lvl="1"/>
            <a:r>
              <a:rPr lang="zh-CN" altLang="en-US" noProof="1" smtClean="0"/>
              <a:t>第二级</a:t>
            </a:r>
          </a:p>
        </p:txBody>
      </p:sp>
      <p:sp>
        <p:nvSpPr>
          <p:cNvPr id="5" name="KSO_FD"/>
          <p:cNvSpPr>
            <a:spLocks noGrp="1"/>
          </p:cNvSpPr>
          <p:nvPr>
            <p:ph type="dt" sz="half" idx="10"/>
          </p:nvPr>
        </p:nvSpPr>
        <p:spPr/>
        <p:txBody>
          <a:bodyPr/>
          <a:lstStyle>
            <a:lvl1pPr>
              <a:defRPr/>
            </a:lvl1pPr>
          </a:lstStyle>
          <a:p>
            <a:endParaRPr lang="zh-CN" altLang="en-US"/>
          </a:p>
        </p:txBody>
      </p:sp>
      <p:sp>
        <p:nvSpPr>
          <p:cNvPr id="6" name="KSO_FT"/>
          <p:cNvSpPr>
            <a:spLocks noGrp="1"/>
          </p:cNvSpPr>
          <p:nvPr>
            <p:ph type="ftr" sz="quarter" idx="11"/>
          </p:nvPr>
        </p:nvSpPr>
        <p:spPr/>
        <p:txBody>
          <a:bodyPr/>
          <a:lstStyle>
            <a:lvl1pPr>
              <a:defRPr/>
            </a:lvl1pPr>
          </a:lstStyle>
          <a:p>
            <a:endParaRPr lang="zh-CN" altLang="en-US"/>
          </a:p>
        </p:txBody>
      </p:sp>
      <p:sp>
        <p:nvSpPr>
          <p:cNvPr id="7" name="KSO_FN"/>
          <p:cNvSpPr>
            <a:spLocks noGrp="1"/>
          </p:cNvSpPr>
          <p:nvPr>
            <p:ph type="sldNum" sz="quarter" idx="12"/>
          </p:nvPr>
        </p:nvSpPr>
        <p:spPr/>
        <p:txBody>
          <a:bodyPr/>
          <a:lstStyle>
            <a:lvl1pPr>
              <a:defRPr/>
            </a:lvl1pPr>
          </a:lstStyle>
          <a:p>
            <a:fld id="{DE693441-B2D5-458D-A925-7B33D6672BFF}" type="slidenum">
              <a:rPr lang="zh-CN" altLang="en-US"/>
              <a:t>‹#›</a:t>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noProof="1" smtClean="0"/>
              <a:t>单击此处编辑母版标题样式</a:t>
            </a:r>
            <a:endParaRPr lang="en-US" noProof="1"/>
          </a:p>
        </p:txBody>
      </p:sp>
      <p:sp>
        <p:nvSpPr>
          <p:cNvPr id="3" name="Text Placeholder 2"/>
          <p:cNvSpPr>
            <a:spLocks noGrp="1"/>
          </p:cNvSpPr>
          <p:nvPr>
            <p:ph type="body" idx="1"/>
          </p:nvPr>
        </p:nvSpPr>
        <p:spPr>
          <a:xfrm>
            <a:off x="1099435" y="1376362"/>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KSO_BC1"/>
          <p:cNvSpPr>
            <a:spLocks noGrp="1"/>
          </p:cNvSpPr>
          <p:nvPr>
            <p:ph sz="half" idx="2"/>
          </p:nvPr>
        </p:nvSpPr>
        <p:spPr>
          <a:xfrm>
            <a:off x="1099435" y="2200274"/>
            <a:ext cx="5157787" cy="3684588"/>
          </a:xfrm>
        </p:spPr>
        <p:txBody>
          <a:bodyPr/>
          <a:lstStyle/>
          <a:p>
            <a:pPr lvl="0"/>
            <a:r>
              <a:rPr lang="zh-CN" altLang="en-US" noProof="1" smtClean="0"/>
              <a:t>单击此处编辑母版文本样式</a:t>
            </a:r>
          </a:p>
          <a:p>
            <a:pPr lvl="1"/>
            <a:r>
              <a:rPr lang="zh-CN" altLang="en-US" noProof="1" smtClean="0"/>
              <a:t>第二级</a:t>
            </a:r>
          </a:p>
        </p:txBody>
      </p:sp>
      <p:sp>
        <p:nvSpPr>
          <p:cNvPr id="5" name="Text Placeholder 4"/>
          <p:cNvSpPr>
            <a:spLocks noGrp="1"/>
          </p:cNvSpPr>
          <p:nvPr>
            <p:ph type="body" sz="quarter" idx="3"/>
          </p:nvPr>
        </p:nvSpPr>
        <p:spPr>
          <a:xfrm>
            <a:off x="6431845" y="1376362"/>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KSO_BC2"/>
          <p:cNvSpPr>
            <a:spLocks noGrp="1"/>
          </p:cNvSpPr>
          <p:nvPr>
            <p:ph sz="quarter" idx="4"/>
          </p:nvPr>
        </p:nvSpPr>
        <p:spPr>
          <a:xfrm>
            <a:off x="6431845" y="2200274"/>
            <a:ext cx="5183188" cy="3684588"/>
          </a:xfrm>
        </p:spPr>
        <p:txBody>
          <a:bodyPr/>
          <a:lstStyle/>
          <a:p>
            <a:pPr lvl="0"/>
            <a:r>
              <a:rPr lang="zh-CN" altLang="en-US" noProof="1" smtClean="0"/>
              <a:t>单击此处编辑母版文本样式</a:t>
            </a:r>
          </a:p>
          <a:p>
            <a:pPr lvl="1"/>
            <a:r>
              <a:rPr lang="zh-CN" altLang="en-US" noProof="1" smtClean="0"/>
              <a:t>第二级</a:t>
            </a:r>
          </a:p>
        </p:txBody>
      </p:sp>
      <p:sp>
        <p:nvSpPr>
          <p:cNvPr id="7" name="KSO_FD"/>
          <p:cNvSpPr>
            <a:spLocks noGrp="1"/>
          </p:cNvSpPr>
          <p:nvPr>
            <p:ph type="dt" sz="half" idx="10"/>
          </p:nvPr>
        </p:nvSpPr>
        <p:spPr/>
        <p:txBody>
          <a:bodyPr/>
          <a:lstStyle>
            <a:lvl1pPr>
              <a:defRPr/>
            </a:lvl1pPr>
          </a:lstStyle>
          <a:p>
            <a:endParaRPr lang="zh-CN" altLang="en-US"/>
          </a:p>
        </p:txBody>
      </p:sp>
      <p:sp>
        <p:nvSpPr>
          <p:cNvPr id="8" name="KSO_FT"/>
          <p:cNvSpPr>
            <a:spLocks noGrp="1"/>
          </p:cNvSpPr>
          <p:nvPr>
            <p:ph type="ftr" sz="quarter" idx="11"/>
          </p:nvPr>
        </p:nvSpPr>
        <p:spPr/>
        <p:txBody>
          <a:bodyPr/>
          <a:lstStyle>
            <a:lvl1pPr>
              <a:defRPr/>
            </a:lvl1pPr>
          </a:lstStyle>
          <a:p>
            <a:endParaRPr lang="zh-CN" altLang="en-US"/>
          </a:p>
        </p:txBody>
      </p:sp>
      <p:sp>
        <p:nvSpPr>
          <p:cNvPr id="9" name="KSO_FN"/>
          <p:cNvSpPr>
            <a:spLocks noGrp="1"/>
          </p:cNvSpPr>
          <p:nvPr>
            <p:ph type="sldNum" sz="quarter" idx="12"/>
          </p:nvPr>
        </p:nvSpPr>
        <p:spPr/>
        <p:txBody>
          <a:bodyPr/>
          <a:lstStyle>
            <a:lvl1pPr>
              <a:defRPr/>
            </a:lvl1pPr>
          </a:lstStyle>
          <a:p>
            <a:fld id="{F75FC949-C26A-4BA2-BE25-5579AA599AE0}" type="slidenum">
              <a:rPr lang="zh-CN" altLang="en-US"/>
              <a:t>‹#›</a:t>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2" name="图片 4"/>
          <p:cNvPicPr>
            <a:picLocks noChangeAspect="1" noChangeArrowheads="1"/>
          </p:cNvPicPr>
          <p:nvPr/>
        </p:nvPicPr>
        <p:blipFill>
          <a:blip r:embed="rId2" cstate="email"/>
          <a:srcRect l="-4"/>
          <a:stretch>
            <a:fillRect/>
          </a:stretch>
        </p:blipFill>
        <p:spPr bwMode="auto">
          <a:xfrm>
            <a:off x="0" y="0"/>
            <a:ext cx="12192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KSO_FD"/>
          <p:cNvSpPr>
            <a:spLocks noGrp="1"/>
          </p:cNvSpPr>
          <p:nvPr>
            <p:ph type="dt" sz="half" idx="10"/>
          </p:nvPr>
        </p:nvSpPr>
        <p:spPr/>
        <p:txBody>
          <a:bodyPr/>
          <a:lstStyle>
            <a:lvl1pPr>
              <a:defRPr/>
            </a:lvl1pPr>
          </a:lstStyle>
          <a:p>
            <a:endParaRPr lang="zh-CN" altLang="en-US"/>
          </a:p>
        </p:txBody>
      </p:sp>
      <p:sp>
        <p:nvSpPr>
          <p:cNvPr id="4" name="KSO_FT"/>
          <p:cNvSpPr>
            <a:spLocks noGrp="1"/>
          </p:cNvSpPr>
          <p:nvPr>
            <p:ph type="ftr" sz="quarter" idx="11"/>
          </p:nvPr>
        </p:nvSpPr>
        <p:spPr/>
        <p:txBody>
          <a:bodyPr/>
          <a:lstStyle>
            <a:lvl1pPr>
              <a:defRPr/>
            </a:lvl1pPr>
          </a:lstStyle>
          <a:p>
            <a:endParaRPr lang="zh-CN" altLang="en-US"/>
          </a:p>
        </p:txBody>
      </p:sp>
      <p:sp>
        <p:nvSpPr>
          <p:cNvPr id="5" name="KSO_FN"/>
          <p:cNvSpPr>
            <a:spLocks noGrp="1"/>
          </p:cNvSpPr>
          <p:nvPr>
            <p:ph type="sldNum" sz="quarter" idx="12"/>
          </p:nvPr>
        </p:nvSpPr>
        <p:spPr/>
        <p:txBody>
          <a:bodyPr/>
          <a:lstStyle>
            <a:lvl1pPr>
              <a:defRPr/>
            </a:lvl1pPr>
          </a:lstStyle>
          <a:p>
            <a:fld id="{1A59A9B0-E50B-467D-B4A4-A0D45E4F917C}" type="slidenum">
              <a:rPr lang="zh-CN" altLang="en-US"/>
              <a:t>‹#›</a:t>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89" y="533402"/>
            <a:ext cx="3932237" cy="1600200"/>
          </a:xfrm>
        </p:spPr>
        <p:txBody>
          <a:bodyPr/>
          <a:lstStyle>
            <a:lvl1pPr>
              <a:defRPr sz="3200"/>
            </a:lvl1pPr>
          </a:lstStyle>
          <a:p>
            <a:r>
              <a:rPr lang="zh-CN" altLang="en-US" noProof="1" smtClean="0"/>
              <a:t>单击此处编辑母版标题样式</a:t>
            </a:r>
            <a:endParaRPr lang="en-US" noProof="1"/>
          </a:p>
        </p:txBody>
      </p:sp>
      <p:sp>
        <p:nvSpPr>
          <p:cNvPr id="3" name="KSO_BC1"/>
          <p:cNvSpPr>
            <a:spLocks noGrp="1"/>
          </p:cNvSpPr>
          <p:nvPr>
            <p:ph idx="1"/>
          </p:nvPr>
        </p:nvSpPr>
        <p:spPr>
          <a:xfrm>
            <a:off x="5487989" y="1063628"/>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p:txBody>
      </p:sp>
      <p:sp>
        <p:nvSpPr>
          <p:cNvPr id="4" name="KSO_BC2"/>
          <p:cNvSpPr>
            <a:spLocks noGrp="1"/>
          </p:cNvSpPr>
          <p:nvPr>
            <p:ph type="body" sz="half" idx="2"/>
          </p:nvPr>
        </p:nvSpPr>
        <p:spPr>
          <a:xfrm>
            <a:off x="1144589" y="21336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KSO_FD"/>
          <p:cNvSpPr>
            <a:spLocks noGrp="1"/>
          </p:cNvSpPr>
          <p:nvPr>
            <p:ph type="dt" sz="half" idx="10"/>
          </p:nvPr>
        </p:nvSpPr>
        <p:spPr/>
        <p:txBody>
          <a:bodyPr/>
          <a:lstStyle>
            <a:lvl1pPr>
              <a:defRPr/>
            </a:lvl1pPr>
          </a:lstStyle>
          <a:p>
            <a:endParaRPr lang="zh-CN" altLang="en-US"/>
          </a:p>
        </p:txBody>
      </p:sp>
      <p:sp>
        <p:nvSpPr>
          <p:cNvPr id="6" name="KSO_FT"/>
          <p:cNvSpPr>
            <a:spLocks noGrp="1"/>
          </p:cNvSpPr>
          <p:nvPr>
            <p:ph type="ftr" sz="quarter" idx="11"/>
          </p:nvPr>
        </p:nvSpPr>
        <p:spPr/>
        <p:txBody>
          <a:bodyPr/>
          <a:lstStyle>
            <a:lvl1pPr>
              <a:defRPr/>
            </a:lvl1pPr>
          </a:lstStyle>
          <a:p>
            <a:endParaRPr lang="zh-CN" altLang="en-US"/>
          </a:p>
        </p:txBody>
      </p:sp>
      <p:sp>
        <p:nvSpPr>
          <p:cNvPr id="7" name="KSO_FN"/>
          <p:cNvSpPr>
            <a:spLocks noGrp="1"/>
          </p:cNvSpPr>
          <p:nvPr>
            <p:ph type="sldNum" sz="quarter" idx="12"/>
          </p:nvPr>
        </p:nvSpPr>
        <p:spPr/>
        <p:txBody>
          <a:bodyPr/>
          <a:lstStyle>
            <a:lvl1pPr>
              <a:defRPr/>
            </a:lvl1pPr>
          </a:lstStyle>
          <a:p>
            <a:fld id="{BFAFC4BE-672E-402B-BCA3-B28A1E823BE3}" type="slidenum">
              <a:rPr lang="zh-CN" altLang="en-US"/>
              <a:t>‹#›</a:t>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lstStyle>
            <a:lvl1pPr>
              <a:defRPr sz="3200"/>
            </a:lvl1pPr>
          </a:lstStyle>
          <a:p>
            <a:r>
              <a:rPr lang="zh-CN" altLang="en-US" noProof="1" smtClean="0"/>
              <a:t>单击此处编辑母版标题样式</a:t>
            </a:r>
            <a:endParaRPr lang="en-US" noProof="1"/>
          </a:p>
        </p:txBody>
      </p:sp>
      <p:sp>
        <p:nvSpPr>
          <p:cNvPr id="3" name="KSO_BC1"/>
          <p:cNvSpPr>
            <a:spLocks noGrp="1" noChangeAspect="1"/>
          </p:cNvSpPr>
          <p:nvPr>
            <p:ph type="pic" idx="1"/>
          </p:nvPr>
        </p:nvSpPr>
        <p:spPr>
          <a:xfrm>
            <a:off x="5442833"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noProof="1" smtClean="0"/>
              <a:t>单击图标添加图片</a:t>
            </a:r>
            <a:endParaRPr lang="en-US" noProof="1"/>
          </a:p>
        </p:txBody>
      </p:sp>
      <p:sp>
        <p:nvSpPr>
          <p:cNvPr id="4" name="KSO_BC2"/>
          <p:cNvSpPr>
            <a:spLocks noGrp="1"/>
          </p:cNvSpPr>
          <p:nvPr>
            <p:ph type="body" sz="half" idx="2"/>
          </p:nvPr>
        </p:nvSpPr>
        <p:spPr>
          <a:xfrm>
            <a:off x="12461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KSO_FD"/>
          <p:cNvSpPr>
            <a:spLocks noGrp="1"/>
          </p:cNvSpPr>
          <p:nvPr>
            <p:ph type="dt" sz="half" idx="10"/>
          </p:nvPr>
        </p:nvSpPr>
        <p:spPr/>
        <p:txBody>
          <a:bodyPr/>
          <a:lstStyle>
            <a:lvl1pPr>
              <a:defRPr/>
            </a:lvl1pPr>
          </a:lstStyle>
          <a:p>
            <a:endParaRPr lang="zh-CN" altLang="en-US"/>
          </a:p>
        </p:txBody>
      </p:sp>
      <p:sp>
        <p:nvSpPr>
          <p:cNvPr id="6" name="KSO_FT"/>
          <p:cNvSpPr>
            <a:spLocks noGrp="1"/>
          </p:cNvSpPr>
          <p:nvPr>
            <p:ph type="ftr" sz="quarter" idx="11"/>
          </p:nvPr>
        </p:nvSpPr>
        <p:spPr/>
        <p:txBody>
          <a:bodyPr/>
          <a:lstStyle>
            <a:lvl1pPr>
              <a:defRPr/>
            </a:lvl1pPr>
          </a:lstStyle>
          <a:p>
            <a:endParaRPr lang="zh-CN" altLang="en-US"/>
          </a:p>
        </p:txBody>
      </p:sp>
      <p:sp>
        <p:nvSpPr>
          <p:cNvPr id="7" name="KSO_FN"/>
          <p:cNvSpPr>
            <a:spLocks noGrp="1"/>
          </p:cNvSpPr>
          <p:nvPr>
            <p:ph type="sldNum" sz="quarter" idx="12"/>
          </p:nvPr>
        </p:nvSpPr>
        <p:spPr/>
        <p:txBody>
          <a:bodyPr/>
          <a:lstStyle>
            <a:lvl1pPr>
              <a:defRPr/>
            </a:lvl1pPr>
          </a:lstStyle>
          <a:p>
            <a:fld id="{85386BAA-9D47-4CF6-BE53-CF459B768C93}" type="slidenum">
              <a:rPr lang="zh-CN" altLang="en-US"/>
              <a:t>‹#›</a:t>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组合 11"/>
          <p:cNvGrpSpPr/>
          <p:nvPr/>
        </p:nvGrpSpPr>
        <p:grpSpPr bwMode="auto">
          <a:xfrm>
            <a:off x="-19051" y="0"/>
            <a:ext cx="12219517" cy="6858000"/>
            <a:chOff x="-13507" y="0"/>
            <a:chExt cx="9164133" cy="6858000"/>
          </a:xfrm>
        </p:grpSpPr>
        <p:grpSp>
          <p:nvGrpSpPr>
            <p:cNvPr id="1027" name="组合 6"/>
            <p:cNvGrpSpPr/>
            <p:nvPr userDrawn="1"/>
          </p:nvGrpSpPr>
          <p:grpSpPr bwMode="auto">
            <a:xfrm>
              <a:off x="-13507" y="0"/>
              <a:ext cx="9164133" cy="6858000"/>
              <a:chOff x="-13507" y="0"/>
              <a:chExt cx="9164133" cy="6858000"/>
            </a:xfrm>
          </p:grpSpPr>
          <p:pic>
            <p:nvPicPr>
              <p:cNvPr id="1028" name="图片 7"/>
              <p:cNvPicPr>
                <a:picLocks noChangeAspect="1" noChangeArrowheads="1"/>
              </p:cNvPicPr>
              <p:nvPr userDrawn="1"/>
            </p:nvPicPr>
            <p:blipFill>
              <a:blip r:embed="rId13" cstate="email"/>
              <a:srcRect l="-2" r="-145" b="-2"/>
              <a:stretch>
                <a:fillRect/>
              </a:stretch>
            </p:blipFill>
            <p:spPr bwMode="auto">
              <a:xfrm>
                <a:off x="-6626" y="0"/>
                <a:ext cx="9157252"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图片 9"/>
              <p:cNvPicPr>
                <a:picLocks noChangeAspect="1" noChangeArrowheads="1"/>
              </p:cNvPicPr>
              <p:nvPr userDrawn="1"/>
            </p:nvPicPr>
            <p:blipFill>
              <a:blip r:embed="rId14" cstate="email"/>
              <a:srcRect l="-2" r="-145" b="-11"/>
              <a:stretch>
                <a:fillRect/>
              </a:stretch>
            </p:blipFill>
            <p:spPr bwMode="auto">
              <a:xfrm>
                <a:off x="-13507" y="5543550"/>
                <a:ext cx="9157252"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矩形 10"/>
            <p:cNvSpPr/>
            <p:nvPr userDrawn="1"/>
          </p:nvSpPr>
          <p:spPr>
            <a:xfrm>
              <a:off x="-13507" y="0"/>
              <a:ext cx="9164133" cy="1330325"/>
            </a:xfrm>
            <a:prstGeom prst="rect">
              <a:avLst/>
            </a:prstGeom>
            <a:solidFill>
              <a:srgbClr val="E8F1F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sp>
        <p:nvSpPr>
          <p:cNvPr id="2" name="KSO_BT1"/>
          <p:cNvSpPr>
            <a:spLocks noGrp="1"/>
          </p:cNvSpPr>
          <p:nvPr>
            <p:ph type="title"/>
          </p:nvPr>
        </p:nvSpPr>
        <p:spPr>
          <a:xfrm>
            <a:off x="558800" y="246063"/>
            <a:ext cx="11055351" cy="698500"/>
          </a:xfrm>
          <a:prstGeom prst="rect">
            <a:avLst/>
          </a:prstGeom>
        </p:spPr>
        <p:txBody>
          <a:bodyPr vert="horz" lIns="91440" tIns="45720" rIns="91440" bIns="45720" rtlCol="0" anchor="b">
            <a:normAutofit/>
          </a:bodyPr>
          <a:lstStyle/>
          <a:p>
            <a:r>
              <a:rPr lang="zh-CN" altLang="en-US" noProof="1" smtClean="0"/>
              <a:t>单击此处编辑母版标题样式</a:t>
            </a:r>
            <a:endParaRPr lang="en-US" noProof="1"/>
          </a:p>
        </p:txBody>
      </p:sp>
      <p:sp>
        <p:nvSpPr>
          <p:cNvPr id="4" name="KSO_FD"/>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noProof="1" smtClean="0">
                <a:solidFill>
                  <a:schemeClr val="tx1">
                    <a:tint val="75000"/>
                  </a:schemeClr>
                </a:solidFill>
              </a:defRPr>
            </a:lvl1pPr>
          </a:lstStyle>
          <a:p>
            <a:fld id="{13D0CE79-49FB-443D-BEF8-6B709DE8FD0C}" type="datetimeFigureOut">
              <a:rPr lang="zh-CN" altLang="en-US"/>
              <a:t>2023-01-10</a:t>
            </a:fld>
            <a:endParaRPr lang="zh-CN" altLang="en-US"/>
          </a:p>
        </p:txBody>
      </p:sp>
      <p:sp>
        <p:nvSpPr>
          <p:cNvPr id="5" name="KSO_FT"/>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noProof="1">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929393"/>
                </a:solidFill>
              </a:defRPr>
            </a:lvl1pPr>
          </a:lstStyle>
          <a:p>
            <a:fld id="{20A54CA1-6750-4518-AC98-DF2F1BFB8BCA}" type="slidenum">
              <a:rPr lang="zh-CN" altLang="en-US"/>
              <a:t>‹#›</a:t>
            </a:fld>
            <a:endParaRPr lang="zh-CN" altLang="en-US"/>
          </a:p>
        </p:txBody>
      </p:sp>
      <p:sp>
        <p:nvSpPr>
          <p:cNvPr id="1035" name="KSO_BC1"/>
          <p:cNvSpPr>
            <a:spLocks noGrp="1" noChangeArrowheads="1"/>
          </p:cNvSpPr>
          <p:nvPr>
            <p:ph type="body" idx="4294967295"/>
          </p:nvPr>
        </p:nvSpPr>
        <p:spPr bwMode="auto">
          <a:xfrm>
            <a:off x="558800" y="1233488"/>
            <a:ext cx="11055351" cy="512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3200" b="1" kern="1200">
          <a:solidFill>
            <a:srgbClr val="1C354F"/>
          </a:solidFill>
          <a:effectLst>
            <a:reflection blurRad="6350" stA="25000" endPos="50000" dist="60007" dir="5400000" sy="-100000" algn="bl" rotWithShape="0"/>
          </a:effectLst>
          <a:latin typeface="Arial Black" panose="020B0A04020102020204" pitchFamily="34" charset="0"/>
          <a:ea typeface="微软雅黑" panose="020B0503020204020204" charset="-122"/>
          <a:cs typeface="+mj-cs"/>
        </a:defRPr>
      </a:lvl1pPr>
      <a:lvl2pPr algn="l" rtl="0" fontAlgn="base">
        <a:lnSpc>
          <a:spcPct val="90000"/>
        </a:lnSpc>
        <a:spcBef>
          <a:spcPct val="0"/>
        </a:spcBef>
        <a:spcAft>
          <a:spcPct val="0"/>
        </a:spcAft>
        <a:defRPr sz="3200" b="1">
          <a:solidFill>
            <a:srgbClr val="1C354F"/>
          </a:solidFill>
          <a:latin typeface="Arial Black" panose="020B0A04020102020204" pitchFamily="34" charset="0"/>
          <a:ea typeface="微软雅黑" panose="020B0503020204020204" charset="-122"/>
        </a:defRPr>
      </a:lvl2pPr>
      <a:lvl3pPr algn="l" rtl="0" fontAlgn="base">
        <a:lnSpc>
          <a:spcPct val="90000"/>
        </a:lnSpc>
        <a:spcBef>
          <a:spcPct val="0"/>
        </a:spcBef>
        <a:spcAft>
          <a:spcPct val="0"/>
        </a:spcAft>
        <a:defRPr sz="3200" b="1">
          <a:solidFill>
            <a:srgbClr val="1C354F"/>
          </a:solidFill>
          <a:latin typeface="Arial Black" panose="020B0A04020102020204" pitchFamily="34" charset="0"/>
          <a:ea typeface="微软雅黑" panose="020B0503020204020204" charset="-122"/>
        </a:defRPr>
      </a:lvl3pPr>
      <a:lvl4pPr algn="l" rtl="0" fontAlgn="base">
        <a:lnSpc>
          <a:spcPct val="90000"/>
        </a:lnSpc>
        <a:spcBef>
          <a:spcPct val="0"/>
        </a:spcBef>
        <a:spcAft>
          <a:spcPct val="0"/>
        </a:spcAft>
        <a:defRPr sz="3200" b="1">
          <a:solidFill>
            <a:srgbClr val="1C354F"/>
          </a:solidFill>
          <a:latin typeface="Arial Black" panose="020B0A04020102020204" pitchFamily="34" charset="0"/>
          <a:ea typeface="微软雅黑" panose="020B0503020204020204" charset="-122"/>
        </a:defRPr>
      </a:lvl4pPr>
      <a:lvl5pPr algn="l" rtl="0" fontAlgn="base">
        <a:lnSpc>
          <a:spcPct val="90000"/>
        </a:lnSpc>
        <a:spcBef>
          <a:spcPct val="0"/>
        </a:spcBef>
        <a:spcAft>
          <a:spcPct val="0"/>
        </a:spcAft>
        <a:defRPr sz="3200" b="1">
          <a:solidFill>
            <a:srgbClr val="1C354F"/>
          </a:solidFill>
          <a:latin typeface="Arial Black" panose="020B0A04020102020204" pitchFamily="34" charset="0"/>
          <a:ea typeface="微软雅黑" panose="020B0503020204020204" charset="-122"/>
        </a:defRPr>
      </a:lvl5pPr>
      <a:lvl6pPr marL="457200" algn="l" rtl="0" fontAlgn="base">
        <a:lnSpc>
          <a:spcPct val="90000"/>
        </a:lnSpc>
        <a:spcBef>
          <a:spcPct val="0"/>
        </a:spcBef>
        <a:spcAft>
          <a:spcPct val="0"/>
        </a:spcAft>
        <a:defRPr sz="3200" b="1">
          <a:solidFill>
            <a:srgbClr val="1C354F"/>
          </a:solidFill>
          <a:latin typeface="Arial Black" panose="020B0A04020102020204" pitchFamily="34" charset="0"/>
          <a:ea typeface="微软雅黑" panose="020B0503020204020204" charset="-122"/>
        </a:defRPr>
      </a:lvl6pPr>
      <a:lvl7pPr marL="914400" algn="l" rtl="0" fontAlgn="base">
        <a:lnSpc>
          <a:spcPct val="90000"/>
        </a:lnSpc>
        <a:spcBef>
          <a:spcPct val="0"/>
        </a:spcBef>
        <a:spcAft>
          <a:spcPct val="0"/>
        </a:spcAft>
        <a:defRPr sz="3200" b="1">
          <a:solidFill>
            <a:srgbClr val="1C354F"/>
          </a:solidFill>
          <a:latin typeface="Arial Black" panose="020B0A04020102020204" pitchFamily="34" charset="0"/>
          <a:ea typeface="微软雅黑" panose="020B0503020204020204" charset="-122"/>
        </a:defRPr>
      </a:lvl7pPr>
      <a:lvl8pPr marL="1371600" algn="l" rtl="0" fontAlgn="base">
        <a:lnSpc>
          <a:spcPct val="90000"/>
        </a:lnSpc>
        <a:spcBef>
          <a:spcPct val="0"/>
        </a:spcBef>
        <a:spcAft>
          <a:spcPct val="0"/>
        </a:spcAft>
        <a:defRPr sz="3200" b="1">
          <a:solidFill>
            <a:srgbClr val="1C354F"/>
          </a:solidFill>
          <a:latin typeface="Arial Black" panose="020B0A04020102020204" pitchFamily="34" charset="0"/>
          <a:ea typeface="微软雅黑" panose="020B0503020204020204" charset="-122"/>
        </a:defRPr>
      </a:lvl8pPr>
      <a:lvl9pPr marL="1828800" algn="l" rtl="0" fontAlgn="base">
        <a:lnSpc>
          <a:spcPct val="90000"/>
        </a:lnSpc>
        <a:spcBef>
          <a:spcPct val="0"/>
        </a:spcBef>
        <a:spcAft>
          <a:spcPct val="0"/>
        </a:spcAft>
        <a:defRPr sz="3200" b="1">
          <a:solidFill>
            <a:srgbClr val="1C354F"/>
          </a:solidFill>
          <a:latin typeface="Arial Black" panose="020B0A04020102020204" pitchFamily="34" charset="0"/>
          <a:ea typeface="微软雅黑" panose="020B0503020204020204" charset="-122"/>
        </a:defRPr>
      </a:lvl9pPr>
    </p:titleStyle>
    <p:bodyStyle>
      <a:lvl1pPr marL="357505" indent="-357505" algn="just" rtl="0" fontAlgn="base">
        <a:lnSpc>
          <a:spcPct val="110000"/>
        </a:lnSpc>
        <a:spcBef>
          <a:spcPts val="1800"/>
        </a:spcBef>
        <a:spcAft>
          <a:spcPct val="0"/>
        </a:spcAft>
        <a:buClr>
          <a:schemeClr val="accent1"/>
        </a:buClr>
        <a:buSzPct val="70000"/>
        <a:buFont typeface="Wingdings" panose="05000000000000000000" pitchFamily="2" charset="2"/>
        <a:buChar char=""/>
        <a:defRPr sz="2000" kern="1200">
          <a:solidFill>
            <a:srgbClr val="335060"/>
          </a:solidFill>
          <a:latin typeface="Arial" panose="020B0604020202020204" pitchFamily="34" charset="0"/>
          <a:ea typeface="微软雅黑" panose="020B0503020204020204" charset="-122"/>
          <a:cs typeface="+mn-cs"/>
        </a:defRPr>
      </a:lvl1pPr>
      <a:lvl2pPr marL="357505" indent="-357505" algn="just" rtl="0" fontAlgn="base">
        <a:lnSpc>
          <a:spcPct val="130000"/>
        </a:lnSpc>
        <a:spcBef>
          <a:spcPct val="0"/>
        </a:spcBef>
        <a:spcAft>
          <a:spcPts val="600"/>
        </a:spcAft>
        <a:buClr>
          <a:srgbClr val="84A9BE"/>
        </a:buClr>
        <a:buFont typeface="幼圆" panose="02010509060101010101" pitchFamily="49" charset="-122"/>
        <a:buChar char=" "/>
        <a:defRPr sz="1600" kern="1200">
          <a:solidFill>
            <a:schemeClr val="tx1"/>
          </a:solidFill>
          <a:latin typeface="幼圆" panose="02010509060101010101" pitchFamily="49" charset="-122"/>
          <a:ea typeface="幼圆" panose="02010509060101010101" pitchFamily="49" charset="-122"/>
          <a:cs typeface="+mn-cs"/>
        </a:defRPr>
      </a:lvl2pPr>
      <a:lvl3pPr marL="1143000" indent="-228600" algn="l" rtl="0" fontAlgn="base">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ts val="60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ts val="60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5400" dirty="0">
                <a:latin typeface="微软雅黑" panose="020B0503020204020204" charset="-122"/>
                <a:ea typeface="微软雅黑" panose="020B0503020204020204" charset="-122"/>
                <a:sym typeface="微软雅黑" panose="020B0503020204020204" charset="-122"/>
              </a:rPr>
              <a:t>写作</a:t>
            </a:r>
            <a:r>
              <a:rPr lang="en-US" altLang="zh-CN" sz="5400" dirty="0">
                <a:latin typeface="微软雅黑" panose="020B0503020204020204" charset="-122"/>
                <a:ea typeface="微软雅黑" panose="020B0503020204020204" charset="-122"/>
                <a:sym typeface="微软雅黑" panose="020B0503020204020204" charset="-122"/>
              </a:rPr>
              <a:t>:</a:t>
            </a:r>
            <a:r>
              <a:rPr lang="zh-CN" altLang="en-US" sz="5400" dirty="0">
                <a:latin typeface="微软雅黑" panose="020B0503020204020204" charset="-122"/>
                <a:ea typeface="微软雅黑" panose="020B0503020204020204" charset="-122"/>
                <a:sym typeface="微软雅黑" panose="020B0503020204020204" charset="-122"/>
              </a:rPr>
              <a:t>文从字顺</a:t>
            </a:r>
          </a:p>
        </p:txBody>
      </p:sp>
      <p:sp>
        <p:nvSpPr>
          <p:cNvPr id="3" name="文本占位符 2"/>
          <p:cNvSpPr>
            <a:spLocks noGrp="1"/>
          </p:cNvSpPr>
          <p:nvPr>
            <p:ph type="body" idx="1"/>
          </p:nvPr>
        </p:nvSpPr>
        <p:spPr>
          <a:xfrm>
            <a:off x="4007768" y="5229200"/>
            <a:ext cx="4464496" cy="648072"/>
          </a:xfrm>
        </p:spPr>
        <p:txBody>
          <a:bodyPr>
            <a:normAutofit/>
          </a:bodyPr>
          <a:lstStyle/>
          <a:p>
            <a:pPr lvl="0"/>
            <a:r>
              <a:rPr lang="en-US" sz="2000" b="1" kern="0" smtClean="0">
                <a:latin typeface="微软雅黑" panose="020B0503020204020204" charset="-122"/>
                <a:ea typeface="微软雅黑" panose="020B0503020204020204" charset="-122"/>
              </a:rPr>
              <a:t>www.PPT818.com</a:t>
            </a:r>
            <a:endParaRPr sz="2000" b="1" kern="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图片 1"/>
          <p:cNvPicPr>
            <a:picLocks noChangeAspect="1" noChangeArrowheads="1"/>
          </p:cNvPicPr>
          <p:nvPr/>
        </p:nvPicPr>
        <p:blipFill>
          <a:blip r:embed="rId2" cstate="email"/>
          <a:srcRect/>
          <a:stretch>
            <a:fillRect/>
          </a:stretch>
        </p:blipFill>
        <p:spPr bwMode="auto">
          <a:xfrm>
            <a:off x="5787557" y="1065213"/>
            <a:ext cx="4762968" cy="459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文本框 2"/>
          <p:cNvSpPr txBox="1">
            <a:spLocks noChangeArrowheads="1"/>
          </p:cNvSpPr>
          <p:nvPr/>
        </p:nvSpPr>
        <p:spPr bwMode="auto">
          <a:xfrm>
            <a:off x="1924050" y="2197100"/>
            <a:ext cx="3370263" cy="188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ts val="7000"/>
              </a:lnSpc>
            </a:pPr>
            <a:r>
              <a:rPr lang="zh-CN" altLang="en-US" sz="5400" b="1" dirty="0">
                <a:latin typeface="微软雅黑" panose="020B0503020204020204" charset="-122"/>
                <a:ea typeface="微软雅黑" panose="020B0503020204020204" charset="-122"/>
                <a:sym typeface="微软雅黑" panose="020B0503020204020204" charset="-122"/>
              </a:rPr>
              <a:t>如何做到用语准确？</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内容占位符 6"/>
          <p:cNvSpPr>
            <a:spLocks noGrp="1" noChangeArrowheads="1"/>
          </p:cNvSpPr>
          <p:nvPr>
            <p:ph idx="4294967295"/>
          </p:nvPr>
        </p:nvSpPr>
        <p:spPr>
          <a:xfrm>
            <a:off x="2095500" y="1368425"/>
            <a:ext cx="8001000" cy="3900488"/>
          </a:xfrm>
          <a:noFill/>
        </p:spPr>
        <p:txBody>
          <a:bodyPr/>
          <a:lstStyle/>
          <a:p>
            <a:pPr marL="0" indent="0">
              <a:lnSpc>
                <a:spcPts val="4000"/>
              </a:lnSpc>
              <a:spcBef>
                <a:spcPct val="0"/>
              </a:spcBef>
              <a:buFont typeface="Wingdings" panose="05000000000000000000" pitchFamily="2" charset="2"/>
              <a:buNone/>
            </a:pPr>
            <a:r>
              <a:rPr lang="en-US" altLang="zh-CN" sz="2400" dirty="0" smtClean="0">
                <a:latin typeface="微软雅黑" panose="020B0503020204020204" charset="-122"/>
                <a:ea typeface="微软雅黑" panose="020B0503020204020204" charset="-122"/>
                <a:sym typeface="微软雅黑" panose="020B0503020204020204" charset="-122"/>
              </a:rPr>
              <a:t>1.</a:t>
            </a:r>
            <a:r>
              <a:rPr lang="zh-CN" altLang="en-US" sz="2400" dirty="0" smtClean="0">
                <a:latin typeface="微软雅黑" panose="020B0503020204020204" charset="-122"/>
                <a:ea typeface="微软雅黑" panose="020B0503020204020204" charset="-122"/>
                <a:sym typeface="微软雅黑" panose="020B0503020204020204" charset="-122"/>
              </a:rPr>
              <a:t>在关键的地方尽量不用“歧义”语。</a:t>
            </a:r>
          </a:p>
          <a:p>
            <a:pPr marL="0" indent="0">
              <a:lnSpc>
                <a:spcPts val="4000"/>
              </a:lnSpc>
              <a:spcBef>
                <a:spcPct val="0"/>
              </a:spcBef>
              <a:buFont typeface="Wingdings" panose="05000000000000000000" pitchFamily="2" charset="2"/>
              <a:buNone/>
            </a:pPr>
            <a:r>
              <a:rPr lang="zh-CN" altLang="en-US" sz="2400" dirty="0" smtClean="0">
                <a:latin typeface="微软雅黑" panose="020B0503020204020204" charset="-122"/>
                <a:ea typeface="微软雅黑" panose="020B0503020204020204" charset="-122"/>
                <a:sym typeface="微软雅黑" panose="020B0503020204020204" charset="-122"/>
              </a:rPr>
              <a:t>    在表达中，凡属关键的地方，为避免误解，尽量不要用容易产生“歧义”的言辞。</a:t>
            </a:r>
          </a:p>
          <a:p>
            <a:pPr marL="0" indent="0">
              <a:lnSpc>
                <a:spcPts val="4000"/>
              </a:lnSpc>
              <a:spcBef>
                <a:spcPct val="0"/>
              </a:spcBef>
              <a:buFont typeface="Wingdings" panose="05000000000000000000" pitchFamily="2" charset="2"/>
              <a:buNone/>
            </a:pPr>
            <a:r>
              <a:rPr lang="zh-CN" altLang="en-US" sz="2400" dirty="0" smtClean="0">
                <a:latin typeface="微软雅黑" panose="020B0503020204020204" charset="-122"/>
                <a:ea typeface="微软雅黑" panose="020B0503020204020204" charset="-122"/>
                <a:sym typeface="微软雅黑" panose="020B0503020204020204" charset="-122"/>
              </a:rPr>
              <a:t>    比如“骄傲”一词，就有两种“歧义”， 一为“看不起别人”，一为“自豪”，前者含有贬义，后者则不含贬义。这样的词语如果直接运用说：“他因此很骄傲。”这就不知道是在“褒”他还是“贬”他。</a:t>
            </a:r>
            <a:endParaRPr lang="en-US" altLang="zh-CN" sz="2400" dirty="0" smtClean="0">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3">
                                            <p:txEl>
                                              <p:pRg st="0" end="0"/>
                                            </p:txEl>
                                          </p:spTgt>
                                        </p:tgtEl>
                                        <p:attrNameLst>
                                          <p:attrName>style.visibility</p:attrName>
                                        </p:attrNameLst>
                                      </p:cBhvr>
                                      <p:to>
                                        <p:strVal val="visible"/>
                                      </p:to>
                                    </p:set>
                                    <p:animEffect transition="in" filter="checkerboard(across)">
                                      <p:cBhvr>
                                        <p:cTn id="7" dur="500"/>
                                        <p:tgtEl>
                                          <p:spTgt spid="81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193">
                                            <p:txEl>
                                              <p:pRg st="1" end="1"/>
                                            </p:txEl>
                                          </p:spTgt>
                                        </p:tgtEl>
                                        <p:attrNameLst>
                                          <p:attrName>style.visibility</p:attrName>
                                        </p:attrNameLst>
                                      </p:cBhvr>
                                      <p:to>
                                        <p:strVal val="visible"/>
                                      </p:to>
                                    </p:set>
                                    <p:animEffect transition="in" filter="checkerboard(across)">
                                      <p:cBhvr>
                                        <p:cTn id="12" dur="500"/>
                                        <p:tgtEl>
                                          <p:spTgt spid="81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193">
                                            <p:txEl>
                                              <p:pRg st="2" end="2"/>
                                            </p:txEl>
                                          </p:spTgt>
                                        </p:tgtEl>
                                        <p:attrNameLst>
                                          <p:attrName>style.visibility</p:attrName>
                                        </p:attrNameLst>
                                      </p:cBhvr>
                                      <p:to>
                                        <p:strVal val="visible"/>
                                      </p:to>
                                    </p:set>
                                    <p:animEffect transition="in" filter="checkerboard(across)">
                                      <p:cBhvr>
                                        <p:cTn id="17" dur="500"/>
                                        <p:tgtEl>
                                          <p:spTgt spid="81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内容占位符 6"/>
          <p:cNvSpPr>
            <a:spLocks noGrp="1" noChangeArrowheads="1"/>
          </p:cNvSpPr>
          <p:nvPr>
            <p:ph idx="4294967295"/>
          </p:nvPr>
        </p:nvSpPr>
        <p:spPr>
          <a:xfrm>
            <a:off x="1992313" y="1125538"/>
            <a:ext cx="8280400" cy="5183187"/>
          </a:xfrm>
          <a:noFill/>
        </p:spPr>
        <p:txBody>
          <a:bodyPr/>
          <a:lstStyle/>
          <a:p>
            <a:pPr marL="0" indent="0">
              <a:lnSpc>
                <a:spcPts val="4000"/>
              </a:lnSpc>
              <a:spcBef>
                <a:spcPct val="0"/>
              </a:spcBef>
              <a:buFont typeface="Wingdings" panose="05000000000000000000" pitchFamily="2" charset="2"/>
              <a:buNone/>
            </a:pPr>
            <a:r>
              <a:rPr lang="en-US" altLang="zh-CN" sz="2400" dirty="0" smtClean="0">
                <a:latin typeface="微软雅黑" panose="020B0503020204020204" charset="-122"/>
                <a:ea typeface="微软雅黑" panose="020B0503020204020204" charset="-122"/>
                <a:sym typeface="微软雅黑" panose="020B0503020204020204" charset="-122"/>
              </a:rPr>
              <a:t>2.</a:t>
            </a:r>
            <a:r>
              <a:rPr lang="zh-CN" altLang="en-US" sz="2400" dirty="0" smtClean="0">
                <a:latin typeface="微软雅黑" panose="020B0503020204020204" charset="-122"/>
                <a:ea typeface="微软雅黑" panose="020B0503020204020204" charset="-122"/>
                <a:sym typeface="微软雅黑" panose="020B0503020204020204" charset="-122"/>
              </a:rPr>
              <a:t>运用多义词时，一定要加上限制性词语，以消“歧义”。</a:t>
            </a:r>
          </a:p>
          <a:p>
            <a:pPr marL="0" indent="0">
              <a:lnSpc>
                <a:spcPts val="4000"/>
              </a:lnSpc>
              <a:spcBef>
                <a:spcPct val="0"/>
              </a:spcBef>
              <a:buFont typeface="Wingdings" panose="05000000000000000000" pitchFamily="2" charset="2"/>
              <a:buNone/>
            </a:pPr>
            <a:r>
              <a:rPr lang="zh-CN" altLang="en-US" sz="2400" dirty="0" smtClean="0">
                <a:latin typeface="微软雅黑" panose="020B0503020204020204" charset="-122"/>
                <a:ea typeface="微软雅黑" panose="020B0503020204020204" charset="-122"/>
                <a:sym typeface="微软雅黑" panose="020B0503020204020204" charset="-122"/>
              </a:rPr>
              <a:t>    汉语中有不少多义词，完全不用是不可能的。我们应注意的是，在使用时加上消除“歧义”的限制性词语。</a:t>
            </a:r>
          </a:p>
          <a:p>
            <a:pPr marL="0" indent="0">
              <a:lnSpc>
                <a:spcPts val="4000"/>
              </a:lnSpc>
              <a:spcBef>
                <a:spcPct val="0"/>
              </a:spcBef>
              <a:buFont typeface="Wingdings" panose="05000000000000000000" pitchFamily="2" charset="2"/>
              <a:buNone/>
            </a:pPr>
            <a:r>
              <a:rPr lang="zh-CN" altLang="en-US" sz="2400" dirty="0" smtClean="0">
                <a:latin typeface="微软雅黑" panose="020B0503020204020204" charset="-122"/>
                <a:ea typeface="微软雅黑" panose="020B0503020204020204" charset="-122"/>
                <a:sym typeface="微软雅黑" panose="020B0503020204020204" charset="-122"/>
              </a:rPr>
              <a:t>   比如“大方”一词，有时表示“花钱不吝惜”，有时表示“看上去很耐看”。如果光用“大方”一词来形容对 方，便有产生“歧义”的可能。这时，我们可以将前一种含义使用时加上“慷慨”一词，组成“慷慨大方”一语；将后一种含义使用时加上“美观”一词。组成“美观大方”一语。这时，“歧义”便消除了。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3">
                                            <p:txEl>
                                              <p:pRg st="0" end="0"/>
                                            </p:txEl>
                                          </p:spTgt>
                                        </p:tgtEl>
                                        <p:attrNameLst>
                                          <p:attrName>style.visibility</p:attrName>
                                        </p:attrNameLst>
                                      </p:cBhvr>
                                      <p:to>
                                        <p:strVal val="visible"/>
                                      </p:to>
                                    </p:set>
                                    <p:animEffect transition="in" filter="checkerboard(across)">
                                      <p:cBhvr>
                                        <p:cTn id="7" dur="500"/>
                                        <p:tgtEl>
                                          <p:spTgt spid="81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193">
                                            <p:txEl>
                                              <p:charRg st="28" end="220"/>
                                            </p:txEl>
                                          </p:spTgt>
                                        </p:tgtEl>
                                        <p:attrNameLst>
                                          <p:attrName>style.visibility</p:attrName>
                                        </p:attrNameLst>
                                      </p:cBhvr>
                                      <p:to>
                                        <p:strVal val="visible"/>
                                      </p:to>
                                    </p:set>
                                    <p:animEffect transition="in" filter="checkerboard(across)">
                                      <p:cBhvr>
                                        <p:cTn id="12" dur="500"/>
                                        <p:tgtEl>
                                          <p:spTgt spid="8193">
                                            <p:txEl>
                                              <p:charRg st="28" end="22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193">
                                            <p:txEl>
                                              <p:pRg st="2" end="2"/>
                                            </p:txEl>
                                          </p:spTgt>
                                        </p:tgtEl>
                                        <p:attrNameLst>
                                          <p:attrName>style.visibility</p:attrName>
                                        </p:attrNameLst>
                                      </p:cBhvr>
                                      <p:to>
                                        <p:strVal val="visible"/>
                                      </p:to>
                                    </p:set>
                                    <p:animEffect transition="in" filter="checkerboard(across)">
                                      <p:cBhvr>
                                        <p:cTn id="17" dur="500"/>
                                        <p:tgtEl>
                                          <p:spTgt spid="81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内容占位符 6"/>
          <p:cNvSpPr>
            <a:spLocks noGrp="1" noChangeArrowheads="1"/>
          </p:cNvSpPr>
          <p:nvPr>
            <p:ph idx="4294967295"/>
          </p:nvPr>
        </p:nvSpPr>
        <p:spPr>
          <a:xfrm>
            <a:off x="1992313" y="981075"/>
            <a:ext cx="8424862" cy="5761038"/>
          </a:xfrm>
          <a:noFill/>
        </p:spPr>
        <p:txBody>
          <a:bodyPr/>
          <a:lstStyle/>
          <a:p>
            <a:pPr marL="0" indent="0" algn="ctr">
              <a:lnSpc>
                <a:spcPts val="4000"/>
              </a:lnSpc>
              <a:spcBef>
                <a:spcPct val="0"/>
              </a:spcBef>
              <a:buFont typeface="Wingdings" panose="05000000000000000000" pitchFamily="2" charset="2"/>
              <a:buNone/>
            </a:pPr>
            <a:r>
              <a:rPr lang="zh-CN" altLang="en-US" sz="2400" b="1" dirty="0" smtClean="0">
                <a:latin typeface="微软雅黑" panose="020B0503020204020204" charset="-122"/>
                <a:ea typeface="微软雅黑" panose="020B0503020204020204" charset="-122"/>
                <a:sym typeface="微软雅黑" panose="020B0503020204020204" charset="-122"/>
              </a:rPr>
              <a:t>连 贯</a:t>
            </a:r>
          </a:p>
          <a:p>
            <a:pPr marL="0" indent="0">
              <a:lnSpc>
                <a:spcPts val="4000"/>
              </a:lnSpc>
              <a:spcBef>
                <a:spcPct val="0"/>
              </a:spcBef>
              <a:buFont typeface="Wingdings" panose="05000000000000000000" pitchFamily="2" charset="2"/>
              <a:buNone/>
            </a:pPr>
            <a:r>
              <a:rPr lang="zh-CN" altLang="en-US" sz="2400" dirty="0" smtClean="0">
                <a:latin typeface="微软雅黑" panose="020B0503020204020204" charset="-122"/>
                <a:ea typeface="微软雅黑" panose="020B0503020204020204" charset="-122"/>
                <a:sym typeface="微软雅黑" panose="020B0503020204020204" charset="-122"/>
              </a:rPr>
              <a:t>    连贯，指句与句之间要连接得上。文章要连贯，应做到：</a:t>
            </a:r>
          </a:p>
          <a:p>
            <a:pPr marL="0" indent="0">
              <a:lnSpc>
                <a:spcPts val="4000"/>
              </a:lnSpc>
              <a:spcBef>
                <a:spcPct val="0"/>
              </a:spcBef>
              <a:buFont typeface="Wingdings" panose="05000000000000000000" pitchFamily="2" charset="2"/>
              <a:buNone/>
            </a:pPr>
            <a:r>
              <a:rPr lang="en-US" altLang="zh-CN" sz="2400" dirty="0" smtClean="0">
                <a:latin typeface="微软雅黑" panose="020B0503020204020204" charset="-122"/>
                <a:ea typeface="微软雅黑" panose="020B0503020204020204" charset="-122"/>
                <a:sym typeface="微软雅黑" panose="020B0503020204020204" charset="-122"/>
              </a:rPr>
              <a:t>1.</a:t>
            </a:r>
            <a:r>
              <a:rPr lang="zh-CN" altLang="en-US" sz="2400" dirty="0" smtClean="0">
                <a:latin typeface="微软雅黑" panose="020B0503020204020204" charset="-122"/>
                <a:ea typeface="微软雅黑" panose="020B0503020204020204" charset="-122"/>
                <a:sym typeface="微软雅黑" panose="020B0503020204020204" charset="-122"/>
              </a:rPr>
              <a:t>人称清楚。</a:t>
            </a:r>
          </a:p>
          <a:p>
            <a:pPr marL="0" indent="0">
              <a:lnSpc>
                <a:spcPts val="4000"/>
              </a:lnSpc>
              <a:spcBef>
                <a:spcPct val="0"/>
              </a:spcBef>
              <a:buFont typeface="Wingdings" panose="05000000000000000000" pitchFamily="2" charset="2"/>
              <a:buNone/>
            </a:pPr>
            <a:r>
              <a:rPr lang="zh-CN" altLang="en-US" sz="2400" dirty="0" smtClean="0">
                <a:latin typeface="微软雅黑" panose="020B0503020204020204" charset="-122"/>
                <a:ea typeface="微软雅黑" panose="020B0503020204020204" charset="-122"/>
                <a:sym typeface="微软雅黑" panose="020B0503020204020204" charset="-122"/>
              </a:rPr>
              <a:t>    一般地讲，一篇文章所使用的人称是固定的，特别值得注意的是第三人称。因为第一、第二人称的所指只有一个人，比较清楚，第三人称的“他”可指的人就多了，所以，行文中一定要搞清“他”是谁。“他”的所指不清，就会影响上下文的“连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3">
                                            <p:txEl>
                                              <p:pRg st="1" end="1"/>
                                            </p:txEl>
                                          </p:spTgt>
                                        </p:tgtEl>
                                        <p:attrNameLst>
                                          <p:attrName>style.visibility</p:attrName>
                                        </p:attrNameLst>
                                      </p:cBhvr>
                                      <p:to>
                                        <p:strVal val="visible"/>
                                      </p:to>
                                    </p:set>
                                    <p:animEffect transition="in" filter="checkerboard(across)">
                                      <p:cBhvr>
                                        <p:cTn id="7" dur="500"/>
                                        <p:tgtEl>
                                          <p:spTgt spid="819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193">
                                            <p:txEl>
                                              <p:pRg st="2" end="2"/>
                                            </p:txEl>
                                          </p:spTgt>
                                        </p:tgtEl>
                                        <p:attrNameLst>
                                          <p:attrName>style.visibility</p:attrName>
                                        </p:attrNameLst>
                                      </p:cBhvr>
                                      <p:to>
                                        <p:strVal val="visible"/>
                                      </p:to>
                                    </p:set>
                                    <p:animEffect transition="in" filter="checkerboard(across)">
                                      <p:cBhvr>
                                        <p:cTn id="12" dur="500"/>
                                        <p:tgtEl>
                                          <p:spTgt spid="819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193">
                                            <p:txEl>
                                              <p:pRg st="3" end="3"/>
                                            </p:txEl>
                                          </p:spTgt>
                                        </p:tgtEl>
                                        <p:attrNameLst>
                                          <p:attrName>style.visibility</p:attrName>
                                        </p:attrNameLst>
                                      </p:cBhvr>
                                      <p:to>
                                        <p:strVal val="visible"/>
                                      </p:to>
                                    </p:set>
                                    <p:animEffect transition="in" filter="checkerboard(across)">
                                      <p:cBhvr>
                                        <p:cTn id="17" dur="500"/>
                                        <p:tgtEl>
                                          <p:spTgt spid="81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内容占位符 6"/>
          <p:cNvSpPr>
            <a:spLocks noGrp="1" noChangeArrowheads="1"/>
          </p:cNvSpPr>
          <p:nvPr>
            <p:ph idx="4294967295"/>
          </p:nvPr>
        </p:nvSpPr>
        <p:spPr>
          <a:xfrm>
            <a:off x="1793875" y="1527175"/>
            <a:ext cx="4230688" cy="4279900"/>
          </a:xfrm>
          <a:noFill/>
        </p:spPr>
        <p:txBody>
          <a:bodyPr/>
          <a:lstStyle/>
          <a:p>
            <a:pPr marL="0" indent="0">
              <a:lnSpc>
                <a:spcPts val="4000"/>
              </a:lnSpc>
              <a:spcBef>
                <a:spcPct val="0"/>
              </a:spcBef>
              <a:buFont typeface="Wingdings" panose="05000000000000000000" pitchFamily="2" charset="2"/>
              <a:buNone/>
            </a:pPr>
            <a:r>
              <a:rPr lang="en-US" altLang="zh-CN" sz="2400" dirty="0" smtClean="0">
                <a:latin typeface="微软雅黑" panose="020B0503020204020204" charset="-122"/>
                <a:ea typeface="微软雅黑" panose="020B0503020204020204" charset="-122"/>
                <a:sym typeface="微软雅黑" panose="020B0503020204020204" charset="-122"/>
              </a:rPr>
              <a:t>2.</a:t>
            </a:r>
            <a:r>
              <a:rPr lang="zh-CN" altLang="en-US" sz="2400" dirty="0" smtClean="0">
                <a:latin typeface="微软雅黑" panose="020B0503020204020204" charset="-122"/>
                <a:ea typeface="微软雅黑" panose="020B0503020204020204" charset="-122"/>
                <a:sym typeface="微软雅黑" panose="020B0503020204020204" charset="-122"/>
              </a:rPr>
              <a:t>立足点清楚。</a:t>
            </a:r>
          </a:p>
          <a:p>
            <a:pPr marL="0" indent="0">
              <a:lnSpc>
                <a:spcPts val="4000"/>
              </a:lnSpc>
              <a:spcBef>
                <a:spcPct val="0"/>
              </a:spcBef>
              <a:buFont typeface="Wingdings" panose="05000000000000000000" pitchFamily="2" charset="2"/>
              <a:buNone/>
            </a:pPr>
            <a:r>
              <a:rPr lang="zh-CN" altLang="en-US" sz="2400" dirty="0" smtClean="0">
                <a:latin typeface="微软雅黑" panose="020B0503020204020204" charset="-122"/>
                <a:ea typeface="微软雅黑" panose="020B0503020204020204" charset="-122"/>
                <a:sym typeface="微软雅黑" panose="020B0503020204020204" charset="-122"/>
              </a:rPr>
              <a:t>    立足点就是说话、写文章的人所占的位置。这包括时间和空间两方面的内容。这两方面的内容如果在一段话或一篇文章中没有表达清楚，也会影响文章的“连贯”。</a:t>
            </a:r>
          </a:p>
        </p:txBody>
      </p:sp>
      <p:pic>
        <p:nvPicPr>
          <p:cNvPr id="27650" name="图片 1"/>
          <p:cNvPicPr>
            <a:picLocks noChangeAspect="1" noChangeArrowheads="1"/>
          </p:cNvPicPr>
          <p:nvPr/>
        </p:nvPicPr>
        <p:blipFill>
          <a:blip r:embed="rId2" cstate="email"/>
          <a:srcRect b="11211"/>
          <a:stretch>
            <a:fillRect/>
          </a:stretch>
        </p:blipFill>
        <p:spPr bwMode="auto">
          <a:xfrm>
            <a:off x="6169025" y="1527175"/>
            <a:ext cx="4341813"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3">
                                            <p:txEl>
                                              <p:pRg st="0" end="0"/>
                                            </p:txEl>
                                          </p:spTgt>
                                        </p:tgtEl>
                                        <p:attrNameLst>
                                          <p:attrName>style.visibility</p:attrName>
                                        </p:attrNameLst>
                                      </p:cBhvr>
                                      <p:to>
                                        <p:strVal val="visible"/>
                                      </p:to>
                                    </p:set>
                                    <p:animEffect transition="in" filter="checkerboard(across)">
                                      <p:cBhvr>
                                        <p:cTn id="7" dur="500"/>
                                        <p:tgtEl>
                                          <p:spTgt spid="81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193">
                                            <p:txEl>
                                              <p:pRg st="1" end="1"/>
                                            </p:txEl>
                                          </p:spTgt>
                                        </p:tgtEl>
                                        <p:attrNameLst>
                                          <p:attrName>style.visibility</p:attrName>
                                        </p:attrNameLst>
                                      </p:cBhvr>
                                      <p:to>
                                        <p:strVal val="visible"/>
                                      </p:to>
                                    </p:set>
                                    <p:animEffect transition="in" filter="checkerboard(across)">
                                      <p:cBhvr>
                                        <p:cTn id="12" dur="500"/>
                                        <p:tgtEl>
                                          <p:spTgt spid="81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图片 1"/>
          <p:cNvPicPr>
            <a:picLocks noChangeAspect="1" noChangeArrowheads="1"/>
          </p:cNvPicPr>
          <p:nvPr/>
        </p:nvPicPr>
        <p:blipFill>
          <a:blip r:embed="rId2" cstate="email"/>
          <a:srcRect/>
          <a:stretch>
            <a:fillRect/>
          </a:stretch>
        </p:blipFill>
        <p:spPr bwMode="auto">
          <a:xfrm>
            <a:off x="1600200" y="1614488"/>
            <a:ext cx="5080000"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 name="内容占位符 6"/>
          <p:cNvSpPr>
            <a:spLocks noGrp="1" noChangeArrowheads="1"/>
          </p:cNvSpPr>
          <p:nvPr>
            <p:ph idx="4294967295"/>
          </p:nvPr>
        </p:nvSpPr>
        <p:spPr>
          <a:xfrm>
            <a:off x="6419850" y="1458913"/>
            <a:ext cx="4056063" cy="3678237"/>
          </a:xfrm>
          <a:noFill/>
        </p:spPr>
        <p:txBody>
          <a:bodyPr/>
          <a:lstStyle/>
          <a:p>
            <a:pPr marL="0" indent="0" algn="ctr">
              <a:lnSpc>
                <a:spcPts val="3500"/>
              </a:lnSpc>
              <a:spcBef>
                <a:spcPct val="0"/>
              </a:spcBef>
              <a:buFont typeface="Wingdings" panose="05000000000000000000" pitchFamily="2" charset="2"/>
              <a:buNone/>
            </a:pPr>
            <a:endParaRPr lang="zh-CN" altLang="en-US" sz="4000" b="1" smtClean="0">
              <a:latin typeface="微软雅黑" panose="020B0503020204020204" charset="-122"/>
              <a:ea typeface="微软雅黑" panose="020B0503020204020204" charset="-122"/>
              <a:sym typeface="微软雅黑" panose="020B0503020204020204" charset="-122"/>
            </a:endParaRPr>
          </a:p>
          <a:p>
            <a:pPr marL="0" indent="0">
              <a:lnSpc>
                <a:spcPct val="150000"/>
              </a:lnSpc>
              <a:buFont typeface="Wingdings" panose="05000000000000000000" pitchFamily="2" charset="2"/>
              <a:buNone/>
            </a:pPr>
            <a:r>
              <a:rPr lang="zh-CN" altLang="en-US" sz="3600" b="1" smtClean="0">
                <a:latin typeface="微软雅黑" panose="020B0503020204020204" charset="-122"/>
                <a:ea typeface="微软雅黑" panose="020B0503020204020204" charset="-122"/>
                <a:sym typeface="微软雅黑" panose="020B0503020204020204" charset="-122"/>
              </a:rPr>
              <a:t>   能掌握好用语的“分寸”，是语言运用能力强的表现。</a:t>
            </a:r>
            <a:endParaRPr lang="en-US" altLang="zh-CN" sz="3600" b="1" smtClean="0">
              <a:latin typeface="微软雅黑" panose="020B0503020204020204" charset="-122"/>
              <a:ea typeface="微软雅黑" panose="020B0503020204020204" charset="-122"/>
              <a:sym typeface="微软雅黑" panose="020B0503020204020204" charset="-122"/>
            </a:endParaRPr>
          </a:p>
          <a:p>
            <a:pPr marL="0" indent="0">
              <a:spcBef>
                <a:spcPct val="0"/>
              </a:spcBef>
              <a:buFont typeface="Wingdings" panose="05000000000000000000" pitchFamily="2" charset="2"/>
              <a:buNone/>
            </a:pPr>
            <a:endParaRPr lang="zh-CN" altLang="en-US" sz="3600" b="1" smtClean="0">
              <a:latin typeface="微软雅黑" panose="020B0503020204020204" charset="-122"/>
              <a:ea typeface="微软雅黑" panose="020B0503020204020204" charset="-122"/>
              <a:sym typeface="微软雅黑" panose="020B0503020204020204" charset="-122"/>
            </a:endParaRPr>
          </a:p>
          <a:p>
            <a:pPr marL="0" indent="0">
              <a:spcBef>
                <a:spcPct val="0"/>
              </a:spcBef>
              <a:buFont typeface="Wingdings" panose="05000000000000000000" pitchFamily="2" charset="2"/>
              <a:buNone/>
            </a:pPr>
            <a:r>
              <a:rPr lang="zh-CN" altLang="en-US" sz="3600" b="1" smtClean="0">
                <a:latin typeface="微软雅黑" panose="020B0503020204020204" charset="-122"/>
                <a:ea typeface="微软雅黑" panose="020B0503020204020204" charset="-122"/>
                <a:sym typeface="微软雅黑" panose="020B0503020204020204" charset="-122"/>
              </a:rPr>
              <a:t>  </a:t>
            </a:r>
            <a:endParaRPr lang="zh-CN" altLang="en-US" sz="3600" b="1" smtClean="0">
              <a:solidFill>
                <a:srgbClr val="0D0D0D"/>
              </a:solidFill>
              <a:latin typeface="微软雅黑" panose="020B0503020204020204" charset="-122"/>
              <a:ea typeface="微软雅黑" panose="020B0503020204020204" charset="-122"/>
              <a:sym typeface="微软雅黑" panose="020B0503020204020204" charset="-122"/>
            </a:endParaRPr>
          </a:p>
        </p:txBody>
      </p:sp>
      <p:sp>
        <p:nvSpPr>
          <p:cNvPr id="3" name="内容占位符 6"/>
          <p:cNvSpPr>
            <a:spLocks noGrp="1" noChangeArrowheads="1"/>
          </p:cNvSpPr>
          <p:nvPr/>
        </p:nvSpPr>
        <p:spPr bwMode="auto">
          <a:xfrm>
            <a:off x="2625725" y="1020763"/>
            <a:ext cx="40544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ts val="3500"/>
              </a:lnSpc>
            </a:pPr>
            <a:r>
              <a:rPr lang="zh-CN" altLang="en-US" sz="4000" b="1">
                <a:latin typeface="微软雅黑" panose="020B0503020204020204" charset="-122"/>
                <a:ea typeface="微软雅黑" panose="020B0503020204020204" charset="-122"/>
                <a:sym typeface="微软雅黑" panose="020B0503020204020204" charset="-122"/>
              </a:rPr>
              <a:t>分 寸</a:t>
            </a:r>
          </a:p>
          <a:p>
            <a:pPr>
              <a:lnSpc>
                <a:spcPct val="150000"/>
              </a:lnSpc>
              <a:spcBef>
                <a:spcPct val="20000"/>
              </a:spcBef>
            </a:pPr>
            <a:r>
              <a:rPr lang="zh-CN" altLang="en-US" sz="3600" b="1">
                <a:latin typeface="微软雅黑" panose="020B0503020204020204" charset="-122"/>
                <a:ea typeface="微软雅黑" panose="020B0503020204020204" charset="-122"/>
                <a:sym typeface="微软雅黑" panose="020B0503020204020204" charset="-122"/>
              </a:rPr>
              <a:t>   </a:t>
            </a:r>
          </a:p>
          <a:p>
            <a:r>
              <a:rPr lang="zh-CN" altLang="en-US" sz="3600" b="1">
                <a:latin typeface="微软雅黑" panose="020B0503020204020204" charset="-122"/>
                <a:ea typeface="微软雅黑" panose="020B0503020204020204" charset="-122"/>
                <a:sym typeface="微软雅黑" panose="020B0503020204020204" charset="-122"/>
              </a:rPr>
              <a:t>  </a:t>
            </a:r>
            <a:endParaRPr lang="zh-CN" altLang="en-US" sz="3600" b="1">
              <a:solidFill>
                <a:srgbClr val="0D0D0D"/>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93">
                                            <p:txEl>
                                              <p:pRg st="1" end="1"/>
                                            </p:txEl>
                                          </p:spTgt>
                                        </p:tgtEl>
                                        <p:attrNameLst>
                                          <p:attrName>style.visibility</p:attrName>
                                        </p:attrNameLst>
                                      </p:cBhvr>
                                      <p:to>
                                        <p:strVal val="visible"/>
                                      </p:to>
                                    </p:set>
                                    <p:animEffect transition="in" filter="checkerboard(across)">
                                      <p:cBhvr>
                                        <p:cTn id="12" dur="500"/>
                                        <p:tgtEl>
                                          <p:spTgt spid="81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193">
                                            <p:txEl>
                                              <p:pRg st="3" end="3"/>
                                            </p:txEl>
                                          </p:spTgt>
                                        </p:tgtEl>
                                        <p:attrNameLst>
                                          <p:attrName>style.visibility</p:attrName>
                                        </p:attrNameLst>
                                      </p:cBhvr>
                                      <p:to>
                                        <p:strVal val="visible"/>
                                      </p:to>
                                    </p:set>
                                    <p:animEffect transition="in" filter="checkerboard(across)">
                                      <p:cBhvr>
                                        <p:cTn id="17" dur="500"/>
                                        <p:tgtEl>
                                          <p:spTgt spid="81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build="p"/>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内容占位符 6"/>
          <p:cNvSpPr>
            <a:spLocks noGrp="1" noChangeArrowheads="1"/>
          </p:cNvSpPr>
          <p:nvPr>
            <p:ph idx="4294967295"/>
          </p:nvPr>
        </p:nvSpPr>
        <p:spPr>
          <a:xfrm>
            <a:off x="1884363" y="1393825"/>
            <a:ext cx="8424862" cy="5256213"/>
          </a:xfrm>
          <a:noFill/>
        </p:spPr>
        <p:txBody>
          <a:bodyPr/>
          <a:lstStyle/>
          <a:p>
            <a:pPr marL="0" indent="0">
              <a:lnSpc>
                <a:spcPts val="4000"/>
              </a:lnSpc>
              <a:spcBef>
                <a:spcPct val="0"/>
              </a:spcBef>
              <a:buFont typeface="Wingdings" panose="05000000000000000000" pitchFamily="2" charset="2"/>
              <a:buNone/>
            </a:pPr>
            <a:r>
              <a:rPr lang="zh-CN" altLang="en-US" sz="2400" smtClean="0">
                <a:solidFill>
                  <a:srgbClr val="C00000"/>
                </a:solidFill>
                <a:latin typeface="微软雅黑" panose="020B0503020204020204" charset="-122"/>
                <a:ea typeface="微软雅黑" panose="020B0503020204020204" charset="-122"/>
                <a:sym typeface="微软雅黑" panose="020B0503020204020204" charset="-122"/>
              </a:rPr>
              <a:t>    </a:t>
            </a:r>
            <a:r>
              <a:rPr lang="zh-CN" altLang="en-US" sz="2400" smtClean="0">
                <a:solidFill>
                  <a:srgbClr val="0D0D0D"/>
                </a:solidFill>
                <a:latin typeface="微软雅黑" panose="020B0503020204020204" charset="-122"/>
                <a:ea typeface="微软雅黑" panose="020B0503020204020204" charset="-122"/>
                <a:sym typeface="微软雅黑" panose="020B0503020204020204" charset="-122"/>
              </a:rPr>
              <a:t>有个自负的棋手，与别人较量，连输了三局。后来，人们问他：“你与某人赛了几局棋啊</a:t>
            </a:r>
            <a:r>
              <a:rPr lang="en-US" altLang="zh-CN" sz="2400" smtClean="0">
                <a:solidFill>
                  <a:srgbClr val="0D0D0D"/>
                </a:solidFill>
                <a:latin typeface="微软雅黑" panose="020B0503020204020204" charset="-122"/>
                <a:ea typeface="微软雅黑" panose="020B0503020204020204" charset="-122"/>
                <a:sym typeface="微软雅黑" panose="020B0503020204020204" charset="-122"/>
              </a:rPr>
              <a:t>?”</a:t>
            </a:r>
          </a:p>
          <a:p>
            <a:pPr marL="0" indent="0">
              <a:lnSpc>
                <a:spcPts val="4000"/>
              </a:lnSpc>
              <a:spcBef>
                <a:spcPct val="0"/>
              </a:spcBef>
              <a:buFont typeface="Wingdings" panose="05000000000000000000" pitchFamily="2" charset="2"/>
              <a:buNone/>
            </a:pPr>
            <a:r>
              <a:rPr lang="zh-CN" altLang="en-US" sz="2400" smtClean="0">
                <a:solidFill>
                  <a:srgbClr val="0D0D0D"/>
                </a:solidFill>
                <a:latin typeface="微软雅黑" panose="020B0503020204020204" charset="-122"/>
                <a:ea typeface="微软雅黑" panose="020B0503020204020204" charset="-122"/>
                <a:sym typeface="微软雅黑" panose="020B0503020204020204" charset="-122"/>
              </a:rPr>
              <a:t>    棋手说：“三局。”</a:t>
            </a:r>
          </a:p>
          <a:p>
            <a:pPr marL="0" indent="0">
              <a:lnSpc>
                <a:spcPts val="4000"/>
              </a:lnSpc>
              <a:spcBef>
                <a:spcPct val="0"/>
              </a:spcBef>
              <a:buFont typeface="Wingdings" panose="05000000000000000000" pitchFamily="2" charset="2"/>
              <a:buNone/>
            </a:pPr>
            <a:r>
              <a:rPr lang="zh-CN" altLang="en-US" sz="2400" smtClean="0">
                <a:solidFill>
                  <a:srgbClr val="0D0D0D"/>
                </a:solidFill>
                <a:latin typeface="微软雅黑" panose="020B0503020204020204" charset="-122"/>
                <a:ea typeface="微软雅黑" panose="020B0503020204020204" charset="-122"/>
                <a:sym typeface="微软雅黑" panose="020B0503020204020204" charset="-122"/>
              </a:rPr>
              <a:t>    人们又问：“胜负如何</a:t>
            </a:r>
            <a:r>
              <a:rPr lang="en-US" altLang="zh-CN" sz="2400" smtClean="0">
                <a:solidFill>
                  <a:srgbClr val="0D0D0D"/>
                </a:solidFill>
                <a:latin typeface="微软雅黑" panose="020B0503020204020204" charset="-122"/>
                <a:ea typeface="微软雅黑" panose="020B0503020204020204" charset="-122"/>
                <a:sym typeface="微软雅黑" panose="020B0503020204020204" charset="-122"/>
              </a:rPr>
              <a:t>?”</a:t>
            </a:r>
          </a:p>
          <a:p>
            <a:pPr marL="0" indent="0">
              <a:lnSpc>
                <a:spcPts val="4000"/>
              </a:lnSpc>
              <a:spcBef>
                <a:spcPct val="0"/>
              </a:spcBef>
              <a:buFont typeface="Wingdings" panose="05000000000000000000" pitchFamily="2" charset="2"/>
              <a:buNone/>
            </a:pPr>
            <a:r>
              <a:rPr lang="zh-CN" altLang="en-US" sz="2400" smtClean="0">
                <a:solidFill>
                  <a:srgbClr val="0D0D0D"/>
                </a:solidFill>
                <a:latin typeface="微软雅黑" panose="020B0503020204020204" charset="-122"/>
                <a:ea typeface="微软雅黑" panose="020B0503020204020204" charset="-122"/>
                <a:sym typeface="微软雅黑" panose="020B0503020204020204" charset="-122"/>
              </a:rPr>
              <a:t>    棋手说道：“第一局我不曾赢，第二局他不曾输，第三局我要和，他不肯，罢了。”</a:t>
            </a:r>
          </a:p>
          <a:p>
            <a:pPr marL="0" indent="0">
              <a:lnSpc>
                <a:spcPts val="4000"/>
              </a:lnSpc>
              <a:spcBef>
                <a:spcPct val="0"/>
              </a:spcBef>
              <a:buFont typeface="Wingdings" panose="05000000000000000000" pitchFamily="2" charset="2"/>
              <a:buNone/>
            </a:pPr>
            <a:r>
              <a:rPr lang="zh-CN" altLang="en-US" sz="2400" smtClean="0">
                <a:solidFill>
                  <a:srgbClr val="0D0D0D"/>
                </a:solidFill>
                <a:latin typeface="微软雅黑" panose="020B0503020204020204" charset="-122"/>
                <a:ea typeface="微软雅黑" panose="020B0503020204020204" charset="-122"/>
                <a:sym typeface="微软雅黑" panose="020B0503020204020204" charset="-122"/>
              </a:rPr>
              <a:t>    在上述话中，这位棋手挖空心思回避“输棋”二字，可谓口头表达的妙例。</a:t>
            </a:r>
          </a:p>
          <a:p>
            <a:pPr marL="0" indent="0" algn="r">
              <a:lnSpc>
                <a:spcPts val="4000"/>
              </a:lnSpc>
              <a:spcBef>
                <a:spcPct val="0"/>
              </a:spcBef>
              <a:buFont typeface="Wingdings" panose="05000000000000000000" pitchFamily="2" charset="2"/>
              <a:buNone/>
            </a:pPr>
            <a:r>
              <a:rPr lang="zh-CN" altLang="en-US" sz="2400" smtClean="0">
                <a:solidFill>
                  <a:srgbClr val="0D0D0D"/>
                </a:solidFill>
                <a:latin typeface="微软雅黑" panose="020B0503020204020204" charset="-122"/>
                <a:ea typeface="微软雅黑" panose="020B0503020204020204" charset="-122"/>
                <a:sym typeface="微软雅黑" panose="020B0503020204020204" charset="-122"/>
              </a:rPr>
              <a:t>（明</a:t>
            </a:r>
            <a:r>
              <a:rPr lang="en-US" altLang="zh-CN" sz="2400" smtClean="0">
                <a:solidFill>
                  <a:srgbClr val="0D0D0D"/>
                </a:solidFill>
                <a:latin typeface="微软雅黑" panose="020B0503020204020204" charset="-122"/>
                <a:ea typeface="微软雅黑" panose="020B0503020204020204" charset="-122"/>
                <a:sym typeface="微软雅黑" panose="020B0503020204020204" charset="-122"/>
              </a:rPr>
              <a:t>·</a:t>
            </a:r>
            <a:r>
              <a:rPr lang="zh-CN" altLang="en-US" sz="2400" smtClean="0">
                <a:solidFill>
                  <a:srgbClr val="0D0D0D"/>
                </a:solidFill>
                <a:latin typeface="微软雅黑" panose="020B0503020204020204" charset="-122"/>
                <a:ea typeface="微软雅黑" panose="020B0503020204020204" charset="-122"/>
                <a:sym typeface="微软雅黑" panose="020B0503020204020204" charset="-122"/>
              </a:rPr>
              <a:t>冯梦龙《笑府》</a:t>
            </a:r>
            <a:r>
              <a:rPr lang="zh-CN" altLang="en-US" sz="2400" smtClean="0">
                <a:latin typeface="微软雅黑" panose="020B0503020204020204" charset="-122"/>
                <a:ea typeface="微软雅黑" panose="020B0503020204020204" charset="-122"/>
                <a:sym typeface="微软雅黑" panose="020B0503020204020204" charset="-122"/>
              </a:rPr>
              <a:t>）</a:t>
            </a:r>
            <a:endParaRPr lang="zh-CN" altLang="en-US" sz="2400" smtClean="0">
              <a:solidFill>
                <a:srgbClr val="0D0D0D"/>
              </a:solidFill>
              <a:latin typeface="微软雅黑" panose="020B0503020204020204" charset="-122"/>
              <a:ea typeface="微软雅黑" panose="020B0503020204020204" charset="-122"/>
              <a:sym typeface="微软雅黑" panose="020B0503020204020204" charset="-122"/>
            </a:endParaRPr>
          </a:p>
          <a:p>
            <a:pPr marL="0" indent="0" algn="r">
              <a:lnSpc>
                <a:spcPts val="3500"/>
              </a:lnSpc>
              <a:spcBef>
                <a:spcPct val="0"/>
              </a:spcBef>
              <a:buFont typeface="Wingdings" panose="05000000000000000000" pitchFamily="2" charset="2"/>
              <a:buNone/>
            </a:pPr>
            <a:endParaRPr lang="zh-CN" altLang="en-US" sz="2400" smtClean="0">
              <a:solidFill>
                <a:srgbClr val="0D0D0D"/>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3">
                                            <p:txEl>
                                              <p:pRg st="0" end="0"/>
                                            </p:txEl>
                                          </p:spTgt>
                                        </p:tgtEl>
                                        <p:attrNameLst>
                                          <p:attrName>style.visibility</p:attrName>
                                        </p:attrNameLst>
                                      </p:cBhvr>
                                      <p:to>
                                        <p:strVal val="visible"/>
                                      </p:to>
                                    </p:set>
                                    <p:animEffect transition="in" filter="checkerboard(across)">
                                      <p:cBhvr>
                                        <p:cTn id="7" dur="500"/>
                                        <p:tgtEl>
                                          <p:spTgt spid="819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193">
                                            <p:txEl>
                                              <p:pRg st="1" end="1"/>
                                            </p:txEl>
                                          </p:spTgt>
                                        </p:tgtEl>
                                        <p:attrNameLst>
                                          <p:attrName>style.visibility</p:attrName>
                                        </p:attrNameLst>
                                      </p:cBhvr>
                                      <p:to>
                                        <p:strVal val="visible"/>
                                      </p:to>
                                    </p:set>
                                    <p:animEffect transition="in" filter="checkerboard(across)">
                                      <p:cBhvr>
                                        <p:cTn id="10" dur="500"/>
                                        <p:tgtEl>
                                          <p:spTgt spid="819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8193">
                                            <p:txEl>
                                              <p:pRg st="2" end="2"/>
                                            </p:txEl>
                                          </p:spTgt>
                                        </p:tgtEl>
                                        <p:attrNameLst>
                                          <p:attrName>style.visibility</p:attrName>
                                        </p:attrNameLst>
                                      </p:cBhvr>
                                      <p:to>
                                        <p:strVal val="visible"/>
                                      </p:to>
                                    </p:set>
                                    <p:animEffect transition="in" filter="checkerboard(across)">
                                      <p:cBhvr>
                                        <p:cTn id="13" dur="500"/>
                                        <p:tgtEl>
                                          <p:spTgt spid="819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8193">
                                            <p:txEl>
                                              <p:pRg st="3" end="3"/>
                                            </p:txEl>
                                          </p:spTgt>
                                        </p:tgtEl>
                                        <p:attrNameLst>
                                          <p:attrName>style.visibility</p:attrName>
                                        </p:attrNameLst>
                                      </p:cBhvr>
                                      <p:to>
                                        <p:strVal val="visible"/>
                                      </p:to>
                                    </p:set>
                                    <p:animEffect transition="in" filter="checkerboard(across)">
                                      <p:cBhvr>
                                        <p:cTn id="16" dur="500"/>
                                        <p:tgtEl>
                                          <p:spTgt spid="819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8193">
                                            <p:txEl>
                                              <p:pRg st="4" end="4"/>
                                            </p:txEl>
                                          </p:spTgt>
                                        </p:tgtEl>
                                        <p:attrNameLst>
                                          <p:attrName>style.visibility</p:attrName>
                                        </p:attrNameLst>
                                      </p:cBhvr>
                                      <p:to>
                                        <p:strVal val="visible"/>
                                      </p:to>
                                    </p:set>
                                    <p:animEffect transition="in" filter="checkerboard(across)">
                                      <p:cBhvr>
                                        <p:cTn id="19" dur="500"/>
                                        <p:tgtEl>
                                          <p:spTgt spid="819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8193">
                                            <p:txEl>
                                              <p:pRg st="5" end="5"/>
                                            </p:txEl>
                                          </p:spTgt>
                                        </p:tgtEl>
                                        <p:attrNameLst>
                                          <p:attrName>style.visibility</p:attrName>
                                        </p:attrNameLst>
                                      </p:cBhvr>
                                      <p:to>
                                        <p:strVal val="visible"/>
                                      </p:to>
                                    </p:set>
                                    <p:animEffect transition="in" filter="checkerboard(across)">
                                      <p:cBhvr>
                                        <p:cTn id="22" dur="500"/>
                                        <p:tgtEl>
                                          <p:spTgt spid="819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内容占位符 6"/>
          <p:cNvSpPr>
            <a:spLocks noGrp="1" noChangeArrowheads="1"/>
          </p:cNvSpPr>
          <p:nvPr>
            <p:ph idx="1"/>
          </p:nvPr>
        </p:nvSpPr>
        <p:spPr>
          <a:xfrm>
            <a:off x="1987550" y="1395413"/>
            <a:ext cx="8216900" cy="4438650"/>
          </a:xfrm>
        </p:spPr>
        <p:txBody>
          <a:bodyPr/>
          <a:lstStyle/>
          <a:p>
            <a:pPr marL="0" indent="0">
              <a:lnSpc>
                <a:spcPts val="4000"/>
              </a:lnSpc>
              <a:spcBef>
                <a:spcPct val="0"/>
              </a:spcBef>
              <a:buFont typeface="Wingdings" panose="05000000000000000000" pitchFamily="2" charset="2"/>
              <a:buNone/>
            </a:pPr>
            <a:r>
              <a:rPr lang="zh-CN" altLang="en-US" sz="2800" smtClean="0">
                <a:latin typeface="微软雅黑" panose="020B0503020204020204" charset="-122"/>
                <a:ea typeface="微软雅黑" panose="020B0503020204020204" charset="-122"/>
                <a:sym typeface="微软雅黑" panose="020B0503020204020204" charset="-122"/>
              </a:rPr>
              <a:t>“分寸”主要体现在：</a:t>
            </a:r>
          </a:p>
          <a:p>
            <a:pPr marL="0" indent="0">
              <a:lnSpc>
                <a:spcPts val="4000"/>
              </a:lnSpc>
              <a:spcBef>
                <a:spcPct val="0"/>
              </a:spcBef>
              <a:buFont typeface="Wingdings" panose="05000000000000000000" pitchFamily="2" charset="2"/>
              <a:buNone/>
            </a:pPr>
            <a:endParaRPr lang="zh-CN" altLang="en-US" sz="2800" smtClean="0">
              <a:latin typeface="微软雅黑" panose="020B0503020204020204" charset="-122"/>
              <a:ea typeface="微软雅黑" panose="020B0503020204020204" charset="-122"/>
              <a:sym typeface="微软雅黑" panose="020B0503020204020204" charset="-122"/>
            </a:endParaRPr>
          </a:p>
          <a:p>
            <a:pPr marL="0" indent="0">
              <a:lnSpc>
                <a:spcPts val="4000"/>
              </a:lnSpc>
              <a:spcBef>
                <a:spcPct val="0"/>
              </a:spcBef>
              <a:buSzPct val="85000"/>
              <a:buFont typeface="Wingdings" panose="05000000000000000000" pitchFamily="2" charset="2"/>
              <a:buNone/>
            </a:pPr>
            <a:r>
              <a:rPr lang="en-US" altLang="zh-CN" sz="2400" smtClean="0">
                <a:latin typeface="微软雅黑" panose="020B0503020204020204" charset="-122"/>
                <a:ea typeface="微软雅黑" panose="020B0503020204020204" charset="-122"/>
                <a:sym typeface="微软雅黑" panose="020B0503020204020204" charset="-122"/>
              </a:rPr>
              <a:t>1.</a:t>
            </a:r>
            <a:r>
              <a:rPr lang="zh-CN" altLang="en-US" sz="2400" smtClean="0">
                <a:latin typeface="微软雅黑" panose="020B0503020204020204" charset="-122"/>
                <a:ea typeface="微软雅黑" panose="020B0503020204020204" charset="-122"/>
                <a:sym typeface="微软雅黑" panose="020B0503020204020204" charset="-122"/>
              </a:rPr>
              <a:t>褒贬恰当。</a:t>
            </a:r>
          </a:p>
          <a:p>
            <a:pPr marL="0" indent="0">
              <a:lnSpc>
                <a:spcPts val="4000"/>
              </a:lnSpc>
              <a:spcBef>
                <a:spcPct val="0"/>
              </a:spcBef>
              <a:buSzPct val="85000"/>
              <a:buFont typeface="Wingdings" panose="05000000000000000000" pitchFamily="2" charset="2"/>
              <a:buNone/>
            </a:pPr>
            <a:r>
              <a:rPr lang="zh-CN" altLang="en-US" smtClean="0">
                <a:latin typeface="微软雅黑" panose="020B0503020204020204" charset="-122"/>
                <a:ea typeface="微软雅黑" panose="020B0503020204020204" charset="-122"/>
                <a:sym typeface="微软雅黑" panose="020B0503020204020204" charset="-122"/>
              </a:rPr>
              <a:t>     </a:t>
            </a:r>
            <a:r>
              <a:rPr lang="zh-CN" altLang="en-US" sz="2400" smtClean="0">
                <a:latin typeface="微软雅黑" panose="020B0503020204020204" charset="-122"/>
                <a:ea typeface="微软雅黑" panose="020B0503020204020204" charset="-122"/>
                <a:sym typeface="微软雅黑" panose="020B0503020204020204" charset="-122"/>
              </a:rPr>
              <a:t>汉语中，许多词语都具有明显的感情色彩。在作文时，应注意恰当选用褒义贬义，来表达不同的感情色彩。如果该用“贬义词” 用了“褒义词”或该用“褒义词”时用了“贬义词”，不仅表达不准确，闹出笑话，还会产生料想不到的严重后果。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7">
                                            <p:txEl>
                                              <p:pRg st="0" end="0"/>
                                            </p:txEl>
                                          </p:spTgt>
                                        </p:tgtEl>
                                        <p:attrNameLst>
                                          <p:attrName>style.visibility</p:attrName>
                                        </p:attrNameLst>
                                      </p:cBhvr>
                                      <p:to>
                                        <p:strVal val="visible"/>
                                      </p:to>
                                    </p:set>
                                    <p:animEffect transition="in" filter="checkerboard(across)">
                                      <p:cBhvr>
                                        <p:cTn id="7" dur="500"/>
                                        <p:tgtEl>
                                          <p:spTgt spid="92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217">
                                            <p:txEl>
                                              <p:pRg st="2" end="2"/>
                                            </p:txEl>
                                          </p:spTgt>
                                        </p:tgtEl>
                                        <p:attrNameLst>
                                          <p:attrName>style.visibility</p:attrName>
                                        </p:attrNameLst>
                                      </p:cBhvr>
                                      <p:to>
                                        <p:strVal val="visible"/>
                                      </p:to>
                                    </p:set>
                                    <p:animEffect transition="in" filter="checkerboard(across)">
                                      <p:cBhvr>
                                        <p:cTn id="12" dur="500"/>
                                        <p:tgtEl>
                                          <p:spTgt spid="92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217">
                                            <p:txEl>
                                              <p:pRg st="3" end="3"/>
                                            </p:txEl>
                                          </p:spTgt>
                                        </p:tgtEl>
                                        <p:attrNameLst>
                                          <p:attrName>style.visibility</p:attrName>
                                        </p:attrNameLst>
                                      </p:cBhvr>
                                      <p:to>
                                        <p:strVal val="visible"/>
                                      </p:to>
                                    </p:set>
                                    <p:animEffect transition="in" filter="checkerboard(across)">
                                      <p:cBhvr>
                                        <p:cTn id="17" dur="500"/>
                                        <p:tgtEl>
                                          <p:spTgt spid="92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内容占位符 6"/>
          <p:cNvSpPr>
            <a:spLocks noGrp="1" noChangeArrowheads="1"/>
          </p:cNvSpPr>
          <p:nvPr>
            <p:ph idx="4294967295"/>
          </p:nvPr>
        </p:nvSpPr>
        <p:spPr>
          <a:xfrm>
            <a:off x="2063750" y="1628775"/>
            <a:ext cx="8064500" cy="3600450"/>
          </a:xfrm>
          <a:noFill/>
        </p:spPr>
        <p:txBody>
          <a:bodyPr/>
          <a:lstStyle/>
          <a:p>
            <a:pPr marL="0" indent="0">
              <a:lnSpc>
                <a:spcPts val="4000"/>
              </a:lnSpc>
              <a:spcBef>
                <a:spcPct val="0"/>
              </a:spcBef>
              <a:buFont typeface="Wingdings" panose="05000000000000000000" pitchFamily="2" charset="2"/>
              <a:buNone/>
            </a:pPr>
            <a:r>
              <a:rPr lang="zh-CN" altLang="en-US" sz="2400" smtClean="0">
                <a:solidFill>
                  <a:srgbClr val="C00000"/>
                </a:solidFill>
                <a:latin typeface="微软雅黑" panose="020B0503020204020204" charset="-122"/>
                <a:ea typeface="微软雅黑" panose="020B0503020204020204" charset="-122"/>
                <a:sym typeface="微软雅黑" panose="020B0503020204020204" charset="-122"/>
              </a:rPr>
              <a:t>    </a:t>
            </a:r>
            <a:r>
              <a:rPr lang="zh-CN" altLang="en-US" sz="2400" smtClean="0">
                <a:solidFill>
                  <a:srgbClr val="0D0D0D"/>
                </a:solidFill>
                <a:latin typeface="微软雅黑" panose="020B0503020204020204" charset="-122"/>
                <a:ea typeface="微软雅黑" panose="020B0503020204020204" charset="-122"/>
                <a:sym typeface="微软雅黑" panose="020B0503020204020204" charset="-122"/>
              </a:rPr>
              <a:t>比如作文中写到某个朋友的亲人去世了。你该用什么词呢</a:t>
            </a:r>
            <a:r>
              <a:rPr lang="en-US" altLang="zh-CN" sz="2400" smtClean="0">
                <a:solidFill>
                  <a:srgbClr val="0D0D0D"/>
                </a:solidFill>
                <a:latin typeface="微软雅黑" panose="020B0503020204020204" charset="-122"/>
                <a:ea typeface="微软雅黑" panose="020B0503020204020204" charset="-122"/>
                <a:sym typeface="微软雅黑" panose="020B0503020204020204" charset="-122"/>
              </a:rPr>
              <a:t>?</a:t>
            </a:r>
            <a:r>
              <a:rPr lang="zh-CN" altLang="en-US" sz="2400" smtClean="0">
                <a:solidFill>
                  <a:srgbClr val="0D0D0D"/>
                </a:solidFill>
                <a:latin typeface="微软雅黑" panose="020B0503020204020204" charset="-122"/>
                <a:ea typeface="微软雅黑" panose="020B0503020204020204" charset="-122"/>
                <a:sym typeface="微软雅黑" panose="020B0503020204020204" charset="-122"/>
              </a:rPr>
              <a:t>用“去世”、“病故”或“辞世”等都可以。这里有一种庄重、崇敬的心情在里面，用 语是准确的。而如果改用“没命了”“断气了”“进棺材了”等词语，就会有一种幸灾乐祸的味道。所以“褒贬”二字，千万小视不得。</a:t>
            </a:r>
          </a:p>
          <a:p>
            <a:pPr marL="0" indent="0">
              <a:lnSpc>
                <a:spcPct val="150000"/>
              </a:lnSpc>
              <a:spcBef>
                <a:spcPct val="0"/>
              </a:spcBef>
              <a:buFont typeface="Wingdings" panose="05000000000000000000" pitchFamily="2" charset="2"/>
              <a:buNone/>
            </a:pPr>
            <a:endParaRPr lang="zh-CN" altLang="en-US" sz="2400" smtClean="0">
              <a:solidFill>
                <a:srgbClr val="0D0D0D"/>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7">
                                            <p:txEl>
                                              <p:pRg st="0" end="0"/>
                                            </p:txEl>
                                          </p:spTgt>
                                        </p:tgtEl>
                                        <p:attrNameLst>
                                          <p:attrName>style.visibility</p:attrName>
                                        </p:attrNameLst>
                                      </p:cBhvr>
                                      <p:to>
                                        <p:strVal val="visible"/>
                                      </p:to>
                                    </p:set>
                                    <p:animEffect transition="in" filter="checkerboard(across)">
                                      <p:cBhvr>
                                        <p:cTn id="7" dur="500"/>
                                        <p:tgtEl>
                                          <p:spTgt spid="92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图片 1"/>
          <p:cNvPicPr>
            <a:picLocks noChangeAspect="1" noChangeArrowheads="1"/>
          </p:cNvPicPr>
          <p:nvPr/>
        </p:nvPicPr>
        <p:blipFill>
          <a:blip r:embed="rId3" cstate="email"/>
          <a:srcRect r="14572"/>
          <a:stretch>
            <a:fillRect/>
          </a:stretch>
        </p:blipFill>
        <p:spPr bwMode="auto">
          <a:xfrm>
            <a:off x="6168008" y="3282236"/>
            <a:ext cx="4411042" cy="35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 name="内容占位符 6"/>
          <p:cNvSpPr>
            <a:spLocks noGrp="1" noChangeArrowheads="1"/>
          </p:cNvSpPr>
          <p:nvPr>
            <p:ph idx="4294967295"/>
          </p:nvPr>
        </p:nvSpPr>
        <p:spPr>
          <a:xfrm>
            <a:off x="1987550" y="1052513"/>
            <a:ext cx="7996882" cy="4043362"/>
          </a:xfrm>
          <a:noFill/>
        </p:spPr>
        <p:txBody>
          <a:bodyPr/>
          <a:lstStyle/>
          <a:p>
            <a:pPr marL="0" indent="0" algn="ctr">
              <a:lnSpc>
                <a:spcPts val="4000"/>
              </a:lnSpc>
              <a:spcBef>
                <a:spcPct val="0"/>
              </a:spcBef>
              <a:buFont typeface="Wingdings" panose="05000000000000000000" pitchFamily="2" charset="2"/>
              <a:buNone/>
            </a:pPr>
            <a:r>
              <a:rPr lang="zh-CN" altLang="en-US" sz="2800" b="1" dirty="0" smtClean="0">
                <a:latin typeface="微软雅黑" panose="020B0503020204020204" charset="-122"/>
                <a:ea typeface="微软雅黑" panose="020B0503020204020204" charset="-122"/>
                <a:sym typeface="微软雅黑" panose="020B0503020204020204" charset="-122"/>
              </a:rPr>
              <a:t>得 体</a:t>
            </a:r>
            <a:endParaRPr lang="zh-CN" altLang="en-US" sz="2800" dirty="0" smtClean="0">
              <a:latin typeface="微软雅黑" panose="020B0503020204020204" charset="-122"/>
              <a:ea typeface="微软雅黑" panose="020B0503020204020204" charset="-122"/>
              <a:sym typeface="微软雅黑" panose="020B0503020204020204" charset="-122"/>
            </a:endParaRPr>
          </a:p>
          <a:p>
            <a:pPr marL="0" indent="0">
              <a:lnSpc>
                <a:spcPts val="4000"/>
              </a:lnSpc>
              <a:spcBef>
                <a:spcPct val="0"/>
              </a:spcBef>
              <a:buSzPct val="85000"/>
              <a:buFont typeface="Wingdings" panose="05000000000000000000" pitchFamily="2" charset="2"/>
              <a:buNone/>
            </a:pPr>
            <a:r>
              <a:rPr lang="zh-CN" altLang="en-US" sz="3600" dirty="0" smtClean="0">
                <a:latin typeface="微软雅黑" panose="020B0503020204020204" charset="-122"/>
                <a:ea typeface="微软雅黑" panose="020B0503020204020204" charset="-122"/>
                <a:sym typeface="微软雅黑" panose="020B0503020204020204" charset="-122"/>
              </a:rPr>
              <a:t>     </a:t>
            </a:r>
            <a:r>
              <a:rPr lang="zh-CN" altLang="en-US" sz="2800" dirty="0" smtClean="0">
                <a:latin typeface="微软雅黑" panose="020B0503020204020204" charset="-122"/>
                <a:ea typeface="微软雅黑" panose="020B0503020204020204" charset="-122"/>
                <a:sym typeface="微软雅黑" panose="020B0503020204020204" charset="-122"/>
              </a:rPr>
              <a:t>得体，就是讲话、写文章因时、因地、因对方情况的不同而变化，使之与环境相适合，更好地达到交际的目的。</a:t>
            </a:r>
          </a:p>
          <a:p>
            <a:pPr marL="0" indent="0">
              <a:lnSpc>
                <a:spcPts val="4000"/>
              </a:lnSpc>
              <a:spcBef>
                <a:spcPct val="0"/>
              </a:spcBef>
              <a:buFont typeface="Wingdings" panose="05000000000000000000" pitchFamily="2" charset="2"/>
              <a:buNone/>
            </a:pPr>
            <a:r>
              <a:rPr lang="zh-CN" altLang="en-US" sz="2400" dirty="0" smtClean="0">
                <a:latin typeface="微软雅黑" panose="020B0503020204020204" charset="-122"/>
                <a:ea typeface="微软雅黑" panose="020B0503020204020204" charset="-122"/>
                <a:sym typeface="微软雅黑" panose="020B0503020204020204" charset="-122"/>
              </a:rPr>
              <a:t>    </a:t>
            </a:r>
            <a:endParaRPr lang="zh-CN" altLang="en-US" dirty="0" smtClean="0">
              <a:solidFill>
                <a:srgbClr val="CC0000"/>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7">
                                            <p:txEl>
                                              <p:charRg st="0" end="6"/>
                                            </p:txEl>
                                          </p:spTgt>
                                        </p:tgtEl>
                                        <p:attrNameLst>
                                          <p:attrName>style.visibility</p:attrName>
                                        </p:attrNameLst>
                                      </p:cBhvr>
                                      <p:to>
                                        <p:strVal val="visible"/>
                                      </p:to>
                                    </p:set>
                                    <p:animEffect transition="in" filter="checkerboard(across)">
                                      <p:cBhvr>
                                        <p:cTn id="7" dur="500"/>
                                        <p:tgtEl>
                                          <p:spTgt spid="9217">
                                            <p:txEl>
                                              <p:charRg st="0"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217">
                                            <p:txEl>
                                              <p:charRg st="6" end="61"/>
                                            </p:txEl>
                                          </p:spTgt>
                                        </p:tgtEl>
                                        <p:attrNameLst>
                                          <p:attrName>style.visibility</p:attrName>
                                        </p:attrNameLst>
                                      </p:cBhvr>
                                      <p:to>
                                        <p:strVal val="visible"/>
                                      </p:to>
                                    </p:set>
                                    <p:animEffect transition="in" filter="checkerboard(across)">
                                      <p:cBhvr>
                                        <p:cTn id="12" dur="500"/>
                                        <p:tgtEl>
                                          <p:spTgt spid="9217">
                                            <p:txEl>
                                              <p:charRg st="6" end="6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217">
                                            <p:txEl>
                                              <p:charRg st="61" end="64"/>
                                            </p:txEl>
                                          </p:spTgt>
                                        </p:tgtEl>
                                        <p:attrNameLst>
                                          <p:attrName>style.visibility</p:attrName>
                                        </p:attrNameLst>
                                      </p:cBhvr>
                                      <p:to>
                                        <p:strVal val="visible"/>
                                      </p:to>
                                    </p:set>
                                    <p:animEffect transition="in" filter="checkerboard(across)">
                                      <p:cBhvr>
                                        <p:cTn id="17" dur="500"/>
                                        <p:tgtEl>
                                          <p:spTgt spid="9217">
                                            <p:txEl>
                                              <p:charRg st="61" end="6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内容占位符 2"/>
          <p:cNvSpPr>
            <a:spLocks noGrp="1" noChangeArrowheads="1"/>
          </p:cNvSpPr>
          <p:nvPr>
            <p:ph idx="1"/>
          </p:nvPr>
        </p:nvSpPr>
        <p:spPr>
          <a:xfrm>
            <a:off x="1970088" y="2322513"/>
            <a:ext cx="8374384" cy="2393950"/>
          </a:xfrm>
        </p:spPr>
        <p:txBody>
          <a:bodyPr/>
          <a:lstStyle/>
          <a:p>
            <a:pPr marL="0" indent="0">
              <a:lnSpc>
                <a:spcPts val="4000"/>
              </a:lnSpc>
              <a:spcBef>
                <a:spcPct val="0"/>
              </a:spcBef>
              <a:buFont typeface="Wingdings" panose="05000000000000000000" pitchFamily="2" charset="2"/>
              <a:buNone/>
            </a:pPr>
            <a:r>
              <a:rPr lang="zh-CN" altLang="en-US" sz="2800" dirty="0" smtClean="0">
                <a:latin typeface="微软雅黑" panose="020B0503020204020204" charset="-122"/>
                <a:ea typeface="微软雅黑" panose="020B0503020204020204" charset="-122"/>
                <a:sym typeface="微软雅黑" panose="020B0503020204020204" charset="-122"/>
              </a:rPr>
              <a:t>1.了解什么是文从字顺，如何做到文从字顺。</a:t>
            </a:r>
          </a:p>
          <a:p>
            <a:pPr marL="0" indent="0">
              <a:lnSpc>
                <a:spcPts val="4500"/>
              </a:lnSpc>
              <a:spcBef>
                <a:spcPct val="0"/>
              </a:spcBef>
              <a:buFont typeface="Wingdings" panose="05000000000000000000" pitchFamily="2" charset="2"/>
              <a:buNone/>
            </a:pPr>
            <a:r>
              <a:rPr lang="zh-CN" altLang="en-US" sz="2800" dirty="0" smtClean="0">
                <a:latin typeface="微软雅黑" panose="020B0503020204020204" charset="-122"/>
                <a:ea typeface="微软雅黑" panose="020B0503020204020204" charset="-122"/>
                <a:sym typeface="微软雅黑" panose="020B0503020204020204" charset="-122"/>
              </a:rPr>
              <a:t>2.学会修改病句，增强语言表达的能力。</a:t>
            </a:r>
          </a:p>
          <a:p>
            <a:pPr marL="0" indent="0">
              <a:lnSpc>
                <a:spcPts val="4500"/>
              </a:lnSpc>
              <a:spcBef>
                <a:spcPct val="0"/>
              </a:spcBef>
              <a:buFont typeface="Wingdings" panose="05000000000000000000" pitchFamily="2" charset="2"/>
              <a:buNone/>
            </a:pPr>
            <a:r>
              <a:rPr lang="zh-CN" altLang="en-US" sz="2800" dirty="0" smtClean="0">
                <a:latin typeface="微软雅黑" panose="020B0503020204020204" charset="-122"/>
                <a:ea typeface="微软雅黑" panose="020B0503020204020204" charset="-122"/>
                <a:sym typeface="微软雅黑" panose="020B0503020204020204" charset="-122"/>
              </a:rPr>
              <a:t>3.增强自主合作探究的能力，逐步提高写作能力。</a:t>
            </a:r>
          </a:p>
        </p:txBody>
      </p:sp>
      <p:sp>
        <p:nvSpPr>
          <p:cNvPr id="4" name="圆角矩形 3"/>
          <p:cNvSpPr/>
          <p:nvPr/>
        </p:nvSpPr>
        <p:spPr>
          <a:xfrm>
            <a:off x="1970088" y="1149350"/>
            <a:ext cx="2679700" cy="655638"/>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noProof="1">
              <a:latin typeface="微软雅黑" panose="020B0503020204020204" charset="-122"/>
              <a:ea typeface="微软雅黑" panose="020B0503020204020204" charset="-122"/>
              <a:sym typeface="微软雅黑" panose="020B0503020204020204" charset="-122"/>
            </a:endParaRPr>
          </a:p>
        </p:txBody>
      </p:sp>
      <p:sp>
        <p:nvSpPr>
          <p:cNvPr id="15363" name="文本框 9"/>
          <p:cNvSpPr txBox="1">
            <a:spLocks noChangeArrowheads="1"/>
          </p:cNvSpPr>
          <p:nvPr/>
        </p:nvSpPr>
        <p:spPr bwMode="auto">
          <a:xfrm>
            <a:off x="2698750" y="1193800"/>
            <a:ext cx="19208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3200" b="1" dirty="0">
                <a:solidFill>
                  <a:srgbClr val="162477"/>
                </a:solidFill>
                <a:latin typeface="微软雅黑" panose="020B0503020204020204" charset="-122"/>
                <a:ea typeface="微软雅黑" panose="020B0503020204020204" charset="-122"/>
                <a:sym typeface="微软雅黑" panose="020B0503020204020204" charset="-122"/>
              </a:rPr>
              <a:t>写作目标</a:t>
            </a:r>
          </a:p>
        </p:txBody>
      </p:sp>
      <p:pic>
        <p:nvPicPr>
          <p:cNvPr id="15364" name="图片 10" descr="目标"/>
          <p:cNvPicPr>
            <a:picLocks noChangeAspect="1" noChangeArrowheads="1"/>
          </p:cNvPicPr>
          <p:nvPr/>
        </p:nvPicPr>
        <p:blipFill>
          <a:blip r:embed="rId2" cstate="email"/>
          <a:srcRect/>
          <a:stretch>
            <a:fillRect/>
          </a:stretch>
        </p:blipFill>
        <p:spPr bwMode="auto">
          <a:xfrm>
            <a:off x="1970088" y="1149350"/>
            <a:ext cx="655637"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图片 1"/>
          <p:cNvPicPr>
            <a:picLocks noChangeAspect="1" noChangeArrowheads="1"/>
          </p:cNvPicPr>
          <p:nvPr/>
        </p:nvPicPr>
        <p:blipFill>
          <a:blip r:embed="rId3" cstate="email"/>
          <a:srcRect/>
          <a:stretch>
            <a:fillRect/>
          </a:stretch>
        </p:blipFill>
        <p:spPr bwMode="auto">
          <a:xfrm>
            <a:off x="6741676" y="4271013"/>
            <a:ext cx="3890963"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内容占位符 6"/>
          <p:cNvSpPr>
            <a:spLocks noGrp="1" noChangeArrowheads="1"/>
          </p:cNvSpPr>
          <p:nvPr>
            <p:ph idx="4294967295"/>
          </p:nvPr>
        </p:nvSpPr>
        <p:spPr>
          <a:xfrm>
            <a:off x="2063552" y="836712"/>
            <a:ext cx="8285162" cy="5411787"/>
          </a:xfrm>
          <a:noFill/>
        </p:spPr>
        <p:txBody>
          <a:bodyPr/>
          <a:lstStyle/>
          <a:p>
            <a:pPr marL="0" indent="0">
              <a:lnSpc>
                <a:spcPts val="4000"/>
              </a:lnSpc>
              <a:spcBef>
                <a:spcPct val="0"/>
              </a:spcBef>
              <a:buFont typeface="Wingdings" panose="05000000000000000000" pitchFamily="2" charset="2"/>
              <a:buNone/>
            </a:pPr>
            <a:r>
              <a:rPr lang="zh-CN" altLang="en-US" sz="2400" dirty="0" smtClean="0">
                <a:latin typeface="微软雅黑" panose="020B0503020204020204" charset="-122"/>
                <a:ea typeface="微软雅黑" panose="020B0503020204020204" charset="-122"/>
                <a:sym typeface="微软雅黑" panose="020B0503020204020204" charset="-122"/>
              </a:rPr>
              <a:t>    </a:t>
            </a:r>
            <a:r>
              <a:rPr lang="zh-CN" altLang="en-US" sz="2400" dirty="0" smtClean="0">
                <a:solidFill>
                  <a:srgbClr val="0D0D0D"/>
                </a:solidFill>
                <a:latin typeface="微软雅黑" panose="020B0503020204020204" charset="-122"/>
                <a:ea typeface="微软雅黑" panose="020B0503020204020204" charset="-122"/>
                <a:sym typeface="微软雅黑" panose="020B0503020204020204" charset="-122"/>
              </a:rPr>
              <a:t>传说清朝乾隆皇帝到镇江金山游览。当地的方丈派了一个能说会道的小和尚做向导。当乾隆皇帝上山时，小和尚边走边说：“万岁爷步步高升。”</a:t>
            </a:r>
          </a:p>
          <a:p>
            <a:pPr marL="0" indent="0">
              <a:lnSpc>
                <a:spcPts val="4000"/>
              </a:lnSpc>
              <a:spcBef>
                <a:spcPct val="0"/>
              </a:spcBef>
              <a:buFont typeface="Wingdings" panose="05000000000000000000" pitchFamily="2" charset="2"/>
              <a:buNone/>
            </a:pPr>
            <a:r>
              <a:rPr lang="zh-CN" altLang="en-US" sz="2400" dirty="0" smtClean="0">
                <a:solidFill>
                  <a:srgbClr val="0D0D0D"/>
                </a:solidFill>
                <a:latin typeface="微软雅黑" panose="020B0503020204020204" charset="-122"/>
                <a:ea typeface="微软雅黑" panose="020B0503020204020204" charset="-122"/>
                <a:sym typeface="微软雅黑" panose="020B0503020204020204" charset="-122"/>
              </a:rPr>
              <a:t>    乾隆听了很高兴。一会儿，下山了。乾隆皇帝有意试试小和尚的口才，便问：“你在上山时说我步步高升，现在你看我怎样</a:t>
            </a:r>
            <a:r>
              <a:rPr lang="en-US" altLang="zh-CN" sz="2400" dirty="0" smtClean="0">
                <a:solidFill>
                  <a:srgbClr val="0D0D0D"/>
                </a:solidFill>
                <a:latin typeface="微软雅黑" panose="020B0503020204020204" charset="-122"/>
                <a:ea typeface="微软雅黑" panose="020B0503020204020204" charset="-122"/>
                <a:sym typeface="微软雅黑" panose="020B0503020204020204" charset="-122"/>
              </a:rPr>
              <a:t>?”</a:t>
            </a:r>
          </a:p>
          <a:p>
            <a:pPr marL="0" indent="0">
              <a:lnSpc>
                <a:spcPts val="4000"/>
              </a:lnSpc>
              <a:spcBef>
                <a:spcPct val="0"/>
              </a:spcBef>
              <a:buFont typeface="Wingdings" panose="05000000000000000000" pitchFamily="2" charset="2"/>
              <a:buNone/>
            </a:pPr>
            <a:r>
              <a:rPr lang="zh-CN" altLang="en-US" sz="2400" dirty="0" smtClean="0">
                <a:solidFill>
                  <a:srgbClr val="0D0D0D"/>
                </a:solidFill>
                <a:latin typeface="微软雅黑" panose="020B0503020204020204" charset="-122"/>
                <a:ea typeface="微软雅黑" panose="020B0503020204020204" charset="-122"/>
                <a:sym typeface="微软雅黑" panose="020B0503020204020204" charset="-122"/>
              </a:rPr>
              <a:t>    小和尚 不假思索，立即答道：“万岁爷后步更比前步高</a:t>
            </a:r>
            <a:r>
              <a:rPr lang="en-US" altLang="zh-CN" sz="2400" dirty="0" smtClean="0">
                <a:solidFill>
                  <a:srgbClr val="0D0D0D"/>
                </a:solidFill>
                <a:latin typeface="微软雅黑" panose="020B0503020204020204" charset="-122"/>
                <a:ea typeface="微软雅黑" panose="020B0503020204020204" charset="-122"/>
                <a:sym typeface="微软雅黑" panose="020B0503020204020204" charset="-122"/>
              </a:rPr>
              <a:t>!” </a:t>
            </a:r>
            <a:r>
              <a:rPr lang="zh-CN" altLang="en-US" sz="2400" dirty="0" smtClean="0">
                <a:solidFill>
                  <a:srgbClr val="0D0D0D"/>
                </a:solidFill>
                <a:latin typeface="微软雅黑" panose="020B0503020204020204" charset="-122"/>
                <a:ea typeface="微软雅黑" panose="020B0503020204020204" charset="-122"/>
                <a:sym typeface="微软雅黑" panose="020B0503020204020204" charset="-122"/>
              </a:rPr>
              <a:t>下山时后面脚步的位置当然比前一只脚要高，所以，仍然暗含着“步步高升”的意思。这个小和尚能随地点的变化而更换恰当的用语，得到了乾隆皇帝的奖赏。这样因地、因时或因听众不同而变化的言辞，就是注意了“得体”与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9217">
                                            <p:txEl>
                                              <p:pRg st="0" end="0"/>
                                            </p:txEl>
                                          </p:spTgt>
                                        </p:tgtEl>
                                        <p:attrNameLst>
                                          <p:attrName>style.visibility</p:attrName>
                                        </p:attrNameLst>
                                      </p:cBhvr>
                                      <p:to>
                                        <p:strVal val="visible"/>
                                      </p:to>
                                    </p:set>
                                    <p:animEffect transition="in" filter="checkerboard(across)">
                                      <p:cBhvr>
                                        <p:cTn id="7" dur="500"/>
                                        <p:tgtEl>
                                          <p:spTgt spid="9217">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9217">
                                            <p:txEl>
                                              <p:pRg st="1" end="1"/>
                                            </p:txEl>
                                          </p:spTgt>
                                        </p:tgtEl>
                                        <p:attrNameLst>
                                          <p:attrName>style.visibility</p:attrName>
                                        </p:attrNameLst>
                                      </p:cBhvr>
                                      <p:to>
                                        <p:strVal val="visible"/>
                                      </p:to>
                                    </p:set>
                                    <p:animEffect transition="in" filter="checkerboard(across)">
                                      <p:cBhvr>
                                        <p:cTn id="11" dur="500"/>
                                        <p:tgtEl>
                                          <p:spTgt spid="9217">
                                            <p:txEl>
                                              <p:pRg st="1" end="1"/>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9217">
                                            <p:txEl>
                                              <p:pRg st="2" end="2"/>
                                            </p:txEl>
                                          </p:spTgt>
                                        </p:tgtEl>
                                        <p:attrNameLst>
                                          <p:attrName>style.visibility</p:attrName>
                                        </p:attrNameLst>
                                      </p:cBhvr>
                                      <p:to>
                                        <p:strVal val="visible"/>
                                      </p:to>
                                    </p:set>
                                    <p:animEffect transition="in" filter="checkerboard(across)">
                                      <p:cBhvr>
                                        <p:cTn id="15" dur="500"/>
                                        <p:tgtEl>
                                          <p:spTgt spid="92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内容占位符 6"/>
          <p:cNvSpPr>
            <a:spLocks noGrp="1" noChangeArrowheads="1"/>
          </p:cNvSpPr>
          <p:nvPr>
            <p:ph idx="1"/>
          </p:nvPr>
        </p:nvSpPr>
        <p:spPr>
          <a:xfrm>
            <a:off x="1866900" y="2035175"/>
            <a:ext cx="8064500" cy="3109913"/>
          </a:xfrm>
        </p:spPr>
        <p:txBody>
          <a:bodyPr/>
          <a:lstStyle/>
          <a:p>
            <a:pPr marL="0" indent="0">
              <a:buFont typeface="Wingdings" panose="05000000000000000000" pitchFamily="2" charset="2"/>
              <a:buNone/>
            </a:pPr>
            <a:r>
              <a:rPr lang="zh-CN" altLang="en-US" sz="2400" b="1" dirty="0" smtClean="0">
                <a:latin typeface="微软雅黑" panose="020B0503020204020204" charset="-122"/>
                <a:ea typeface="微软雅黑" panose="020B0503020204020204" charset="-122"/>
                <a:sym typeface="微软雅黑" panose="020B0503020204020204" charset="-122"/>
              </a:rPr>
              <a:t>原文：</a:t>
            </a:r>
            <a:endParaRPr lang="zh-CN" altLang="en-US" sz="2400" dirty="0" smtClean="0">
              <a:latin typeface="微软雅黑" panose="020B0503020204020204" charset="-122"/>
              <a:ea typeface="微软雅黑" panose="020B0503020204020204" charset="-122"/>
              <a:sym typeface="微软雅黑" panose="020B0503020204020204" charset="-122"/>
            </a:endParaRPr>
          </a:p>
          <a:p>
            <a:pPr marL="0" indent="0">
              <a:buFont typeface="Wingdings" panose="05000000000000000000" pitchFamily="2" charset="2"/>
              <a:buNone/>
            </a:pPr>
            <a:r>
              <a:rPr lang="zh-CN" altLang="en-US" sz="2400" dirty="0" smtClean="0">
                <a:latin typeface="微软雅黑" panose="020B0503020204020204" charset="-122"/>
                <a:ea typeface="微软雅黑" panose="020B0503020204020204" charset="-122"/>
                <a:sym typeface="微软雅黑" panose="020B0503020204020204" charset="-122"/>
              </a:rPr>
              <a:t>    一位胖得肥猪一样的阿姨又挤上了车。</a:t>
            </a:r>
          </a:p>
          <a:p>
            <a:pPr marL="0" indent="0" algn="r">
              <a:buFont typeface="Wingdings" panose="05000000000000000000" pitchFamily="2" charset="2"/>
              <a:buNone/>
            </a:pPr>
            <a:r>
              <a:rPr lang="en-US" altLang="zh-CN" sz="2400" dirty="0" smtClean="0">
                <a:latin typeface="微软雅黑" panose="020B0503020204020204" charset="-122"/>
                <a:ea typeface="微软雅黑" panose="020B0503020204020204" charset="-122"/>
                <a:sym typeface="微软雅黑" panose="020B0503020204020204" charset="-122"/>
              </a:rPr>
              <a:t>——《</a:t>
            </a:r>
            <a:r>
              <a:rPr lang="zh-CN" altLang="en-US" sz="2400" dirty="0" smtClean="0">
                <a:latin typeface="微软雅黑" panose="020B0503020204020204" charset="-122"/>
                <a:ea typeface="微软雅黑" panose="020B0503020204020204" charset="-122"/>
                <a:sym typeface="微软雅黑" panose="020B0503020204020204" charset="-122"/>
              </a:rPr>
              <a:t>抢座</a:t>
            </a:r>
            <a:r>
              <a:rPr lang="en-US" altLang="zh-CN" sz="2400" dirty="0" smtClean="0">
                <a:latin typeface="微软雅黑" panose="020B0503020204020204" charset="-122"/>
                <a:ea typeface="微软雅黑" panose="020B0503020204020204" charset="-122"/>
                <a:sym typeface="微软雅黑" panose="020B0503020204020204" charset="-122"/>
              </a:rPr>
              <a:t>》</a:t>
            </a:r>
            <a:endParaRPr lang="zh-CN" altLang="en-US" sz="2400" dirty="0" smtClean="0">
              <a:latin typeface="微软雅黑" panose="020B0503020204020204" charset="-122"/>
              <a:ea typeface="微软雅黑" panose="020B0503020204020204" charset="-122"/>
              <a:sym typeface="微软雅黑" panose="020B0503020204020204" charset="-122"/>
            </a:endParaRPr>
          </a:p>
          <a:p>
            <a:pPr marL="0" indent="0">
              <a:buFont typeface="Wingdings" panose="05000000000000000000" pitchFamily="2" charset="2"/>
              <a:buNone/>
            </a:pPr>
            <a:r>
              <a:rPr lang="zh-CN" altLang="en-US" sz="2400" b="1" dirty="0" smtClean="0">
                <a:solidFill>
                  <a:srgbClr val="CC0000"/>
                </a:solidFill>
                <a:latin typeface="微软雅黑" panose="020B0503020204020204" charset="-122"/>
                <a:ea typeface="微软雅黑" panose="020B0503020204020204" charset="-122"/>
                <a:sym typeface="微软雅黑" panose="020B0503020204020204" charset="-122"/>
              </a:rPr>
              <a:t>改文：</a:t>
            </a:r>
            <a:endParaRPr lang="zh-CN" altLang="en-US" sz="2400" dirty="0" smtClean="0">
              <a:solidFill>
                <a:srgbClr val="CC0000"/>
              </a:solidFill>
              <a:latin typeface="微软雅黑" panose="020B0503020204020204" charset="-122"/>
              <a:ea typeface="微软雅黑" panose="020B0503020204020204" charset="-122"/>
              <a:sym typeface="微软雅黑" panose="020B0503020204020204" charset="-122"/>
            </a:endParaRPr>
          </a:p>
          <a:p>
            <a:pPr marL="0" indent="0">
              <a:buFont typeface="Wingdings" panose="05000000000000000000" pitchFamily="2" charset="2"/>
              <a:buNone/>
            </a:pPr>
            <a:r>
              <a:rPr lang="zh-CN" altLang="en-US" sz="2400" dirty="0" smtClean="0">
                <a:solidFill>
                  <a:srgbClr val="CC0000"/>
                </a:solidFill>
                <a:latin typeface="微软雅黑" panose="020B0503020204020204" charset="-122"/>
                <a:ea typeface="微软雅黑" panose="020B0503020204020204" charset="-122"/>
                <a:sym typeface="微软雅黑" panose="020B0503020204020204" charset="-122"/>
              </a:rPr>
              <a:t>    一位肥胖的阿姨又挤上了车。 </a:t>
            </a:r>
            <a:r>
              <a:rPr lang="zh-CN" altLang="en-US" b="1" dirty="0" smtClean="0">
                <a:latin typeface="微软雅黑" panose="020B0503020204020204" charset="-122"/>
                <a:ea typeface="微软雅黑" panose="020B0503020204020204" charset="-122"/>
                <a:sym typeface="微软雅黑" panose="020B0503020204020204" charset="-122"/>
              </a:rPr>
              <a:t> </a:t>
            </a:r>
            <a:endParaRPr lang="zh-CN" altLang="en-US" sz="2400" dirty="0" smtClean="0">
              <a:solidFill>
                <a:srgbClr val="CC0000"/>
              </a:solidFill>
              <a:latin typeface="微软雅黑" panose="020B0503020204020204" charset="-122"/>
              <a:ea typeface="微软雅黑" panose="020B0503020204020204" charset="-122"/>
              <a:sym typeface="微软雅黑" panose="020B0503020204020204" charset="-122"/>
            </a:endParaRPr>
          </a:p>
          <a:p>
            <a:pPr marL="0" indent="0" algn="r">
              <a:buFont typeface="Wingdings" panose="05000000000000000000" pitchFamily="2" charset="2"/>
              <a:buNone/>
            </a:pPr>
            <a:r>
              <a:rPr lang="zh-CN" altLang="en-US" sz="2400" dirty="0" smtClean="0">
                <a:solidFill>
                  <a:srgbClr val="CC0000"/>
                </a:solidFill>
                <a:latin typeface="微软雅黑" panose="020B0503020204020204" charset="-122"/>
                <a:ea typeface="微软雅黑" panose="020B0503020204020204" charset="-122"/>
                <a:sym typeface="微软雅黑" panose="020B0503020204020204" charset="-122"/>
              </a:rPr>
              <a:t>                            </a:t>
            </a:r>
            <a:r>
              <a:rPr lang="zh-CN" altLang="en-US" sz="2400" dirty="0" smtClean="0">
                <a:solidFill>
                  <a:schemeClr val="hlink"/>
                </a:solidFill>
                <a:latin typeface="微软雅黑" panose="020B0503020204020204" charset="-122"/>
                <a:ea typeface="微软雅黑" panose="020B0503020204020204" charset="-122"/>
                <a:sym typeface="微软雅黑" panose="020B0503020204020204" charset="-122"/>
              </a:rPr>
              <a:t>（把不恰当的词句改恰当）</a:t>
            </a:r>
          </a:p>
          <a:p>
            <a:pPr marL="0" indent="0">
              <a:buFont typeface="Wingdings" panose="05000000000000000000" pitchFamily="2" charset="2"/>
              <a:buNone/>
            </a:pPr>
            <a:endParaRPr lang="zh-CN" altLang="en-US" sz="2400" dirty="0" smtClean="0">
              <a:solidFill>
                <a:schemeClr val="hlink"/>
              </a:solidFill>
              <a:latin typeface="微软雅黑" panose="020B0503020204020204" charset="-122"/>
              <a:ea typeface="微软雅黑" panose="020B0503020204020204" charset="-122"/>
              <a:sym typeface="微软雅黑" panose="020B0503020204020204" charset="-122"/>
            </a:endParaRPr>
          </a:p>
        </p:txBody>
      </p:sp>
      <p:sp>
        <p:nvSpPr>
          <p:cNvPr id="8" name="圆角矩形 7"/>
          <p:cNvSpPr/>
          <p:nvPr/>
        </p:nvSpPr>
        <p:spPr>
          <a:xfrm>
            <a:off x="1970088" y="933450"/>
            <a:ext cx="2679700" cy="655638"/>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noProof="1">
              <a:latin typeface="微软雅黑" panose="020B0503020204020204" charset="-122"/>
              <a:ea typeface="微软雅黑" panose="020B0503020204020204" charset="-122"/>
              <a:sym typeface="微软雅黑" panose="020B0503020204020204" charset="-122"/>
            </a:endParaRPr>
          </a:p>
        </p:txBody>
      </p:sp>
      <p:sp>
        <p:nvSpPr>
          <p:cNvPr id="38915" name="文本框 9"/>
          <p:cNvSpPr txBox="1">
            <a:spLocks noChangeArrowheads="1"/>
          </p:cNvSpPr>
          <p:nvPr/>
        </p:nvSpPr>
        <p:spPr bwMode="auto">
          <a:xfrm>
            <a:off x="2698750" y="977900"/>
            <a:ext cx="19208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3200" b="1" dirty="0">
                <a:solidFill>
                  <a:srgbClr val="162477"/>
                </a:solidFill>
                <a:latin typeface="微软雅黑" panose="020B0503020204020204" charset="-122"/>
                <a:ea typeface="微软雅黑" panose="020B0503020204020204" charset="-122"/>
                <a:sym typeface="微软雅黑" panose="020B0503020204020204" charset="-122"/>
              </a:rPr>
              <a:t>范文评点</a:t>
            </a:r>
          </a:p>
        </p:txBody>
      </p:sp>
      <p:pic>
        <p:nvPicPr>
          <p:cNvPr id="38916" name="内容占位符 4" descr="名师辅导"/>
          <p:cNvPicPr>
            <a:picLocks noChangeAspect="1" noChangeArrowheads="1"/>
          </p:cNvPicPr>
          <p:nvPr/>
        </p:nvPicPr>
        <p:blipFill>
          <a:blip r:embed="rId2" cstate="email"/>
          <a:srcRect/>
          <a:stretch>
            <a:fillRect/>
          </a:stretch>
        </p:blipFill>
        <p:spPr bwMode="auto">
          <a:xfrm>
            <a:off x="1954213" y="915988"/>
            <a:ext cx="817562"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7649">
                                            <p:txEl>
                                              <p:pRg st="3" end="3"/>
                                            </p:txEl>
                                          </p:spTgt>
                                        </p:tgtEl>
                                        <p:attrNameLst>
                                          <p:attrName>style.visibility</p:attrName>
                                        </p:attrNameLst>
                                      </p:cBhvr>
                                      <p:to>
                                        <p:strVal val="visible"/>
                                      </p:to>
                                    </p:set>
                                    <p:animEffect transition="in" filter="checkerboard(across)">
                                      <p:cBhvr>
                                        <p:cTn id="7" dur="500"/>
                                        <p:tgtEl>
                                          <p:spTgt spid="27649">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7649">
                                            <p:txEl>
                                              <p:pRg st="4" end="4"/>
                                            </p:txEl>
                                          </p:spTgt>
                                        </p:tgtEl>
                                        <p:attrNameLst>
                                          <p:attrName>style.visibility</p:attrName>
                                        </p:attrNameLst>
                                      </p:cBhvr>
                                      <p:to>
                                        <p:strVal val="visible"/>
                                      </p:to>
                                    </p:set>
                                    <p:animEffect transition="in" filter="checkerboard(across)">
                                      <p:cBhvr>
                                        <p:cTn id="10" dur="500"/>
                                        <p:tgtEl>
                                          <p:spTgt spid="27649">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7649">
                                            <p:txEl>
                                              <p:pRg st="5" end="5"/>
                                            </p:txEl>
                                          </p:spTgt>
                                        </p:tgtEl>
                                        <p:attrNameLst>
                                          <p:attrName>style.visibility</p:attrName>
                                        </p:attrNameLst>
                                      </p:cBhvr>
                                      <p:to>
                                        <p:strVal val="visible"/>
                                      </p:to>
                                    </p:set>
                                    <p:animEffect transition="in" filter="checkerboard(across)">
                                      <p:cBhvr>
                                        <p:cTn id="13" dur="500"/>
                                        <p:tgtEl>
                                          <p:spTgt spid="276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内容占位符 6"/>
          <p:cNvSpPr>
            <a:spLocks noGrp="1" noChangeArrowheads="1"/>
          </p:cNvSpPr>
          <p:nvPr>
            <p:ph idx="4294967295"/>
          </p:nvPr>
        </p:nvSpPr>
        <p:spPr>
          <a:xfrm>
            <a:off x="2063750" y="1160463"/>
            <a:ext cx="8280400" cy="4537075"/>
          </a:xfrm>
          <a:noFill/>
        </p:spPr>
        <p:txBody>
          <a:bodyPr/>
          <a:lstStyle/>
          <a:p>
            <a:pPr marL="0" indent="0">
              <a:lnSpc>
                <a:spcPts val="4000"/>
              </a:lnSpc>
              <a:spcBef>
                <a:spcPct val="0"/>
              </a:spcBef>
              <a:buFont typeface="Wingdings" panose="05000000000000000000" pitchFamily="2" charset="2"/>
              <a:buNone/>
            </a:pPr>
            <a:r>
              <a:rPr lang="zh-CN" altLang="en-US" sz="2400" b="1" smtClean="0">
                <a:latin typeface="微软雅黑" panose="020B0503020204020204" charset="-122"/>
                <a:ea typeface="微软雅黑" panose="020B0503020204020204" charset="-122"/>
                <a:sym typeface="微软雅黑" panose="020B0503020204020204" charset="-122"/>
              </a:rPr>
              <a:t>原文：</a:t>
            </a:r>
            <a:endParaRPr lang="zh-CN" altLang="en-US" sz="2400" smtClean="0">
              <a:latin typeface="微软雅黑" panose="020B0503020204020204" charset="-122"/>
              <a:ea typeface="微软雅黑" panose="020B0503020204020204" charset="-122"/>
              <a:sym typeface="微软雅黑" panose="020B0503020204020204" charset="-122"/>
            </a:endParaRPr>
          </a:p>
          <a:p>
            <a:pPr marL="0" indent="0">
              <a:lnSpc>
                <a:spcPts val="4000"/>
              </a:lnSpc>
              <a:spcBef>
                <a:spcPct val="0"/>
              </a:spcBef>
              <a:buFont typeface="Wingdings" panose="05000000000000000000" pitchFamily="2" charset="2"/>
              <a:buNone/>
            </a:pPr>
            <a:r>
              <a:rPr lang="zh-CN" altLang="en-US" sz="2400" smtClean="0">
                <a:latin typeface="微软雅黑" panose="020B0503020204020204" charset="-122"/>
                <a:ea typeface="微软雅黑" panose="020B0503020204020204" charset="-122"/>
                <a:sym typeface="微软雅黑" panose="020B0503020204020204" charset="-122"/>
              </a:rPr>
              <a:t>    你总是把你眼中的阳光传送给别人，冷漠，你总是将它摔得很重。 </a:t>
            </a:r>
          </a:p>
          <a:p>
            <a:pPr marL="0" indent="0" algn="r">
              <a:lnSpc>
                <a:spcPts val="4000"/>
              </a:lnSpc>
              <a:spcBef>
                <a:spcPct val="0"/>
              </a:spcBef>
              <a:buFont typeface="Wingdings" panose="05000000000000000000" pitchFamily="2" charset="2"/>
              <a:buNone/>
            </a:pPr>
            <a:r>
              <a:rPr lang="en-US" altLang="zh-CN" sz="2400" smtClean="0">
                <a:latin typeface="微软雅黑" panose="020B0503020204020204" charset="-122"/>
                <a:ea typeface="微软雅黑" panose="020B0503020204020204" charset="-122"/>
                <a:sym typeface="微软雅黑" panose="020B0503020204020204" charset="-122"/>
              </a:rPr>
              <a:t>                                     ——《</a:t>
            </a:r>
            <a:r>
              <a:rPr lang="zh-CN" altLang="en-US" sz="2400" smtClean="0">
                <a:latin typeface="微软雅黑" panose="020B0503020204020204" charset="-122"/>
                <a:ea typeface="微软雅黑" panose="020B0503020204020204" charset="-122"/>
                <a:sym typeface="微软雅黑" panose="020B0503020204020204" charset="-122"/>
              </a:rPr>
              <a:t>致父亲</a:t>
            </a:r>
            <a:r>
              <a:rPr lang="en-US" altLang="zh-CN" sz="2400" smtClean="0">
                <a:latin typeface="微软雅黑" panose="020B0503020204020204" charset="-122"/>
                <a:ea typeface="微软雅黑" panose="020B0503020204020204" charset="-122"/>
                <a:sym typeface="微软雅黑" panose="020B0503020204020204" charset="-122"/>
              </a:rPr>
              <a:t>》</a:t>
            </a:r>
            <a:endParaRPr lang="zh-CN" altLang="en-US" sz="2400" smtClean="0">
              <a:solidFill>
                <a:srgbClr val="CC0000"/>
              </a:solidFill>
              <a:latin typeface="微软雅黑" panose="020B0503020204020204" charset="-122"/>
              <a:ea typeface="微软雅黑" panose="020B0503020204020204" charset="-122"/>
              <a:sym typeface="微软雅黑" panose="020B0503020204020204" charset="-122"/>
            </a:endParaRPr>
          </a:p>
          <a:p>
            <a:pPr marL="0" indent="0">
              <a:lnSpc>
                <a:spcPts val="4000"/>
              </a:lnSpc>
              <a:spcBef>
                <a:spcPct val="0"/>
              </a:spcBef>
              <a:buFont typeface="Wingdings" panose="05000000000000000000" pitchFamily="2" charset="2"/>
              <a:buNone/>
            </a:pPr>
            <a:r>
              <a:rPr lang="zh-CN" altLang="en-US" sz="2400" b="1" smtClean="0">
                <a:solidFill>
                  <a:srgbClr val="CC0000"/>
                </a:solidFill>
                <a:latin typeface="微软雅黑" panose="020B0503020204020204" charset="-122"/>
                <a:ea typeface="微软雅黑" panose="020B0503020204020204" charset="-122"/>
                <a:sym typeface="微软雅黑" panose="020B0503020204020204" charset="-122"/>
              </a:rPr>
              <a:t>改文：</a:t>
            </a:r>
            <a:endParaRPr lang="zh-CN" altLang="en-US" sz="2400" smtClean="0">
              <a:solidFill>
                <a:srgbClr val="CC0000"/>
              </a:solidFill>
              <a:latin typeface="微软雅黑" panose="020B0503020204020204" charset="-122"/>
              <a:ea typeface="微软雅黑" panose="020B0503020204020204" charset="-122"/>
              <a:sym typeface="微软雅黑" panose="020B0503020204020204" charset="-122"/>
            </a:endParaRPr>
          </a:p>
          <a:p>
            <a:pPr marL="0" indent="0">
              <a:lnSpc>
                <a:spcPts val="4000"/>
              </a:lnSpc>
              <a:spcBef>
                <a:spcPct val="0"/>
              </a:spcBef>
              <a:buFont typeface="Wingdings" panose="05000000000000000000" pitchFamily="2" charset="2"/>
              <a:buNone/>
            </a:pPr>
            <a:r>
              <a:rPr lang="zh-CN" altLang="en-US" sz="2400" smtClean="0">
                <a:solidFill>
                  <a:srgbClr val="CC0000"/>
                </a:solidFill>
                <a:latin typeface="微软雅黑" panose="020B0503020204020204" charset="-122"/>
                <a:ea typeface="微软雅黑" panose="020B0503020204020204" charset="-122"/>
                <a:sym typeface="微软雅黑" panose="020B0503020204020204" charset="-122"/>
              </a:rPr>
              <a:t>    你总是把眼睛中的阳光送给别人，你总是将冷漠摔得很重。 </a:t>
            </a:r>
            <a:endParaRPr lang="zh-CN" altLang="en-US" sz="2400" smtClean="0">
              <a:solidFill>
                <a:schemeClr val="hlink"/>
              </a:solidFill>
              <a:latin typeface="微软雅黑" panose="020B0503020204020204" charset="-122"/>
              <a:ea typeface="微软雅黑" panose="020B0503020204020204" charset="-122"/>
              <a:sym typeface="微软雅黑" panose="020B0503020204020204" charset="-122"/>
            </a:endParaRPr>
          </a:p>
          <a:p>
            <a:pPr marL="0" indent="0" algn="r">
              <a:lnSpc>
                <a:spcPts val="4000"/>
              </a:lnSpc>
              <a:spcBef>
                <a:spcPct val="0"/>
              </a:spcBef>
              <a:buFont typeface="Wingdings" panose="05000000000000000000" pitchFamily="2" charset="2"/>
              <a:buNone/>
            </a:pPr>
            <a:r>
              <a:rPr lang="zh-CN" altLang="en-US" sz="2400" smtClean="0">
                <a:solidFill>
                  <a:schemeClr val="hlink"/>
                </a:solidFill>
                <a:latin typeface="微软雅黑" panose="020B0503020204020204" charset="-122"/>
                <a:ea typeface="微软雅黑" panose="020B0503020204020204" charset="-122"/>
                <a:sym typeface="微软雅黑" panose="020B0503020204020204" charset="-122"/>
              </a:rPr>
              <a:t>（把不整齐的词句改整齐）</a:t>
            </a:r>
            <a:endParaRPr lang="zh-CN" altLang="en-US" sz="2400" smtClean="0">
              <a:solidFill>
                <a:srgbClr val="CC0000"/>
              </a:solidFill>
              <a:latin typeface="微软雅黑" panose="020B0503020204020204" charset="-122"/>
              <a:ea typeface="微软雅黑" panose="020B0503020204020204" charset="-122"/>
              <a:sym typeface="微软雅黑" panose="020B0503020204020204" charset="-122"/>
            </a:endParaRPr>
          </a:p>
          <a:p>
            <a:pPr marL="0" indent="0">
              <a:buFont typeface="Wingdings" panose="05000000000000000000" pitchFamily="2" charset="2"/>
              <a:buNone/>
            </a:pPr>
            <a:endParaRPr lang="zh-CN" altLang="en-US" sz="2400" smtClean="0">
              <a:solidFill>
                <a:srgbClr val="CC0000"/>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8673">
                                            <p:txEl>
                                              <p:pRg st="3" end="3"/>
                                            </p:txEl>
                                          </p:spTgt>
                                        </p:tgtEl>
                                        <p:attrNameLst>
                                          <p:attrName>style.visibility</p:attrName>
                                        </p:attrNameLst>
                                      </p:cBhvr>
                                      <p:to>
                                        <p:strVal val="visible"/>
                                      </p:to>
                                    </p:set>
                                    <p:animEffect transition="in" filter="checkerboard(across)">
                                      <p:cBhvr>
                                        <p:cTn id="7" dur="500"/>
                                        <p:tgtEl>
                                          <p:spTgt spid="28673">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8673">
                                            <p:txEl>
                                              <p:pRg st="4" end="4"/>
                                            </p:txEl>
                                          </p:spTgt>
                                        </p:tgtEl>
                                        <p:attrNameLst>
                                          <p:attrName>style.visibility</p:attrName>
                                        </p:attrNameLst>
                                      </p:cBhvr>
                                      <p:to>
                                        <p:strVal val="visible"/>
                                      </p:to>
                                    </p:set>
                                    <p:animEffect transition="in" filter="checkerboard(across)">
                                      <p:cBhvr>
                                        <p:cTn id="10" dur="500"/>
                                        <p:tgtEl>
                                          <p:spTgt spid="28673">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8673">
                                            <p:txEl>
                                              <p:pRg st="5" end="5"/>
                                            </p:txEl>
                                          </p:spTgt>
                                        </p:tgtEl>
                                        <p:attrNameLst>
                                          <p:attrName>style.visibility</p:attrName>
                                        </p:attrNameLst>
                                      </p:cBhvr>
                                      <p:to>
                                        <p:strVal val="visible"/>
                                      </p:to>
                                    </p:set>
                                    <p:animEffect transition="in" filter="checkerboard(across)">
                                      <p:cBhvr>
                                        <p:cTn id="13" dur="500"/>
                                        <p:tgtEl>
                                          <p:spTgt spid="2867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内容占位符 6"/>
          <p:cNvSpPr>
            <a:spLocks noGrp="1" noChangeArrowheads="1"/>
          </p:cNvSpPr>
          <p:nvPr>
            <p:ph idx="4294967295"/>
          </p:nvPr>
        </p:nvSpPr>
        <p:spPr>
          <a:xfrm>
            <a:off x="2135188" y="1341438"/>
            <a:ext cx="8281987" cy="4824412"/>
          </a:xfrm>
          <a:noFill/>
        </p:spPr>
        <p:txBody>
          <a:bodyPr/>
          <a:lstStyle/>
          <a:p>
            <a:pPr marL="0" indent="0">
              <a:lnSpc>
                <a:spcPts val="4000"/>
              </a:lnSpc>
              <a:spcBef>
                <a:spcPct val="0"/>
              </a:spcBef>
              <a:buFont typeface="Wingdings" panose="05000000000000000000" pitchFamily="2" charset="2"/>
              <a:buNone/>
            </a:pPr>
            <a:r>
              <a:rPr lang="zh-CN" altLang="en-US" sz="2400" b="1" smtClean="0">
                <a:latin typeface="微软雅黑" panose="020B0503020204020204" charset="-122"/>
                <a:ea typeface="微软雅黑" panose="020B0503020204020204" charset="-122"/>
                <a:sym typeface="微软雅黑" panose="020B0503020204020204" charset="-122"/>
              </a:rPr>
              <a:t>原文：</a:t>
            </a:r>
            <a:endParaRPr lang="zh-CN" altLang="en-US" sz="2400" smtClean="0">
              <a:latin typeface="微软雅黑" panose="020B0503020204020204" charset="-122"/>
              <a:ea typeface="微软雅黑" panose="020B0503020204020204" charset="-122"/>
              <a:sym typeface="微软雅黑" panose="020B0503020204020204" charset="-122"/>
            </a:endParaRPr>
          </a:p>
          <a:p>
            <a:pPr marL="0" indent="0">
              <a:lnSpc>
                <a:spcPts val="4000"/>
              </a:lnSpc>
              <a:spcBef>
                <a:spcPct val="0"/>
              </a:spcBef>
              <a:buFont typeface="Wingdings" panose="05000000000000000000" pitchFamily="2" charset="2"/>
              <a:buNone/>
            </a:pPr>
            <a:r>
              <a:rPr lang="zh-CN" altLang="en-US" sz="2400" smtClean="0">
                <a:latin typeface="微软雅黑" panose="020B0503020204020204" charset="-122"/>
                <a:ea typeface="微软雅黑" panose="020B0503020204020204" charset="-122"/>
                <a:sym typeface="微软雅黑" panose="020B0503020204020204" charset="-122"/>
              </a:rPr>
              <a:t>    妈妈，你是我生命中的火焰，没有你，我的世界不再转动，我将在沼泽森林中迷失方向。</a:t>
            </a:r>
          </a:p>
          <a:p>
            <a:pPr marL="0" indent="0" algn="r">
              <a:lnSpc>
                <a:spcPts val="4000"/>
              </a:lnSpc>
              <a:spcBef>
                <a:spcPct val="0"/>
              </a:spcBef>
              <a:buFont typeface="Wingdings" panose="05000000000000000000" pitchFamily="2" charset="2"/>
              <a:buNone/>
            </a:pPr>
            <a:r>
              <a:rPr lang="en-US" altLang="zh-CN" sz="2400" smtClean="0">
                <a:latin typeface="微软雅黑" panose="020B0503020204020204" charset="-122"/>
                <a:ea typeface="微软雅黑" panose="020B0503020204020204" charset="-122"/>
                <a:sym typeface="微软雅黑" panose="020B0503020204020204" charset="-122"/>
              </a:rPr>
              <a:t>——《</a:t>
            </a:r>
            <a:r>
              <a:rPr lang="zh-CN" altLang="en-US" sz="2400" smtClean="0">
                <a:latin typeface="微软雅黑" panose="020B0503020204020204" charset="-122"/>
                <a:ea typeface="微软雅黑" panose="020B0503020204020204" charset="-122"/>
                <a:sym typeface="微软雅黑" panose="020B0503020204020204" charset="-122"/>
              </a:rPr>
              <a:t>母亲</a:t>
            </a:r>
            <a:r>
              <a:rPr lang="en-US" altLang="zh-CN" sz="2400" smtClean="0">
                <a:latin typeface="微软雅黑" panose="020B0503020204020204" charset="-122"/>
                <a:ea typeface="微软雅黑" panose="020B0503020204020204" charset="-122"/>
                <a:sym typeface="微软雅黑" panose="020B0503020204020204" charset="-122"/>
              </a:rPr>
              <a:t>》</a:t>
            </a:r>
            <a:endParaRPr lang="zh-CN" altLang="en-US" sz="2400" smtClean="0">
              <a:latin typeface="微软雅黑" panose="020B0503020204020204" charset="-122"/>
              <a:ea typeface="微软雅黑" panose="020B0503020204020204" charset="-122"/>
              <a:sym typeface="微软雅黑" panose="020B0503020204020204" charset="-122"/>
            </a:endParaRPr>
          </a:p>
          <a:p>
            <a:pPr marL="0" indent="0">
              <a:lnSpc>
                <a:spcPts val="4000"/>
              </a:lnSpc>
              <a:spcBef>
                <a:spcPct val="0"/>
              </a:spcBef>
              <a:buFont typeface="Wingdings" panose="05000000000000000000" pitchFamily="2" charset="2"/>
              <a:buNone/>
            </a:pPr>
            <a:r>
              <a:rPr lang="zh-CN" altLang="en-US" sz="2400" b="1" smtClean="0">
                <a:solidFill>
                  <a:srgbClr val="CC0000"/>
                </a:solidFill>
                <a:latin typeface="微软雅黑" panose="020B0503020204020204" charset="-122"/>
                <a:ea typeface="微软雅黑" panose="020B0503020204020204" charset="-122"/>
                <a:sym typeface="微软雅黑" panose="020B0503020204020204" charset="-122"/>
              </a:rPr>
              <a:t>改文：</a:t>
            </a:r>
            <a:endParaRPr lang="zh-CN" altLang="en-US" sz="2400" smtClean="0">
              <a:solidFill>
                <a:srgbClr val="CC0000"/>
              </a:solidFill>
              <a:latin typeface="微软雅黑" panose="020B0503020204020204" charset="-122"/>
              <a:ea typeface="微软雅黑" panose="020B0503020204020204" charset="-122"/>
              <a:sym typeface="微软雅黑" panose="020B0503020204020204" charset="-122"/>
            </a:endParaRPr>
          </a:p>
          <a:p>
            <a:pPr marL="0" indent="0">
              <a:lnSpc>
                <a:spcPts val="4000"/>
              </a:lnSpc>
              <a:spcBef>
                <a:spcPct val="0"/>
              </a:spcBef>
              <a:buFont typeface="Wingdings" panose="05000000000000000000" pitchFamily="2" charset="2"/>
              <a:buNone/>
            </a:pPr>
            <a:r>
              <a:rPr lang="zh-CN" altLang="en-US" sz="2400" smtClean="0">
                <a:solidFill>
                  <a:srgbClr val="CC0000"/>
                </a:solidFill>
                <a:latin typeface="微软雅黑" panose="020B0503020204020204" charset="-122"/>
                <a:ea typeface="微软雅黑" panose="020B0503020204020204" charset="-122"/>
                <a:sym typeface="微软雅黑" panose="020B0503020204020204" charset="-122"/>
              </a:rPr>
              <a:t>    妈妈，你是我生命中的火焰，没有你，我的世界不再温暖，我将在人生的森林中迷失方向。</a:t>
            </a:r>
          </a:p>
          <a:p>
            <a:pPr marL="0" indent="0" algn="r">
              <a:lnSpc>
                <a:spcPts val="4000"/>
              </a:lnSpc>
              <a:spcBef>
                <a:spcPct val="0"/>
              </a:spcBef>
              <a:buFont typeface="Wingdings" panose="05000000000000000000" pitchFamily="2" charset="2"/>
              <a:buNone/>
            </a:pPr>
            <a:r>
              <a:rPr lang="zh-CN" altLang="en-US" sz="2400" smtClean="0">
                <a:solidFill>
                  <a:schemeClr val="hlink"/>
                </a:solidFill>
                <a:latin typeface="微软雅黑" panose="020B0503020204020204" charset="-122"/>
                <a:ea typeface="微软雅黑" panose="020B0503020204020204" charset="-122"/>
                <a:sym typeface="微软雅黑" panose="020B0503020204020204" charset="-122"/>
              </a:rPr>
              <a:t>（把不搭配的词句改搭配）</a:t>
            </a:r>
          </a:p>
          <a:p>
            <a:pPr marL="0" indent="0">
              <a:buFont typeface="Wingdings" panose="05000000000000000000" pitchFamily="2" charset="2"/>
              <a:buNone/>
            </a:pPr>
            <a:endParaRPr lang="zh-CN" altLang="en-US" sz="2400" smtClean="0">
              <a:solidFill>
                <a:schemeClr val="hlink"/>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9697">
                                            <p:txEl>
                                              <p:pRg st="3" end="3"/>
                                            </p:txEl>
                                          </p:spTgt>
                                        </p:tgtEl>
                                        <p:attrNameLst>
                                          <p:attrName>style.visibility</p:attrName>
                                        </p:attrNameLst>
                                      </p:cBhvr>
                                      <p:to>
                                        <p:strVal val="visible"/>
                                      </p:to>
                                    </p:set>
                                    <p:animEffect transition="in" filter="checkerboard(across)">
                                      <p:cBhvr>
                                        <p:cTn id="7" dur="500"/>
                                        <p:tgtEl>
                                          <p:spTgt spid="29697">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9697">
                                            <p:txEl>
                                              <p:pRg st="4" end="4"/>
                                            </p:txEl>
                                          </p:spTgt>
                                        </p:tgtEl>
                                        <p:attrNameLst>
                                          <p:attrName>style.visibility</p:attrName>
                                        </p:attrNameLst>
                                      </p:cBhvr>
                                      <p:to>
                                        <p:strVal val="visible"/>
                                      </p:to>
                                    </p:set>
                                    <p:animEffect transition="in" filter="checkerboard(across)">
                                      <p:cBhvr>
                                        <p:cTn id="10" dur="500"/>
                                        <p:tgtEl>
                                          <p:spTgt spid="29697">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9697">
                                            <p:txEl>
                                              <p:pRg st="5" end="5"/>
                                            </p:txEl>
                                          </p:spTgt>
                                        </p:tgtEl>
                                        <p:attrNameLst>
                                          <p:attrName>style.visibility</p:attrName>
                                        </p:attrNameLst>
                                      </p:cBhvr>
                                      <p:to>
                                        <p:strVal val="visible"/>
                                      </p:to>
                                    </p:set>
                                    <p:animEffect transition="in" filter="checkerboard(across)">
                                      <p:cBhvr>
                                        <p:cTn id="13" dur="500"/>
                                        <p:tgtEl>
                                          <p:spTgt spid="2969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内容占位符 6"/>
          <p:cNvSpPr>
            <a:spLocks noGrp="1" noChangeArrowheads="1"/>
          </p:cNvSpPr>
          <p:nvPr>
            <p:ph idx="4294967295"/>
          </p:nvPr>
        </p:nvSpPr>
        <p:spPr>
          <a:xfrm>
            <a:off x="1919288" y="1020763"/>
            <a:ext cx="8351837" cy="5576887"/>
          </a:xfrm>
          <a:noFill/>
        </p:spPr>
        <p:txBody>
          <a:bodyPr/>
          <a:lstStyle/>
          <a:p>
            <a:pPr marL="0" indent="0">
              <a:lnSpc>
                <a:spcPts val="4000"/>
              </a:lnSpc>
              <a:spcBef>
                <a:spcPct val="0"/>
              </a:spcBef>
              <a:buFont typeface="Wingdings" panose="05000000000000000000" pitchFamily="2" charset="2"/>
              <a:buNone/>
            </a:pPr>
            <a:r>
              <a:rPr lang="zh-CN" altLang="en-US" sz="2400" b="1" dirty="0" smtClean="0">
                <a:latin typeface="微软雅黑" panose="020B0503020204020204" charset="-122"/>
                <a:ea typeface="微软雅黑" panose="020B0503020204020204" charset="-122"/>
                <a:sym typeface="微软雅黑" panose="020B0503020204020204" charset="-122"/>
              </a:rPr>
              <a:t>原文：</a:t>
            </a:r>
            <a:endParaRPr lang="zh-CN" altLang="en-US" sz="2400" dirty="0" smtClean="0">
              <a:latin typeface="微软雅黑" panose="020B0503020204020204" charset="-122"/>
              <a:ea typeface="微软雅黑" panose="020B0503020204020204" charset="-122"/>
              <a:sym typeface="微软雅黑" panose="020B0503020204020204" charset="-122"/>
            </a:endParaRPr>
          </a:p>
          <a:p>
            <a:pPr marL="0" indent="0">
              <a:lnSpc>
                <a:spcPts val="4000"/>
              </a:lnSpc>
              <a:spcBef>
                <a:spcPct val="0"/>
              </a:spcBef>
              <a:buFont typeface="Wingdings" panose="05000000000000000000" pitchFamily="2" charset="2"/>
              <a:buNone/>
            </a:pPr>
            <a:r>
              <a:rPr lang="zh-CN" altLang="en-US" sz="2400" dirty="0" smtClean="0">
                <a:latin typeface="微软雅黑" panose="020B0503020204020204" charset="-122"/>
                <a:ea typeface="微软雅黑" panose="020B0503020204020204" charset="-122"/>
                <a:sym typeface="微软雅黑" panose="020B0503020204020204" charset="-122"/>
              </a:rPr>
              <a:t>    宽容是一门交际艺术。它润滑了彼此的关系，消除了彼此的隔阂，扫清了彼此的顾忌，增进了彼此的了解。宽容打开两颗相对封闭的心灵，像一种明澈而柔韧的调和剂，使之相融相知。懂得宽容的人生是美丽的。</a:t>
            </a:r>
          </a:p>
          <a:p>
            <a:pPr marL="0" indent="0" algn="r">
              <a:lnSpc>
                <a:spcPts val="4000"/>
              </a:lnSpc>
              <a:spcBef>
                <a:spcPct val="0"/>
              </a:spcBef>
              <a:buFont typeface="Wingdings" panose="05000000000000000000" pitchFamily="2" charset="2"/>
              <a:buNone/>
            </a:pPr>
            <a:r>
              <a:rPr lang="en-US" altLang="zh-CN" sz="2400" dirty="0" smtClean="0">
                <a:latin typeface="微软雅黑" panose="020B0503020204020204" charset="-122"/>
                <a:ea typeface="微软雅黑" panose="020B0503020204020204" charset="-122"/>
                <a:sym typeface="微软雅黑" panose="020B0503020204020204" charset="-122"/>
              </a:rPr>
              <a:t>——《</a:t>
            </a:r>
            <a:r>
              <a:rPr lang="zh-CN" altLang="en-US" sz="2400" dirty="0" smtClean="0">
                <a:latin typeface="微软雅黑" panose="020B0503020204020204" charset="-122"/>
                <a:ea typeface="微软雅黑" panose="020B0503020204020204" charset="-122"/>
                <a:sym typeface="微软雅黑" panose="020B0503020204020204" charset="-122"/>
              </a:rPr>
              <a:t>宽容别人，就是解放自己</a:t>
            </a:r>
            <a:r>
              <a:rPr lang="en-US" altLang="zh-CN" sz="2400" dirty="0" smtClean="0">
                <a:latin typeface="微软雅黑" panose="020B0503020204020204" charset="-122"/>
                <a:ea typeface="微软雅黑" panose="020B0503020204020204" charset="-122"/>
                <a:sym typeface="微软雅黑" panose="020B0503020204020204" charset="-122"/>
              </a:rPr>
              <a:t>》</a:t>
            </a:r>
            <a:endParaRPr lang="zh-CN" altLang="en-US" sz="2400" dirty="0" smtClean="0">
              <a:latin typeface="微软雅黑" panose="020B0503020204020204" charset="-122"/>
              <a:ea typeface="微软雅黑" panose="020B0503020204020204" charset="-122"/>
              <a:sym typeface="微软雅黑" panose="020B0503020204020204" charset="-122"/>
            </a:endParaRPr>
          </a:p>
          <a:p>
            <a:pPr marL="0" indent="0">
              <a:lnSpc>
                <a:spcPts val="4000"/>
              </a:lnSpc>
              <a:spcBef>
                <a:spcPct val="0"/>
              </a:spcBef>
              <a:buFont typeface="Wingdings" panose="05000000000000000000" pitchFamily="2" charset="2"/>
              <a:buNone/>
            </a:pPr>
            <a:r>
              <a:rPr lang="zh-CN" altLang="en-US" sz="2400" b="1" dirty="0" smtClean="0">
                <a:solidFill>
                  <a:srgbClr val="CC0000"/>
                </a:solidFill>
                <a:latin typeface="微软雅黑" panose="020B0503020204020204" charset="-122"/>
                <a:ea typeface="微软雅黑" panose="020B0503020204020204" charset="-122"/>
                <a:sym typeface="微软雅黑" panose="020B0503020204020204" charset="-122"/>
              </a:rPr>
              <a:t>改文：</a:t>
            </a:r>
            <a:endParaRPr lang="zh-CN" altLang="en-US" sz="2400" dirty="0" smtClean="0">
              <a:solidFill>
                <a:srgbClr val="CC0000"/>
              </a:solidFill>
              <a:latin typeface="微软雅黑" panose="020B0503020204020204" charset="-122"/>
              <a:ea typeface="微软雅黑" panose="020B0503020204020204" charset="-122"/>
              <a:sym typeface="微软雅黑" panose="020B0503020204020204" charset="-122"/>
            </a:endParaRPr>
          </a:p>
          <a:p>
            <a:pPr marL="0" indent="0">
              <a:lnSpc>
                <a:spcPts val="4000"/>
              </a:lnSpc>
              <a:spcBef>
                <a:spcPct val="0"/>
              </a:spcBef>
              <a:buFont typeface="Wingdings" panose="05000000000000000000" pitchFamily="2" charset="2"/>
              <a:buNone/>
            </a:pPr>
            <a:r>
              <a:rPr lang="zh-CN" altLang="en-US" sz="2400" dirty="0" smtClean="0">
                <a:solidFill>
                  <a:srgbClr val="CC0000"/>
                </a:solidFill>
                <a:latin typeface="微软雅黑" panose="020B0503020204020204" charset="-122"/>
                <a:ea typeface="微软雅黑" panose="020B0503020204020204" charset="-122"/>
                <a:sym typeface="微软雅黑" panose="020B0503020204020204" charset="-122"/>
              </a:rPr>
              <a:t>    宽容是一门交际艺术。 学会宽容就能润滑彼此的关系，消除彼此的隔阂，扫清彼此的顾忌，增进彼此的了解，因此，懂得宽容的人生是美丽的人生。</a:t>
            </a:r>
          </a:p>
          <a:p>
            <a:pPr marL="0" indent="0" algn="r">
              <a:lnSpc>
                <a:spcPts val="4000"/>
              </a:lnSpc>
              <a:spcBef>
                <a:spcPct val="0"/>
              </a:spcBef>
              <a:buFont typeface="Wingdings" panose="05000000000000000000" pitchFamily="2" charset="2"/>
              <a:buNone/>
            </a:pPr>
            <a:r>
              <a:rPr lang="zh-CN" altLang="en-US" sz="2400" dirty="0" smtClean="0">
                <a:solidFill>
                  <a:schemeClr val="hlink"/>
                </a:solidFill>
                <a:latin typeface="微软雅黑" panose="020B0503020204020204" charset="-122"/>
                <a:ea typeface="微软雅黑" panose="020B0503020204020204" charset="-122"/>
                <a:sym typeface="微软雅黑" panose="020B0503020204020204" charset="-122"/>
              </a:rPr>
              <a:t>（把啰嗦的词句改简洁）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21">
                                            <p:txEl>
                                              <p:pRg st="3" end="3"/>
                                            </p:txEl>
                                          </p:spTgt>
                                        </p:tgtEl>
                                        <p:attrNameLst>
                                          <p:attrName>style.visibility</p:attrName>
                                        </p:attrNameLst>
                                      </p:cBhvr>
                                      <p:to>
                                        <p:strVal val="visible"/>
                                      </p:to>
                                    </p:set>
                                    <p:animEffect transition="in" filter="checkerboard(across)">
                                      <p:cBhvr>
                                        <p:cTn id="7" dur="500"/>
                                        <p:tgtEl>
                                          <p:spTgt spid="30721">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0721">
                                            <p:txEl>
                                              <p:pRg st="4" end="4"/>
                                            </p:txEl>
                                          </p:spTgt>
                                        </p:tgtEl>
                                        <p:attrNameLst>
                                          <p:attrName>style.visibility</p:attrName>
                                        </p:attrNameLst>
                                      </p:cBhvr>
                                      <p:to>
                                        <p:strVal val="visible"/>
                                      </p:to>
                                    </p:set>
                                    <p:animEffect transition="in" filter="checkerboard(across)">
                                      <p:cBhvr>
                                        <p:cTn id="10" dur="500"/>
                                        <p:tgtEl>
                                          <p:spTgt spid="30721">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0721">
                                            <p:txEl>
                                              <p:pRg st="5" end="5"/>
                                            </p:txEl>
                                          </p:spTgt>
                                        </p:tgtEl>
                                        <p:attrNameLst>
                                          <p:attrName>style.visibility</p:attrName>
                                        </p:attrNameLst>
                                      </p:cBhvr>
                                      <p:to>
                                        <p:strVal val="visible"/>
                                      </p:to>
                                    </p:set>
                                    <p:animEffect transition="in" filter="checkerboard(across)">
                                      <p:cBhvr>
                                        <p:cTn id="13" dur="500"/>
                                        <p:tgtEl>
                                          <p:spTgt spid="307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1970088" y="935038"/>
            <a:ext cx="2679700" cy="655637"/>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noProof="1">
              <a:latin typeface="微软雅黑" panose="020B0503020204020204" charset="-122"/>
              <a:ea typeface="微软雅黑" panose="020B0503020204020204" charset="-122"/>
              <a:sym typeface="微软雅黑" panose="020B0503020204020204" charset="-122"/>
            </a:endParaRPr>
          </a:p>
        </p:txBody>
      </p:sp>
      <p:sp>
        <p:nvSpPr>
          <p:cNvPr id="43010" name="文本框 9"/>
          <p:cNvSpPr txBox="1">
            <a:spLocks noChangeArrowheads="1"/>
          </p:cNvSpPr>
          <p:nvPr/>
        </p:nvSpPr>
        <p:spPr bwMode="auto">
          <a:xfrm>
            <a:off x="2698750" y="979488"/>
            <a:ext cx="19208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3200" b="1" dirty="0">
                <a:solidFill>
                  <a:srgbClr val="162477"/>
                </a:solidFill>
                <a:latin typeface="微软雅黑" panose="020B0503020204020204" charset="-122"/>
                <a:ea typeface="微软雅黑" panose="020B0503020204020204" charset="-122"/>
                <a:sym typeface="微软雅黑" panose="020B0503020204020204" charset="-122"/>
              </a:rPr>
              <a:t>素材积累</a:t>
            </a:r>
          </a:p>
        </p:txBody>
      </p:sp>
      <p:pic>
        <p:nvPicPr>
          <p:cNvPr id="43011" name="内容占位符 5" descr="素材库"/>
          <p:cNvPicPr>
            <a:picLocks noChangeAspect="1" noChangeArrowheads="1"/>
          </p:cNvPicPr>
          <p:nvPr/>
        </p:nvPicPr>
        <p:blipFill>
          <a:blip r:embed="rId2" cstate="email"/>
          <a:srcRect/>
          <a:stretch>
            <a:fillRect/>
          </a:stretch>
        </p:blipFill>
        <p:spPr bwMode="auto">
          <a:xfrm>
            <a:off x="1970088" y="890588"/>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a:spLocks noChangeArrowheads="1"/>
          </p:cNvSpPr>
          <p:nvPr/>
        </p:nvSpPr>
        <p:spPr bwMode="auto">
          <a:xfrm>
            <a:off x="1970088" y="1976438"/>
            <a:ext cx="8208962" cy="447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endParaRPr lang="zh-CN" altLang="en-US" dirty="0">
              <a:latin typeface="微软雅黑" panose="020B0503020204020204" charset="-122"/>
              <a:ea typeface="微软雅黑" panose="020B0503020204020204" charset="-122"/>
              <a:sym typeface="微软雅黑" panose="020B0503020204020204" charset="-122"/>
            </a:endParaRPr>
          </a:p>
          <a:p>
            <a:pPr defTabSz="457200"/>
            <a:r>
              <a:rPr lang="zh-CN" altLang="en-US" sz="2400" b="1" dirty="0">
                <a:latin typeface="微软雅黑" panose="020B0503020204020204" charset="-122"/>
                <a:ea typeface="微软雅黑" panose="020B0503020204020204" charset="-122"/>
                <a:sym typeface="微软雅黑" panose="020B0503020204020204" charset="-122"/>
              </a:rPr>
              <a:t>离别：</a:t>
            </a:r>
          </a:p>
          <a:p>
            <a:pPr defTabSz="457200">
              <a:lnSpc>
                <a:spcPct val="150000"/>
              </a:lnSpc>
            </a:pPr>
            <a:r>
              <a:rPr lang="zh-CN" altLang="en-US" sz="2400" b="1" dirty="0">
                <a:latin typeface="微软雅黑" panose="020B0503020204020204" charset="-122"/>
                <a:ea typeface="微软雅黑" panose="020B0503020204020204" charset="-122"/>
                <a:sym typeface="微软雅黑" panose="020B0503020204020204" charset="-122"/>
              </a:rPr>
              <a:t>       </a:t>
            </a:r>
            <a:r>
              <a:rPr lang="zh-CN" altLang="en-US" sz="2400" dirty="0">
                <a:latin typeface="微软雅黑" panose="020B0503020204020204" charset="-122"/>
                <a:ea typeface="微软雅黑" panose="020B0503020204020204" charset="-122"/>
                <a:sym typeface="微软雅黑" panose="020B0503020204020204" charset="-122"/>
              </a:rPr>
              <a:t>海上起了微波，一层一层的细浪，受了残阳的返照，一时光辉起来，飒飒的凉意，逼入人的心脾。清淡的天空，好像是离人的眼泪，周围边上，只带着一道红圈，是薄寒浅冷的时候，是泣别伤离的日暮。扬子江头，数声风笛，我又上了这天涯漂泊的轮船。</a:t>
            </a:r>
          </a:p>
          <a:p>
            <a:pPr defTabSz="457200">
              <a:lnSpc>
                <a:spcPct val="150000"/>
              </a:lnSpc>
            </a:pPr>
            <a:r>
              <a:rPr lang="zh-CN" altLang="en-US" sz="2400" dirty="0">
                <a:latin typeface="微软雅黑" panose="020B0503020204020204" charset="-122"/>
                <a:ea typeface="微软雅黑" panose="020B0503020204020204" charset="-122"/>
                <a:sym typeface="微软雅黑" panose="020B0503020204020204" charset="-122"/>
              </a:rPr>
              <a:t>                              （郁达夫</a:t>
            </a:r>
            <a:r>
              <a:rPr lang="en-US" altLang="zh-CN" sz="2400" dirty="0">
                <a:latin typeface="微软雅黑" panose="020B0503020204020204" charset="-122"/>
                <a:ea typeface="微软雅黑" panose="020B0503020204020204" charset="-122"/>
                <a:sym typeface="微软雅黑" panose="020B0503020204020204" charset="-122"/>
              </a:rPr>
              <a:t>《</a:t>
            </a:r>
            <a:r>
              <a:rPr lang="zh-CN" altLang="en-US" sz="2400" dirty="0">
                <a:latin typeface="微软雅黑" panose="020B0503020204020204" charset="-122"/>
                <a:ea typeface="微软雅黑" panose="020B0503020204020204" charset="-122"/>
                <a:sym typeface="微软雅黑" panose="020B0503020204020204" charset="-122"/>
              </a:rPr>
              <a:t>海上通信</a:t>
            </a:r>
            <a:r>
              <a:rPr lang="en-US" altLang="zh-CN" sz="2400" dirty="0">
                <a:latin typeface="微软雅黑" panose="020B0503020204020204" charset="-122"/>
                <a:ea typeface="微软雅黑" panose="020B0503020204020204" charset="-122"/>
                <a:sym typeface="微软雅黑" panose="020B0503020204020204" charset="-122"/>
              </a:rPr>
              <a:t>》</a:t>
            </a:r>
            <a:r>
              <a:rPr lang="zh-CN" altLang="en-US" sz="2400" dirty="0">
                <a:latin typeface="微软雅黑" panose="020B0503020204020204" charset="-122"/>
                <a:ea typeface="微软雅黑" panose="020B0503020204020204" charset="-122"/>
                <a:sym typeface="微软雅黑" panose="020B0503020204020204" charset="-122"/>
              </a:rPr>
              <a:t>）</a:t>
            </a:r>
          </a:p>
          <a:p>
            <a:pPr defTabSz="457200">
              <a:lnSpc>
                <a:spcPct val="150000"/>
              </a:lnSpc>
            </a:pPr>
            <a:r>
              <a:rPr lang="zh-CN" altLang="en-US" dirty="0">
                <a:latin typeface="微软雅黑" panose="020B0503020204020204" charset="-122"/>
                <a:ea typeface="微软雅黑" panose="020B0503020204020204" charset="-122"/>
                <a:sym typeface="微软雅黑" panose="020B0503020204020204" charset="-122"/>
              </a:rPr>
              <a:t>　　</a:t>
            </a:r>
            <a:endParaRPr lang="zh-CN" altLang="zh-CN" dirty="0">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内容占位符 6"/>
          <p:cNvSpPr>
            <a:spLocks noGrp="1" noChangeArrowheads="1"/>
          </p:cNvSpPr>
          <p:nvPr>
            <p:ph idx="1"/>
          </p:nvPr>
        </p:nvSpPr>
        <p:spPr>
          <a:xfrm>
            <a:off x="1866900" y="1320800"/>
            <a:ext cx="8458200" cy="4824413"/>
          </a:xfrm>
        </p:spPr>
        <p:txBody>
          <a:bodyPr/>
          <a:lstStyle/>
          <a:p>
            <a:pPr marL="0" indent="0">
              <a:lnSpc>
                <a:spcPts val="3800"/>
              </a:lnSpc>
              <a:spcBef>
                <a:spcPct val="0"/>
              </a:spcBef>
              <a:buFont typeface="Wingdings" panose="05000000000000000000" pitchFamily="2" charset="2"/>
              <a:buNone/>
            </a:pPr>
            <a:r>
              <a:rPr lang="zh-CN" altLang="en-US" sz="2400" smtClean="0">
                <a:latin typeface="微软雅黑" panose="020B0503020204020204" charset="-122"/>
                <a:ea typeface="微软雅黑" panose="020B0503020204020204" charset="-122"/>
                <a:sym typeface="微软雅黑" panose="020B0503020204020204" charset="-122"/>
              </a:rPr>
              <a:t>    故乡的果园不多，但每座村庄总是有桃树。春天时，农家的房前屋后，总有三两枝红肥绿瘦。故乡唯一的桃林在距城十几公里的一个水库边上。每年花季，远远望去，招展成一片烟霞。晴朗的日子，我与几个同学偷偷相约去看桃花。抵达桃林，只见春水方生，桃花灼灼。坐在花树下，风吹花飞，落红阵阵，落在每个人身上，也落在水里。桃花流水，窅然而去。恍惚如入无我之境，没有人语，没有杂声，只有远远的村庄里，传来鸡鸣。这一刻，天清地明，万物宁静。眼看水流花落春去也，依旧春事烂漫无惆怅。那时我们年轻，青春如花般随处安放，没有忧伤。</a:t>
            </a:r>
          </a:p>
          <a:p>
            <a:pPr marL="0" indent="0">
              <a:lnSpc>
                <a:spcPts val="3800"/>
              </a:lnSpc>
              <a:spcBef>
                <a:spcPct val="0"/>
              </a:spcBef>
              <a:buFont typeface="Wingdings" panose="05000000000000000000" pitchFamily="2" charset="2"/>
              <a:buNone/>
            </a:pPr>
            <a:r>
              <a:rPr lang="zh-CN" altLang="en-US" sz="2400" smtClean="0">
                <a:latin typeface="微软雅黑" panose="020B0503020204020204" charset="-122"/>
                <a:ea typeface="微软雅黑" panose="020B0503020204020204" charset="-122"/>
                <a:sym typeface="微软雅黑" panose="020B0503020204020204" charset="-122"/>
              </a:rPr>
              <a:t>                                                         （李丽娟</a:t>
            </a:r>
            <a:r>
              <a:rPr lang="en-US" altLang="zh-CN" sz="2400" smtClean="0">
                <a:latin typeface="微软雅黑" panose="020B0503020204020204" charset="-122"/>
                <a:ea typeface="微软雅黑" panose="020B0503020204020204" charset="-122"/>
                <a:sym typeface="微软雅黑" panose="020B0503020204020204" charset="-122"/>
              </a:rPr>
              <a:t>《</a:t>
            </a:r>
            <a:r>
              <a:rPr lang="zh-CN" altLang="en-US" sz="2400" smtClean="0">
                <a:latin typeface="微软雅黑" panose="020B0503020204020204" charset="-122"/>
                <a:ea typeface="微软雅黑" panose="020B0503020204020204" charset="-122"/>
                <a:sym typeface="微软雅黑" panose="020B0503020204020204" charset="-122"/>
              </a:rPr>
              <a:t>江南春</a:t>
            </a:r>
            <a:r>
              <a:rPr lang="en-US" altLang="zh-CN" sz="2400" smtClean="0">
                <a:latin typeface="微软雅黑" panose="020B0503020204020204" charset="-122"/>
                <a:ea typeface="微软雅黑" panose="020B0503020204020204" charset="-122"/>
                <a:sym typeface="微软雅黑" panose="020B0503020204020204" charset="-122"/>
              </a:rPr>
              <a:t>》</a:t>
            </a:r>
            <a:r>
              <a:rPr lang="zh-CN" altLang="en-US" sz="2400" smtClean="0">
                <a:latin typeface="微软雅黑" panose="020B0503020204020204" charset="-122"/>
                <a:ea typeface="微软雅黑" panose="020B0503020204020204" charset="-122"/>
                <a:sym typeface="微软雅黑" panose="020B0503020204020204" charset="-122"/>
              </a:rPr>
              <a:t>）</a:t>
            </a:r>
          </a:p>
        </p:txBody>
      </p:sp>
      <p:sp>
        <p:nvSpPr>
          <p:cNvPr id="44034" name="TextBox 8"/>
          <p:cNvSpPr txBox="1">
            <a:spLocks noChangeArrowheads="1"/>
          </p:cNvSpPr>
          <p:nvPr/>
        </p:nvSpPr>
        <p:spPr bwMode="auto">
          <a:xfrm>
            <a:off x="1927225" y="982663"/>
            <a:ext cx="5465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latin typeface="微软雅黑" panose="020B0503020204020204" charset="-122"/>
                <a:ea typeface="微软雅黑" panose="020B0503020204020204" charset="-122"/>
                <a:sym typeface="微软雅黑" panose="020B0503020204020204" charset="-122"/>
              </a:rPr>
              <a:t>荷梦：</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内容占位符 5"/>
          <p:cNvSpPr>
            <a:spLocks noGrp="1" noChangeArrowheads="1"/>
          </p:cNvSpPr>
          <p:nvPr>
            <p:ph idx="1"/>
          </p:nvPr>
        </p:nvSpPr>
        <p:spPr>
          <a:xfrm>
            <a:off x="1970088" y="2071688"/>
            <a:ext cx="8362950" cy="3917950"/>
          </a:xfrm>
        </p:spPr>
        <p:txBody>
          <a:bodyPr/>
          <a:lstStyle/>
          <a:p>
            <a:pPr marL="0" indent="0">
              <a:lnSpc>
                <a:spcPts val="4000"/>
              </a:lnSpc>
              <a:spcBef>
                <a:spcPct val="0"/>
              </a:spcBef>
              <a:buFont typeface="Wingdings" panose="05000000000000000000" pitchFamily="2" charset="2"/>
              <a:buNone/>
            </a:pPr>
            <a:r>
              <a:rPr lang="zh-CN" altLang="en-US" sz="2800" dirty="0" smtClean="0">
                <a:latin typeface="微软雅黑" panose="020B0503020204020204" charset="-122"/>
                <a:ea typeface="微软雅黑" panose="020B0503020204020204" charset="-122"/>
                <a:sym typeface="微软雅黑" panose="020B0503020204020204" charset="-122"/>
              </a:rPr>
              <a:t>    </a:t>
            </a:r>
            <a:r>
              <a:rPr lang="zh-CN" altLang="en-US" sz="2400" dirty="0" smtClean="0">
                <a:latin typeface="微软雅黑" panose="020B0503020204020204" charset="-122"/>
                <a:ea typeface="微软雅黑" panose="020B0503020204020204" charset="-122"/>
                <a:sym typeface="微软雅黑" panose="020B0503020204020204" charset="-122"/>
              </a:rPr>
              <a:t>1.妈妈是一个勤劳的人，她对我很关心，但是要求很严格。有一次，我的数学考了</a:t>
            </a:r>
            <a:r>
              <a:rPr lang="zh-CN" altLang="zh-CN" sz="2400" dirty="0" smtClean="0">
                <a:latin typeface="微软雅黑" panose="020B0503020204020204" charset="-122"/>
                <a:ea typeface="微软雅黑" panose="020B0503020204020204" charset="-122"/>
                <a:sym typeface="微软雅黑" panose="020B0503020204020204" charset="-122"/>
              </a:rPr>
              <a:t>95</a:t>
            </a:r>
            <a:r>
              <a:rPr lang="zh-CN" altLang="en-US" sz="2400" dirty="0" smtClean="0">
                <a:latin typeface="微软雅黑" panose="020B0503020204020204" charset="-122"/>
                <a:ea typeface="微软雅黑" panose="020B0503020204020204" charset="-122"/>
                <a:sym typeface="微软雅黑" panose="020B0503020204020204" charset="-122"/>
              </a:rPr>
              <a:t>分，妈妈就很耐心地给我讲错在哪里，她讲得非常细致，我听得明明白白。妈妈把家里的活全承担下来了，让我一丝不苟地进入学习，所以我的学习里面是有妈妈的心血在里面的。</a:t>
            </a:r>
            <a:r>
              <a:rPr lang="zh-CN" altLang="en-US" sz="2400" b="1" dirty="0" smtClean="0">
                <a:solidFill>
                  <a:srgbClr val="FF0000"/>
                </a:solidFill>
                <a:latin typeface="微软雅黑" panose="020B0503020204020204" charset="-122"/>
                <a:ea typeface="微软雅黑" panose="020B0503020204020204" charset="-122"/>
                <a:sym typeface="微软雅黑" panose="020B0503020204020204" charset="-122"/>
              </a:rPr>
              <a:t>    </a:t>
            </a:r>
          </a:p>
          <a:p>
            <a:pPr marL="0" indent="0">
              <a:lnSpc>
                <a:spcPts val="4000"/>
              </a:lnSpc>
              <a:spcBef>
                <a:spcPct val="0"/>
              </a:spcBef>
              <a:buFont typeface="Wingdings" panose="05000000000000000000" pitchFamily="2" charset="2"/>
              <a:buNone/>
            </a:pPr>
            <a:r>
              <a:rPr lang="zh-CN" altLang="en-US" sz="2800" b="1" dirty="0" smtClean="0">
                <a:solidFill>
                  <a:srgbClr val="FF0000"/>
                </a:solidFill>
                <a:latin typeface="微软雅黑" panose="020B0503020204020204" charset="-122"/>
                <a:ea typeface="微软雅黑" panose="020B0503020204020204" charset="-122"/>
                <a:sym typeface="微软雅黑" panose="020B0503020204020204" charset="-122"/>
              </a:rPr>
              <a:t>       </a:t>
            </a:r>
            <a:r>
              <a:rPr lang="zh-CN" altLang="en-US" sz="2400" b="1" dirty="0" smtClean="0">
                <a:solidFill>
                  <a:srgbClr val="FF0000"/>
                </a:solidFill>
                <a:latin typeface="微软雅黑" panose="020B0503020204020204" charset="-122"/>
                <a:ea typeface="微软雅黑" panose="020B0503020204020204" charset="-122"/>
                <a:sym typeface="微软雅黑" panose="020B0503020204020204" charset="-122"/>
              </a:rPr>
              <a:t>这段文字有什么问题？</a:t>
            </a:r>
          </a:p>
        </p:txBody>
      </p:sp>
      <p:sp>
        <p:nvSpPr>
          <p:cNvPr id="7" name="圆角矩形 6"/>
          <p:cNvSpPr/>
          <p:nvPr/>
        </p:nvSpPr>
        <p:spPr>
          <a:xfrm>
            <a:off x="1970088" y="1006475"/>
            <a:ext cx="2679700" cy="655638"/>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noProof="1">
              <a:latin typeface="微软雅黑" panose="020B0503020204020204" charset="-122"/>
              <a:ea typeface="微软雅黑" panose="020B0503020204020204" charset="-122"/>
              <a:sym typeface="微软雅黑" panose="020B0503020204020204" charset="-122"/>
            </a:endParaRPr>
          </a:p>
        </p:txBody>
      </p:sp>
      <p:sp>
        <p:nvSpPr>
          <p:cNvPr id="16387" name="文本框 9"/>
          <p:cNvSpPr txBox="1">
            <a:spLocks noChangeArrowheads="1"/>
          </p:cNvSpPr>
          <p:nvPr/>
        </p:nvSpPr>
        <p:spPr bwMode="auto">
          <a:xfrm>
            <a:off x="2698750" y="1050925"/>
            <a:ext cx="19208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3200" b="1" dirty="0">
                <a:solidFill>
                  <a:srgbClr val="162477"/>
                </a:solidFill>
                <a:latin typeface="微软雅黑" panose="020B0503020204020204" charset="-122"/>
                <a:ea typeface="微软雅黑" panose="020B0503020204020204" charset="-122"/>
                <a:sym typeface="微软雅黑" panose="020B0503020204020204" charset="-122"/>
              </a:rPr>
              <a:t>文题展示</a:t>
            </a:r>
          </a:p>
        </p:txBody>
      </p:sp>
      <p:pic>
        <p:nvPicPr>
          <p:cNvPr id="16388" name="内容占位符 4" descr="论文题目"/>
          <p:cNvPicPr>
            <a:picLocks noChangeAspect="1" noChangeArrowheads="1"/>
          </p:cNvPicPr>
          <p:nvPr/>
        </p:nvPicPr>
        <p:blipFill>
          <a:blip r:embed="rId2" cstate="email"/>
          <a:srcRect/>
          <a:stretch>
            <a:fillRect/>
          </a:stretch>
        </p:blipFill>
        <p:spPr bwMode="auto">
          <a:xfrm>
            <a:off x="1882775" y="9779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1">
                                            <p:txEl>
                                              <p:pRg st="0" end="0"/>
                                            </p:txEl>
                                          </p:spTgt>
                                        </p:tgtEl>
                                        <p:attrNameLst>
                                          <p:attrName>style.visibility</p:attrName>
                                        </p:attrNameLst>
                                      </p:cBhvr>
                                      <p:to>
                                        <p:strVal val="visible"/>
                                      </p:to>
                                    </p:set>
                                    <p:animEffect transition="in" filter="checkerboard(across)">
                                      <p:cBhvr>
                                        <p:cTn id="7" dur="500"/>
                                        <p:tgtEl>
                                          <p:spTgt spid="51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121">
                                            <p:txEl>
                                              <p:pRg st="1" end="1"/>
                                            </p:txEl>
                                          </p:spTgt>
                                        </p:tgtEl>
                                        <p:attrNameLst>
                                          <p:attrName>style.visibility</p:attrName>
                                        </p:attrNameLst>
                                      </p:cBhvr>
                                      <p:to>
                                        <p:strVal val="visible"/>
                                      </p:to>
                                    </p:set>
                                    <p:animEffect transition="in" filter="checkerboard(across)">
                                      <p:cBhvr>
                                        <p:cTn id="12" dur="500"/>
                                        <p:tgtEl>
                                          <p:spTgt spid="51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内容占位符 6"/>
          <p:cNvSpPr>
            <a:spLocks noGrp="1" noChangeArrowheads="1"/>
          </p:cNvSpPr>
          <p:nvPr>
            <p:ph idx="4294967295"/>
          </p:nvPr>
        </p:nvSpPr>
        <p:spPr>
          <a:xfrm>
            <a:off x="2063552" y="764704"/>
            <a:ext cx="8362950" cy="5700713"/>
          </a:xfrm>
          <a:noFill/>
        </p:spPr>
        <p:txBody>
          <a:bodyPr/>
          <a:lstStyle/>
          <a:p>
            <a:pPr marL="0" indent="0">
              <a:lnSpc>
                <a:spcPts val="4000"/>
              </a:lnSpc>
              <a:spcBef>
                <a:spcPct val="0"/>
              </a:spcBef>
              <a:buFont typeface="Wingdings" panose="05000000000000000000" pitchFamily="2" charset="2"/>
              <a:buNone/>
            </a:pPr>
            <a:r>
              <a:rPr lang="zh-CN" altLang="en-US" sz="2800" dirty="0" smtClean="0">
                <a:solidFill>
                  <a:srgbClr val="CC0000"/>
                </a:solidFill>
                <a:latin typeface="微软雅黑" panose="020B0503020204020204" charset="-122"/>
                <a:ea typeface="微软雅黑" panose="020B0503020204020204" charset="-122"/>
                <a:sym typeface="微软雅黑" panose="020B0503020204020204" charset="-122"/>
              </a:rPr>
              <a:t>病句诊疗室：</a:t>
            </a:r>
          </a:p>
          <a:p>
            <a:pPr marL="0" indent="0">
              <a:lnSpc>
                <a:spcPts val="4000"/>
              </a:lnSpc>
              <a:spcBef>
                <a:spcPct val="0"/>
              </a:spcBef>
              <a:buFont typeface="Wingdings" panose="05000000000000000000" pitchFamily="2" charset="2"/>
              <a:buNone/>
            </a:pPr>
            <a:r>
              <a:rPr lang="en-US" altLang="zh-CN" sz="2400" dirty="0" smtClean="0">
                <a:latin typeface="微软雅黑" panose="020B0503020204020204" charset="-122"/>
                <a:ea typeface="微软雅黑" panose="020B0503020204020204" charset="-122"/>
                <a:sym typeface="微软雅黑" panose="020B0503020204020204" charset="-122"/>
              </a:rPr>
              <a:t>1</a:t>
            </a:r>
            <a:r>
              <a:rPr lang="zh-CN" altLang="en-US" sz="2400" dirty="0" smtClean="0">
                <a:latin typeface="微软雅黑" panose="020B0503020204020204" charset="-122"/>
                <a:ea typeface="微软雅黑" panose="020B0503020204020204" charset="-122"/>
                <a:sym typeface="微软雅黑" panose="020B0503020204020204" charset="-122"/>
              </a:rPr>
              <a:t>、我蹬着一辆崭新的破自行车去上学。</a:t>
            </a:r>
            <a:endParaRPr lang="en-US" altLang="zh-CN" sz="2400" dirty="0" smtClean="0">
              <a:latin typeface="微软雅黑" panose="020B0503020204020204" charset="-122"/>
              <a:ea typeface="微软雅黑" panose="020B0503020204020204" charset="-122"/>
              <a:sym typeface="微软雅黑" panose="020B0503020204020204" charset="-122"/>
            </a:endParaRPr>
          </a:p>
          <a:p>
            <a:pPr marL="0" indent="0">
              <a:lnSpc>
                <a:spcPts val="4000"/>
              </a:lnSpc>
              <a:spcBef>
                <a:spcPct val="0"/>
              </a:spcBef>
              <a:buFont typeface="Wingdings" panose="05000000000000000000" pitchFamily="2" charset="2"/>
              <a:buNone/>
            </a:pPr>
            <a:r>
              <a:rPr lang="en-US" altLang="zh-CN" sz="2400" dirty="0" smtClean="0">
                <a:solidFill>
                  <a:srgbClr val="FF0000"/>
                </a:solidFill>
                <a:latin typeface="微软雅黑" panose="020B0503020204020204" charset="-122"/>
                <a:ea typeface="微软雅黑" panose="020B0503020204020204" charset="-122"/>
                <a:sym typeface="微软雅黑" panose="020B0503020204020204" charset="-122"/>
              </a:rPr>
              <a:t>“</a:t>
            </a:r>
            <a:r>
              <a:rPr lang="zh-CN" altLang="en-US" sz="2400" dirty="0" smtClean="0">
                <a:solidFill>
                  <a:srgbClr val="FF0000"/>
                </a:solidFill>
                <a:latin typeface="微软雅黑" panose="020B0503020204020204" charset="-122"/>
                <a:ea typeface="微软雅黑" panose="020B0503020204020204" charset="-122"/>
                <a:sym typeface="微软雅黑" panose="020B0503020204020204" charset="-122"/>
              </a:rPr>
              <a:t>崭新</a:t>
            </a:r>
            <a:r>
              <a:rPr lang="en-US" altLang="zh-CN" sz="2400" dirty="0" smtClean="0">
                <a:solidFill>
                  <a:srgbClr val="FF0000"/>
                </a:solidFill>
                <a:latin typeface="微软雅黑" panose="020B0503020204020204" charset="-122"/>
                <a:ea typeface="微软雅黑" panose="020B0503020204020204" charset="-122"/>
                <a:sym typeface="微软雅黑" panose="020B0503020204020204" charset="-122"/>
              </a:rPr>
              <a:t>”</a:t>
            </a:r>
            <a:r>
              <a:rPr lang="zh-CN" altLang="en-US" sz="2400" dirty="0" smtClean="0">
                <a:solidFill>
                  <a:srgbClr val="FF0000"/>
                </a:solidFill>
                <a:latin typeface="微软雅黑" panose="020B0503020204020204" charset="-122"/>
                <a:ea typeface="微软雅黑" panose="020B0503020204020204" charset="-122"/>
                <a:sym typeface="微软雅黑" panose="020B0503020204020204" charset="-122"/>
              </a:rPr>
              <a:t>和</a:t>
            </a:r>
            <a:r>
              <a:rPr lang="en-US" altLang="zh-CN" sz="2400" dirty="0" smtClean="0">
                <a:solidFill>
                  <a:srgbClr val="FF0000"/>
                </a:solidFill>
                <a:latin typeface="微软雅黑" panose="020B0503020204020204" charset="-122"/>
                <a:ea typeface="微软雅黑" panose="020B0503020204020204" charset="-122"/>
                <a:sym typeface="微软雅黑" panose="020B0503020204020204" charset="-122"/>
              </a:rPr>
              <a:t>“</a:t>
            </a:r>
            <a:r>
              <a:rPr lang="zh-CN" altLang="en-US" sz="2400" dirty="0" smtClean="0">
                <a:solidFill>
                  <a:srgbClr val="FF0000"/>
                </a:solidFill>
                <a:latin typeface="微软雅黑" panose="020B0503020204020204" charset="-122"/>
                <a:ea typeface="微软雅黑" panose="020B0503020204020204" charset="-122"/>
                <a:sym typeface="微软雅黑" panose="020B0503020204020204" charset="-122"/>
              </a:rPr>
              <a:t>破自行车矛盾。</a:t>
            </a:r>
          </a:p>
          <a:p>
            <a:pPr marL="0" indent="0">
              <a:lnSpc>
                <a:spcPts val="4000"/>
              </a:lnSpc>
              <a:spcBef>
                <a:spcPct val="0"/>
              </a:spcBef>
              <a:buFont typeface="Wingdings" panose="05000000000000000000" pitchFamily="2" charset="2"/>
              <a:buNone/>
            </a:pPr>
            <a:r>
              <a:rPr lang="en-US" altLang="zh-CN" sz="2400" dirty="0" smtClean="0">
                <a:latin typeface="微软雅黑" panose="020B0503020204020204" charset="-122"/>
                <a:ea typeface="微软雅黑" panose="020B0503020204020204" charset="-122"/>
                <a:sym typeface="微软雅黑" panose="020B0503020204020204" charset="-122"/>
              </a:rPr>
              <a:t>2</a:t>
            </a:r>
            <a:r>
              <a:rPr lang="zh-CN" altLang="en-US" sz="2400" dirty="0" smtClean="0">
                <a:latin typeface="微软雅黑" panose="020B0503020204020204" charset="-122"/>
                <a:ea typeface="微软雅黑" panose="020B0503020204020204" charset="-122"/>
                <a:sym typeface="微软雅黑" panose="020B0503020204020204" charset="-122"/>
              </a:rPr>
              <a:t>、我穿了一双新手套，戴了件大衣。</a:t>
            </a:r>
            <a:endParaRPr lang="en-US" altLang="zh-CN" sz="2400" dirty="0" smtClean="0">
              <a:latin typeface="微软雅黑" panose="020B0503020204020204" charset="-122"/>
              <a:ea typeface="微软雅黑" panose="020B0503020204020204" charset="-122"/>
              <a:sym typeface="微软雅黑" panose="020B0503020204020204" charset="-122"/>
            </a:endParaRPr>
          </a:p>
          <a:p>
            <a:pPr marL="0" indent="0">
              <a:lnSpc>
                <a:spcPts val="4000"/>
              </a:lnSpc>
              <a:spcBef>
                <a:spcPct val="0"/>
              </a:spcBef>
              <a:buFont typeface="Wingdings" panose="05000000000000000000" pitchFamily="2" charset="2"/>
              <a:buNone/>
            </a:pPr>
            <a:r>
              <a:rPr lang="zh-CN" altLang="en-US" sz="2400" dirty="0" smtClean="0">
                <a:solidFill>
                  <a:srgbClr val="FF0000"/>
                </a:solidFill>
                <a:latin typeface="微软雅黑" panose="020B0503020204020204" charset="-122"/>
                <a:ea typeface="微软雅黑" panose="020B0503020204020204" charset="-122"/>
                <a:sym typeface="微软雅黑" panose="020B0503020204020204" charset="-122"/>
              </a:rPr>
              <a:t>应该为</a:t>
            </a:r>
            <a:r>
              <a:rPr lang="en-US" altLang="zh-CN" sz="2400" dirty="0" smtClean="0">
                <a:solidFill>
                  <a:srgbClr val="FF0000"/>
                </a:solidFill>
                <a:latin typeface="微软雅黑" panose="020B0503020204020204" charset="-122"/>
                <a:ea typeface="微软雅黑" panose="020B0503020204020204" charset="-122"/>
                <a:sym typeface="微软雅黑" panose="020B0503020204020204" charset="-122"/>
              </a:rPr>
              <a:t>“</a:t>
            </a:r>
            <a:r>
              <a:rPr lang="zh-CN" altLang="en-US" sz="2400" dirty="0" smtClean="0">
                <a:solidFill>
                  <a:srgbClr val="FF0000"/>
                </a:solidFill>
                <a:latin typeface="微软雅黑" panose="020B0503020204020204" charset="-122"/>
                <a:ea typeface="微软雅黑" panose="020B0503020204020204" charset="-122"/>
                <a:sym typeface="微软雅黑" panose="020B0503020204020204" charset="-122"/>
              </a:rPr>
              <a:t>戴手套</a:t>
            </a:r>
            <a:r>
              <a:rPr lang="en-US" altLang="zh-CN" sz="2400" dirty="0" smtClean="0">
                <a:solidFill>
                  <a:srgbClr val="FF0000"/>
                </a:solidFill>
                <a:latin typeface="微软雅黑" panose="020B0503020204020204" charset="-122"/>
                <a:ea typeface="微软雅黑" panose="020B0503020204020204" charset="-122"/>
                <a:sym typeface="微软雅黑" panose="020B0503020204020204" charset="-122"/>
              </a:rPr>
              <a:t>”“</a:t>
            </a:r>
            <a:r>
              <a:rPr lang="zh-CN" altLang="en-US" sz="2400" dirty="0" smtClean="0">
                <a:solidFill>
                  <a:srgbClr val="FF0000"/>
                </a:solidFill>
                <a:latin typeface="微软雅黑" panose="020B0503020204020204" charset="-122"/>
                <a:ea typeface="微软雅黑" panose="020B0503020204020204" charset="-122"/>
                <a:sym typeface="微软雅黑" panose="020B0503020204020204" charset="-122"/>
              </a:rPr>
              <a:t>穿大衣</a:t>
            </a:r>
            <a:r>
              <a:rPr lang="en-US" altLang="zh-CN" sz="2400" dirty="0" smtClean="0">
                <a:solidFill>
                  <a:srgbClr val="FF0000"/>
                </a:solidFill>
                <a:latin typeface="微软雅黑" panose="020B0503020204020204" charset="-122"/>
                <a:ea typeface="微软雅黑" panose="020B0503020204020204" charset="-122"/>
                <a:sym typeface="微软雅黑" panose="020B0503020204020204" charset="-122"/>
              </a:rPr>
              <a:t>”</a:t>
            </a:r>
            <a:r>
              <a:rPr lang="zh-CN" altLang="en-US" sz="2400" dirty="0" smtClean="0">
                <a:solidFill>
                  <a:srgbClr val="FF0000"/>
                </a:solidFill>
                <a:latin typeface="微软雅黑" panose="020B0503020204020204" charset="-122"/>
                <a:ea typeface="微软雅黑" panose="020B0503020204020204" charset="-122"/>
                <a:sym typeface="微软雅黑" panose="020B0503020204020204" charset="-122"/>
              </a:rPr>
              <a:t>。</a:t>
            </a:r>
            <a:endParaRPr lang="en-US" altLang="zh-CN" sz="2400" dirty="0" smtClean="0">
              <a:latin typeface="微软雅黑" panose="020B0503020204020204" charset="-122"/>
              <a:ea typeface="微软雅黑" panose="020B0503020204020204" charset="-122"/>
              <a:sym typeface="微软雅黑" panose="020B0503020204020204" charset="-122"/>
            </a:endParaRPr>
          </a:p>
          <a:p>
            <a:pPr marL="0" indent="0">
              <a:lnSpc>
                <a:spcPts val="4000"/>
              </a:lnSpc>
              <a:spcBef>
                <a:spcPct val="0"/>
              </a:spcBef>
              <a:buFont typeface="Wingdings" panose="05000000000000000000" pitchFamily="2" charset="2"/>
              <a:buNone/>
            </a:pPr>
            <a:r>
              <a:rPr lang="en-US" altLang="zh-CN" sz="2400" dirty="0" smtClean="0">
                <a:latin typeface="微软雅黑" panose="020B0503020204020204" charset="-122"/>
                <a:ea typeface="微软雅黑" panose="020B0503020204020204" charset="-122"/>
                <a:sym typeface="微软雅黑" panose="020B0503020204020204" charset="-122"/>
              </a:rPr>
              <a:t>3</a:t>
            </a:r>
            <a:r>
              <a:rPr lang="zh-CN" altLang="en-US" sz="2400" dirty="0" smtClean="0">
                <a:latin typeface="微软雅黑" panose="020B0503020204020204" charset="-122"/>
                <a:ea typeface="微软雅黑" panose="020B0503020204020204" charset="-122"/>
                <a:sym typeface="微软雅黑" panose="020B0503020204020204" charset="-122"/>
              </a:rPr>
              <a:t>、你的说什么？我没带眼镜听不清楚。</a:t>
            </a:r>
            <a:endParaRPr lang="en-US" altLang="zh-CN" sz="2400" dirty="0" smtClean="0">
              <a:latin typeface="微软雅黑" panose="020B0503020204020204" charset="-122"/>
              <a:ea typeface="微软雅黑" panose="020B0503020204020204" charset="-122"/>
              <a:sym typeface="微软雅黑" panose="020B0503020204020204" charset="-122"/>
            </a:endParaRPr>
          </a:p>
          <a:p>
            <a:pPr marL="0" indent="0">
              <a:lnSpc>
                <a:spcPts val="4000"/>
              </a:lnSpc>
              <a:spcBef>
                <a:spcPct val="0"/>
              </a:spcBef>
              <a:buFont typeface="Wingdings" panose="05000000000000000000" pitchFamily="2" charset="2"/>
              <a:buNone/>
            </a:pPr>
            <a:r>
              <a:rPr lang="en-US" altLang="zh-CN" sz="2400" dirty="0" smtClean="0">
                <a:solidFill>
                  <a:srgbClr val="FF0000"/>
                </a:solidFill>
                <a:latin typeface="微软雅黑" panose="020B0503020204020204" charset="-122"/>
                <a:ea typeface="微软雅黑" panose="020B0503020204020204" charset="-122"/>
                <a:sym typeface="微软雅黑" panose="020B0503020204020204" charset="-122"/>
              </a:rPr>
              <a:t>“</a:t>
            </a:r>
            <a:r>
              <a:rPr lang="en-US" altLang="zh-CN" sz="2400" dirty="0" err="1" smtClean="0">
                <a:solidFill>
                  <a:srgbClr val="FF0000"/>
                </a:solidFill>
                <a:latin typeface="微软雅黑" panose="020B0503020204020204" charset="-122"/>
                <a:ea typeface="微软雅黑" panose="020B0503020204020204" charset="-122"/>
                <a:sym typeface="微软雅黑" panose="020B0503020204020204" charset="-122"/>
              </a:rPr>
              <a:t>没带眼镜”影响的是视觉，而不是听觉</a:t>
            </a:r>
            <a:r>
              <a:rPr lang="en-US" altLang="zh-CN" sz="2400" dirty="0" smtClean="0">
                <a:solidFill>
                  <a:srgbClr val="FF0000"/>
                </a:solidFill>
                <a:latin typeface="微软雅黑" panose="020B0503020204020204" charset="-122"/>
                <a:ea typeface="微软雅黑" panose="020B0503020204020204" charset="-122"/>
                <a:sym typeface="微软雅黑" panose="020B0503020204020204" charset="-122"/>
              </a:rPr>
              <a:t>。</a:t>
            </a:r>
            <a:endParaRPr lang="en-US" altLang="zh-CN" sz="2400" dirty="0" smtClean="0">
              <a:latin typeface="微软雅黑" panose="020B0503020204020204" charset="-122"/>
              <a:ea typeface="微软雅黑" panose="020B0503020204020204" charset="-122"/>
              <a:sym typeface="微软雅黑" panose="020B0503020204020204" charset="-122"/>
            </a:endParaRPr>
          </a:p>
          <a:p>
            <a:pPr marL="0" indent="0">
              <a:lnSpc>
                <a:spcPts val="4000"/>
              </a:lnSpc>
              <a:spcBef>
                <a:spcPct val="0"/>
              </a:spcBef>
              <a:buFont typeface="Wingdings" panose="05000000000000000000" pitchFamily="2" charset="2"/>
              <a:buNone/>
            </a:pPr>
            <a:r>
              <a:rPr lang="en-US" altLang="zh-CN" sz="2400" dirty="0" smtClean="0">
                <a:latin typeface="微软雅黑" panose="020B0503020204020204" charset="-122"/>
                <a:ea typeface="微软雅黑" panose="020B0503020204020204" charset="-122"/>
                <a:sym typeface="微软雅黑" panose="020B0503020204020204" charset="-122"/>
              </a:rPr>
              <a:t>4</a:t>
            </a:r>
            <a:r>
              <a:rPr lang="zh-CN" altLang="en-US" sz="2400" dirty="0" smtClean="0">
                <a:latin typeface="微软雅黑" panose="020B0503020204020204" charset="-122"/>
                <a:ea typeface="微软雅黑" panose="020B0503020204020204" charset="-122"/>
                <a:sym typeface="微软雅黑" panose="020B0503020204020204" charset="-122"/>
              </a:rPr>
              <a:t>、妈妈是我们生命中的一把伞，为我们照亮前方的路。</a:t>
            </a:r>
            <a:endParaRPr lang="en-US" altLang="zh-CN" sz="2400" dirty="0" smtClean="0">
              <a:latin typeface="微软雅黑" panose="020B0503020204020204" charset="-122"/>
              <a:ea typeface="微软雅黑" panose="020B0503020204020204" charset="-122"/>
              <a:sym typeface="微软雅黑" panose="020B0503020204020204" charset="-122"/>
            </a:endParaRPr>
          </a:p>
          <a:p>
            <a:pPr marL="0" indent="0">
              <a:lnSpc>
                <a:spcPts val="4000"/>
              </a:lnSpc>
              <a:spcBef>
                <a:spcPct val="0"/>
              </a:spcBef>
              <a:buFont typeface="Wingdings" panose="05000000000000000000" pitchFamily="2" charset="2"/>
              <a:buNone/>
            </a:pPr>
            <a:r>
              <a:rPr lang="en-US" altLang="zh-CN" sz="2400" dirty="0" smtClean="0">
                <a:solidFill>
                  <a:srgbClr val="FF0000"/>
                </a:solidFill>
                <a:latin typeface="微软雅黑" panose="020B0503020204020204" charset="-122"/>
                <a:ea typeface="微软雅黑" panose="020B0503020204020204" charset="-122"/>
                <a:sym typeface="微软雅黑" panose="020B0503020204020204" charset="-122"/>
              </a:rPr>
              <a:t>“</a:t>
            </a:r>
            <a:r>
              <a:rPr lang="en-US" altLang="zh-CN" sz="2400" dirty="0" err="1" smtClean="0">
                <a:solidFill>
                  <a:srgbClr val="FF0000"/>
                </a:solidFill>
                <a:latin typeface="微软雅黑" panose="020B0503020204020204" charset="-122"/>
                <a:ea typeface="微软雅黑" panose="020B0503020204020204" charset="-122"/>
                <a:sym typeface="微软雅黑" panose="020B0503020204020204" charset="-122"/>
              </a:rPr>
              <a:t>伞”是遮风挡雨，无法照亮前方的路</a:t>
            </a:r>
            <a:r>
              <a:rPr lang="en-US" altLang="zh-CN" sz="2400" dirty="0" smtClean="0">
                <a:solidFill>
                  <a:srgbClr val="FF0000"/>
                </a:solidFill>
                <a:latin typeface="微软雅黑" panose="020B0503020204020204" charset="-122"/>
                <a:ea typeface="微软雅黑" panose="020B0503020204020204" charset="-122"/>
                <a:sym typeface="微软雅黑" panose="020B0503020204020204" charset="-122"/>
              </a:rPr>
              <a:t>。</a:t>
            </a:r>
            <a:endParaRPr lang="en-US" altLang="zh-CN" sz="2400" dirty="0" smtClean="0">
              <a:latin typeface="微软雅黑" panose="020B0503020204020204" charset="-122"/>
              <a:ea typeface="微软雅黑" panose="020B0503020204020204" charset="-122"/>
              <a:sym typeface="微软雅黑" panose="020B0503020204020204" charset="-122"/>
            </a:endParaRPr>
          </a:p>
          <a:p>
            <a:pPr marL="0" indent="0">
              <a:lnSpc>
                <a:spcPts val="4000"/>
              </a:lnSpc>
              <a:spcBef>
                <a:spcPct val="0"/>
              </a:spcBef>
              <a:buFont typeface="Wingdings" panose="05000000000000000000" pitchFamily="2" charset="2"/>
              <a:buNone/>
            </a:pPr>
            <a:r>
              <a:rPr lang="en-US" altLang="zh-CN" sz="2400" dirty="0" smtClean="0">
                <a:latin typeface="微软雅黑" panose="020B0503020204020204" charset="-122"/>
                <a:ea typeface="微软雅黑" panose="020B0503020204020204" charset="-122"/>
                <a:sym typeface="微软雅黑" panose="020B0503020204020204" charset="-122"/>
              </a:rPr>
              <a:t>5</a:t>
            </a:r>
            <a:r>
              <a:rPr lang="zh-CN" altLang="en-US" sz="2400" dirty="0" smtClean="0">
                <a:latin typeface="微软雅黑" panose="020B0503020204020204" charset="-122"/>
                <a:ea typeface="微软雅黑" panose="020B0503020204020204" charset="-122"/>
                <a:sym typeface="微软雅黑" panose="020B0503020204020204" charset="-122"/>
              </a:rPr>
              <a:t>、专家们两千多年前对长沙马王堆出土的文物非常感兴趣。</a:t>
            </a:r>
          </a:p>
          <a:p>
            <a:pPr marL="0" indent="0">
              <a:lnSpc>
                <a:spcPts val="4000"/>
              </a:lnSpc>
              <a:spcBef>
                <a:spcPct val="0"/>
              </a:spcBef>
              <a:buFont typeface="Wingdings" panose="05000000000000000000" pitchFamily="2" charset="2"/>
              <a:buNone/>
            </a:pPr>
            <a:r>
              <a:rPr lang="zh-CN" altLang="en-US" sz="2400" dirty="0" smtClean="0">
                <a:solidFill>
                  <a:srgbClr val="FF0000"/>
                </a:solidFill>
                <a:latin typeface="微软雅黑" panose="020B0503020204020204" charset="-122"/>
                <a:ea typeface="微软雅黑" panose="020B0503020204020204" charset="-122"/>
                <a:sym typeface="微软雅黑" panose="020B0503020204020204" charset="-122"/>
              </a:rPr>
              <a:t>应该说是对两千多年前的文物感兴趣。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3">
                                            <p:txEl>
                                              <p:pRg st="2" end="2"/>
                                            </p:txEl>
                                          </p:spTgt>
                                        </p:tgtEl>
                                        <p:attrNameLst>
                                          <p:attrName>style.visibility</p:attrName>
                                        </p:attrNameLst>
                                      </p:cBhvr>
                                      <p:to>
                                        <p:strVal val="visible"/>
                                      </p:to>
                                    </p:set>
                                    <p:animEffect transition="in" filter="checkerboard(across)">
                                      <p:cBhvr>
                                        <p:cTn id="7" dur="500"/>
                                        <p:tgtEl>
                                          <p:spTgt spid="819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193">
                                            <p:txEl>
                                              <p:pRg st="4" end="4"/>
                                            </p:txEl>
                                          </p:spTgt>
                                        </p:tgtEl>
                                        <p:attrNameLst>
                                          <p:attrName>style.visibility</p:attrName>
                                        </p:attrNameLst>
                                      </p:cBhvr>
                                      <p:to>
                                        <p:strVal val="visible"/>
                                      </p:to>
                                    </p:set>
                                    <p:animEffect transition="in" filter="checkerboard(across)">
                                      <p:cBhvr>
                                        <p:cTn id="12" dur="500"/>
                                        <p:tgtEl>
                                          <p:spTgt spid="819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193">
                                            <p:txEl>
                                              <p:pRg st="6" end="6"/>
                                            </p:txEl>
                                          </p:spTgt>
                                        </p:tgtEl>
                                        <p:attrNameLst>
                                          <p:attrName>style.visibility</p:attrName>
                                        </p:attrNameLst>
                                      </p:cBhvr>
                                      <p:to>
                                        <p:strVal val="visible"/>
                                      </p:to>
                                    </p:set>
                                    <p:animEffect transition="in" filter="checkerboard(across)">
                                      <p:cBhvr>
                                        <p:cTn id="17" dur="500"/>
                                        <p:tgtEl>
                                          <p:spTgt spid="819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193">
                                            <p:txEl>
                                              <p:pRg st="8" end="8"/>
                                            </p:txEl>
                                          </p:spTgt>
                                        </p:tgtEl>
                                        <p:attrNameLst>
                                          <p:attrName>style.visibility</p:attrName>
                                        </p:attrNameLst>
                                      </p:cBhvr>
                                      <p:to>
                                        <p:strVal val="visible"/>
                                      </p:to>
                                    </p:set>
                                    <p:animEffect transition="in" filter="checkerboard(across)">
                                      <p:cBhvr>
                                        <p:cTn id="22" dur="500"/>
                                        <p:tgtEl>
                                          <p:spTgt spid="819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193">
                                            <p:txEl>
                                              <p:pRg st="10" end="10"/>
                                            </p:txEl>
                                          </p:spTgt>
                                        </p:tgtEl>
                                        <p:attrNameLst>
                                          <p:attrName>style.visibility</p:attrName>
                                        </p:attrNameLst>
                                      </p:cBhvr>
                                      <p:to>
                                        <p:strVal val="visible"/>
                                      </p:to>
                                    </p:set>
                                    <p:animEffect transition="in" filter="checkerboard(across)">
                                      <p:cBhvr>
                                        <p:cTn id="27" dur="500"/>
                                        <p:tgtEl>
                                          <p:spTgt spid="819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内容占位符 6"/>
          <p:cNvSpPr>
            <a:spLocks noGrp="1" noChangeArrowheads="1"/>
          </p:cNvSpPr>
          <p:nvPr>
            <p:ph idx="1"/>
          </p:nvPr>
        </p:nvSpPr>
        <p:spPr>
          <a:xfrm>
            <a:off x="1981200" y="2174875"/>
            <a:ext cx="8229600" cy="3248025"/>
          </a:xfrm>
        </p:spPr>
        <p:txBody>
          <a:bodyPr/>
          <a:lstStyle/>
          <a:p>
            <a:pPr marL="0" indent="0">
              <a:lnSpc>
                <a:spcPts val="4000"/>
              </a:lnSpc>
              <a:spcBef>
                <a:spcPct val="0"/>
              </a:spcBef>
              <a:buFont typeface="Wingdings" panose="05000000000000000000" pitchFamily="2" charset="2"/>
              <a:buNone/>
            </a:pPr>
            <a:r>
              <a:rPr lang="zh-CN" altLang="en-US" sz="2800" b="1" dirty="0" smtClean="0">
                <a:latin typeface="微软雅黑" panose="020B0503020204020204" charset="-122"/>
                <a:ea typeface="微软雅黑" panose="020B0503020204020204" charset="-122"/>
                <a:sym typeface="微软雅黑" panose="020B0503020204020204" charset="-122"/>
              </a:rPr>
              <a:t>理解文从字顺的意思。</a:t>
            </a:r>
            <a:r>
              <a:rPr lang="en-US" altLang="zh-CN" sz="2800" dirty="0" smtClean="0">
                <a:latin typeface="微软雅黑" panose="020B0503020204020204" charset="-122"/>
                <a:ea typeface="微软雅黑" panose="020B0503020204020204" charset="-122"/>
                <a:sym typeface="微软雅黑" panose="020B0503020204020204" charset="-122"/>
              </a:rPr>
              <a:t> </a:t>
            </a:r>
          </a:p>
          <a:p>
            <a:pPr marL="0" indent="0">
              <a:lnSpc>
                <a:spcPts val="4000"/>
              </a:lnSpc>
              <a:spcBef>
                <a:spcPct val="0"/>
              </a:spcBef>
              <a:buFont typeface="Wingdings" panose="05000000000000000000" pitchFamily="2" charset="2"/>
              <a:buNone/>
            </a:pPr>
            <a:r>
              <a:rPr lang="zh-CN" altLang="en-US" sz="2800" dirty="0" smtClean="0">
                <a:solidFill>
                  <a:srgbClr val="CC0000"/>
                </a:solidFill>
                <a:latin typeface="微软雅黑" panose="020B0503020204020204" charset="-122"/>
                <a:ea typeface="微软雅黑" panose="020B0503020204020204" charset="-122"/>
                <a:sym typeface="微软雅黑" panose="020B0503020204020204" charset="-122"/>
              </a:rPr>
              <a:t>从：服从，顺从。</a:t>
            </a:r>
          </a:p>
          <a:p>
            <a:pPr marL="0" indent="0">
              <a:lnSpc>
                <a:spcPts val="4000"/>
              </a:lnSpc>
              <a:spcBef>
                <a:spcPct val="0"/>
              </a:spcBef>
              <a:buFont typeface="Wingdings" panose="05000000000000000000" pitchFamily="2" charset="2"/>
              <a:buNone/>
            </a:pPr>
            <a:r>
              <a:rPr lang="zh-CN" altLang="en-US" sz="2800" dirty="0" smtClean="0">
                <a:solidFill>
                  <a:srgbClr val="CC0000"/>
                </a:solidFill>
                <a:latin typeface="微软雅黑" panose="020B0503020204020204" charset="-122"/>
                <a:ea typeface="微软雅黑" panose="020B0503020204020204" charset="-122"/>
                <a:sym typeface="微软雅黑" panose="020B0503020204020204" charset="-122"/>
              </a:rPr>
              <a:t>顺：通顺。</a:t>
            </a:r>
          </a:p>
          <a:p>
            <a:pPr marL="0" indent="0">
              <a:lnSpc>
                <a:spcPts val="4000"/>
              </a:lnSpc>
              <a:spcBef>
                <a:spcPct val="0"/>
              </a:spcBef>
              <a:buFont typeface="Wingdings" panose="05000000000000000000" pitchFamily="2" charset="2"/>
              <a:buNone/>
            </a:pPr>
            <a:r>
              <a:rPr lang="zh-CN" altLang="en-US" sz="2800" dirty="0" smtClean="0">
                <a:solidFill>
                  <a:srgbClr val="CC0000"/>
                </a:solidFill>
                <a:latin typeface="微软雅黑" panose="020B0503020204020204" charset="-122"/>
                <a:ea typeface="微软雅黑" panose="020B0503020204020204" charset="-122"/>
                <a:sym typeface="微软雅黑" panose="020B0503020204020204" charset="-122"/>
              </a:rPr>
              <a:t>文从字顺： 指文章通顺即指语言表达符合写作内容的需要，表意准确，阅读起来通顺流畅。</a:t>
            </a:r>
          </a:p>
        </p:txBody>
      </p:sp>
      <p:sp>
        <p:nvSpPr>
          <p:cNvPr id="8" name="圆角矩形 7"/>
          <p:cNvSpPr/>
          <p:nvPr/>
        </p:nvSpPr>
        <p:spPr>
          <a:xfrm>
            <a:off x="1970088" y="1149350"/>
            <a:ext cx="2679700" cy="655638"/>
          </a:xfrm>
          <a:prstGeom prst="roundRect">
            <a:avLst/>
          </a:prstGeom>
          <a:noFill/>
          <a:ln w="3175">
            <a:solidFill>
              <a:srgbClr val="FF0000"/>
            </a:solidFill>
            <a:prstDash val="solid"/>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endParaRPr lang="zh-CN" altLang="en-US" noProof="1">
              <a:latin typeface="微软雅黑" panose="020B0503020204020204" charset="-122"/>
              <a:ea typeface="微软雅黑" panose="020B0503020204020204" charset="-122"/>
              <a:sym typeface="微软雅黑" panose="020B0503020204020204" charset="-122"/>
            </a:endParaRPr>
          </a:p>
        </p:txBody>
      </p:sp>
      <p:sp>
        <p:nvSpPr>
          <p:cNvPr id="18435" name="文本框 9"/>
          <p:cNvSpPr txBox="1">
            <a:spLocks noChangeArrowheads="1"/>
          </p:cNvSpPr>
          <p:nvPr/>
        </p:nvSpPr>
        <p:spPr bwMode="auto">
          <a:xfrm>
            <a:off x="2698750" y="1193800"/>
            <a:ext cx="192087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3200" b="1" dirty="0">
                <a:solidFill>
                  <a:srgbClr val="162477"/>
                </a:solidFill>
                <a:latin typeface="微软雅黑" panose="020B0503020204020204" charset="-122"/>
                <a:ea typeface="微软雅黑" panose="020B0503020204020204" charset="-122"/>
                <a:sym typeface="微软雅黑" panose="020B0503020204020204" charset="-122"/>
              </a:rPr>
              <a:t>写作指导</a:t>
            </a:r>
          </a:p>
        </p:txBody>
      </p:sp>
      <p:pic>
        <p:nvPicPr>
          <p:cNvPr id="18436" name="内容占位符 5" descr="作业指导书"/>
          <p:cNvPicPr>
            <a:picLocks noChangeAspect="1" noChangeArrowheads="1"/>
          </p:cNvPicPr>
          <p:nvPr/>
        </p:nvPicPr>
        <p:blipFill>
          <a:blip r:embed="rId2" cstate="email"/>
          <a:srcRect/>
          <a:stretch>
            <a:fillRect/>
          </a:stretch>
        </p:blipFill>
        <p:spPr bwMode="auto">
          <a:xfrm>
            <a:off x="1970088" y="1120775"/>
            <a:ext cx="67786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内容占位符 6"/>
          <p:cNvSpPr>
            <a:spLocks noGrp="1" noChangeArrowheads="1"/>
          </p:cNvSpPr>
          <p:nvPr>
            <p:ph idx="1"/>
          </p:nvPr>
        </p:nvSpPr>
        <p:spPr>
          <a:xfrm>
            <a:off x="2163763" y="1381125"/>
            <a:ext cx="8362950" cy="2797175"/>
          </a:xfrm>
        </p:spPr>
        <p:txBody>
          <a:bodyPr/>
          <a:lstStyle/>
          <a:p>
            <a:pPr marL="0" indent="0">
              <a:lnSpc>
                <a:spcPct val="90000"/>
              </a:lnSpc>
              <a:buFont typeface="Wingdings" panose="05000000000000000000" pitchFamily="2" charset="2"/>
              <a:buNone/>
            </a:pPr>
            <a:r>
              <a:rPr lang="zh-CN" altLang="en-US" sz="2400" dirty="0" smtClean="0">
                <a:latin typeface="微软雅黑" panose="020B0503020204020204" charset="-122"/>
                <a:ea typeface="微软雅黑" panose="020B0503020204020204" charset="-122"/>
                <a:sym typeface="微软雅黑" panose="020B0503020204020204" charset="-122"/>
              </a:rPr>
              <a:t>要做到文从字顺，要注意三点：</a:t>
            </a:r>
          </a:p>
          <a:p>
            <a:pPr marL="0" indent="0">
              <a:lnSpc>
                <a:spcPct val="150000"/>
              </a:lnSpc>
              <a:spcBef>
                <a:spcPct val="50000"/>
              </a:spcBef>
              <a:buFont typeface="Wingdings" panose="05000000000000000000" pitchFamily="2" charset="2"/>
              <a:buNone/>
            </a:pPr>
            <a:r>
              <a:rPr lang="zh-CN" altLang="en-US" sz="2400" dirty="0" smtClean="0">
                <a:latin typeface="微软雅黑" panose="020B0503020204020204" charset="-122"/>
                <a:ea typeface="微软雅黑" panose="020B0503020204020204" charset="-122"/>
                <a:sym typeface="微软雅黑" panose="020B0503020204020204" charset="-122"/>
              </a:rPr>
              <a:t>（</a:t>
            </a:r>
            <a:r>
              <a:rPr lang="zh-CN" altLang="zh-CN" sz="2400" dirty="0" smtClean="0">
                <a:latin typeface="微软雅黑" panose="020B0503020204020204" charset="-122"/>
                <a:ea typeface="微软雅黑" panose="020B0503020204020204" charset="-122"/>
                <a:sym typeface="微软雅黑" panose="020B0503020204020204" charset="-122"/>
              </a:rPr>
              <a:t>1</a:t>
            </a:r>
            <a:r>
              <a:rPr lang="zh-CN" altLang="en-US" sz="2400" dirty="0" smtClean="0">
                <a:latin typeface="微软雅黑" panose="020B0503020204020204" charset="-122"/>
                <a:ea typeface="微软雅黑" panose="020B0503020204020204" charset="-122"/>
                <a:sym typeface="微软雅黑" panose="020B0503020204020204" charset="-122"/>
              </a:rPr>
              <a:t>）表达</a:t>
            </a:r>
            <a:r>
              <a:rPr lang="zh-CN" altLang="en-US" sz="2400" dirty="0" smtClean="0">
                <a:solidFill>
                  <a:srgbClr val="CC0000"/>
                </a:solidFill>
                <a:latin typeface="微软雅黑" panose="020B0503020204020204" charset="-122"/>
                <a:ea typeface="微软雅黑" panose="020B0503020204020204" charset="-122"/>
                <a:sym typeface="微软雅黑" panose="020B0503020204020204" charset="-122"/>
              </a:rPr>
              <a:t>准确</a:t>
            </a:r>
            <a:r>
              <a:rPr lang="zh-CN" altLang="en-US" sz="2400" dirty="0" smtClean="0">
                <a:latin typeface="微软雅黑" panose="020B0503020204020204" charset="-122"/>
                <a:ea typeface="微软雅黑" panose="020B0503020204020204" charset="-122"/>
                <a:sym typeface="微软雅黑" panose="020B0503020204020204" charset="-122"/>
              </a:rPr>
              <a:t>，避免产生歧义。</a:t>
            </a:r>
          </a:p>
          <a:p>
            <a:pPr marL="0" indent="0">
              <a:lnSpc>
                <a:spcPct val="150000"/>
              </a:lnSpc>
              <a:buFont typeface="Wingdings" panose="05000000000000000000" pitchFamily="2" charset="2"/>
              <a:buNone/>
            </a:pPr>
            <a:r>
              <a:rPr lang="zh-CN" altLang="en-US" sz="2400" dirty="0" smtClean="0">
                <a:latin typeface="微软雅黑" panose="020B0503020204020204" charset="-122"/>
                <a:ea typeface="微软雅黑" panose="020B0503020204020204" charset="-122"/>
                <a:sym typeface="微软雅黑" panose="020B0503020204020204" charset="-122"/>
              </a:rPr>
              <a:t>（</a:t>
            </a:r>
            <a:r>
              <a:rPr lang="zh-CN" altLang="zh-CN" sz="2400" dirty="0" smtClean="0">
                <a:latin typeface="微软雅黑" panose="020B0503020204020204" charset="-122"/>
                <a:ea typeface="微软雅黑" panose="020B0503020204020204" charset="-122"/>
                <a:sym typeface="微软雅黑" panose="020B0503020204020204" charset="-122"/>
              </a:rPr>
              <a:t>2</a:t>
            </a:r>
            <a:r>
              <a:rPr lang="zh-CN" altLang="en-US" sz="2400" dirty="0" smtClean="0">
                <a:latin typeface="微软雅黑" panose="020B0503020204020204" charset="-122"/>
                <a:ea typeface="微软雅黑" panose="020B0503020204020204" charset="-122"/>
                <a:sym typeface="微软雅黑" panose="020B0503020204020204" charset="-122"/>
              </a:rPr>
              <a:t>）文字通顺、意思</a:t>
            </a:r>
            <a:r>
              <a:rPr lang="zh-CN" altLang="en-US" sz="2400" dirty="0" smtClean="0">
                <a:solidFill>
                  <a:srgbClr val="CC0000"/>
                </a:solidFill>
                <a:latin typeface="微软雅黑" panose="020B0503020204020204" charset="-122"/>
                <a:ea typeface="微软雅黑" panose="020B0503020204020204" charset="-122"/>
                <a:sym typeface="微软雅黑" panose="020B0503020204020204" charset="-122"/>
              </a:rPr>
              <a:t>连贯</a:t>
            </a:r>
            <a:r>
              <a:rPr lang="zh-CN" altLang="en-US" sz="2400" dirty="0" smtClean="0">
                <a:latin typeface="微软雅黑" panose="020B0503020204020204" charset="-122"/>
                <a:ea typeface="微软雅黑" panose="020B0503020204020204" charset="-122"/>
                <a:sym typeface="微软雅黑" panose="020B0503020204020204" charset="-122"/>
              </a:rPr>
              <a:t>。</a:t>
            </a:r>
          </a:p>
          <a:p>
            <a:pPr marL="0" indent="0">
              <a:lnSpc>
                <a:spcPct val="150000"/>
              </a:lnSpc>
              <a:buFont typeface="Wingdings" panose="05000000000000000000" pitchFamily="2" charset="2"/>
              <a:buNone/>
            </a:pPr>
            <a:r>
              <a:rPr lang="zh-CN" altLang="en-US" sz="2400" dirty="0" smtClean="0">
                <a:latin typeface="微软雅黑" panose="020B0503020204020204" charset="-122"/>
                <a:ea typeface="微软雅黑" panose="020B0503020204020204" charset="-122"/>
                <a:sym typeface="微软雅黑" panose="020B0503020204020204" charset="-122"/>
              </a:rPr>
              <a:t>（</a:t>
            </a:r>
            <a:r>
              <a:rPr lang="zh-CN" altLang="zh-CN" sz="2400" dirty="0" smtClean="0">
                <a:latin typeface="微软雅黑" panose="020B0503020204020204" charset="-122"/>
                <a:ea typeface="微软雅黑" panose="020B0503020204020204" charset="-122"/>
                <a:sym typeface="微软雅黑" panose="020B0503020204020204" charset="-122"/>
              </a:rPr>
              <a:t>3</a:t>
            </a:r>
            <a:r>
              <a:rPr lang="zh-CN" altLang="en-US" sz="2400" dirty="0" smtClean="0">
                <a:latin typeface="微软雅黑" panose="020B0503020204020204" charset="-122"/>
                <a:ea typeface="微软雅黑" panose="020B0503020204020204" charset="-122"/>
                <a:sym typeface="微软雅黑" panose="020B0503020204020204" charset="-122"/>
              </a:rPr>
              <a:t>）注意</a:t>
            </a:r>
            <a:r>
              <a:rPr lang="zh-CN" altLang="en-US" sz="2400" dirty="0" smtClean="0">
                <a:solidFill>
                  <a:srgbClr val="CC0000"/>
                </a:solidFill>
                <a:latin typeface="微软雅黑" panose="020B0503020204020204" charset="-122"/>
                <a:ea typeface="微软雅黑" panose="020B0503020204020204" charset="-122"/>
                <a:sym typeface="微软雅黑" panose="020B0503020204020204" charset="-122"/>
              </a:rPr>
              <a:t>分寸</a:t>
            </a:r>
            <a:r>
              <a:rPr lang="zh-CN" altLang="en-US" sz="2400" dirty="0" smtClean="0">
                <a:latin typeface="微软雅黑" panose="020B0503020204020204" charset="-122"/>
                <a:ea typeface="微软雅黑" panose="020B0503020204020204" charset="-122"/>
                <a:sym typeface="微软雅黑" panose="020B0503020204020204" charset="-122"/>
              </a:rPr>
              <a:t>。</a:t>
            </a:r>
          </a:p>
          <a:p>
            <a:pPr marL="0" indent="0">
              <a:lnSpc>
                <a:spcPct val="150000"/>
              </a:lnSpc>
              <a:buFont typeface="Wingdings" panose="05000000000000000000" pitchFamily="2" charset="2"/>
              <a:buNone/>
            </a:pPr>
            <a:endParaRPr lang="zh-CN" altLang="en-US" sz="2400" dirty="0" smtClean="0">
              <a:latin typeface="微软雅黑" panose="020B0503020204020204" charset="-122"/>
              <a:ea typeface="微软雅黑" panose="020B0503020204020204" charset="-122"/>
              <a:sym typeface="微软雅黑" panose="020B0503020204020204" charset="-122"/>
            </a:endParaRPr>
          </a:p>
        </p:txBody>
      </p:sp>
      <p:pic>
        <p:nvPicPr>
          <p:cNvPr id="19458" name="图片 2"/>
          <p:cNvPicPr>
            <a:picLocks noChangeAspect="1" noChangeArrowheads="1"/>
          </p:cNvPicPr>
          <p:nvPr/>
        </p:nvPicPr>
        <p:blipFill>
          <a:blip r:embed="rId2" cstate="email"/>
          <a:srcRect/>
          <a:stretch>
            <a:fillRect/>
          </a:stretch>
        </p:blipFill>
        <p:spPr bwMode="auto">
          <a:xfrm>
            <a:off x="5735960" y="3789040"/>
            <a:ext cx="47371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3">
                                            <p:txEl>
                                              <p:pRg st="0" end="0"/>
                                            </p:txEl>
                                          </p:spTgt>
                                        </p:tgtEl>
                                        <p:attrNameLst>
                                          <p:attrName>style.visibility</p:attrName>
                                        </p:attrNameLst>
                                      </p:cBhvr>
                                      <p:to>
                                        <p:strVal val="visible"/>
                                      </p:to>
                                    </p:set>
                                    <p:animEffect transition="in" filter="checkerboard(across)">
                                      <p:cBhvr>
                                        <p:cTn id="7" dur="500"/>
                                        <p:tgtEl>
                                          <p:spTgt spid="81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193">
                                            <p:txEl>
                                              <p:pRg st="1" end="1"/>
                                            </p:txEl>
                                          </p:spTgt>
                                        </p:tgtEl>
                                        <p:attrNameLst>
                                          <p:attrName>style.visibility</p:attrName>
                                        </p:attrNameLst>
                                      </p:cBhvr>
                                      <p:to>
                                        <p:strVal val="visible"/>
                                      </p:to>
                                    </p:set>
                                    <p:animEffect transition="in" filter="checkerboard(across)">
                                      <p:cBhvr>
                                        <p:cTn id="12" dur="500"/>
                                        <p:tgtEl>
                                          <p:spTgt spid="81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193">
                                            <p:txEl>
                                              <p:pRg st="2" end="2"/>
                                            </p:txEl>
                                          </p:spTgt>
                                        </p:tgtEl>
                                        <p:attrNameLst>
                                          <p:attrName>style.visibility</p:attrName>
                                        </p:attrNameLst>
                                      </p:cBhvr>
                                      <p:to>
                                        <p:strVal val="visible"/>
                                      </p:to>
                                    </p:set>
                                    <p:animEffect transition="in" filter="checkerboard(across)">
                                      <p:cBhvr>
                                        <p:cTn id="17" dur="500"/>
                                        <p:tgtEl>
                                          <p:spTgt spid="81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193">
                                            <p:txEl>
                                              <p:pRg st="3" end="3"/>
                                            </p:txEl>
                                          </p:spTgt>
                                        </p:tgtEl>
                                        <p:attrNameLst>
                                          <p:attrName>style.visibility</p:attrName>
                                        </p:attrNameLst>
                                      </p:cBhvr>
                                      <p:to>
                                        <p:strVal val="visible"/>
                                      </p:to>
                                    </p:set>
                                    <p:animEffect transition="in" filter="checkerboard(across)">
                                      <p:cBhvr>
                                        <p:cTn id="22" dur="500"/>
                                        <p:tgtEl>
                                          <p:spTgt spid="81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图片 1"/>
          <p:cNvPicPr>
            <a:picLocks noChangeAspect="1" noChangeArrowheads="1"/>
          </p:cNvPicPr>
          <p:nvPr/>
        </p:nvPicPr>
        <p:blipFill>
          <a:blip r:embed="rId2" cstate="email"/>
          <a:srcRect/>
          <a:stretch>
            <a:fillRect/>
          </a:stretch>
        </p:blipFill>
        <p:spPr bwMode="auto">
          <a:xfrm>
            <a:off x="4620705" y="2708920"/>
            <a:ext cx="5922962"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 name="内容占位符 6"/>
          <p:cNvSpPr>
            <a:spLocks noGrp="1" noChangeArrowheads="1"/>
          </p:cNvSpPr>
          <p:nvPr>
            <p:ph idx="4294967295"/>
          </p:nvPr>
        </p:nvSpPr>
        <p:spPr>
          <a:xfrm>
            <a:off x="2024063" y="1336675"/>
            <a:ext cx="7888361" cy="2295525"/>
          </a:xfrm>
          <a:noFill/>
        </p:spPr>
        <p:txBody>
          <a:bodyPr/>
          <a:lstStyle/>
          <a:p>
            <a:pPr marL="0" indent="0">
              <a:lnSpc>
                <a:spcPts val="7000"/>
              </a:lnSpc>
              <a:spcBef>
                <a:spcPct val="0"/>
              </a:spcBef>
              <a:buFont typeface="Wingdings" panose="05000000000000000000" pitchFamily="2" charset="2"/>
              <a:buNone/>
            </a:pPr>
            <a:r>
              <a:rPr lang="zh-CN" altLang="en-US" sz="3600" b="1" dirty="0" smtClean="0">
                <a:latin typeface="微软雅黑" panose="020B0503020204020204" charset="-122"/>
                <a:ea typeface="微软雅黑" panose="020B0503020204020204" charset="-122"/>
                <a:sym typeface="微软雅黑" panose="020B0503020204020204" charset="-122"/>
              </a:rPr>
              <a:t>准确，是作文用语最起码的标准。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3">
                                            <p:txEl>
                                              <p:pRg st="0" end="0"/>
                                            </p:txEl>
                                          </p:spTgt>
                                        </p:tgtEl>
                                        <p:attrNameLst>
                                          <p:attrName>style.visibility</p:attrName>
                                        </p:attrNameLst>
                                      </p:cBhvr>
                                      <p:to>
                                        <p:strVal val="visible"/>
                                      </p:to>
                                    </p:set>
                                    <p:animEffect transition="in" filter="checkerboard(across)">
                                      <p:cBhvr>
                                        <p:cTn id="7" dur="500"/>
                                        <p:tgtEl>
                                          <p:spTgt spid="81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内容占位符 6"/>
          <p:cNvSpPr>
            <a:spLocks noGrp="1" noChangeArrowheads="1"/>
          </p:cNvSpPr>
          <p:nvPr>
            <p:ph idx="4294967295"/>
          </p:nvPr>
        </p:nvSpPr>
        <p:spPr>
          <a:xfrm>
            <a:off x="1976438" y="1665288"/>
            <a:ext cx="8424862" cy="3822700"/>
          </a:xfrm>
          <a:noFill/>
        </p:spPr>
        <p:txBody>
          <a:bodyPr/>
          <a:lstStyle/>
          <a:p>
            <a:pPr marL="0" indent="0">
              <a:lnSpc>
                <a:spcPts val="4000"/>
              </a:lnSpc>
              <a:spcBef>
                <a:spcPct val="0"/>
              </a:spcBef>
              <a:buFont typeface="Wingdings" panose="05000000000000000000" pitchFamily="2" charset="2"/>
              <a:buNone/>
            </a:pPr>
            <a:r>
              <a:rPr lang="zh-CN" altLang="en-US" sz="2400" b="1" dirty="0" smtClean="0">
                <a:latin typeface="微软雅黑" panose="020B0503020204020204" charset="-122"/>
                <a:ea typeface="微软雅黑" panose="020B0503020204020204" charset="-122"/>
                <a:sym typeface="微软雅黑" panose="020B0503020204020204" charset="-122"/>
              </a:rPr>
              <a:t>故事一：</a:t>
            </a:r>
            <a:endParaRPr lang="zh-CN" altLang="en-US" sz="2400" dirty="0" smtClean="0">
              <a:latin typeface="微软雅黑" panose="020B0503020204020204" charset="-122"/>
              <a:ea typeface="微软雅黑" panose="020B0503020204020204" charset="-122"/>
              <a:sym typeface="微软雅黑" panose="020B0503020204020204" charset="-122"/>
            </a:endParaRPr>
          </a:p>
          <a:p>
            <a:pPr marL="0" indent="0">
              <a:lnSpc>
                <a:spcPts val="4000"/>
              </a:lnSpc>
              <a:spcBef>
                <a:spcPct val="0"/>
              </a:spcBef>
              <a:buFont typeface="Wingdings" panose="05000000000000000000" pitchFamily="2" charset="2"/>
              <a:buNone/>
            </a:pPr>
            <a:r>
              <a:rPr lang="zh-CN" altLang="en-US" sz="2400" dirty="0" smtClean="0">
                <a:latin typeface="微软雅黑" panose="020B0503020204020204" charset="-122"/>
                <a:ea typeface="微软雅黑" panose="020B0503020204020204" charset="-122"/>
                <a:sym typeface="微软雅黑" panose="020B0503020204020204" charset="-122"/>
              </a:rPr>
              <a:t>    </a:t>
            </a:r>
            <a:r>
              <a:rPr lang="zh-CN" altLang="en-US" sz="2400" dirty="0" smtClean="0">
                <a:solidFill>
                  <a:srgbClr val="C00000"/>
                </a:solidFill>
                <a:latin typeface="微软雅黑" panose="020B0503020204020204" charset="-122"/>
                <a:ea typeface="微软雅黑" panose="020B0503020204020204" charset="-122"/>
                <a:sym typeface="微软雅黑" panose="020B0503020204020204" charset="-122"/>
              </a:rPr>
              <a:t>前苏联卫国战争进入大反攻时，一位将军向斯大林报告说：“敌人撤退了</a:t>
            </a:r>
            <a:r>
              <a:rPr lang="en-US" altLang="zh-CN" sz="2400" dirty="0" smtClean="0">
                <a:solidFill>
                  <a:srgbClr val="C00000"/>
                </a:solidFill>
                <a:latin typeface="微软雅黑" panose="020B0503020204020204" charset="-122"/>
                <a:ea typeface="微软雅黑" panose="020B0503020204020204" charset="-122"/>
                <a:sym typeface="微软雅黑" panose="020B0503020204020204" charset="-122"/>
              </a:rPr>
              <a:t>!”</a:t>
            </a:r>
            <a:r>
              <a:rPr lang="zh-CN" altLang="en-US" sz="2400" dirty="0" smtClean="0">
                <a:solidFill>
                  <a:srgbClr val="C00000"/>
                </a:solidFill>
                <a:latin typeface="微软雅黑" panose="020B0503020204020204" charset="-122"/>
                <a:ea typeface="微软雅黑" panose="020B0503020204020204" charset="-122"/>
                <a:sym typeface="微软雅黑" panose="020B0503020204020204" charset="-122"/>
              </a:rPr>
              <a:t>斯大林立即纠正道：“不是敌人撤退了，而是敌人在逃跑</a:t>
            </a:r>
            <a:r>
              <a:rPr lang="en-US" altLang="zh-CN" sz="2400" dirty="0" smtClean="0">
                <a:solidFill>
                  <a:srgbClr val="C00000"/>
                </a:solidFill>
                <a:latin typeface="微软雅黑" panose="020B0503020204020204" charset="-122"/>
                <a:ea typeface="微软雅黑" panose="020B0503020204020204" charset="-122"/>
                <a:sym typeface="微软雅黑" panose="020B0503020204020204" charset="-122"/>
              </a:rPr>
              <a:t>!”</a:t>
            </a:r>
            <a:r>
              <a:rPr lang="zh-CN" altLang="en-US" sz="2400" dirty="0" smtClean="0">
                <a:solidFill>
                  <a:srgbClr val="C00000"/>
                </a:solidFill>
                <a:latin typeface="微软雅黑" panose="020B0503020204020204" charset="-122"/>
                <a:ea typeface="微软雅黑" panose="020B0503020204020204" charset="-122"/>
                <a:sym typeface="微软雅黑" panose="020B0503020204020204" charset="-122"/>
              </a:rPr>
              <a:t>斯大林把“撤退”换成“逃跑”，准确地点明了战况。</a:t>
            </a:r>
          </a:p>
          <a:p>
            <a:pPr marL="0" indent="0">
              <a:lnSpc>
                <a:spcPct val="150000"/>
              </a:lnSpc>
              <a:spcBef>
                <a:spcPct val="0"/>
              </a:spcBef>
              <a:buFont typeface="Wingdings" panose="05000000000000000000" pitchFamily="2" charset="2"/>
              <a:buNone/>
            </a:pPr>
            <a:endParaRPr lang="zh-CN" altLang="en-US" sz="2400" dirty="0" smtClean="0">
              <a:solidFill>
                <a:srgbClr val="C00000"/>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3">
                                            <p:txEl>
                                              <p:pRg st="0" end="0"/>
                                            </p:txEl>
                                          </p:spTgt>
                                        </p:tgtEl>
                                        <p:attrNameLst>
                                          <p:attrName>style.visibility</p:attrName>
                                        </p:attrNameLst>
                                      </p:cBhvr>
                                      <p:to>
                                        <p:strVal val="visible"/>
                                      </p:to>
                                    </p:set>
                                    <p:animEffect transition="in" filter="checkerboard(across)">
                                      <p:cBhvr>
                                        <p:cTn id="7" dur="500"/>
                                        <p:tgtEl>
                                          <p:spTgt spid="819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193">
                                            <p:txEl>
                                              <p:pRg st="1" end="1"/>
                                            </p:txEl>
                                          </p:spTgt>
                                        </p:tgtEl>
                                        <p:attrNameLst>
                                          <p:attrName>style.visibility</p:attrName>
                                        </p:attrNameLst>
                                      </p:cBhvr>
                                      <p:to>
                                        <p:strVal val="visible"/>
                                      </p:to>
                                    </p:set>
                                    <p:animEffect transition="in" filter="checkerboard(across)">
                                      <p:cBhvr>
                                        <p:cTn id="10" dur="500"/>
                                        <p:tgtEl>
                                          <p:spTgt spid="81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内容占位符 6"/>
          <p:cNvSpPr>
            <a:spLocks noGrp="1" noChangeArrowheads="1"/>
          </p:cNvSpPr>
          <p:nvPr>
            <p:ph idx="4294967295"/>
          </p:nvPr>
        </p:nvSpPr>
        <p:spPr>
          <a:xfrm>
            <a:off x="2057400" y="1397000"/>
            <a:ext cx="8280400" cy="4064000"/>
          </a:xfrm>
          <a:noFill/>
        </p:spPr>
        <p:txBody>
          <a:bodyPr/>
          <a:lstStyle/>
          <a:p>
            <a:pPr marL="0" indent="0">
              <a:lnSpc>
                <a:spcPts val="4000"/>
              </a:lnSpc>
              <a:spcBef>
                <a:spcPct val="0"/>
              </a:spcBef>
              <a:buFont typeface="Wingdings" panose="05000000000000000000" pitchFamily="2" charset="2"/>
              <a:buNone/>
            </a:pPr>
            <a:r>
              <a:rPr lang="zh-CN" altLang="en-US" sz="2400" b="1" smtClean="0">
                <a:latin typeface="微软雅黑" panose="020B0503020204020204" charset="-122"/>
                <a:ea typeface="微软雅黑" panose="020B0503020204020204" charset="-122"/>
                <a:sym typeface="微软雅黑" panose="020B0503020204020204" charset="-122"/>
              </a:rPr>
              <a:t>故事二：</a:t>
            </a:r>
            <a:endParaRPr lang="zh-CN" altLang="en-US" sz="2400" smtClean="0">
              <a:latin typeface="微软雅黑" panose="020B0503020204020204" charset="-122"/>
              <a:ea typeface="微软雅黑" panose="020B0503020204020204" charset="-122"/>
              <a:sym typeface="微软雅黑" panose="020B0503020204020204" charset="-122"/>
            </a:endParaRPr>
          </a:p>
          <a:p>
            <a:pPr marL="0" indent="0">
              <a:lnSpc>
                <a:spcPts val="4000"/>
              </a:lnSpc>
              <a:spcBef>
                <a:spcPct val="0"/>
              </a:spcBef>
              <a:buFont typeface="Wingdings" panose="05000000000000000000" pitchFamily="2" charset="2"/>
              <a:buNone/>
            </a:pPr>
            <a:r>
              <a:rPr lang="zh-CN" altLang="en-US" sz="2400" smtClean="0">
                <a:latin typeface="微软雅黑" panose="020B0503020204020204" charset="-122"/>
                <a:ea typeface="微软雅黑" panose="020B0503020204020204" charset="-122"/>
                <a:sym typeface="微软雅黑" panose="020B0503020204020204" charset="-122"/>
              </a:rPr>
              <a:t>  </a:t>
            </a:r>
            <a:r>
              <a:rPr lang="zh-CN" altLang="en-US" sz="2400" smtClean="0">
                <a:solidFill>
                  <a:srgbClr val="C00000"/>
                </a:solidFill>
                <a:latin typeface="微软雅黑" panose="020B0503020204020204" charset="-122"/>
                <a:ea typeface="微软雅黑" panose="020B0503020204020204" charset="-122"/>
                <a:sym typeface="微软雅黑" panose="020B0503020204020204" charset="-122"/>
              </a:rPr>
              <a:t>电影</a:t>
            </a:r>
            <a:r>
              <a:rPr lang="en-US" altLang="zh-CN" sz="2400" smtClean="0">
                <a:solidFill>
                  <a:srgbClr val="C00000"/>
                </a:solidFill>
                <a:latin typeface="微软雅黑" panose="020B0503020204020204" charset="-122"/>
                <a:ea typeface="微软雅黑" panose="020B0503020204020204" charset="-122"/>
                <a:sym typeface="微软雅黑" panose="020B0503020204020204" charset="-122"/>
              </a:rPr>
              <a:t>《</a:t>
            </a:r>
            <a:r>
              <a:rPr lang="zh-CN" altLang="en-US" sz="2400" smtClean="0">
                <a:solidFill>
                  <a:srgbClr val="C00000"/>
                </a:solidFill>
                <a:latin typeface="微软雅黑" panose="020B0503020204020204" charset="-122"/>
                <a:ea typeface="微软雅黑" panose="020B0503020204020204" charset="-122"/>
                <a:sym typeface="微软雅黑" panose="020B0503020204020204" charset="-122"/>
              </a:rPr>
              <a:t>风雨下钟山</a:t>
            </a:r>
            <a:r>
              <a:rPr lang="en-US" altLang="zh-CN" sz="2400" smtClean="0">
                <a:solidFill>
                  <a:srgbClr val="C00000"/>
                </a:solidFill>
                <a:latin typeface="微软雅黑" panose="020B0503020204020204" charset="-122"/>
                <a:ea typeface="微软雅黑" panose="020B0503020204020204" charset="-122"/>
                <a:sym typeface="微软雅黑" panose="020B0503020204020204" charset="-122"/>
              </a:rPr>
              <a:t>》</a:t>
            </a:r>
            <a:r>
              <a:rPr lang="zh-CN" altLang="en-US" sz="2400" smtClean="0">
                <a:solidFill>
                  <a:srgbClr val="C00000"/>
                </a:solidFill>
                <a:latin typeface="微软雅黑" panose="020B0503020204020204" charset="-122"/>
                <a:ea typeface="微软雅黑" panose="020B0503020204020204" charset="-122"/>
                <a:sym typeface="微软雅黑" panose="020B0503020204020204" charset="-122"/>
              </a:rPr>
              <a:t>里，有这样一个镜头：以周恩来为首的中国共产党代表团与以张治中为首的国民党代表团在北平举行谈判。谈判破裂以后，传来了人民解放军占领南京的消息。张治中低头叹道：“这是天意如此</a:t>
            </a:r>
            <a:r>
              <a:rPr lang="en-US" altLang="zh-CN" sz="2400" smtClean="0">
                <a:solidFill>
                  <a:srgbClr val="C00000"/>
                </a:solidFill>
                <a:latin typeface="微软雅黑" panose="020B0503020204020204" charset="-122"/>
                <a:ea typeface="微软雅黑" panose="020B0503020204020204" charset="-122"/>
                <a:sym typeface="微软雅黑" panose="020B0503020204020204" charset="-122"/>
              </a:rPr>
              <a:t>!”</a:t>
            </a:r>
            <a:r>
              <a:rPr lang="zh-CN" altLang="en-US" sz="2400" smtClean="0">
                <a:solidFill>
                  <a:srgbClr val="C00000"/>
                </a:solidFill>
                <a:latin typeface="微软雅黑" panose="020B0503020204020204" charset="-122"/>
                <a:ea typeface="微软雅黑" panose="020B0503020204020204" charset="-122"/>
                <a:sym typeface="微软雅黑" panose="020B0503020204020204" charset="-122"/>
              </a:rPr>
              <a:t>周恩来立即予以严肃的更正：“不，是民意如此！”</a:t>
            </a:r>
            <a:r>
              <a:rPr lang="en-US" altLang="zh-CN" sz="2400" smtClean="0">
                <a:solidFill>
                  <a:srgbClr val="C00000"/>
                </a:solidFill>
                <a:latin typeface="微软雅黑" panose="020B0503020204020204" charset="-122"/>
                <a:ea typeface="微软雅黑" panose="020B0503020204020204" charset="-122"/>
                <a:sym typeface="微软雅黑" panose="020B0503020204020204" charset="-122"/>
              </a:rPr>
              <a:t>----</a:t>
            </a:r>
            <a:r>
              <a:rPr lang="zh-CN" altLang="en-US" sz="2400" smtClean="0">
                <a:solidFill>
                  <a:srgbClr val="C00000"/>
                </a:solidFill>
                <a:latin typeface="微软雅黑" panose="020B0503020204020204" charset="-122"/>
                <a:ea typeface="微软雅黑" panose="020B0503020204020204" charset="-122"/>
                <a:sym typeface="微软雅黑" panose="020B0503020204020204" charset="-122"/>
              </a:rPr>
              <a:t>周恩来对张治中的话，仅更换一个字，就把国民党败亡的原因科学、准确地揭示了出来。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3">
                                            <p:txEl>
                                              <p:charRg st="0" end="167"/>
                                            </p:txEl>
                                          </p:spTgt>
                                        </p:tgtEl>
                                        <p:attrNameLst>
                                          <p:attrName>style.visibility</p:attrName>
                                        </p:attrNameLst>
                                      </p:cBhvr>
                                      <p:to>
                                        <p:strVal val="visible"/>
                                      </p:to>
                                    </p:set>
                                    <p:animEffect transition="in" filter="checkerboard(across)">
                                      <p:cBhvr>
                                        <p:cTn id="7" dur="500"/>
                                        <p:tgtEl>
                                          <p:spTgt spid="8193">
                                            <p:txEl>
                                              <p:charRg st="0" end="167"/>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193">
                                            <p:txEl>
                                              <p:pRg st="1" end="1"/>
                                            </p:txEl>
                                          </p:spTgt>
                                        </p:tgtEl>
                                        <p:attrNameLst>
                                          <p:attrName>style.visibility</p:attrName>
                                        </p:attrNameLst>
                                      </p:cBhvr>
                                      <p:to>
                                        <p:strVal val="visible"/>
                                      </p:to>
                                    </p:set>
                                    <p:animEffect transition="in" filter="checkerboard(across)">
                                      <p:cBhvr>
                                        <p:cTn id="12" dur="500"/>
                                        <p:tgtEl>
                                          <p:spTgt spid="81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2ppt.com">
  <a:themeElements>
    <a:clrScheme name="自定义 681">
      <a:dk1>
        <a:srgbClr val="3F4143"/>
      </a:dk1>
      <a:lt1>
        <a:srgbClr val="FFFFFF"/>
      </a:lt1>
      <a:dk2>
        <a:srgbClr val="3D3F41"/>
      </a:dk2>
      <a:lt2>
        <a:srgbClr val="FFFFFF"/>
      </a:lt2>
      <a:accent1>
        <a:srgbClr val="254769"/>
      </a:accent1>
      <a:accent2>
        <a:srgbClr val="446B80"/>
      </a:accent2>
      <a:accent3>
        <a:srgbClr val="3A78AC"/>
      </a:accent3>
      <a:accent4>
        <a:srgbClr val="475FA3"/>
      </a:accent4>
      <a:accent5>
        <a:srgbClr val="6556D6"/>
      </a:accent5>
      <a:accent6>
        <a:srgbClr val="D35339"/>
      </a:accent6>
      <a:hlink>
        <a:srgbClr val="5CD3FF"/>
      </a:hlink>
      <a:folHlink>
        <a:srgbClr val="AFB2B4"/>
      </a:folHlink>
    </a:clrScheme>
    <a:fontScheme name="自定义 4">
      <a:majorFont>
        <a:latin typeface="Times New Roman"/>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1953</Words>
  <Application>Microsoft Office PowerPoint</Application>
  <PresentationFormat>宽屏</PresentationFormat>
  <Paragraphs>105</Paragraphs>
  <Slides>26</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宋体</vt:lpstr>
      <vt:lpstr>微软雅黑</vt:lpstr>
      <vt:lpstr>幼圆</vt:lpstr>
      <vt:lpstr>Arial</vt:lpstr>
      <vt:lpstr>Arial Black</vt:lpstr>
      <vt:lpstr>Calibri</vt:lpstr>
      <vt:lpstr>Times New Roman</vt:lpstr>
      <vt:lpstr>Wingdings</vt:lpstr>
      <vt:lpstr>www.2ppt.com</vt:lpstr>
      <vt:lpstr>写作:文从字顺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2021-05-19T23:43:22Z</dcterms:created>
  <dcterms:modified xsi:type="dcterms:W3CDTF">2023-01-10T10:28:14Z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F2DE37A4E2344FC1BFA06E3CA39B0893</vt:lpwstr>
  </property>
  <property fmtid="{A09F084E-AD41-489F-8076-AA5BE3082BCA}" pid="100">
    <vt:ui4>5</vt:ui4>
  </property>
  <property fmtid="{64440492-4C8B-11D1-8B70-080036B11A03}" pid="11">
    <vt:lpwstr>www.2ppt.com-爱PPT提供资源下载</vt:lpwstr>
  </property>
</Properties>
</file>