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8" r:id="rId5"/>
    <p:sldId id="260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  <p:sldId id="273" r:id="rId15"/>
    <p:sldId id="262" r:id="rId16"/>
    <p:sldId id="274" r:id="rId17"/>
    <p:sldId id="275" r:id="rId18"/>
    <p:sldId id="276" r:id="rId19"/>
    <p:sldId id="277" r:id="rId20"/>
    <p:sldId id="263" r:id="rId21"/>
    <p:sldId id="278" r:id="rId22"/>
    <p:sldId id="279" r:id="rId23"/>
    <p:sldId id="280" r:id="rId24"/>
    <p:sldId id="281" r:id="rId25"/>
    <p:sldId id="264" r:id="rId26"/>
    <p:sldId id="282" r:id="rId27"/>
    <p:sldId id="283" r:id="rId28"/>
    <p:sldId id="284" r:id="rId29"/>
    <p:sldId id="285" r:id="rId30"/>
    <p:sldId id="286" r:id="rId31"/>
    <p:sldId id="291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23A"/>
    <a:srgbClr val="FFFFFF"/>
    <a:srgbClr val="EB7E83"/>
    <a:srgbClr val="AB76C5"/>
    <a:srgbClr val="F4EC0D"/>
    <a:srgbClr val="FFCC99"/>
    <a:srgbClr val="FFDA69"/>
    <a:srgbClr val="FE1B2F"/>
    <a:srgbClr val="FEEE2E"/>
    <a:srgbClr val="21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395" autoAdjust="0"/>
  </p:normalViewPr>
  <p:slideViewPr>
    <p:cSldViewPr snapToGrid="0">
      <p:cViewPr varScale="1">
        <p:scale>
          <a:sx n="110" d="100"/>
          <a:sy n="110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点击即可编辑点击即可编辑点击即可编辑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895bbb28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580000">
            <a:off x="-483870" y="354965"/>
            <a:ext cx="5651500" cy="2517140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4244975" y="1181735"/>
            <a:ext cx="6179185" cy="7435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000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可爱卡通儿童教育</a:t>
            </a:r>
            <a:r>
              <a:rPr lang="en-US" altLang="zh-CN" sz="4000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4000" dirty="0">
              <a:ln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46625" y="2145030"/>
            <a:ext cx="5201920" cy="596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在此处添加详细描述文本，尽量与标题文本语言风格相符合，语言描述尽量简洁生动，尽可能概括出段落内容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38688" y="204279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71695" y="2859405"/>
            <a:ext cx="5351780" cy="384810"/>
            <a:chOff x="5517" y="5606"/>
            <a:chExt cx="8428" cy="606"/>
          </a:xfrm>
        </p:grpSpPr>
        <p:sp>
          <p:nvSpPr>
            <p:cNvPr id="3078" name="TextBox 18"/>
            <p:cNvSpPr/>
            <p:nvPr/>
          </p:nvSpPr>
          <p:spPr>
            <a:xfrm>
              <a:off x="5517" y="5606"/>
              <a:ext cx="1961" cy="606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简洁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18"/>
            <p:cNvSpPr/>
            <p:nvPr/>
          </p:nvSpPr>
          <p:spPr>
            <a:xfrm>
              <a:off x="8751" y="5606"/>
              <a:ext cx="1961" cy="606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商务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extBox 18"/>
            <p:cNvSpPr/>
            <p:nvPr/>
          </p:nvSpPr>
          <p:spPr>
            <a:xfrm>
              <a:off x="11985" y="5606"/>
              <a:ext cx="1961" cy="606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通用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花纹"/>
            <p:cNvSpPr/>
            <p:nvPr/>
          </p:nvSpPr>
          <p:spPr bwMode="auto">
            <a:xfrm>
              <a:off x="6543" y="5621"/>
              <a:ext cx="576" cy="576"/>
            </a:xfrm>
            <a:custGeom>
              <a:avLst/>
              <a:gdLst/>
              <a:ahLst/>
              <a:cxnLst/>
              <a:rect l="0" t="0" r="r" b="b"/>
              <a:pathLst>
                <a:path w="1774826" h="1774825">
                  <a:moveTo>
                    <a:pt x="875381" y="0"/>
                  </a:moveTo>
                  <a:lnTo>
                    <a:pt x="887413" y="0"/>
                  </a:lnTo>
                  <a:lnTo>
                    <a:pt x="899445" y="0"/>
                  </a:lnTo>
                  <a:lnTo>
                    <a:pt x="911160" y="635"/>
                  </a:lnTo>
                  <a:lnTo>
                    <a:pt x="922559" y="1905"/>
                  </a:lnTo>
                  <a:lnTo>
                    <a:pt x="933958" y="3492"/>
                  </a:lnTo>
                  <a:lnTo>
                    <a:pt x="945357" y="5397"/>
                  </a:lnTo>
                  <a:lnTo>
                    <a:pt x="956122" y="7937"/>
                  </a:lnTo>
                  <a:lnTo>
                    <a:pt x="966888" y="11112"/>
                  </a:lnTo>
                  <a:lnTo>
                    <a:pt x="977337" y="15240"/>
                  </a:lnTo>
                  <a:lnTo>
                    <a:pt x="987785" y="19367"/>
                  </a:lnTo>
                  <a:lnTo>
                    <a:pt x="997601" y="24130"/>
                  </a:lnTo>
                  <a:lnTo>
                    <a:pt x="1007417" y="29527"/>
                  </a:lnTo>
                  <a:lnTo>
                    <a:pt x="1016916" y="35877"/>
                  </a:lnTo>
                  <a:lnTo>
                    <a:pt x="1025781" y="42227"/>
                  </a:lnTo>
                  <a:lnTo>
                    <a:pt x="1034964" y="50165"/>
                  </a:lnTo>
                  <a:lnTo>
                    <a:pt x="1042880" y="57785"/>
                  </a:lnTo>
                  <a:lnTo>
                    <a:pt x="1051112" y="66992"/>
                  </a:lnTo>
                  <a:lnTo>
                    <a:pt x="1059028" y="76200"/>
                  </a:lnTo>
                  <a:lnTo>
                    <a:pt x="1066310" y="86677"/>
                  </a:lnTo>
                  <a:lnTo>
                    <a:pt x="1072960" y="97472"/>
                  </a:lnTo>
                  <a:lnTo>
                    <a:pt x="1079609" y="109220"/>
                  </a:lnTo>
                  <a:lnTo>
                    <a:pt x="1085308" y="122237"/>
                  </a:lnTo>
                  <a:lnTo>
                    <a:pt x="1091008" y="135255"/>
                  </a:lnTo>
                  <a:lnTo>
                    <a:pt x="1096074" y="149860"/>
                  </a:lnTo>
                  <a:lnTo>
                    <a:pt x="1100823" y="164465"/>
                  </a:lnTo>
                  <a:lnTo>
                    <a:pt x="1105256" y="180657"/>
                  </a:lnTo>
                  <a:lnTo>
                    <a:pt x="1108739" y="197167"/>
                  </a:lnTo>
                  <a:lnTo>
                    <a:pt x="1111589" y="215265"/>
                  </a:lnTo>
                  <a:lnTo>
                    <a:pt x="1114439" y="233680"/>
                  </a:lnTo>
                  <a:lnTo>
                    <a:pt x="1116338" y="253365"/>
                  </a:lnTo>
                  <a:lnTo>
                    <a:pt x="1117921" y="274002"/>
                  </a:lnTo>
                  <a:lnTo>
                    <a:pt x="1118555" y="295275"/>
                  </a:lnTo>
                  <a:lnTo>
                    <a:pt x="1119188" y="317817"/>
                  </a:lnTo>
                  <a:lnTo>
                    <a:pt x="1118555" y="329247"/>
                  </a:lnTo>
                  <a:lnTo>
                    <a:pt x="1118238" y="340995"/>
                  </a:lnTo>
                  <a:lnTo>
                    <a:pt x="1117605" y="353060"/>
                  </a:lnTo>
                  <a:lnTo>
                    <a:pt x="1116338" y="364490"/>
                  </a:lnTo>
                  <a:lnTo>
                    <a:pt x="1114755" y="376555"/>
                  </a:lnTo>
                  <a:lnTo>
                    <a:pt x="1113172" y="388302"/>
                  </a:lnTo>
                  <a:lnTo>
                    <a:pt x="1111272" y="400367"/>
                  </a:lnTo>
                  <a:lnTo>
                    <a:pt x="1109056" y="412432"/>
                  </a:lnTo>
                  <a:lnTo>
                    <a:pt x="1106523" y="424815"/>
                  </a:lnTo>
                  <a:lnTo>
                    <a:pt x="1103990" y="436880"/>
                  </a:lnTo>
                  <a:lnTo>
                    <a:pt x="1097657" y="461645"/>
                  </a:lnTo>
                  <a:lnTo>
                    <a:pt x="1090691" y="485775"/>
                  </a:lnTo>
                  <a:lnTo>
                    <a:pt x="1083092" y="510223"/>
                  </a:lnTo>
                  <a:lnTo>
                    <a:pt x="1074543" y="534353"/>
                  </a:lnTo>
                  <a:lnTo>
                    <a:pt x="1065044" y="558483"/>
                  </a:lnTo>
                  <a:lnTo>
                    <a:pt x="1055861" y="582295"/>
                  </a:lnTo>
                  <a:lnTo>
                    <a:pt x="1045729" y="605473"/>
                  </a:lnTo>
                  <a:lnTo>
                    <a:pt x="1035280" y="628333"/>
                  </a:lnTo>
                  <a:lnTo>
                    <a:pt x="1024831" y="650875"/>
                  </a:lnTo>
                  <a:lnTo>
                    <a:pt x="1013749" y="673101"/>
                  </a:lnTo>
                  <a:lnTo>
                    <a:pt x="1002984" y="694373"/>
                  </a:lnTo>
                  <a:lnTo>
                    <a:pt x="992218" y="715011"/>
                  </a:lnTo>
                  <a:lnTo>
                    <a:pt x="981769" y="734696"/>
                  </a:lnTo>
                  <a:lnTo>
                    <a:pt x="970687" y="753746"/>
                  </a:lnTo>
                  <a:lnTo>
                    <a:pt x="960872" y="771526"/>
                  </a:lnTo>
                  <a:lnTo>
                    <a:pt x="940924" y="804228"/>
                  </a:lnTo>
                  <a:lnTo>
                    <a:pt x="923509" y="832803"/>
                  </a:lnTo>
                  <a:lnTo>
                    <a:pt x="908627" y="855663"/>
                  </a:lnTo>
                  <a:lnTo>
                    <a:pt x="897545" y="872808"/>
                  </a:lnTo>
                  <a:lnTo>
                    <a:pt x="888284" y="886158"/>
                  </a:lnTo>
                  <a:lnTo>
                    <a:pt x="901701" y="876604"/>
                  </a:lnTo>
                  <a:lnTo>
                    <a:pt x="918846" y="865159"/>
                  </a:lnTo>
                  <a:lnTo>
                    <a:pt x="942023" y="850534"/>
                  </a:lnTo>
                  <a:lnTo>
                    <a:pt x="969963" y="832411"/>
                  </a:lnTo>
                  <a:lnTo>
                    <a:pt x="1002983" y="813017"/>
                  </a:lnTo>
                  <a:lnTo>
                    <a:pt x="1020763" y="802526"/>
                  </a:lnTo>
                  <a:lnTo>
                    <a:pt x="1039813" y="792034"/>
                  </a:lnTo>
                  <a:lnTo>
                    <a:pt x="1059498" y="780906"/>
                  </a:lnTo>
                  <a:lnTo>
                    <a:pt x="1080136" y="770096"/>
                  </a:lnTo>
                  <a:lnTo>
                    <a:pt x="1101408" y="759287"/>
                  </a:lnTo>
                  <a:lnTo>
                    <a:pt x="1123316" y="748795"/>
                  </a:lnTo>
                  <a:lnTo>
                    <a:pt x="1145858" y="737667"/>
                  </a:lnTo>
                  <a:lnTo>
                    <a:pt x="1168718" y="727493"/>
                  </a:lnTo>
                  <a:lnTo>
                    <a:pt x="1192531" y="717637"/>
                  </a:lnTo>
                  <a:lnTo>
                    <a:pt x="1216343" y="707781"/>
                  </a:lnTo>
                  <a:lnTo>
                    <a:pt x="1239838" y="698879"/>
                  </a:lnTo>
                  <a:lnTo>
                    <a:pt x="1264603" y="690295"/>
                  </a:lnTo>
                  <a:lnTo>
                    <a:pt x="1288733" y="682346"/>
                  </a:lnTo>
                  <a:lnTo>
                    <a:pt x="1313181" y="675352"/>
                  </a:lnTo>
                  <a:lnTo>
                    <a:pt x="1337628" y="669311"/>
                  </a:lnTo>
                  <a:lnTo>
                    <a:pt x="1349693" y="666450"/>
                  </a:lnTo>
                  <a:lnTo>
                    <a:pt x="1361758" y="664224"/>
                  </a:lnTo>
                  <a:lnTo>
                    <a:pt x="1373823" y="661681"/>
                  </a:lnTo>
                  <a:lnTo>
                    <a:pt x="1385888" y="659773"/>
                  </a:lnTo>
                  <a:lnTo>
                    <a:pt x="1397953" y="657865"/>
                  </a:lnTo>
                  <a:lnTo>
                    <a:pt x="1410018" y="656594"/>
                  </a:lnTo>
                  <a:lnTo>
                    <a:pt x="1421766" y="655640"/>
                  </a:lnTo>
                  <a:lnTo>
                    <a:pt x="1433513" y="654686"/>
                  </a:lnTo>
                  <a:lnTo>
                    <a:pt x="1444943" y="654050"/>
                  </a:lnTo>
                  <a:lnTo>
                    <a:pt x="1456691" y="654050"/>
                  </a:lnTo>
                  <a:lnTo>
                    <a:pt x="1479233" y="654368"/>
                  </a:lnTo>
                  <a:lnTo>
                    <a:pt x="1500823" y="655004"/>
                  </a:lnTo>
                  <a:lnTo>
                    <a:pt x="1521461" y="656594"/>
                  </a:lnTo>
                  <a:lnTo>
                    <a:pt x="1540828" y="658501"/>
                  </a:lnTo>
                  <a:lnTo>
                    <a:pt x="1559561" y="661363"/>
                  </a:lnTo>
                  <a:lnTo>
                    <a:pt x="1577023" y="664542"/>
                  </a:lnTo>
                  <a:lnTo>
                    <a:pt x="1593851" y="668039"/>
                  </a:lnTo>
                  <a:lnTo>
                    <a:pt x="1609726" y="672173"/>
                  </a:lnTo>
                  <a:lnTo>
                    <a:pt x="1624966" y="676942"/>
                  </a:lnTo>
                  <a:lnTo>
                    <a:pt x="1639253" y="682028"/>
                  </a:lnTo>
                  <a:lnTo>
                    <a:pt x="1652588" y="687433"/>
                  </a:lnTo>
                  <a:lnTo>
                    <a:pt x="1664971" y="693792"/>
                  </a:lnTo>
                  <a:lnTo>
                    <a:pt x="1677036" y="699833"/>
                  </a:lnTo>
                  <a:lnTo>
                    <a:pt x="1687831" y="706827"/>
                  </a:lnTo>
                  <a:lnTo>
                    <a:pt x="1697991" y="714458"/>
                  </a:lnTo>
                  <a:lnTo>
                    <a:pt x="1707833" y="722088"/>
                  </a:lnTo>
                  <a:lnTo>
                    <a:pt x="1716406" y="730037"/>
                  </a:lnTo>
                  <a:lnTo>
                    <a:pt x="1724661" y="738621"/>
                  </a:lnTo>
                  <a:lnTo>
                    <a:pt x="1731963" y="747523"/>
                  </a:lnTo>
                  <a:lnTo>
                    <a:pt x="1738949" y="756425"/>
                  </a:lnTo>
                  <a:lnTo>
                    <a:pt x="1744663" y="765963"/>
                  </a:lnTo>
                  <a:lnTo>
                    <a:pt x="1750061" y="775501"/>
                  </a:lnTo>
                  <a:lnTo>
                    <a:pt x="1755141" y="785675"/>
                  </a:lnTo>
                  <a:lnTo>
                    <a:pt x="1759586" y="795849"/>
                  </a:lnTo>
                  <a:lnTo>
                    <a:pt x="1763396" y="806659"/>
                  </a:lnTo>
                  <a:lnTo>
                    <a:pt x="1766571" y="817151"/>
                  </a:lnTo>
                  <a:lnTo>
                    <a:pt x="1768793" y="828596"/>
                  </a:lnTo>
                  <a:lnTo>
                    <a:pt x="1771333" y="839406"/>
                  </a:lnTo>
                  <a:lnTo>
                    <a:pt x="1772921" y="851170"/>
                  </a:lnTo>
                  <a:lnTo>
                    <a:pt x="1773873" y="862933"/>
                  </a:lnTo>
                  <a:lnTo>
                    <a:pt x="1774826" y="874697"/>
                  </a:lnTo>
                  <a:lnTo>
                    <a:pt x="1774826" y="886778"/>
                  </a:lnTo>
                  <a:lnTo>
                    <a:pt x="1774826" y="898860"/>
                  </a:lnTo>
                  <a:lnTo>
                    <a:pt x="1773873" y="910305"/>
                  </a:lnTo>
                  <a:lnTo>
                    <a:pt x="1772921" y="922069"/>
                  </a:lnTo>
                  <a:lnTo>
                    <a:pt x="1771333" y="933515"/>
                  </a:lnTo>
                  <a:lnTo>
                    <a:pt x="1768793" y="944642"/>
                  </a:lnTo>
                  <a:lnTo>
                    <a:pt x="1766571" y="956088"/>
                  </a:lnTo>
                  <a:lnTo>
                    <a:pt x="1763396" y="966580"/>
                  </a:lnTo>
                  <a:lnTo>
                    <a:pt x="1759586" y="977072"/>
                  </a:lnTo>
                  <a:lnTo>
                    <a:pt x="1755141" y="987563"/>
                  </a:lnTo>
                  <a:lnTo>
                    <a:pt x="1750061" y="997737"/>
                  </a:lnTo>
                  <a:lnTo>
                    <a:pt x="1744663" y="1007593"/>
                  </a:lnTo>
                  <a:lnTo>
                    <a:pt x="1738949" y="1016813"/>
                  </a:lnTo>
                  <a:lnTo>
                    <a:pt x="1731963" y="1025716"/>
                  </a:lnTo>
                  <a:lnTo>
                    <a:pt x="1724661" y="1034618"/>
                  </a:lnTo>
                  <a:lnTo>
                    <a:pt x="1716406" y="1043202"/>
                  </a:lnTo>
                  <a:lnTo>
                    <a:pt x="1707833" y="1051150"/>
                  </a:lnTo>
                  <a:lnTo>
                    <a:pt x="1697991" y="1058781"/>
                  </a:lnTo>
                  <a:lnTo>
                    <a:pt x="1687831" y="1066411"/>
                  </a:lnTo>
                  <a:lnTo>
                    <a:pt x="1677036" y="1073406"/>
                  </a:lnTo>
                  <a:lnTo>
                    <a:pt x="1664971" y="1079446"/>
                  </a:lnTo>
                  <a:lnTo>
                    <a:pt x="1652588" y="1085805"/>
                  </a:lnTo>
                  <a:lnTo>
                    <a:pt x="1639253" y="1091210"/>
                  </a:lnTo>
                  <a:lnTo>
                    <a:pt x="1624966" y="1096297"/>
                  </a:lnTo>
                  <a:lnTo>
                    <a:pt x="1609726" y="1101066"/>
                  </a:lnTo>
                  <a:lnTo>
                    <a:pt x="1593851" y="1105199"/>
                  </a:lnTo>
                  <a:lnTo>
                    <a:pt x="1577023" y="1108696"/>
                  </a:lnTo>
                  <a:lnTo>
                    <a:pt x="1559561" y="1111876"/>
                  </a:lnTo>
                  <a:lnTo>
                    <a:pt x="1540828" y="1114737"/>
                  </a:lnTo>
                  <a:lnTo>
                    <a:pt x="1521461" y="1116645"/>
                  </a:lnTo>
                  <a:lnTo>
                    <a:pt x="1500823" y="1118234"/>
                  </a:lnTo>
                  <a:lnTo>
                    <a:pt x="1479233" y="1118870"/>
                  </a:lnTo>
                  <a:lnTo>
                    <a:pt x="1456691" y="1119188"/>
                  </a:lnTo>
                  <a:lnTo>
                    <a:pt x="1444943" y="1119188"/>
                  </a:lnTo>
                  <a:lnTo>
                    <a:pt x="1433513" y="1118552"/>
                  </a:lnTo>
                  <a:lnTo>
                    <a:pt x="1421766" y="1117599"/>
                  </a:lnTo>
                  <a:lnTo>
                    <a:pt x="1410018" y="1116645"/>
                  </a:lnTo>
                  <a:lnTo>
                    <a:pt x="1397953" y="1115373"/>
                  </a:lnTo>
                  <a:lnTo>
                    <a:pt x="1385888" y="1113465"/>
                  </a:lnTo>
                  <a:lnTo>
                    <a:pt x="1373823" y="1111558"/>
                  </a:lnTo>
                  <a:lnTo>
                    <a:pt x="1361758" y="1109650"/>
                  </a:lnTo>
                  <a:lnTo>
                    <a:pt x="1349693" y="1106789"/>
                  </a:lnTo>
                  <a:lnTo>
                    <a:pt x="1337628" y="1104245"/>
                  </a:lnTo>
                  <a:lnTo>
                    <a:pt x="1313181" y="1097887"/>
                  </a:lnTo>
                  <a:lnTo>
                    <a:pt x="1288733" y="1090892"/>
                  </a:lnTo>
                  <a:lnTo>
                    <a:pt x="1264603" y="1082944"/>
                  </a:lnTo>
                  <a:lnTo>
                    <a:pt x="1239838" y="1074359"/>
                  </a:lnTo>
                  <a:lnTo>
                    <a:pt x="1216343" y="1065457"/>
                  </a:lnTo>
                  <a:lnTo>
                    <a:pt x="1192531" y="1055919"/>
                  </a:lnTo>
                  <a:lnTo>
                    <a:pt x="1168718" y="1045745"/>
                  </a:lnTo>
                  <a:lnTo>
                    <a:pt x="1145858" y="1035571"/>
                  </a:lnTo>
                  <a:lnTo>
                    <a:pt x="1123316" y="1024444"/>
                  </a:lnTo>
                  <a:lnTo>
                    <a:pt x="1101408" y="1013634"/>
                  </a:lnTo>
                  <a:lnTo>
                    <a:pt x="1080136" y="1002824"/>
                  </a:lnTo>
                  <a:lnTo>
                    <a:pt x="1059498" y="992332"/>
                  </a:lnTo>
                  <a:lnTo>
                    <a:pt x="1039813" y="981205"/>
                  </a:lnTo>
                  <a:lnTo>
                    <a:pt x="1020763" y="970395"/>
                  </a:lnTo>
                  <a:lnTo>
                    <a:pt x="1002983" y="960221"/>
                  </a:lnTo>
                  <a:lnTo>
                    <a:pt x="969963" y="940509"/>
                  </a:lnTo>
                  <a:lnTo>
                    <a:pt x="942023" y="923023"/>
                  </a:lnTo>
                  <a:lnTo>
                    <a:pt x="918846" y="908080"/>
                  </a:lnTo>
                  <a:lnTo>
                    <a:pt x="901701" y="896316"/>
                  </a:lnTo>
                  <a:lnTo>
                    <a:pt x="887714" y="886979"/>
                  </a:lnTo>
                  <a:lnTo>
                    <a:pt x="887413" y="887413"/>
                  </a:lnTo>
                  <a:lnTo>
                    <a:pt x="897545" y="901705"/>
                  </a:lnTo>
                  <a:lnTo>
                    <a:pt x="908627" y="918856"/>
                  </a:lnTo>
                  <a:lnTo>
                    <a:pt x="923509" y="941724"/>
                  </a:lnTo>
                  <a:lnTo>
                    <a:pt x="940924" y="969674"/>
                  </a:lnTo>
                  <a:lnTo>
                    <a:pt x="960872" y="1003024"/>
                  </a:lnTo>
                  <a:lnTo>
                    <a:pt x="970687" y="1020810"/>
                  </a:lnTo>
                  <a:lnTo>
                    <a:pt x="981769" y="1039867"/>
                  </a:lnTo>
                  <a:lnTo>
                    <a:pt x="992218" y="1059241"/>
                  </a:lnTo>
                  <a:lnTo>
                    <a:pt x="1002984" y="1079886"/>
                  </a:lnTo>
                  <a:lnTo>
                    <a:pt x="1013749" y="1101484"/>
                  </a:lnTo>
                  <a:lnTo>
                    <a:pt x="1024831" y="1123082"/>
                  </a:lnTo>
                  <a:lnTo>
                    <a:pt x="1035280" y="1145632"/>
                  </a:lnTo>
                  <a:lnTo>
                    <a:pt x="1045729" y="1168818"/>
                  </a:lnTo>
                  <a:lnTo>
                    <a:pt x="1055861" y="1192639"/>
                  </a:lnTo>
                  <a:lnTo>
                    <a:pt x="1065044" y="1216143"/>
                  </a:lnTo>
                  <a:lnTo>
                    <a:pt x="1074543" y="1239964"/>
                  </a:lnTo>
                  <a:lnTo>
                    <a:pt x="1083092" y="1264420"/>
                  </a:lnTo>
                  <a:lnTo>
                    <a:pt x="1090691" y="1288558"/>
                  </a:lnTo>
                  <a:lnTo>
                    <a:pt x="1097657" y="1313332"/>
                  </a:lnTo>
                  <a:lnTo>
                    <a:pt x="1103990" y="1337789"/>
                  </a:lnTo>
                  <a:lnTo>
                    <a:pt x="1106523" y="1349858"/>
                  </a:lnTo>
                  <a:lnTo>
                    <a:pt x="1109056" y="1362245"/>
                  </a:lnTo>
                  <a:lnTo>
                    <a:pt x="1111272" y="1374314"/>
                  </a:lnTo>
                  <a:lnTo>
                    <a:pt x="1113172" y="1386384"/>
                  </a:lnTo>
                  <a:lnTo>
                    <a:pt x="1114755" y="1398135"/>
                  </a:lnTo>
                  <a:lnTo>
                    <a:pt x="1116338" y="1410205"/>
                  </a:lnTo>
                  <a:lnTo>
                    <a:pt x="1117605" y="1421956"/>
                  </a:lnTo>
                  <a:lnTo>
                    <a:pt x="1118238" y="1434026"/>
                  </a:lnTo>
                  <a:lnTo>
                    <a:pt x="1118555" y="1445460"/>
                  </a:lnTo>
                  <a:lnTo>
                    <a:pt x="1119188" y="1456894"/>
                  </a:lnTo>
                  <a:lnTo>
                    <a:pt x="1118555" y="1479444"/>
                  </a:lnTo>
                  <a:lnTo>
                    <a:pt x="1117921" y="1500724"/>
                  </a:lnTo>
                  <a:lnTo>
                    <a:pt x="1116338" y="1521369"/>
                  </a:lnTo>
                  <a:lnTo>
                    <a:pt x="1114439" y="1541061"/>
                  </a:lnTo>
                  <a:lnTo>
                    <a:pt x="1111589" y="1559483"/>
                  </a:lnTo>
                  <a:lnTo>
                    <a:pt x="1108739" y="1577269"/>
                  </a:lnTo>
                  <a:lnTo>
                    <a:pt x="1105256" y="1594421"/>
                  </a:lnTo>
                  <a:lnTo>
                    <a:pt x="1100823" y="1609984"/>
                  </a:lnTo>
                  <a:lnTo>
                    <a:pt x="1096074" y="1624911"/>
                  </a:lnTo>
                  <a:lnTo>
                    <a:pt x="1091008" y="1639522"/>
                  </a:lnTo>
                  <a:lnTo>
                    <a:pt x="1085308" y="1652544"/>
                  </a:lnTo>
                  <a:lnTo>
                    <a:pt x="1079609" y="1665248"/>
                  </a:lnTo>
                  <a:lnTo>
                    <a:pt x="1072960" y="1677318"/>
                  </a:lnTo>
                  <a:lnTo>
                    <a:pt x="1066310" y="1688117"/>
                  </a:lnTo>
                  <a:lnTo>
                    <a:pt x="1059028" y="1698280"/>
                  </a:lnTo>
                  <a:lnTo>
                    <a:pt x="1051112" y="1708126"/>
                  </a:lnTo>
                  <a:lnTo>
                    <a:pt x="1042880" y="1716384"/>
                  </a:lnTo>
                  <a:lnTo>
                    <a:pt x="1034964" y="1724642"/>
                  </a:lnTo>
                  <a:lnTo>
                    <a:pt x="1025781" y="1732265"/>
                  </a:lnTo>
                  <a:lnTo>
                    <a:pt x="1016916" y="1739252"/>
                  </a:lnTo>
                  <a:lnTo>
                    <a:pt x="1007417" y="1744970"/>
                  </a:lnTo>
                  <a:lnTo>
                    <a:pt x="997601" y="1750369"/>
                  </a:lnTo>
                  <a:lnTo>
                    <a:pt x="987785" y="1755451"/>
                  </a:lnTo>
                  <a:lnTo>
                    <a:pt x="977337" y="1759897"/>
                  </a:lnTo>
                  <a:lnTo>
                    <a:pt x="966888" y="1763391"/>
                  </a:lnTo>
                  <a:lnTo>
                    <a:pt x="956122" y="1766885"/>
                  </a:lnTo>
                  <a:lnTo>
                    <a:pt x="945357" y="1769108"/>
                  </a:lnTo>
                  <a:lnTo>
                    <a:pt x="933958" y="1771331"/>
                  </a:lnTo>
                  <a:lnTo>
                    <a:pt x="922559" y="1772920"/>
                  </a:lnTo>
                  <a:lnTo>
                    <a:pt x="911160" y="1774190"/>
                  </a:lnTo>
                  <a:lnTo>
                    <a:pt x="899445" y="1774508"/>
                  </a:lnTo>
                  <a:lnTo>
                    <a:pt x="887413" y="1774825"/>
                  </a:lnTo>
                  <a:lnTo>
                    <a:pt x="875381" y="1774508"/>
                  </a:lnTo>
                  <a:lnTo>
                    <a:pt x="863666" y="1774190"/>
                  </a:lnTo>
                  <a:lnTo>
                    <a:pt x="851950" y="1772920"/>
                  </a:lnTo>
                  <a:lnTo>
                    <a:pt x="840551" y="1771331"/>
                  </a:lnTo>
                  <a:lnTo>
                    <a:pt x="829469" y="1769108"/>
                  </a:lnTo>
                  <a:lnTo>
                    <a:pt x="818387" y="1766885"/>
                  </a:lnTo>
                  <a:lnTo>
                    <a:pt x="807305" y="1763391"/>
                  </a:lnTo>
                  <a:lnTo>
                    <a:pt x="796856" y="1759897"/>
                  </a:lnTo>
                  <a:lnTo>
                    <a:pt x="786724" y="1755451"/>
                  </a:lnTo>
                  <a:lnTo>
                    <a:pt x="776908" y="1750369"/>
                  </a:lnTo>
                  <a:lnTo>
                    <a:pt x="767093" y="1744970"/>
                  </a:lnTo>
                  <a:lnTo>
                    <a:pt x="757594" y="1739252"/>
                  </a:lnTo>
                  <a:lnTo>
                    <a:pt x="748411" y="1732265"/>
                  </a:lnTo>
                  <a:lnTo>
                    <a:pt x="739862" y="1724642"/>
                  </a:lnTo>
                  <a:lnTo>
                    <a:pt x="731313" y="1716384"/>
                  </a:lnTo>
                  <a:lnTo>
                    <a:pt x="723081" y="1708126"/>
                  </a:lnTo>
                  <a:lnTo>
                    <a:pt x="715798" y="1698280"/>
                  </a:lnTo>
                  <a:lnTo>
                    <a:pt x="708516" y="1688117"/>
                  </a:lnTo>
                  <a:lnTo>
                    <a:pt x="701550" y="1677318"/>
                  </a:lnTo>
                  <a:lnTo>
                    <a:pt x="694900" y="1665248"/>
                  </a:lnTo>
                  <a:lnTo>
                    <a:pt x="689201" y="1652544"/>
                  </a:lnTo>
                  <a:lnTo>
                    <a:pt x="683502" y="1639522"/>
                  </a:lnTo>
                  <a:lnTo>
                    <a:pt x="678119" y="1624911"/>
                  </a:lnTo>
                  <a:lnTo>
                    <a:pt x="673369" y="1609984"/>
                  </a:lnTo>
                  <a:lnTo>
                    <a:pt x="669570" y="1594421"/>
                  </a:lnTo>
                  <a:lnTo>
                    <a:pt x="665770" y="1577269"/>
                  </a:lnTo>
                  <a:lnTo>
                    <a:pt x="662604" y="1559483"/>
                  </a:lnTo>
                  <a:lnTo>
                    <a:pt x="660387" y="1541061"/>
                  </a:lnTo>
                  <a:lnTo>
                    <a:pt x="657854" y="1521369"/>
                  </a:lnTo>
                  <a:lnTo>
                    <a:pt x="656904" y="1500724"/>
                  </a:lnTo>
                  <a:lnTo>
                    <a:pt x="655638" y="1479444"/>
                  </a:lnTo>
                  <a:lnTo>
                    <a:pt x="655638" y="1456894"/>
                  </a:lnTo>
                  <a:lnTo>
                    <a:pt x="655638" y="1445460"/>
                  </a:lnTo>
                  <a:lnTo>
                    <a:pt x="655954" y="1434026"/>
                  </a:lnTo>
                  <a:lnTo>
                    <a:pt x="656904" y="1421956"/>
                  </a:lnTo>
                  <a:lnTo>
                    <a:pt x="657854" y="1410205"/>
                  </a:lnTo>
                  <a:lnTo>
                    <a:pt x="659438" y="1398135"/>
                  </a:lnTo>
                  <a:lnTo>
                    <a:pt x="661021" y="1386384"/>
                  </a:lnTo>
                  <a:lnTo>
                    <a:pt x="662921" y="1374314"/>
                  </a:lnTo>
                  <a:lnTo>
                    <a:pt x="665454" y="1362245"/>
                  </a:lnTo>
                  <a:lnTo>
                    <a:pt x="667987" y="1349858"/>
                  </a:lnTo>
                  <a:lnTo>
                    <a:pt x="670836" y="1337789"/>
                  </a:lnTo>
                  <a:lnTo>
                    <a:pt x="677169" y="1313332"/>
                  </a:lnTo>
                  <a:lnTo>
                    <a:pt x="684135" y="1288558"/>
                  </a:lnTo>
                  <a:lnTo>
                    <a:pt x="691734" y="1264420"/>
                  </a:lnTo>
                  <a:lnTo>
                    <a:pt x="700283" y="1239964"/>
                  </a:lnTo>
                  <a:lnTo>
                    <a:pt x="709149" y="1216143"/>
                  </a:lnTo>
                  <a:lnTo>
                    <a:pt x="718965" y="1192639"/>
                  </a:lnTo>
                  <a:lnTo>
                    <a:pt x="729097" y="1168818"/>
                  </a:lnTo>
                  <a:lnTo>
                    <a:pt x="739229" y="1145632"/>
                  </a:lnTo>
                  <a:lnTo>
                    <a:pt x="749678" y="1123082"/>
                  </a:lnTo>
                  <a:lnTo>
                    <a:pt x="760443" y="1101484"/>
                  </a:lnTo>
                  <a:lnTo>
                    <a:pt x="771209" y="1079886"/>
                  </a:lnTo>
                  <a:lnTo>
                    <a:pt x="782291" y="1059241"/>
                  </a:lnTo>
                  <a:lnTo>
                    <a:pt x="793057" y="1039867"/>
                  </a:lnTo>
                  <a:lnTo>
                    <a:pt x="803505" y="1020810"/>
                  </a:lnTo>
                  <a:lnTo>
                    <a:pt x="813954" y="1003024"/>
                  </a:lnTo>
                  <a:lnTo>
                    <a:pt x="833585" y="969674"/>
                  </a:lnTo>
                  <a:lnTo>
                    <a:pt x="851317" y="941724"/>
                  </a:lnTo>
                  <a:lnTo>
                    <a:pt x="865882" y="918856"/>
                  </a:lnTo>
                  <a:lnTo>
                    <a:pt x="877281" y="901705"/>
                  </a:lnTo>
                  <a:lnTo>
                    <a:pt x="887413" y="887413"/>
                  </a:lnTo>
                  <a:lnTo>
                    <a:pt x="887112" y="886979"/>
                  </a:lnTo>
                  <a:lnTo>
                    <a:pt x="873125" y="896316"/>
                  </a:lnTo>
                  <a:lnTo>
                    <a:pt x="855981" y="908080"/>
                  </a:lnTo>
                  <a:lnTo>
                    <a:pt x="832803" y="923023"/>
                  </a:lnTo>
                  <a:lnTo>
                    <a:pt x="804545" y="940509"/>
                  </a:lnTo>
                  <a:lnTo>
                    <a:pt x="771843" y="960221"/>
                  </a:lnTo>
                  <a:lnTo>
                    <a:pt x="753745" y="970395"/>
                  </a:lnTo>
                  <a:lnTo>
                    <a:pt x="734695" y="981205"/>
                  </a:lnTo>
                  <a:lnTo>
                    <a:pt x="715010" y="992332"/>
                  </a:lnTo>
                  <a:lnTo>
                    <a:pt x="694373" y="1002824"/>
                  </a:lnTo>
                  <a:lnTo>
                    <a:pt x="673418" y="1013634"/>
                  </a:lnTo>
                  <a:lnTo>
                    <a:pt x="651193" y="1024444"/>
                  </a:lnTo>
                  <a:lnTo>
                    <a:pt x="628650" y="1035571"/>
                  </a:lnTo>
                  <a:lnTo>
                    <a:pt x="605473" y="1045745"/>
                  </a:lnTo>
                  <a:lnTo>
                    <a:pt x="582295" y="1055919"/>
                  </a:lnTo>
                  <a:lnTo>
                    <a:pt x="558483" y="1065457"/>
                  </a:lnTo>
                  <a:lnTo>
                    <a:pt x="534353" y="1074359"/>
                  </a:lnTo>
                  <a:lnTo>
                    <a:pt x="510223" y="1082944"/>
                  </a:lnTo>
                  <a:lnTo>
                    <a:pt x="485775" y="1090892"/>
                  </a:lnTo>
                  <a:lnTo>
                    <a:pt x="461328" y="1097887"/>
                  </a:lnTo>
                  <a:lnTo>
                    <a:pt x="437198" y="1104245"/>
                  </a:lnTo>
                  <a:lnTo>
                    <a:pt x="424498" y="1106789"/>
                  </a:lnTo>
                  <a:lnTo>
                    <a:pt x="412432" y="1109650"/>
                  </a:lnTo>
                  <a:lnTo>
                    <a:pt x="400367" y="1111558"/>
                  </a:lnTo>
                  <a:lnTo>
                    <a:pt x="388302" y="1113465"/>
                  </a:lnTo>
                  <a:lnTo>
                    <a:pt x="376237" y="1115373"/>
                  </a:lnTo>
                  <a:lnTo>
                    <a:pt x="364807" y="1116645"/>
                  </a:lnTo>
                  <a:lnTo>
                    <a:pt x="352742" y="1117599"/>
                  </a:lnTo>
                  <a:lnTo>
                    <a:pt x="340995" y="1118552"/>
                  </a:lnTo>
                  <a:lnTo>
                    <a:pt x="329247" y="1119188"/>
                  </a:lnTo>
                  <a:lnTo>
                    <a:pt x="317500" y="1119188"/>
                  </a:lnTo>
                  <a:lnTo>
                    <a:pt x="295275" y="1118870"/>
                  </a:lnTo>
                  <a:lnTo>
                    <a:pt x="274002" y="1118234"/>
                  </a:lnTo>
                  <a:lnTo>
                    <a:pt x="253365" y="1116645"/>
                  </a:lnTo>
                  <a:lnTo>
                    <a:pt x="233997" y="1114737"/>
                  </a:lnTo>
                  <a:lnTo>
                    <a:pt x="215265" y="1111876"/>
                  </a:lnTo>
                  <a:lnTo>
                    <a:pt x="197485" y="1108696"/>
                  </a:lnTo>
                  <a:lnTo>
                    <a:pt x="180657" y="1105199"/>
                  </a:lnTo>
                  <a:lnTo>
                    <a:pt x="164782" y="1101066"/>
                  </a:lnTo>
                  <a:lnTo>
                    <a:pt x="149860" y="1096297"/>
                  </a:lnTo>
                  <a:lnTo>
                    <a:pt x="135572" y="1091210"/>
                  </a:lnTo>
                  <a:lnTo>
                    <a:pt x="122237" y="1085805"/>
                  </a:lnTo>
                  <a:lnTo>
                    <a:pt x="109537" y="1079446"/>
                  </a:lnTo>
                  <a:lnTo>
                    <a:pt x="97790" y="1073406"/>
                  </a:lnTo>
                  <a:lnTo>
                    <a:pt x="86677" y="1066411"/>
                  </a:lnTo>
                  <a:lnTo>
                    <a:pt x="76835" y="1058781"/>
                  </a:lnTo>
                  <a:lnTo>
                    <a:pt x="66992" y="1051150"/>
                  </a:lnTo>
                  <a:lnTo>
                    <a:pt x="58102" y="1043202"/>
                  </a:lnTo>
                  <a:lnTo>
                    <a:pt x="50165" y="1034618"/>
                  </a:lnTo>
                  <a:lnTo>
                    <a:pt x="42862" y="1025716"/>
                  </a:lnTo>
                  <a:lnTo>
                    <a:pt x="35877" y="1016813"/>
                  </a:lnTo>
                  <a:lnTo>
                    <a:pt x="29527" y="1007593"/>
                  </a:lnTo>
                  <a:lnTo>
                    <a:pt x="24130" y="997737"/>
                  </a:lnTo>
                  <a:lnTo>
                    <a:pt x="19367" y="987563"/>
                  </a:lnTo>
                  <a:lnTo>
                    <a:pt x="15240" y="977072"/>
                  </a:lnTo>
                  <a:lnTo>
                    <a:pt x="11430" y="966580"/>
                  </a:lnTo>
                  <a:lnTo>
                    <a:pt x="8255" y="956088"/>
                  </a:lnTo>
                  <a:lnTo>
                    <a:pt x="5397" y="944642"/>
                  </a:lnTo>
                  <a:lnTo>
                    <a:pt x="3492" y="933515"/>
                  </a:lnTo>
                  <a:lnTo>
                    <a:pt x="1905" y="922069"/>
                  </a:lnTo>
                  <a:lnTo>
                    <a:pt x="952" y="910305"/>
                  </a:lnTo>
                  <a:lnTo>
                    <a:pt x="0" y="898860"/>
                  </a:lnTo>
                  <a:lnTo>
                    <a:pt x="0" y="886778"/>
                  </a:lnTo>
                  <a:lnTo>
                    <a:pt x="0" y="874697"/>
                  </a:lnTo>
                  <a:lnTo>
                    <a:pt x="952" y="862933"/>
                  </a:lnTo>
                  <a:lnTo>
                    <a:pt x="1905" y="851170"/>
                  </a:lnTo>
                  <a:lnTo>
                    <a:pt x="3492" y="839406"/>
                  </a:lnTo>
                  <a:lnTo>
                    <a:pt x="5397" y="828596"/>
                  </a:lnTo>
                  <a:lnTo>
                    <a:pt x="8255" y="817151"/>
                  </a:lnTo>
                  <a:lnTo>
                    <a:pt x="11430" y="806659"/>
                  </a:lnTo>
                  <a:lnTo>
                    <a:pt x="15240" y="795849"/>
                  </a:lnTo>
                  <a:lnTo>
                    <a:pt x="19367" y="785675"/>
                  </a:lnTo>
                  <a:lnTo>
                    <a:pt x="24130" y="775501"/>
                  </a:lnTo>
                  <a:lnTo>
                    <a:pt x="29527" y="765963"/>
                  </a:lnTo>
                  <a:lnTo>
                    <a:pt x="35877" y="756425"/>
                  </a:lnTo>
                  <a:lnTo>
                    <a:pt x="42862" y="747523"/>
                  </a:lnTo>
                  <a:lnTo>
                    <a:pt x="50165" y="738621"/>
                  </a:lnTo>
                  <a:lnTo>
                    <a:pt x="58102" y="730037"/>
                  </a:lnTo>
                  <a:lnTo>
                    <a:pt x="66992" y="722088"/>
                  </a:lnTo>
                  <a:lnTo>
                    <a:pt x="76835" y="714458"/>
                  </a:lnTo>
                  <a:lnTo>
                    <a:pt x="86677" y="706827"/>
                  </a:lnTo>
                  <a:lnTo>
                    <a:pt x="97790" y="699833"/>
                  </a:lnTo>
                  <a:lnTo>
                    <a:pt x="109537" y="693792"/>
                  </a:lnTo>
                  <a:lnTo>
                    <a:pt x="122237" y="687433"/>
                  </a:lnTo>
                  <a:lnTo>
                    <a:pt x="135572" y="682028"/>
                  </a:lnTo>
                  <a:lnTo>
                    <a:pt x="149860" y="676942"/>
                  </a:lnTo>
                  <a:lnTo>
                    <a:pt x="164782" y="672173"/>
                  </a:lnTo>
                  <a:lnTo>
                    <a:pt x="180657" y="668039"/>
                  </a:lnTo>
                  <a:lnTo>
                    <a:pt x="197485" y="664542"/>
                  </a:lnTo>
                  <a:lnTo>
                    <a:pt x="215265" y="661363"/>
                  </a:lnTo>
                  <a:lnTo>
                    <a:pt x="233997" y="658501"/>
                  </a:lnTo>
                  <a:lnTo>
                    <a:pt x="253365" y="656594"/>
                  </a:lnTo>
                  <a:lnTo>
                    <a:pt x="274002" y="655004"/>
                  </a:lnTo>
                  <a:lnTo>
                    <a:pt x="295275" y="654368"/>
                  </a:lnTo>
                  <a:lnTo>
                    <a:pt x="317500" y="654050"/>
                  </a:lnTo>
                  <a:lnTo>
                    <a:pt x="329247" y="654050"/>
                  </a:lnTo>
                  <a:lnTo>
                    <a:pt x="340995" y="654686"/>
                  </a:lnTo>
                  <a:lnTo>
                    <a:pt x="352742" y="655640"/>
                  </a:lnTo>
                  <a:lnTo>
                    <a:pt x="364807" y="656594"/>
                  </a:lnTo>
                  <a:lnTo>
                    <a:pt x="376237" y="657865"/>
                  </a:lnTo>
                  <a:lnTo>
                    <a:pt x="388302" y="659773"/>
                  </a:lnTo>
                  <a:lnTo>
                    <a:pt x="400367" y="661681"/>
                  </a:lnTo>
                  <a:lnTo>
                    <a:pt x="412432" y="664224"/>
                  </a:lnTo>
                  <a:lnTo>
                    <a:pt x="424498" y="666450"/>
                  </a:lnTo>
                  <a:lnTo>
                    <a:pt x="437198" y="669311"/>
                  </a:lnTo>
                  <a:lnTo>
                    <a:pt x="461328" y="675352"/>
                  </a:lnTo>
                  <a:lnTo>
                    <a:pt x="485775" y="682346"/>
                  </a:lnTo>
                  <a:lnTo>
                    <a:pt x="510223" y="690295"/>
                  </a:lnTo>
                  <a:lnTo>
                    <a:pt x="534353" y="698879"/>
                  </a:lnTo>
                  <a:lnTo>
                    <a:pt x="558483" y="707781"/>
                  </a:lnTo>
                  <a:lnTo>
                    <a:pt x="582295" y="717637"/>
                  </a:lnTo>
                  <a:lnTo>
                    <a:pt x="605473" y="727493"/>
                  </a:lnTo>
                  <a:lnTo>
                    <a:pt x="628650" y="737667"/>
                  </a:lnTo>
                  <a:lnTo>
                    <a:pt x="651193" y="748795"/>
                  </a:lnTo>
                  <a:lnTo>
                    <a:pt x="673418" y="759287"/>
                  </a:lnTo>
                  <a:lnTo>
                    <a:pt x="694373" y="770096"/>
                  </a:lnTo>
                  <a:lnTo>
                    <a:pt x="715010" y="780906"/>
                  </a:lnTo>
                  <a:lnTo>
                    <a:pt x="734695" y="792034"/>
                  </a:lnTo>
                  <a:lnTo>
                    <a:pt x="753745" y="802526"/>
                  </a:lnTo>
                  <a:lnTo>
                    <a:pt x="771843" y="813017"/>
                  </a:lnTo>
                  <a:lnTo>
                    <a:pt x="804545" y="832411"/>
                  </a:lnTo>
                  <a:lnTo>
                    <a:pt x="832803" y="850534"/>
                  </a:lnTo>
                  <a:lnTo>
                    <a:pt x="855981" y="865159"/>
                  </a:lnTo>
                  <a:lnTo>
                    <a:pt x="873125" y="876604"/>
                  </a:lnTo>
                  <a:lnTo>
                    <a:pt x="886542" y="886158"/>
                  </a:lnTo>
                  <a:lnTo>
                    <a:pt x="877281" y="872808"/>
                  </a:lnTo>
                  <a:lnTo>
                    <a:pt x="865882" y="855663"/>
                  </a:lnTo>
                  <a:lnTo>
                    <a:pt x="851317" y="832803"/>
                  </a:lnTo>
                  <a:lnTo>
                    <a:pt x="833585" y="804228"/>
                  </a:lnTo>
                  <a:lnTo>
                    <a:pt x="813954" y="771526"/>
                  </a:lnTo>
                  <a:lnTo>
                    <a:pt x="803505" y="753746"/>
                  </a:lnTo>
                  <a:lnTo>
                    <a:pt x="793057" y="734696"/>
                  </a:lnTo>
                  <a:lnTo>
                    <a:pt x="782291" y="715011"/>
                  </a:lnTo>
                  <a:lnTo>
                    <a:pt x="771209" y="694373"/>
                  </a:lnTo>
                  <a:lnTo>
                    <a:pt x="760443" y="673101"/>
                  </a:lnTo>
                  <a:lnTo>
                    <a:pt x="749678" y="650875"/>
                  </a:lnTo>
                  <a:lnTo>
                    <a:pt x="739229" y="628333"/>
                  </a:lnTo>
                  <a:lnTo>
                    <a:pt x="729097" y="605473"/>
                  </a:lnTo>
                  <a:lnTo>
                    <a:pt x="718965" y="582295"/>
                  </a:lnTo>
                  <a:lnTo>
                    <a:pt x="709149" y="558483"/>
                  </a:lnTo>
                  <a:lnTo>
                    <a:pt x="700283" y="534353"/>
                  </a:lnTo>
                  <a:lnTo>
                    <a:pt x="691734" y="510223"/>
                  </a:lnTo>
                  <a:lnTo>
                    <a:pt x="684135" y="485775"/>
                  </a:lnTo>
                  <a:lnTo>
                    <a:pt x="677169" y="461645"/>
                  </a:lnTo>
                  <a:lnTo>
                    <a:pt x="670836" y="436880"/>
                  </a:lnTo>
                  <a:lnTo>
                    <a:pt x="667987" y="424815"/>
                  </a:lnTo>
                  <a:lnTo>
                    <a:pt x="665454" y="412432"/>
                  </a:lnTo>
                  <a:lnTo>
                    <a:pt x="662921" y="400367"/>
                  </a:lnTo>
                  <a:lnTo>
                    <a:pt x="661021" y="388302"/>
                  </a:lnTo>
                  <a:lnTo>
                    <a:pt x="659438" y="376555"/>
                  </a:lnTo>
                  <a:lnTo>
                    <a:pt x="657854" y="364490"/>
                  </a:lnTo>
                  <a:lnTo>
                    <a:pt x="656904" y="353060"/>
                  </a:lnTo>
                  <a:lnTo>
                    <a:pt x="655954" y="340995"/>
                  </a:lnTo>
                  <a:lnTo>
                    <a:pt x="655638" y="329247"/>
                  </a:lnTo>
                  <a:lnTo>
                    <a:pt x="655638" y="317817"/>
                  </a:lnTo>
                  <a:lnTo>
                    <a:pt x="655638" y="295275"/>
                  </a:lnTo>
                  <a:lnTo>
                    <a:pt x="656904" y="274002"/>
                  </a:lnTo>
                  <a:lnTo>
                    <a:pt x="657854" y="253365"/>
                  </a:lnTo>
                  <a:lnTo>
                    <a:pt x="660387" y="233680"/>
                  </a:lnTo>
                  <a:lnTo>
                    <a:pt x="662604" y="215265"/>
                  </a:lnTo>
                  <a:lnTo>
                    <a:pt x="665770" y="197167"/>
                  </a:lnTo>
                  <a:lnTo>
                    <a:pt x="669570" y="180657"/>
                  </a:lnTo>
                  <a:lnTo>
                    <a:pt x="673369" y="164465"/>
                  </a:lnTo>
                  <a:lnTo>
                    <a:pt x="678119" y="149860"/>
                  </a:lnTo>
                  <a:lnTo>
                    <a:pt x="683502" y="135255"/>
                  </a:lnTo>
                  <a:lnTo>
                    <a:pt x="689201" y="122237"/>
                  </a:lnTo>
                  <a:lnTo>
                    <a:pt x="694900" y="109220"/>
                  </a:lnTo>
                  <a:lnTo>
                    <a:pt x="701550" y="97472"/>
                  </a:lnTo>
                  <a:lnTo>
                    <a:pt x="708516" y="86677"/>
                  </a:lnTo>
                  <a:lnTo>
                    <a:pt x="715798" y="76200"/>
                  </a:lnTo>
                  <a:lnTo>
                    <a:pt x="723081" y="66992"/>
                  </a:lnTo>
                  <a:lnTo>
                    <a:pt x="731313" y="57785"/>
                  </a:lnTo>
                  <a:lnTo>
                    <a:pt x="739862" y="50165"/>
                  </a:lnTo>
                  <a:lnTo>
                    <a:pt x="748411" y="42227"/>
                  </a:lnTo>
                  <a:lnTo>
                    <a:pt x="757594" y="35877"/>
                  </a:lnTo>
                  <a:lnTo>
                    <a:pt x="767093" y="29527"/>
                  </a:lnTo>
                  <a:lnTo>
                    <a:pt x="776908" y="24130"/>
                  </a:lnTo>
                  <a:lnTo>
                    <a:pt x="786724" y="19367"/>
                  </a:lnTo>
                  <a:lnTo>
                    <a:pt x="796856" y="15240"/>
                  </a:lnTo>
                  <a:lnTo>
                    <a:pt x="807305" y="11112"/>
                  </a:lnTo>
                  <a:lnTo>
                    <a:pt x="818387" y="7937"/>
                  </a:lnTo>
                  <a:lnTo>
                    <a:pt x="829469" y="5397"/>
                  </a:lnTo>
                  <a:lnTo>
                    <a:pt x="840551" y="3492"/>
                  </a:lnTo>
                  <a:lnTo>
                    <a:pt x="851950" y="1905"/>
                  </a:lnTo>
                  <a:lnTo>
                    <a:pt x="863666" y="635"/>
                  </a:lnTo>
                  <a:lnTo>
                    <a:pt x="87538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雨伞"/>
            <p:cNvSpPr/>
            <p:nvPr/>
          </p:nvSpPr>
          <p:spPr>
            <a:xfrm>
              <a:off x="9798" y="5620"/>
              <a:ext cx="577" cy="57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刷子"/>
            <p:cNvSpPr/>
            <p:nvPr/>
          </p:nvSpPr>
          <p:spPr bwMode="auto">
            <a:xfrm>
              <a:off x="13054" y="5632"/>
              <a:ext cx="318" cy="553"/>
            </a:xfrm>
            <a:custGeom>
              <a:avLst/>
              <a:gdLst>
                <a:gd name="T0" fmla="*/ 154076 w 3152"/>
                <a:gd name="T1" fmla="*/ 633067 h 5585"/>
                <a:gd name="T2" fmla="*/ 8522 w 3152"/>
                <a:gd name="T3" fmla="*/ 1021912 h 5585"/>
                <a:gd name="T4" fmla="*/ 10226 w 3152"/>
                <a:gd name="T5" fmla="*/ 1040331 h 5585"/>
                <a:gd name="T6" fmla="*/ 13976 w 3152"/>
                <a:gd name="T7" fmla="*/ 1058068 h 5585"/>
                <a:gd name="T8" fmla="*/ 20793 w 3152"/>
                <a:gd name="T9" fmla="*/ 1074440 h 5585"/>
                <a:gd name="T10" fmla="*/ 28974 w 3152"/>
                <a:gd name="T11" fmla="*/ 1089449 h 5585"/>
                <a:gd name="T12" fmla="*/ 39882 w 3152"/>
                <a:gd name="T13" fmla="*/ 1103092 h 5585"/>
                <a:gd name="T14" fmla="*/ 52495 w 3152"/>
                <a:gd name="T15" fmla="*/ 1114689 h 5585"/>
                <a:gd name="T16" fmla="*/ 66812 w 3152"/>
                <a:gd name="T17" fmla="*/ 1124922 h 5585"/>
                <a:gd name="T18" fmla="*/ 82151 w 3152"/>
                <a:gd name="T19" fmla="*/ 1132767 h 5585"/>
                <a:gd name="T20" fmla="*/ 98854 w 3152"/>
                <a:gd name="T21" fmla="*/ 1138566 h 5585"/>
                <a:gd name="T22" fmla="*/ 116920 w 3152"/>
                <a:gd name="T23" fmla="*/ 1141977 h 5585"/>
                <a:gd name="T24" fmla="*/ 439048 w 3152"/>
                <a:gd name="T25" fmla="*/ 1142318 h 5585"/>
                <a:gd name="T26" fmla="*/ 430185 w 3152"/>
                <a:gd name="T27" fmla="*/ 1198598 h 5585"/>
                <a:gd name="T28" fmla="*/ 418936 w 3152"/>
                <a:gd name="T29" fmla="*/ 1285918 h 5585"/>
                <a:gd name="T30" fmla="*/ 409733 w 3152"/>
                <a:gd name="T31" fmla="*/ 1374943 h 5585"/>
                <a:gd name="T32" fmla="*/ 402915 w 3152"/>
                <a:gd name="T33" fmla="*/ 1462603 h 5585"/>
                <a:gd name="T34" fmla="*/ 399847 w 3152"/>
                <a:gd name="T35" fmla="*/ 1545489 h 5585"/>
                <a:gd name="T36" fmla="*/ 398824 w 3152"/>
                <a:gd name="T37" fmla="*/ 1596994 h 5585"/>
                <a:gd name="T38" fmla="*/ 400529 w 3152"/>
                <a:gd name="T39" fmla="*/ 1665553 h 5585"/>
                <a:gd name="T40" fmla="*/ 405301 w 3152"/>
                <a:gd name="T41" fmla="*/ 1723198 h 5585"/>
                <a:gd name="T42" fmla="*/ 412800 w 3152"/>
                <a:gd name="T43" fmla="*/ 1771292 h 5585"/>
                <a:gd name="T44" fmla="*/ 422686 w 3152"/>
                <a:gd name="T45" fmla="*/ 1810517 h 5585"/>
                <a:gd name="T46" fmla="*/ 434957 w 3152"/>
                <a:gd name="T47" fmla="*/ 1841557 h 5585"/>
                <a:gd name="T48" fmla="*/ 449274 w 3152"/>
                <a:gd name="T49" fmla="*/ 1864751 h 5585"/>
                <a:gd name="T50" fmla="*/ 465636 w 3152"/>
                <a:gd name="T51" fmla="*/ 1882488 h 5585"/>
                <a:gd name="T52" fmla="*/ 483362 w 3152"/>
                <a:gd name="T53" fmla="*/ 1894085 h 5585"/>
                <a:gd name="T54" fmla="*/ 502451 w 3152"/>
                <a:gd name="T55" fmla="*/ 1901248 h 5585"/>
                <a:gd name="T56" fmla="*/ 522903 w 3152"/>
                <a:gd name="T57" fmla="*/ 1904659 h 5585"/>
                <a:gd name="T58" fmla="*/ 537220 w 3152"/>
                <a:gd name="T59" fmla="*/ 1905000 h 5585"/>
                <a:gd name="T60" fmla="*/ 558013 w 3152"/>
                <a:gd name="T61" fmla="*/ 1903636 h 5585"/>
                <a:gd name="T62" fmla="*/ 578125 w 3152"/>
                <a:gd name="T63" fmla="*/ 1899201 h 5585"/>
                <a:gd name="T64" fmla="*/ 596873 w 3152"/>
                <a:gd name="T65" fmla="*/ 1890674 h 5585"/>
                <a:gd name="T66" fmla="*/ 614599 w 3152"/>
                <a:gd name="T67" fmla="*/ 1877030 h 5585"/>
                <a:gd name="T68" fmla="*/ 629938 w 3152"/>
                <a:gd name="T69" fmla="*/ 1857929 h 5585"/>
                <a:gd name="T70" fmla="*/ 643573 w 3152"/>
                <a:gd name="T71" fmla="*/ 1832006 h 5585"/>
                <a:gd name="T72" fmla="*/ 655504 w 3152"/>
                <a:gd name="T73" fmla="*/ 1798579 h 5585"/>
                <a:gd name="T74" fmla="*/ 664707 w 3152"/>
                <a:gd name="T75" fmla="*/ 1756284 h 5585"/>
                <a:gd name="T76" fmla="*/ 670843 w 3152"/>
                <a:gd name="T77" fmla="*/ 1705120 h 5585"/>
                <a:gd name="T78" fmla="*/ 674593 w 3152"/>
                <a:gd name="T79" fmla="*/ 1643723 h 5585"/>
                <a:gd name="T80" fmla="*/ 675616 w 3152"/>
                <a:gd name="T81" fmla="*/ 1596994 h 5585"/>
                <a:gd name="T82" fmla="*/ 673911 w 3152"/>
                <a:gd name="T83" fmla="*/ 1518884 h 5585"/>
                <a:gd name="T84" fmla="*/ 669139 w 3152"/>
                <a:gd name="T85" fmla="*/ 1433952 h 5585"/>
                <a:gd name="T86" fmla="*/ 661640 w 3152"/>
                <a:gd name="T87" fmla="*/ 1345268 h 5585"/>
                <a:gd name="T88" fmla="*/ 652095 w 3152"/>
                <a:gd name="T89" fmla="*/ 1256243 h 5585"/>
                <a:gd name="T90" fmla="*/ 639824 w 3152"/>
                <a:gd name="T91" fmla="*/ 1169946 h 5585"/>
                <a:gd name="T92" fmla="*/ 945248 w 3152"/>
                <a:gd name="T93" fmla="*/ 1142318 h 5585"/>
                <a:gd name="T94" fmla="*/ 963655 w 3152"/>
                <a:gd name="T95" fmla="*/ 1141295 h 5585"/>
                <a:gd name="T96" fmla="*/ 981040 w 3152"/>
                <a:gd name="T97" fmla="*/ 1136860 h 5585"/>
                <a:gd name="T98" fmla="*/ 997743 w 3152"/>
                <a:gd name="T99" fmla="*/ 1130721 h 5585"/>
                <a:gd name="T100" fmla="*/ 1012742 w 3152"/>
                <a:gd name="T101" fmla="*/ 1121852 h 5585"/>
                <a:gd name="T102" fmla="*/ 1026036 w 3152"/>
                <a:gd name="T103" fmla="*/ 1110937 h 5585"/>
                <a:gd name="T104" fmla="*/ 1038307 w 3152"/>
                <a:gd name="T105" fmla="*/ 1098658 h 5585"/>
                <a:gd name="T106" fmla="*/ 1048193 w 3152"/>
                <a:gd name="T107" fmla="*/ 1084332 h 5585"/>
                <a:gd name="T108" fmla="*/ 1056033 w 3152"/>
                <a:gd name="T109" fmla="*/ 1068983 h 5585"/>
                <a:gd name="T110" fmla="*/ 1061487 w 3152"/>
                <a:gd name="T111" fmla="*/ 1052269 h 5585"/>
                <a:gd name="T112" fmla="*/ 1064895 w 3152"/>
                <a:gd name="T113" fmla="*/ 1034533 h 5585"/>
                <a:gd name="T114" fmla="*/ 1065236 w 3152"/>
                <a:gd name="T115" fmla="*/ 633067 h 55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52" h="5585">
                  <a:moveTo>
                    <a:pt x="3152" y="0"/>
                  </a:moveTo>
                  <a:lnTo>
                    <a:pt x="0" y="0"/>
                  </a:lnTo>
                  <a:lnTo>
                    <a:pt x="452" y="1856"/>
                  </a:lnTo>
                  <a:lnTo>
                    <a:pt x="25" y="1856"/>
                  </a:lnTo>
                  <a:lnTo>
                    <a:pt x="25" y="2996"/>
                  </a:lnTo>
                  <a:lnTo>
                    <a:pt x="26" y="3015"/>
                  </a:lnTo>
                  <a:lnTo>
                    <a:pt x="28" y="3033"/>
                  </a:lnTo>
                  <a:lnTo>
                    <a:pt x="30" y="3050"/>
                  </a:lnTo>
                  <a:lnTo>
                    <a:pt x="33" y="3067"/>
                  </a:lnTo>
                  <a:lnTo>
                    <a:pt x="36" y="3085"/>
                  </a:lnTo>
                  <a:lnTo>
                    <a:pt x="41" y="3102"/>
                  </a:lnTo>
                  <a:lnTo>
                    <a:pt x="47" y="3118"/>
                  </a:lnTo>
                  <a:lnTo>
                    <a:pt x="53" y="3134"/>
                  </a:lnTo>
                  <a:lnTo>
                    <a:pt x="61" y="3150"/>
                  </a:lnTo>
                  <a:lnTo>
                    <a:pt x="68" y="3164"/>
                  </a:lnTo>
                  <a:lnTo>
                    <a:pt x="77" y="3179"/>
                  </a:lnTo>
                  <a:lnTo>
                    <a:pt x="85" y="3194"/>
                  </a:lnTo>
                  <a:lnTo>
                    <a:pt x="95" y="3207"/>
                  </a:lnTo>
                  <a:lnTo>
                    <a:pt x="106" y="3221"/>
                  </a:lnTo>
                  <a:lnTo>
                    <a:pt x="117" y="3234"/>
                  </a:lnTo>
                  <a:lnTo>
                    <a:pt x="129" y="3246"/>
                  </a:lnTo>
                  <a:lnTo>
                    <a:pt x="142" y="3257"/>
                  </a:lnTo>
                  <a:lnTo>
                    <a:pt x="154" y="3268"/>
                  </a:lnTo>
                  <a:lnTo>
                    <a:pt x="167" y="3279"/>
                  </a:lnTo>
                  <a:lnTo>
                    <a:pt x="181" y="3289"/>
                  </a:lnTo>
                  <a:lnTo>
                    <a:pt x="196" y="3298"/>
                  </a:lnTo>
                  <a:lnTo>
                    <a:pt x="210" y="3306"/>
                  </a:lnTo>
                  <a:lnTo>
                    <a:pt x="225" y="3315"/>
                  </a:lnTo>
                  <a:lnTo>
                    <a:pt x="241" y="3321"/>
                  </a:lnTo>
                  <a:lnTo>
                    <a:pt x="257" y="3328"/>
                  </a:lnTo>
                  <a:lnTo>
                    <a:pt x="273" y="3333"/>
                  </a:lnTo>
                  <a:lnTo>
                    <a:pt x="290" y="3338"/>
                  </a:lnTo>
                  <a:lnTo>
                    <a:pt x="307" y="3342"/>
                  </a:lnTo>
                  <a:lnTo>
                    <a:pt x="324" y="3346"/>
                  </a:lnTo>
                  <a:lnTo>
                    <a:pt x="343" y="3348"/>
                  </a:lnTo>
                  <a:lnTo>
                    <a:pt x="360" y="3349"/>
                  </a:lnTo>
                  <a:lnTo>
                    <a:pt x="378" y="3349"/>
                  </a:lnTo>
                  <a:lnTo>
                    <a:pt x="1288" y="3349"/>
                  </a:lnTo>
                  <a:lnTo>
                    <a:pt x="1274" y="3430"/>
                  </a:lnTo>
                  <a:lnTo>
                    <a:pt x="1262" y="3514"/>
                  </a:lnTo>
                  <a:lnTo>
                    <a:pt x="1250" y="3598"/>
                  </a:lnTo>
                  <a:lnTo>
                    <a:pt x="1239" y="3683"/>
                  </a:lnTo>
                  <a:lnTo>
                    <a:pt x="1229" y="3770"/>
                  </a:lnTo>
                  <a:lnTo>
                    <a:pt x="1219" y="3857"/>
                  </a:lnTo>
                  <a:lnTo>
                    <a:pt x="1209" y="3944"/>
                  </a:lnTo>
                  <a:lnTo>
                    <a:pt x="1202" y="4031"/>
                  </a:lnTo>
                  <a:lnTo>
                    <a:pt x="1195" y="4118"/>
                  </a:lnTo>
                  <a:lnTo>
                    <a:pt x="1189" y="4204"/>
                  </a:lnTo>
                  <a:lnTo>
                    <a:pt x="1182" y="4288"/>
                  </a:lnTo>
                  <a:lnTo>
                    <a:pt x="1179" y="4372"/>
                  </a:lnTo>
                  <a:lnTo>
                    <a:pt x="1175" y="4453"/>
                  </a:lnTo>
                  <a:lnTo>
                    <a:pt x="1173" y="4531"/>
                  </a:lnTo>
                  <a:lnTo>
                    <a:pt x="1171" y="4608"/>
                  </a:lnTo>
                  <a:lnTo>
                    <a:pt x="1170" y="4682"/>
                  </a:lnTo>
                  <a:lnTo>
                    <a:pt x="1171" y="4753"/>
                  </a:lnTo>
                  <a:lnTo>
                    <a:pt x="1173" y="4819"/>
                  </a:lnTo>
                  <a:lnTo>
                    <a:pt x="1175" y="4883"/>
                  </a:lnTo>
                  <a:lnTo>
                    <a:pt x="1179" y="4943"/>
                  </a:lnTo>
                  <a:lnTo>
                    <a:pt x="1184" y="4999"/>
                  </a:lnTo>
                  <a:lnTo>
                    <a:pt x="1189" y="5052"/>
                  </a:lnTo>
                  <a:lnTo>
                    <a:pt x="1195" y="5102"/>
                  </a:lnTo>
                  <a:lnTo>
                    <a:pt x="1202" y="5149"/>
                  </a:lnTo>
                  <a:lnTo>
                    <a:pt x="1211" y="5193"/>
                  </a:lnTo>
                  <a:lnTo>
                    <a:pt x="1219" y="5235"/>
                  </a:lnTo>
                  <a:lnTo>
                    <a:pt x="1229" y="5273"/>
                  </a:lnTo>
                  <a:lnTo>
                    <a:pt x="1240" y="5308"/>
                  </a:lnTo>
                  <a:lnTo>
                    <a:pt x="1251" y="5340"/>
                  </a:lnTo>
                  <a:lnTo>
                    <a:pt x="1263" y="5371"/>
                  </a:lnTo>
                  <a:lnTo>
                    <a:pt x="1276" y="5399"/>
                  </a:lnTo>
                  <a:lnTo>
                    <a:pt x="1289" y="5423"/>
                  </a:lnTo>
                  <a:lnTo>
                    <a:pt x="1304" y="5447"/>
                  </a:lnTo>
                  <a:lnTo>
                    <a:pt x="1318" y="5467"/>
                  </a:lnTo>
                  <a:lnTo>
                    <a:pt x="1333" y="5487"/>
                  </a:lnTo>
                  <a:lnTo>
                    <a:pt x="1349" y="5503"/>
                  </a:lnTo>
                  <a:lnTo>
                    <a:pt x="1366" y="5519"/>
                  </a:lnTo>
                  <a:lnTo>
                    <a:pt x="1382" y="5531"/>
                  </a:lnTo>
                  <a:lnTo>
                    <a:pt x="1401" y="5543"/>
                  </a:lnTo>
                  <a:lnTo>
                    <a:pt x="1418" y="5553"/>
                  </a:lnTo>
                  <a:lnTo>
                    <a:pt x="1436" y="5562"/>
                  </a:lnTo>
                  <a:lnTo>
                    <a:pt x="1456" y="5568"/>
                  </a:lnTo>
                  <a:lnTo>
                    <a:pt x="1474" y="5574"/>
                  </a:lnTo>
                  <a:lnTo>
                    <a:pt x="1494" y="5578"/>
                  </a:lnTo>
                  <a:lnTo>
                    <a:pt x="1515" y="5581"/>
                  </a:lnTo>
                  <a:lnTo>
                    <a:pt x="1534" y="5584"/>
                  </a:lnTo>
                  <a:lnTo>
                    <a:pt x="1555" y="5585"/>
                  </a:lnTo>
                  <a:lnTo>
                    <a:pt x="1576" y="5585"/>
                  </a:lnTo>
                  <a:lnTo>
                    <a:pt x="1597" y="5585"/>
                  </a:lnTo>
                  <a:lnTo>
                    <a:pt x="1618" y="5584"/>
                  </a:lnTo>
                  <a:lnTo>
                    <a:pt x="1637" y="5581"/>
                  </a:lnTo>
                  <a:lnTo>
                    <a:pt x="1658" y="5578"/>
                  </a:lnTo>
                  <a:lnTo>
                    <a:pt x="1678" y="5574"/>
                  </a:lnTo>
                  <a:lnTo>
                    <a:pt x="1696" y="5568"/>
                  </a:lnTo>
                  <a:lnTo>
                    <a:pt x="1716" y="5562"/>
                  </a:lnTo>
                  <a:lnTo>
                    <a:pt x="1734" y="5553"/>
                  </a:lnTo>
                  <a:lnTo>
                    <a:pt x="1751" y="5543"/>
                  </a:lnTo>
                  <a:lnTo>
                    <a:pt x="1770" y="5531"/>
                  </a:lnTo>
                  <a:lnTo>
                    <a:pt x="1787" y="5519"/>
                  </a:lnTo>
                  <a:lnTo>
                    <a:pt x="1803" y="5503"/>
                  </a:lnTo>
                  <a:lnTo>
                    <a:pt x="1819" y="5487"/>
                  </a:lnTo>
                  <a:lnTo>
                    <a:pt x="1833" y="5467"/>
                  </a:lnTo>
                  <a:lnTo>
                    <a:pt x="1848" y="5447"/>
                  </a:lnTo>
                  <a:lnTo>
                    <a:pt x="1863" y="5423"/>
                  </a:lnTo>
                  <a:lnTo>
                    <a:pt x="1876" y="5399"/>
                  </a:lnTo>
                  <a:lnTo>
                    <a:pt x="1888" y="5371"/>
                  </a:lnTo>
                  <a:lnTo>
                    <a:pt x="1901" y="5340"/>
                  </a:lnTo>
                  <a:lnTo>
                    <a:pt x="1912" y="5308"/>
                  </a:lnTo>
                  <a:lnTo>
                    <a:pt x="1923" y="5273"/>
                  </a:lnTo>
                  <a:lnTo>
                    <a:pt x="1933" y="5235"/>
                  </a:lnTo>
                  <a:lnTo>
                    <a:pt x="1941" y="5193"/>
                  </a:lnTo>
                  <a:lnTo>
                    <a:pt x="1950" y="5149"/>
                  </a:lnTo>
                  <a:lnTo>
                    <a:pt x="1957" y="5102"/>
                  </a:lnTo>
                  <a:lnTo>
                    <a:pt x="1963" y="5052"/>
                  </a:lnTo>
                  <a:lnTo>
                    <a:pt x="1968" y="4999"/>
                  </a:lnTo>
                  <a:lnTo>
                    <a:pt x="1973" y="4943"/>
                  </a:lnTo>
                  <a:lnTo>
                    <a:pt x="1977" y="4883"/>
                  </a:lnTo>
                  <a:lnTo>
                    <a:pt x="1979" y="4819"/>
                  </a:lnTo>
                  <a:lnTo>
                    <a:pt x="1980" y="4753"/>
                  </a:lnTo>
                  <a:lnTo>
                    <a:pt x="1982" y="4682"/>
                  </a:lnTo>
                  <a:lnTo>
                    <a:pt x="1980" y="4608"/>
                  </a:lnTo>
                  <a:lnTo>
                    <a:pt x="1979" y="4531"/>
                  </a:lnTo>
                  <a:lnTo>
                    <a:pt x="1977" y="4453"/>
                  </a:lnTo>
                  <a:lnTo>
                    <a:pt x="1973" y="4372"/>
                  </a:lnTo>
                  <a:lnTo>
                    <a:pt x="1968" y="4288"/>
                  </a:lnTo>
                  <a:lnTo>
                    <a:pt x="1963" y="4204"/>
                  </a:lnTo>
                  <a:lnTo>
                    <a:pt x="1957" y="4118"/>
                  </a:lnTo>
                  <a:lnTo>
                    <a:pt x="1950" y="4031"/>
                  </a:lnTo>
                  <a:lnTo>
                    <a:pt x="1941" y="3944"/>
                  </a:lnTo>
                  <a:lnTo>
                    <a:pt x="1933" y="3857"/>
                  </a:lnTo>
                  <a:lnTo>
                    <a:pt x="1923" y="3770"/>
                  </a:lnTo>
                  <a:lnTo>
                    <a:pt x="1913" y="3683"/>
                  </a:lnTo>
                  <a:lnTo>
                    <a:pt x="1902" y="3598"/>
                  </a:lnTo>
                  <a:lnTo>
                    <a:pt x="1890" y="3514"/>
                  </a:lnTo>
                  <a:lnTo>
                    <a:pt x="1877" y="3430"/>
                  </a:lnTo>
                  <a:lnTo>
                    <a:pt x="1864" y="3349"/>
                  </a:lnTo>
                  <a:lnTo>
                    <a:pt x="2773" y="3349"/>
                  </a:lnTo>
                  <a:lnTo>
                    <a:pt x="2792" y="3349"/>
                  </a:lnTo>
                  <a:lnTo>
                    <a:pt x="2809" y="3348"/>
                  </a:lnTo>
                  <a:lnTo>
                    <a:pt x="2827" y="3346"/>
                  </a:lnTo>
                  <a:lnTo>
                    <a:pt x="2845" y="3342"/>
                  </a:lnTo>
                  <a:lnTo>
                    <a:pt x="2862" y="3338"/>
                  </a:lnTo>
                  <a:lnTo>
                    <a:pt x="2878" y="3333"/>
                  </a:lnTo>
                  <a:lnTo>
                    <a:pt x="2895" y="3328"/>
                  </a:lnTo>
                  <a:lnTo>
                    <a:pt x="2911" y="3321"/>
                  </a:lnTo>
                  <a:lnTo>
                    <a:pt x="2927" y="3315"/>
                  </a:lnTo>
                  <a:lnTo>
                    <a:pt x="2941" y="3306"/>
                  </a:lnTo>
                  <a:lnTo>
                    <a:pt x="2956" y="3298"/>
                  </a:lnTo>
                  <a:lnTo>
                    <a:pt x="2971" y="3289"/>
                  </a:lnTo>
                  <a:lnTo>
                    <a:pt x="2984" y="3279"/>
                  </a:lnTo>
                  <a:lnTo>
                    <a:pt x="2998" y="3268"/>
                  </a:lnTo>
                  <a:lnTo>
                    <a:pt x="3010" y="3257"/>
                  </a:lnTo>
                  <a:lnTo>
                    <a:pt x="3022" y="3246"/>
                  </a:lnTo>
                  <a:lnTo>
                    <a:pt x="3035" y="3234"/>
                  </a:lnTo>
                  <a:lnTo>
                    <a:pt x="3046" y="3221"/>
                  </a:lnTo>
                  <a:lnTo>
                    <a:pt x="3055" y="3207"/>
                  </a:lnTo>
                  <a:lnTo>
                    <a:pt x="3065" y="3194"/>
                  </a:lnTo>
                  <a:lnTo>
                    <a:pt x="3075" y="3179"/>
                  </a:lnTo>
                  <a:lnTo>
                    <a:pt x="3084" y="3164"/>
                  </a:lnTo>
                  <a:lnTo>
                    <a:pt x="3091" y="3150"/>
                  </a:lnTo>
                  <a:lnTo>
                    <a:pt x="3098" y="3134"/>
                  </a:lnTo>
                  <a:lnTo>
                    <a:pt x="3104" y="3118"/>
                  </a:lnTo>
                  <a:lnTo>
                    <a:pt x="3111" y="3102"/>
                  </a:lnTo>
                  <a:lnTo>
                    <a:pt x="3114" y="3085"/>
                  </a:lnTo>
                  <a:lnTo>
                    <a:pt x="3119" y="3067"/>
                  </a:lnTo>
                  <a:lnTo>
                    <a:pt x="3122" y="3050"/>
                  </a:lnTo>
                  <a:lnTo>
                    <a:pt x="3124" y="3033"/>
                  </a:lnTo>
                  <a:lnTo>
                    <a:pt x="3125" y="3015"/>
                  </a:lnTo>
                  <a:lnTo>
                    <a:pt x="3125" y="2996"/>
                  </a:lnTo>
                  <a:lnTo>
                    <a:pt x="3125" y="1856"/>
                  </a:lnTo>
                  <a:lnTo>
                    <a:pt x="2700" y="185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2" cstate="print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8100000">
            <a:off x="1401763" y="4149725"/>
            <a:ext cx="3689350" cy="3659188"/>
          </a:xfrm>
          <a:custGeom>
            <a:avLst/>
            <a:gdLst>
              <a:gd name="connsiteX0" fmla="*/ 0 w 5811"/>
              <a:gd name="connsiteY0" fmla="*/ 2665 h 5762"/>
              <a:gd name="connsiteX1" fmla="*/ 880 w 5811"/>
              <a:gd name="connsiteY1" fmla="*/ 0 h 5762"/>
              <a:gd name="connsiteX2" fmla="*/ 5811 w 5811"/>
              <a:gd name="connsiteY2" fmla="*/ 4930 h 5762"/>
              <a:gd name="connsiteX3" fmla="*/ 3012 w 5811"/>
              <a:gd name="connsiteY3" fmla="*/ 5762 h 5762"/>
              <a:gd name="connsiteX4" fmla="*/ 0 w 5811"/>
              <a:gd name="connsiteY4" fmla="*/ 2665 h 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" h="5762">
                <a:moveTo>
                  <a:pt x="0" y="2665"/>
                </a:moveTo>
                <a:lnTo>
                  <a:pt x="880" y="0"/>
                </a:lnTo>
                <a:lnTo>
                  <a:pt x="5811" y="4930"/>
                </a:lnTo>
                <a:lnTo>
                  <a:pt x="3012" y="5762"/>
                </a:lnTo>
                <a:lnTo>
                  <a:pt x="0" y="2665"/>
                </a:lnTo>
                <a:close/>
              </a:path>
            </a:pathLst>
          </a:custGeom>
          <a:solidFill>
            <a:srgbClr val="AB76C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任意多边形 3"/>
          <p:cNvSpPr/>
          <p:nvPr/>
        </p:nvSpPr>
        <p:spPr>
          <a:xfrm rot="8100000">
            <a:off x="2179638" y="3346450"/>
            <a:ext cx="2241550" cy="2241550"/>
          </a:xfrm>
          <a:custGeom>
            <a:avLst/>
            <a:gdLst>
              <a:gd name="connsiteX0" fmla="*/ 0 w 3532"/>
              <a:gd name="connsiteY0" fmla="*/ 1718 h 3532"/>
              <a:gd name="connsiteX1" fmla="*/ 594 w 3532"/>
              <a:gd name="connsiteY1" fmla="*/ 0 h 3532"/>
              <a:gd name="connsiteX2" fmla="*/ 3532 w 3532"/>
              <a:gd name="connsiteY2" fmla="*/ 3023 h 3532"/>
              <a:gd name="connsiteX3" fmla="*/ 1792 w 3532"/>
              <a:gd name="connsiteY3" fmla="*/ 3532 h 3532"/>
              <a:gd name="connsiteX4" fmla="*/ 0 w 3532"/>
              <a:gd name="connsiteY4" fmla="*/ 1718 h 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" h="3532">
                <a:moveTo>
                  <a:pt x="0" y="1718"/>
                </a:moveTo>
                <a:lnTo>
                  <a:pt x="594" y="0"/>
                </a:lnTo>
                <a:lnTo>
                  <a:pt x="3532" y="3023"/>
                </a:lnTo>
                <a:lnTo>
                  <a:pt x="1792" y="3532"/>
                </a:lnTo>
                <a:lnTo>
                  <a:pt x="0" y="1718"/>
                </a:lnTo>
                <a:close/>
              </a:path>
            </a:pathLst>
          </a:custGeom>
          <a:solidFill>
            <a:srgbClr val="FFCC9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任意多边形 5"/>
          <p:cNvSpPr/>
          <p:nvPr/>
        </p:nvSpPr>
        <p:spPr>
          <a:xfrm rot="8100000">
            <a:off x="2490788" y="2495550"/>
            <a:ext cx="1651000" cy="1608138"/>
          </a:xfrm>
          <a:custGeom>
            <a:avLst/>
            <a:gdLst>
              <a:gd name="connsiteX0" fmla="*/ 0 w 2600"/>
              <a:gd name="connsiteY0" fmla="*/ 2534 h 2534"/>
              <a:gd name="connsiteX1" fmla="*/ 830 w 2600"/>
              <a:gd name="connsiteY1" fmla="*/ 0 h 2534"/>
              <a:gd name="connsiteX2" fmla="*/ 2600 w 2600"/>
              <a:gd name="connsiteY2" fmla="*/ 1794 h 2534"/>
              <a:gd name="connsiteX3" fmla="*/ 0 w 2600"/>
              <a:gd name="connsiteY3" fmla="*/ 2534 h 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" h="2534">
                <a:moveTo>
                  <a:pt x="0" y="2534"/>
                </a:moveTo>
                <a:lnTo>
                  <a:pt x="830" y="0"/>
                </a:lnTo>
                <a:lnTo>
                  <a:pt x="2600" y="1794"/>
                </a:lnTo>
                <a:lnTo>
                  <a:pt x="0" y="2534"/>
                </a:lnTo>
                <a:close/>
              </a:path>
            </a:pathLst>
          </a:custGeom>
          <a:solidFill>
            <a:srgbClr val="21F8D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7" name="组合 123"/>
          <p:cNvGrpSpPr/>
          <p:nvPr/>
        </p:nvGrpSpPr>
        <p:grpSpPr>
          <a:xfrm flipH="1">
            <a:off x="5697538" y="2238375"/>
            <a:ext cx="5253037" cy="927100"/>
            <a:chOff x="8867" y="1827"/>
            <a:chExt cx="8272" cy="1458"/>
          </a:xfrm>
        </p:grpSpPr>
        <p:sp>
          <p:nvSpPr>
            <p:cNvPr id="8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123"/>
          <p:cNvGrpSpPr/>
          <p:nvPr/>
        </p:nvGrpSpPr>
        <p:grpSpPr>
          <a:xfrm flipH="1">
            <a:off x="5684838" y="5249863"/>
            <a:ext cx="5253037" cy="927100"/>
            <a:chOff x="8867" y="1827"/>
            <a:chExt cx="8272" cy="1458"/>
          </a:xfrm>
        </p:grpSpPr>
        <p:sp>
          <p:nvSpPr>
            <p:cNvPr id="11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3"/>
          <p:cNvGrpSpPr/>
          <p:nvPr/>
        </p:nvGrpSpPr>
        <p:grpSpPr>
          <a:xfrm flipH="1">
            <a:off x="5684838" y="3529013"/>
            <a:ext cx="5253037" cy="927100"/>
            <a:chOff x="8867" y="1827"/>
            <a:chExt cx="8272" cy="1458"/>
          </a:xfrm>
        </p:grpSpPr>
        <p:sp>
          <p:nvSpPr>
            <p:cNvPr id="14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72"/>
          <p:cNvGrpSpPr/>
          <p:nvPr/>
        </p:nvGrpSpPr>
        <p:grpSpPr>
          <a:xfrm>
            <a:off x="3908425" y="4108450"/>
            <a:ext cx="1733550" cy="328613"/>
            <a:chOff x="0" y="0"/>
            <a:chExt cx="1427098" cy="269079"/>
          </a:xfrm>
        </p:grpSpPr>
        <p:sp>
          <p:nvSpPr>
            <p:cNvPr id="17" name="Oval 39"/>
            <p:cNvSpPr/>
            <p:nvPr/>
          </p:nvSpPr>
          <p:spPr>
            <a:xfrm>
              <a:off x="0" y="83119"/>
              <a:ext cx="193003" cy="185960"/>
            </a:xfrm>
            <a:prstGeom prst="ellipse">
              <a:avLst/>
            </a:prstGeom>
            <a:solidFill>
              <a:srgbClr val="0A78E7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endParaRPr>
            </a:p>
          </p:txBody>
        </p:sp>
        <p:sp>
          <p:nvSpPr>
            <p:cNvPr id="18" name="Freeform 56"/>
            <p:cNvSpPr/>
            <p:nvPr/>
          </p:nvSpPr>
          <p:spPr>
            <a:xfrm>
              <a:off x="108476" y="0"/>
              <a:ext cx="1318622" cy="173281"/>
            </a:xfrm>
            <a:custGeom>
              <a:avLst/>
              <a:gdLst/>
              <a:ahLst/>
              <a:cxnLst>
                <a:cxn ang="0">
                  <a:pos x="0" y="309980829"/>
                </a:cxn>
                <a:cxn ang="0">
                  <a:pos x="645160030" y="0"/>
                </a:cxn>
                <a:cxn ang="0">
                  <a:pos x="2147483647" y="0"/>
                </a:cxn>
              </a:cxnLst>
              <a:rect l="0" t="0" r="0" b="0"/>
              <a:pathLst>
                <a:path w="936" h="123">
                  <a:moveTo>
                    <a:pt x="0" y="123"/>
                  </a:moveTo>
                  <a:lnTo>
                    <a:pt x="256" y="0"/>
                  </a:lnTo>
                  <a:lnTo>
                    <a:pt x="936" y="0"/>
                  </a:lnTo>
                </a:path>
              </a:pathLst>
            </a:custGeom>
            <a:noFill/>
            <a:ln w="19050" cap="flat" cmpd="sng">
              <a:solidFill>
                <a:srgbClr val="23468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Oval 40"/>
          <p:cNvSpPr/>
          <p:nvPr/>
        </p:nvSpPr>
        <p:spPr>
          <a:xfrm>
            <a:off x="3424238" y="3200400"/>
            <a:ext cx="234950" cy="227013"/>
          </a:xfrm>
          <a:prstGeom prst="ellipse">
            <a:avLst/>
          </a:prstGeom>
          <a:solidFill>
            <a:srgbClr val="0A78E7"/>
          </a:solidFill>
          <a:ln w="762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  <a:sym typeface="Gulim" panose="020B0600000101010101" charset="-127"/>
            </a:endParaRPr>
          </a:p>
        </p:txBody>
      </p:sp>
      <p:sp>
        <p:nvSpPr>
          <p:cNvPr id="20" name="Freeform 58"/>
          <p:cNvSpPr/>
          <p:nvPr/>
        </p:nvSpPr>
        <p:spPr>
          <a:xfrm>
            <a:off x="3533775" y="2754313"/>
            <a:ext cx="2133600" cy="573087"/>
          </a:xfrm>
          <a:custGeom>
            <a:avLst/>
            <a:gdLst/>
            <a:ahLst/>
            <a:cxnLst>
              <a:cxn ang="0">
                <a:pos x="0" y="1413805850"/>
              </a:cxn>
              <a:cxn ang="0">
                <a:pos x="912296569" y="0"/>
              </a:cxn>
              <a:cxn ang="0">
                <a:pos x="2147483647" y="0"/>
              </a:cxn>
            </a:cxnLst>
            <a:rect l="0" t="0" r="0" b="0"/>
            <a:pathLst>
              <a:path w="1140" h="561">
                <a:moveTo>
                  <a:pt x="0" y="561"/>
                </a:moveTo>
                <a:lnTo>
                  <a:pt x="362" y="0"/>
                </a:lnTo>
                <a:lnTo>
                  <a:pt x="1140" y="0"/>
                </a:lnTo>
              </a:path>
            </a:pathLst>
          </a:custGeom>
          <a:noFill/>
          <a:ln w="19050" cap="flat" cmpd="sng">
            <a:solidFill>
              <a:srgbClr val="23468B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组合 73"/>
          <p:cNvGrpSpPr/>
          <p:nvPr/>
        </p:nvGrpSpPr>
        <p:grpSpPr>
          <a:xfrm>
            <a:off x="4230688" y="5127625"/>
            <a:ext cx="1411287" cy="701675"/>
            <a:chOff x="0" y="0"/>
            <a:chExt cx="1160839" cy="576192"/>
          </a:xfrm>
        </p:grpSpPr>
        <p:sp>
          <p:nvSpPr>
            <p:cNvPr id="22" name="Oval 38"/>
            <p:cNvSpPr/>
            <p:nvPr/>
          </p:nvSpPr>
          <p:spPr>
            <a:xfrm>
              <a:off x="0" y="0"/>
              <a:ext cx="193003" cy="185960"/>
            </a:xfrm>
            <a:prstGeom prst="ellipse">
              <a:avLst/>
            </a:prstGeom>
            <a:solidFill>
              <a:srgbClr val="0A78E7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endParaRPr>
            </a:p>
          </p:txBody>
        </p:sp>
        <p:sp>
          <p:nvSpPr>
            <p:cNvPr id="23" name="Freeform 60"/>
            <p:cNvSpPr/>
            <p:nvPr/>
          </p:nvSpPr>
          <p:spPr>
            <a:xfrm>
              <a:off x="128199" y="133834"/>
              <a:ext cx="1032640" cy="4423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2318394" y="791328953"/>
                </a:cxn>
                <a:cxn ang="0">
                  <a:pos x="1847276297" y="791328953"/>
                </a:cxn>
              </a:cxnLst>
              <a:rect l="0" t="0" r="0" b="0"/>
              <a:pathLst>
                <a:path w="733" h="314">
                  <a:moveTo>
                    <a:pt x="0" y="0"/>
                  </a:moveTo>
                  <a:lnTo>
                    <a:pt x="239" y="314"/>
                  </a:lnTo>
                  <a:lnTo>
                    <a:pt x="733" y="314"/>
                  </a:lnTo>
                </a:path>
              </a:pathLst>
            </a:custGeom>
            <a:noFill/>
            <a:ln w="19050" cap="flat" cmpd="sng">
              <a:solidFill>
                <a:srgbClr val="23468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文本框 22"/>
          <p:cNvSpPr txBox="1"/>
          <p:nvPr/>
        </p:nvSpPr>
        <p:spPr>
          <a:xfrm flipH="1">
            <a:off x="1203325" y="1057275"/>
            <a:ext cx="10496550" cy="83978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>
          <a:xfrm>
            <a:off x="612775" y="118903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1F8D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46" name="弦形 45"/>
          <p:cNvSpPr/>
          <p:nvPr/>
        </p:nvSpPr>
        <p:spPr>
          <a:xfrm rot="6720000">
            <a:off x="696119" y="3126581"/>
            <a:ext cx="3768725" cy="3773488"/>
          </a:xfrm>
          <a:prstGeom prst="chor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6720000">
            <a:off x="1043781" y="3556794"/>
            <a:ext cx="3103563" cy="3108325"/>
          </a:xfrm>
          <a:prstGeom prst="chord">
            <a:avLst/>
          </a:prstGeom>
          <a:solidFill>
            <a:srgbClr val="AB76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4" name="弦形 3"/>
          <p:cNvSpPr/>
          <p:nvPr/>
        </p:nvSpPr>
        <p:spPr>
          <a:xfrm rot="6720000">
            <a:off x="1361281" y="4010819"/>
            <a:ext cx="2470150" cy="2474913"/>
          </a:xfrm>
          <a:prstGeom prst="chord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5" name="弦形 4"/>
          <p:cNvSpPr/>
          <p:nvPr/>
        </p:nvSpPr>
        <p:spPr>
          <a:xfrm rot="6720000">
            <a:off x="1619250" y="4376738"/>
            <a:ext cx="1941513" cy="1944688"/>
          </a:xfrm>
          <a:prstGeom prst="chord">
            <a:avLst/>
          </a:prstGeom>
          <a:solidFill>
            <a:srgbClr val="ED3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>
            <a:off x="2574925" y="5057775"/>
            <a:ext cx="2465388" cy="852488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rot="10800000">
            <a:off x="2589213" y="4246563"/>
            <a:ext cx="2451100" cy="666750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 rot="10800000">
            <a:off x="2589213" y="3803650"/>
            <a:ext cx="2451100" cy="112713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rot="10800000" flipV="1">
            <a:off x="2559050" y="2919413"/>
            <a:ext cx="2481263" cy="423863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83"/>
          <p:cNvGrpSpPr/>
          <p:nvPr/>
        </p:nvGrpSpPr>
        <p:grpSpPr>
          <a:xfrm>
            <a:off x="5040313" y="2562225"/>
            <a:ext cx="6445250" cy="714375"/>
            <a:chOff x="8178" y="4420"/>
            <a:chExt cx="10150" cy="1126"/>
          </a:xfrm>
        </p:grpSpPr>
        <p:sp>
          <p:nvSpPr>
            <p:cNvPr id="11" name="圆角矩形 10"/>
            <p:cNvSpPr/>
            <p:nvPr/>
          </p:nvSpPr>
          <p:spPr>
            <a:xfrm>
              <a:off x="8178" y="4420"/>
              <a:ext cx="10150" cy="11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椭圆 11"/>
            <p:cNvSpPr/>
            <p:nvPr/>
          </p:nvSpPr>
          <p:spPr>
            <a:xfrm rot="5880000">
              <a:off x="8327" y="4488"/>
              <a:ext cx="937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sym typeface="+mn-ea"/>
              </a:endParaRP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9459" y="4485"/>
              <a:ext cx="8647" cy="9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</a:t>
              </a: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Text Box 19"/>
            <p:cNvSpPr txBox="1"/>
            <p:nvPr/>
          </p:nvSpPr>
          <p:spPr>
            <a:xfrm>
              <a:off x="8508" y="4639"/>
              <a:ext cx="569" cy="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lang="en-US" altLang="zh-CN" sz="20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81"/>
          <p:cNvGrpSpPr/>
          <p:nvPr/>
        </p:nvGrpSpPr>
        <p:grpSpPr>
          <a:xfrm>
            <a:off x="5040313" y="3559177"/>
            <a:ext cx="6445250" cy="715011"/>
            <a:chOff x="8178" y="5990"/>
            <a:chExt cx="10150" cy="1125"/>
          </a:xfrm>
        </p:grpSpPr>
        <p:sp>
          <p:nvSpPr>
            <p:cNvPr id="16" name="圆角矩形 15"/>
            <p:cNvSpPr/>
            <p:nvPr/>
          </p:nvSpPr>
          <p:spPr>
            <a:xfrm>
              <a:off x="8178" y="599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椭圆 16"/>
            <p:cNvSpPr/>
            <p:nvPr/>
          </p:nvSpPr>
          <p:spPr>
            <a:xfrm rot="5880000">
              <a:off x="8330" y="606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sym typeface="+mn-ea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 flipH="1">
              <a:off x="9459" y="6055"/>
              <a:ext cx="8647" cy="53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点击即可编辑点击即可编辑点击即可编辑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Text Box 19"/>
            <p:cNvSpPr txBox="1"/>
            <p:nvPr/>
          </p:nvSpPr>
          <p:spPr>
            <a:xfrm>
              <a:off x="8524" y="6209"/>
              <a:ext cx="539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endParaRPr lang="en-US" altLang="zh-CN" sz="20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80"/>
          <p:cNvGrpSpPr/>
          <p:nvPr/>
        </p:nvGrpSpPr>
        <p:grpSpPr>
          <a:xfrm>
            <a:off x="5040313" y="4556125"/>
            <a:ext cx="6445250" cy="714375"/>
            <a:chOff x="8178" y="7560"/>
            <a:chExt cx="10150" cy="1124"/>
          </a:xfrm>
        </p:grpSpPr>
        <p:sp>
          <p:nvSpPr>
            <p:cNvPr id="21" name="圆角矩形 20"/>
            <p:cNvSpPr/>
            <p:nvPr/>
          </p:nvSpPr>
          <p:spPr>
            <a:xfrm>
              <a:off x="8178" y="756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" name="椭圆 21"/>
            <p:cNvSpPr/>
            <p:nvPr/>
          </p:nvSpPr>
          <p:spPr>
            <a:xfrm rot="5880000">
              <a:off x="8330" y="763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9459" y="7625"/>
              <a:ext cx="8647" cy="93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</a:t>
              </a: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 Box 19"/>
            <p:cNvSpPr txBox="1"/>
            <p:nvPr/>
          </p:nvSpPr>
          <p:spPr>
            <a:xfrm>
              <a:off x="8516" y="7779"/>
              <a:ext cx="556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endParaRPr lang="en-US" altLang="zh-CN" sz="20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79"/>
          <p:cNvGrpSpPr/>
          <p:nvPr/>
        </p:nvGrpSpPr>
        <p:grpSpPr>
          <a:xfrm>
            <a:off x="5040313" y="5553075"/>
            <a:ext cx="6445250" cy="714375"/>
            <a:chOff x="8178" y="9130"/>
            <a:chExt cx="10150" cy="1124"/>
          </a:xfrm>
        </p:grpSpPr>
        <p:sp>
          <p:nvSpPr>
            <p:cNvPr id="26" name="圆角矩形 25"/>
            <p:cNvSpPr/>
            <p:nvPr/>
          </p:nvSpPr>
          <p:spPr>
            <a:xfrm>
              <a:off x="8178" y="913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" name="椭圆 26"/>
            <p:cNvSpPr/>
            <p:nvPr/>
          </p:nvSpPr>
          <p:spPr>
            <a:xfrm rot="5880000">
              <a:off x="8330" y="920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sym typeface="+mn-ea"/>
              </a:endParaRPr>
            </a:p>
          </p:txBody>
        </p:sp>
        <p:sp>
          <p:nvSpPr>
            <p:cNvPr id="28" name="文本框 22"/>
            <p:cNvSpPr txBox="1"/>
            <p:nvPr/>
          </p:nvSpPr>
          <p:spPr>
            <a:xfrm flipH="1">
              <a:off x="9459" y="9195"/>
              <a:ext cx="8647" cy="93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</a:t>
              </a: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 Box 19"/>
            <p:cNvSpPr txBox="1"/>
            <p:nvPr/>
          </p:nvSpPr>
          <p:spPr>
            <a:xfrm>
              <a:off x="8497" y="9349"/>
              <a:ext cx="593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0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云形 29"/>
          <p:cNvSpPr/>
          <p:nvPr/>
        </p:nvSpPr>
        <p:spPr>
          <a:xfrm>
            <a:off x="1049338" y="1422400"/>
            <a:ext cx="2119313" cy="131921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1" name="云形 30"/>
          <p:cNvSpPr/>
          <p:nvPr/>
        </p:nvSpPr>
        <p:spPr>
          <a:xfrm>
            <a:off x="2860675" y="1068388"/>
            <a:ext cx="1743075" cy="10842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59735" y="2857500"/>
            <a:ext cx="1882775" cy="188277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ED323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085715" y="3040380"/>
            <a:ext cx="2413635" cy="241363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AB76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66990" y="2857500"/>
            <a:ext cx="1382395" cy="138239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4EC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70070" y="1445260"/>
            <a:ext cx="1624330" cy="160972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FDA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83685" y="4860925"/>
            <a:ext cx="1057275" cy="104838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领带"/>
          <p:cNvSpPr/>
          <p:nvPr/>
        </p:nvSpPr>
        <p:spPr bwMode="auto">
          <a:xfrm>
            <a:off x="4931410" y="1802130"/>
            <a:ext cx="501650" cy="89598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箱子"/>
          <p:cNvSpPr/>
          <p:nvPr/>
        </p:nvSpPr>
        <p:spPr>
          <a:xfrm>
            <a:off x="3475990" y="3373755"/>
            <a:ext cx="850265" cy="850265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雨伞"/>
          <p:cNvSpPr/>
          <p:nvPr/>
        </p:nvSpPr>
        <p:spPr>
          <a:xfrm>
            <a:off x="5844540" y="3844290"/>
            <a:ext cx="895985" cy="8959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放大镜"/>
          <p:cNvSpPr/>
          <p:nvPr/>
        </p:nvSpPr>
        <p:spPr>
          <a:xfrm>
            <a:off x="7994650" y="3138170"/>
            <a:ext cx="668020" cy="79200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刷子"/>
          <p:cNvSpPr/>
          <p:nvPr/>
        </p:nvSpPr>
        <p:spPr bwMode="auto">
          <a:xfrm>
            <a:off x="4492625" y="5156200"/>
            <a:ext cx="239395" cy="457200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7499350" y="459422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7499350" y="5077460"/>
            <a:ext cx="380619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5053330" y="57010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5053330" y="6184265"/>
            <a:ext cx="380619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9292590" y="30549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9292590" y="3538220"/>
            <a:ext cx="268224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6149975" y="153670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6149975" y="2019935"/>
            <a:ext cx="380619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219075" y="358775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219075" y="4070985"/>
            <a:ext cx="268160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4EC0D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sym typeface="+mn-ea"/>
              </a:rPr>
              <a:t>PART 3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43" name="云形 42"/>
          <p:cNvSpPr/>
          <p:nvPr/>
        </p:nvSpPr>
        <p:spPr>
          <a:xfrm>
            <a:off x="7551738" y="2381250"/>
            <a:ext cx="3892550" cy="19367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38" name="TextBox 25"/>
          <p:cNvSpPr txBox="1"/>
          <p:nvPr/>
        </p:nvSpPr>
        <p:spPr>
          <a:xfrm>
            <a:off x="7790815" y="3068319"/>
            <a:ext cx="3394075" cy="48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2400" strike="noStrike" noProof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97635" name="Freeform 37"/>
          <p:cNvSpPr/>
          <p:nvPr/>
        </p:nvSpPr>
        <p:spPr>
          <a:xfrm>
            <a:off x="4198938" y="2209800"/>
            <a:ext cx="3073400" cy="129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0" y="1246"/>
              </a:cxn>
            </a:cxnLst>
            <a:rect l="0" t="0" r="0" b="0"/>
            <a:pathLst>
              <a:path w="518" h="218">
                <a:moveTo>
                  <a:pt x="0" y="0"/>
                </a:moveTo>
                <a:cubicBezTo>
                  <a:pt x="411" y="0"/>
                  <a:pt x="260" y="218"/>
                  <a:pt x="518" y="211"/>
                </a:cubicBezTo>
              </a:path>
            </a:pathLst>
          </a:custGeom>
          <a:noFill/>
          <a:ln w="14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022" name="Freeform 38"/>
          <p:cNvSpPr/>
          <p:nvPr/>
        </p:nvSpPr>
        <p:spPr bwMode="auto">
          <a:xfrm>
            <a:off x="4198938" y="2919413"/>
            <a:ext cx="3073400" cy="561975"/>
          </a:xfrm>
          <a:custGeom>
            <a:avLst/>
            <a:gdLst>
              <a:gd name="T0" fmla="*/ 0 w 518"/>
              <a:gd name="T1" fmla="*/ 0 h 95"/>
              <a:gd name="T2" fmla="*/ 518 w 518"/>
              <a:gd name="T3" fmla="*/ 92 h 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8" h="95">
                <a:moveTo>
                  <a:pt x="0" y="0"/>
                </a:moveTo>
                <a:cubicBezTo>
                  <a:pt x="411" y="0"/>
                  <a:pt x="260" y="95"/>
                  <a:pt x="518" y="92"/>
                </a:cubicBezTo>
              </a:path>
            </a:pathLst>
          </a:custGeom>
          <a:noFill/>
          <a:ln w="14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sp>
        <p:nvSpPr>
          <p:cNvPr id="197637" name="Freeform 39"/>
          <p:cNvSpPr/>
          <p:nvPr/>
        </p:nvSpPr>
        <p:spPr>
          <a:xfrm>
            <a:off x="4198938" y="1444625"/>
            <a:ext cx="3073400" cy="207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0" y="2007"/>
              </a:cxn>
            </a:cxnLst>
            <a:rect l="0" t="0" r="0" b="0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4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7638" name="Freeform 40"/>
          <p:cNvSpPr/>
          <p:nvPr/>
        </p:nvSpPr>
        <p:spPr>
          <a:xfrm>
            <a:off x="4198938" y="3441700"/>
            <a:ext cx="3073400" cy="1387475"/>
          </a:xfrm>
          <a:custGeom>
            <a:avLst/>
            <a:gdLst/>
            <a:ahLst/>
            <a:cxnLst>
              <a:cxn ang="0">
                <a:pos x="0" y="1382"/>
              </a:cxn>
              <a:cxn ang="0">
                <a:pos x="3060" y="41"/>
              </a:cxn>
            </a:cxnLst>
            <a:rect l="0" t="0" r="0" b="0"/>
            <a:pathLst>
              <a:path w="518" h="234">
                <a:moveTo>
                  <a:pt x="0" y="234"/>
                </a:moveTo>
                <a:cubicBezTo>
                  <a:pt x="411" y="234"/>
                  <a:pt x="260" y="0"/>
                  <a:pt x="518" y="7"/>
                </a:cubicBezTo>
              </a:path>
            </a:pathLst>
          </a:custGeom>
          <a:noFill/>
          <a:ln w="14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7639" name="Freeform 41"/>
          <p:cNvSpPr/>
          <p:nvPr/>
        </p:nvSpPr>
        <p:spPr>
          <a:xfrm>
            <a:off x="4198938" y="3459163"/>
            <a:ext cx="3073400" cy="692150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3060" y="23"/>
              </a:cxn>
            </a:cxnLst>
            <a:rect l="0" t="0" r="0" b="0"/>
            <a:pathLst>
              <a:path w="518" h="117">
                <a:moveTo>
                  <a:pt x="0" y="117"/>
                </a:moveTo>
                <a:cubicBezTo>
                  <a:pt x="411" y="117"/>
                  <a:pt x="260" y="0"/>
                  <a:pt x="518" y="4"/>
                </a:cubicBezTo>
              </a:path>
            </a:pathLst>
          </a:custGeom>
          <a:noFill/>
          <a:ln w="14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026" name="Freeform 42"/>
          <p:cNvSpPr/>
          <p:nvPr/>
        </p:nvSpPr>
        <p:spPr bwMode="auto">
          <a:xfrm>
            <a:off x="4198938" y="3429000"/>
            <a:ext cx="3073400" cy="1936750"/>
          </a:xfrm>
          <a:custGeom>
            <a:avLst/>
            <a:gdLst>
              <a:gd name="T0" fmla="*/ 0 w 518"/>
              <a:gd name="T1" fmla="*/ 327 h 327"/>
              <a:gd name="T2" fmla="*/ 518 w 518"/>
              <a:gd name="T3" fmla="*/ 10 h 3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4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sp>
        <p:nvSpPr>
          <p:cNvPr id="197641" name="Line 43"/>
          <p:cNvSpPr/>
          <p:nvPr/>
        </p:nvSpPr>
        <p:spPr>
          <a:xfrm>
            <a:off x="4129088" y="3482975"/>
            <a:ext cx="3143250" cy="0"/>
          </a:xfrm>
          <a:prstGeom prst="line">
            <a:avLst/>
          </a:prstGeom>
          <a:ln w="14" cap="flat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2" name="Freeform 227"/>
          <p:cNvSpPr/>
          <p:nvPr/>
        </p:nvSpPr>
        <p:spPr>
          <a:xfrm>
            <a:off x="7080250" y="3333750"/>
            <a:ext cx="387350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5" y="147"/>
              </a:cxn>
              <a:cxn ang="0">
                <a:pos x="0" y="295"/>
              </a:cxn>
              <a:cxn ang="0">
                <a:pos x="0" y="0"/>
              </a:cxn>
            </a:cxnLst>
            <a:rect l="0" t="0" r="0" b="0"/>
            <a:pathLst>
              <a:path w="154" h="118">
                <a:moveTo>
                  <a:pt x="0" y="0"/>
                </a:moveTo>
                <a:lnTo>
                  <a:pt x="154" y="59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7643" name="Rectangle 5"/>
          <p:cNvSpPr/>
          <p:nvPr/>
        </p:nvSpPr>
        <p:spPr>
          <a:xfrm>
            <a:off x="1422400" y="1187450"/>
            <a:ext cx="2806700" cy="612000"/>
          </a:xfrm>
          <a:prstGeom prst="roundRect">
            <a:avLst>
              <a:gd name="adj" fmla="val 16667"/>
            </a:avLst>
          </a:prstGeom>
          <a:solidFill>
            <a:srgbClr val="ED323A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4" name="Rectangle 6"/>
          <p:cNvSpPr/>
          <p:nvPr/>
        </p:nvSpPr>
        <p:spPr>
          <a:xfrm>
            <a:off x="1422400" y="1841995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FDA69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5" name="Rectangle 7"/>
          <p:cNvSpPr/>
          <p:nvPr/>
        </p:nvSpPr>
        <p:spPr>
          <a:xfrm>
            <a:off x="1422400" y="2496045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6" name="Rectangle 8"/>
          <p:cNvSpPr/>
          <p:nvPr/>
        </p:nvSpPr>
        <p:spPr>
          <a:xfrm>
            <a:off x="1422400" y="3150095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4EC0D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7" name="Rectangle 9"/>
          <p:cNvSpPr/>
          <p:nvPr/>
        </p:nvSpPr>
        <p:spPr>
          <a:xfrm>
            <a:off x="1422400" y="3804145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AB76C5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7648" name="Rectangle 10"/>
          <p:cNvSpPr/>
          <p:nvPr/>
        </p:nvSpPr>
        <p:spPr>
          <a:xfrm>
            <a:off x="1422400" y="4458195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EB7E83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5970" name="Rectangle 11"/>
          <p:cNvSpPr>
            <a:spLocks noChangeArrowheads="1"/>
          </p:cNvSpPr>
          <p:nvPr/>
        </p:nvSpPr>
        <p:spPr bwMode="auto">
          <a:xfrm>
            <a:off x="1422400" y="5112245"/>
            <a:ext cx="2806700" cy="611505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fontAlgn="auto"/>
            <a:endParaRPr lang="zh-CN" altLang="en-US" sz="1600" strike="noStrike" noProof="1"/>
          </a:p>
        </p:txBody>
      </p:sp>
      <p:sp>
        <p:nvSpPr>
          <p:cNvPr id="197650" name="文本框 20"/>
          <p:cNvSpPr txBox="1"/>
          <p:nvPr/>
        </p:nvSpPr>
        <p:spPr>
          <a:xfrm flipH="1">
            <a:off x="1870075" y="1295400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1" name="文本框 20"/>
          <p:cNvSpPr txBox="1"/>
          <p:nvPr/>
        </p:nvSpPr>
        <p:spPr>
          <a:xfrm flipH="1">
            <a:off x="1870075" y="1987550"/>
            <a:ext cx="1998663" cy="385763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2" name="文本框 20"/>
          <p:cNvSpPr txBox="1"/>
          <p:nvPr/>
        </p:nvSpPr>
        <p:spPr>
          <a:xfrm flipH="1">
            <a:off x="1870075" y="2651125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3" name="文本框 20"/>
          <p:cNvSpPr txBox="1"/>
          <p:nvPr/>
        </p:nvSpPr>
        <p:spPr>
          <a:xfrm flipH="1">
            <a:off x="1870075" y="3236913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4" name="文本框 20"/>
          <p:cNvSpPr txBox="1"/>
          <p:nvPr/>
        </p:nvSpPr>
        <p:spPr>
          <a:xfrm flipH="1">
            <a:off x="1870075" y="3884613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5" name="文本框 20"/>
          <p:cNvSpPr txBox="1"/>
          <p:nvPr/>
        </p:nvSpPr>
        <p:spPr>
          <a:xfrm flipH="1">
            <a:off x="1870075" y="4562475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6" name="文本框 20"/>
          <p:cNvSpPr txBox="1"/>
          <p:nvPr/>
        </p:nvSpPr>
        <p:spPr>
          <a:xfrm flipH="1">
            <a:off x="1870075" y="5189538"/>
            <a:ext cx="1998663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657" name="文本框 22"/>
          <p:cNvSpPr txBox="1"/>
          <p:nvPr/>
        </p:nvSpPr>
        <p:spPr>
          <a:xfrm flipH="1">
            <a:off x="608013" y="5813425"/>
            <a:ext cx="11031537" cy="83978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" name="树"/>
          <p:cNvSpPr/>
          <p:nvPr/>
        </p:nvSpPr>
        <p:spPr bwMode="auto">
          <a:xfrm>
            <a:off x="4197985" y="2646680"/>
            <a:ext cx="3796030" cy="4098925"/>
          </a:xfrm>
          <a:custGeom>
            <a:avLst/>
            <a:gdLst>
              <a:gd name="T0" fmla="*/ 455518485 w 7612"/>
              <a:gd name="T1" fmla="*/ 117207325 h 5765"/>
              <a:gd name="T2" fmla="*/ 438670547 w 7612"/>
              <a:gd name="T3" fmla="*/ 87278153 h 5765"/>
              <a:gd name="T4" fmla="*/ 413242350 w 7612"/>
              <a:gd name="T5" fmla="*/ 64564338 h 5765"/>
              <a:gd name="T6" fmla="*/ 380548526 w 7612"/>
              <a:gd name="T7" fmla="*/ 53584186 h 5765"/>
              <a:gd name="T8" fmla="*/ 356999302 w 7612"/>
              <a:gd name="T9" fmla="*/ 37960686 h 5765"/>
              <a:gd name="T10" fmla="*/ 330004962 w 7612"/>
              <a:gd name="T11" fmla="*/ 31247001 h 5765"/>
              <a:gd name="T12" fmla="*/ 294117285 w 7612"/>
              <a:gd name="T13" fmla="*/ 15874336 h 5765"/>
              <a:gd name="T14" fmla="*/ 266559352 w 7612"/>
              <a:gd name="T15" fmla="*/ 8407893 h 5765"/>
              <a:gd name="T16" fmla="*/ 236621672 w 7612"/>
              <a:gd name="T17" fmla="*/ 3388166 h 5765"/>
              <a:gd name="T18" fmla="*/ 208249635 w 7612"/>
              <a:gd name="T19" fmla="*/ 13929292 h 5765"/>
              <a:gd name="T20" fmla="*/ 184199135 w 7612"/>
              <a:gd name="T21" fmla="*/ 501923 h 5765"/>
              <a:gd name="T22" fmla="*/ 167977604 w 7612"/>
              <a:gd name="T23" fmla="*/ 5584296 h 5765"/>
              <a:gd name="T24" fmla="*/ 147559668 w 7612"/>
              <a:gd name="T25" fmla="*/ 20642977 h 5765"/>
              <a:gd name="T26" fmla="*/ 111985070 w 7612"/>
              <a:gd name="T27" fmla="*/ 29176413 h 5765"/>
              <a:gd name="T28" fmla="*/ 88310214 w 7612"/>
              <a:gd name="T29" fmla="*/ 44799914 h 5765"/>
              <a:gd name="T30" fmla="*/ 71212013 w 7612"/>
              <a:gd name="T31" fmla="*/ 64564338 h 5765"/>
              <a:gd name="T32" fmla="*/ 56368179 w 7612"/>
              <a:gd name="T33" fmla="*/ 77615329 h 5765"/>
              <a:gd name="T34" fmla="*/ 44217673 w 7612"/>
              <a:gd name="T35" fmla="*/ 96125072 h 5765"/>
              <a:gd name="T36" fmla="*/ 29436655 w 7612"/>
              <a:gd name="T37" fmla="*/ 106854388 h 5765"/>
              <a:gd name="T38" fmla="*/ 10208968 w 7612"/>
              <a:gd name="T39" fmla="*/ 124611122 h 5765"/>
              <a:gd name="T40" fmla="*/ 4822563 w 7612"/>
              <a:gd name="T41" fmla="*/ 149960094 h 5765"/>
              <a:gd name="T42" fmla="*/ 28246655 w 7612"/>
              <a:gd name="T43" fmla="*/ 149897447 h 5765"/>
              <a:gd name="T44" fmla="*/ 13904097 w 7612"/>
              <a:gd name="T45" fmla="*/ 166211060 h 5765"/>
              <a:gd name="T46" fmla="*/ 6889483 w 7612"/>
              <a:gd name="T47" fmla="*/ 181834560 h 5765"/>
              <a:gd name="T48" fmla="*/ 15845636 w 7612"/>
              <a:gd name="T49" fmla="*/ 202351994 h 5765"/>
              <a:gd name="T50" fmla="*/ 11085889 w 7612"/>
              <a:gd name="T51" fmla="*/ 219732349 h 5765"/>
              <a:gd name="T52" fmla="*/ 14405123 w 7612"/>
              <a:gd name="T53" fmla="*/ 252296928 h 5765"/>
              <a:gd name="T54" fmla="*/ 33194600 w 7612"/>
              <a:gd name="T55" fmla="*/ 264971288 h 5765"/>
              <a:gd name="T56" fmla="*/ 41649977 w 7612"/>
              <a:gd name="T57" fmla="*/ 267355609 h 5765"/>
              <a:gd name="T58" fmla="*/ 61128177 w 7612"/>
              <a:gd name="T59" fmla="*/ 279214313 h 5765"/>
              <a:gd name="T60" fmla="*/ 67266121 w 7612"/>
              <a:gd name="T61" fmla="*/ 268736084 h 5765"/>
              <a:gd name="T62" fmla="*/ 84928163 w 7612"/>
              <a:gd name="T63" fmla="*/ 295277090 h 5765"/>
              <a:gd name="T64" fmla="*/ 106786612 w 7612"/>
              <a:gd name="T65" fmla="*/ 286932094 h 5765"/>
              <a:gd name="T66" fmla="*/ 120690709 w 7612"/>
              <a:gd name="T67" fmla="*/ 285363429 h 5765"/>
              <a:gd name="T68" fmla="*/ 133405058 w 7612"/>
              <a:gd name="T69" fmla="*/ 280406599 h 5765"/>
              <a:gd name="T70" fmla="*/ 156954281 w 7612"/>
              <a:gd name="T71" fmla="*/ 282477186 h 5765"/>
              <a:gd name="T72" fmla="*/ 171422221 w 7612"/>
              <a:gd name="T73" fmla="*/ 281410444 h 5765"/>
              <a:gd name="T74" fmla="*/ 189272211 w 7612"/>
              <a:gd name="T75" fmla="*/ 284422230 h 5765"/>
              <a:gd name="T76" fmla="*/ 208562713 w 7612"/>
              <a:gd name="T77" fmla="*/ 283669221 h 5765"/>
              <a:gd name="T78" fmla="*/ 224220652 w 7612"/>
              <a:gd name="T79" fmla="*/ 287684853 h 5765"/>
              <a:gd name="T80" fmla="*/ 243197826 w 7612"/>
              <a:gd name="T81" fmla="*/ 290571096 h 5765"/>
              <a:gd name="T82" fmla="*/ 258605252 w 7612"/>
              <a:gd name="T83" fmla="*/ 282602730 h 5765"/>
              <a:gd name="T84" fmla="*/ 267999865 w 7612"/>
              <a:gd name="T85" fmla="*/ 289692794 h 5765"/>
              <a:gd name="T86" fmla="*/ 284847803 w 7612"/>
              <a:gd name="T87" fmla="*/ 294084805 h 5765"/>
              <a:gd name="T88" fmla="*/ 302948306 w 7612"/>
              <a:gd name="T89" fmla="*/ 291387002 h 5765"/>
              <a:gd name="T90" fmla="*/ 327499832 w 7612"/>
              <a:gd name="T91" fmla="*/ 290759536 h 5765"/>
              <a:gd name="T92" fmla="*/ 339838286 w 7612"/>
              <a:gd name="T93" fmla="*/ 290571096 h 5765"/>
              <a:gd name="T94" fmla="*/ 364076483 w 7612"/>
              <a:gd name="T95" fmla="*/ 291951571 h 5765"/>
              <a:gd name="T96" fmla="*/ 383492367 w 7612"/>
              <a:gd name="T97" fmla="*/ 277896735 h 5765"/>
              <a:gd name="T98" fmla="*/ 393325440 w 7612"/>
              <a:gd name="T99" fmla="*/ 269426196 h 5765"/>
              <a:gd name="T100" fmla="*/ 408920563 w 7612"/>
              <a:gd name="T101" fmla="*/ 262838054 h 5765"/>
              <a:gd name="T102" fmla="*/ 427960552 w 7612"/>
              <a:gd name="T103" fmla="*/ 247340097 h 5765"/>
              <a:gd name="T104" fmla="*/ 447564384 w 7612"/>
              <a:gd name="T105" fmla="*/ 240312680 h 5765"/>
              <a:gd name="T106" fmla="*/ 461844126 w 7612"/>
              <a:gd name="T107" fmla="*/ 238492928 h 5765"/>
              <a:gd name="T108" fmla="*/ 467543609 w 7612"/>
              <a:gd name="T109" fmla="*/ 214649975 h 5765"/>
              <a:gd name="T110" fmla="*/ 466729505 w 7612"/>
              <a:gd name="T111" fmla="*/ 183716708 h 5765"/>
              <a:gd name="T112" fmla="*/ 32693574 w 7612"/>
              <a:gd name="T113" fmla="*/ 200783329 h 5765"/>
              <a:gd name="T114" fmla="*/ 40710491 w 7612"/>
              <a:gd name="T115" fmla="*/ 170352235 h 5765"/>
              <a:gd name="T116" fmla="*/ 42025621 w 7612"/>
              <a:gd name="T117" fmla="*/ 159183642 h 5765"/>
              <a:gd name="T118" fmla="*/ 78915601 w 7612"/>
              <a:gd name="T119" fmla="*/ 178759877 h 5765"/>
              <a:gd name="T120" fmla="*/ 147183774 w 7612"/>
              <a:gd name="T121" fmla="*/ 231340218 h 5765"/>
              <a:gd name="T122" fmla="*/ 149188128 w 7612"/>
              <a:gd name="T123" fmla="*/ 243700845 h 5765"/>
              <a:gd name="T124" fmla="*/ 223782192 w 7612"/>
              <a:gd name="T125" fmla="*/ 237740170 h 57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12" h="5765">
                <a:moveTo>
                  <a:pt x="7582" y="2713"/>
                </a:moveTo>
                <a:lnTo>
                  <a:pt x="7582" y="2713"/>
                </a:lnTo>
                <a:lnTo>
                  <a:pt x="7568" y="2704"/>
                </a:lnTo>
                <a:lnTo>
                  <a:pt x="7558" y="2698"/>
                </a:lnTo>
                <a:lnTo>
                  <a:pt x="7546" y="2688"/>
                </a:lnTo>
                <a:lnTo>
                  <a:pt x="7532" y="2679"/>
                </a:lnTo>
                <a:lnTo>
                  <a:pt x="7503" y="2664"/>
                </a:lnTo>
                <a:lnTo>
                  <a:pt x="7477" y="2651"/>
                </a:lnTo>
                <a:lnTo>
                  <a:pt x="7469" y="2647"/>
                </a:lnTo>
                <a:lnTo>
                  <a:pt x="7465" y="2642"/>
                </a:lnTo>
                <a:lnTo>
                  <a:pt x="7461" y="2635"/>
                </a:lnTo>
                <a:lnTo>
                  <a:pt x="7455" y="2624"/>
                </a:lnTo>
                <a:lnTo>
                  <a:pt x="7446" y="2606"/>
                </a:lnTo>
                <a:lnTo>
                  <a:pt x="7431" y="2581"/>
                </a:lnTo>
                <a:lnTo>
                  <a:pt x="7423" y="2567"/>
                </a:lnTo>
                <a:lnTo>
                  <a:pt x="7418" y="2553"/>
                </a:lnTo>
                <a:lnTo>
                  <a:pt x="7415" y="2541"/>
                </a:lnTo>
                <a:lnTo>
                  <a:pt x="7415" y="2529"/>
                </a:lnTo>
                <a:lnTo>
                  <a:pt x="7415" y="2517"/>
                </a:lnTo>
                <a:lnTo>
                  <a:pt x="7417" y="2506"/>
                </a:lnTo>
                <a:lnTo>
                  <a:pt x="7422" y="2487"/>
                </a:lnTo>
                <a:lnTo>
                  <a:pt x="7426" y="2469"/>
                </a:lnTo>
                <a:lnTo>
                  <a:pt x="7427" y="2460"/>
                </a:lnTo>
                <a:lnTo>
                  <a:pt x="7427" y="2452"/>
                </a:lnTo>
                <a:lnTo>
                  <a:pt x="7425" y="2443"/>
                </a:lnTo>
                <a:lnTo>
                  <a:pt x="7421" y="2435"/>
                </a:lnTo>
                <a:lnTo>
                  <a:pt x="7414" y="2427"/>
                </a:lnTo>
                <a:lnTo>
                  <a:pt x="7404" y="2418"/>
                </a:lnTo>
                <a:lnTo>
                  <a:pt x="7383" y="2403"/>
                </a:lnTo>
                <a:lnTo>
                  <a:pt x="7366" y="2391"/>
                </a:lnTo>
                <a:lnTo>
                  <a:pt x="7339" y="2374"/>
                </a:lnTo>
                <a:lnTo>
                  <a:pt x="7330" y="2367"/>
                </a:lnTo>
                <a:lnTo>
                  <a:pt x="7324" y="2361"/>
                </a:lnTo>
                <a:lnTo>
                  <a:pt x="7323" y="2358"/>
                </a:lnTo>
                <a:lnTo>
                  <a:pt x="7322" y="2354"/>
                </a:lnTo>
                <a:lnTo>
                  <a:pt x="7321" y="2351"/>
                </a:lnTo>
                <a:lnTo>
                  <a:pt x="7322" y="2347"/>
                </a:lnTo>
                <a:lnTo>
                  <a:pt x="7322" y="2338"/>
                </a:lnTo>
                <a:lnTo>
                  <a:pt x="7323" y="2328"/>
                </a:lnTo>
                <a:lnTo>
                  <a:pt x="7323" y="2306"/>
                </a:lnTo>
                <a:lnTo>
                  <a:pt x="7323" y="2294"/>
                </a:lnTo>
                <a:lnTo>
                  <a:pt x="7324" y="2280"/>
                </a:lnTo>
                <a:lnTo>
                  <a:pt x="7326" y="2265"/>
                </a:lnTo>
                <a:lnTo>
                  <a:pt x="7329" y="2249"/>
                </a:lnTo>
                <a:lnTo>
                  <a:pt x="7331" y="2241"/>
                </a:lnTo>
                <a:lnTo>
                  <a:pt x="7331" y="2234"/>
                </a:lnTo>
                <a:lnTo>
                  <a:pt x="7331" y="2228"/>
                </a:lnTo>
                <a:lnTo>
                  <a:pt x="7329" y="2222"/>
                </a:lnTo>
                <a:lnTo>
                  <a:pt x="7327" y="2217"/>
                </a:lnTo>
                <a:lnTo>
                  <a:pt x="7325" y="2213"/>
                </a:lnTo>
                <a:lnTo>
                  <a:pt x="7319" y="2206"/>
                </a:lnTo>
                <a:lnTo>
                  <a:pt x="7312" y="2199"/>
                </a:lnTo>
                <a:lnTo>
                  <a:pt x="7307" y="2192"/>
                </a:lnTo>
                <a:lnTo>
                  <a:pt x="7305" y="2188"/>
                </a:lnTo>
                <a:lnTo>
                  <a:pt x="7303" y="2184"/>
                </a:lnTo>
                <a:lnTo>
                  <a:pt x="7303" y="2179"/>
                </a:lnTo>
                <a:lnTo>
                  <a:pt x="7303" y="2174"/>
                </a:lnTo>
                <a:lnTo>
                  <a:pt x="7304" y="2169"/>
                </a:lnTo>
                <a:lnTo>
                  <a:pt x="7306" y="2165"/>
                </a:lnTo>
                <a:lnTo>
                  <a:pt x="7309" y="2161"/>
                </a:lnTo>
                <a:lnTo>
                  <a:pt x="7313" y="2158"/>
                </a:lnTo>
                <a:lnTo>
                  <a:pt x="7321" y="2154"/>
                </a:lnTo>
                <a:lnTo>
                  <a:pt x="7328" y="2149"/>
                </a:lnTo>
                <a:lnTo>
                  <a:pt x="7331" y="2146"/>
                </a:lnTo>
                <a:lnTo>
                  <a:pt x="7334" y="2142"/>
                </a:lnTo>
                <a:lnTo>
                  <a:pt x="7336" y="2137"/>
                </a:lnTo>
                <a:lnTo>
                  <a:pt x="7337" y="2130"/>
                </a:lnTo>
                <a:lnTo>
                  <a:pt x="7336" y="2122"/>
                </a:lnTo>
                <a:lnTo>
                  <a:pt x="7334" y="2112"/>
                </a:lnTo>
                <a:lnTo>
                  <a:pt x="7331" y="2100"/>
                </a:lnTo>
                <a:lnTo>
                  <a:pt x="7325" y="2086"/>
                </a:lnTo>
                <a:lnTo>
                  <a:pt x="7313" y="2054"/>
                </a:lnTo>
                <a:lnTo>
                  <a:pt x="7302" y="2021"/>
                </a:lnTo>
                <a:lnTo>
                  <a:pt x="7292" y="1987"/>
                </a:lnTo>
                <a:lnTo>
                  <a:pt x="7283" y="1956"/>
                </a:lnTo>
                <a:lnTo>
                  <a:pt x="7277" y="1926"/>
                </a:lnTo>
                <a:lnTo>
                  <a:pt x="7273" y="1901"/>
                </a:lnTo>
                <a:lnTo>
                  <a:pt x="7271" y="1881"/>
                </a:lnTo>
                <a:lnTo>
                  <a:pt x="7272" y="1873"/>
                </a:lnTo>
                <a:lnTo>
                  <a:pt x="7273" y="1868"/>
                </a:lnTo>
                <a:lnTo>
                  <a:pt x="7274" y="1858"/>
                </a:lnTo>
                <a:lnTo>
                  <a:pt x="7274" y="1851"/>
                </a:lnTo>
                <a:lnTo>
                  <a:pt x="7271" y="1843"/>
                </a:lnTo>
                <a:lnTo>
                  <a:pt x="7266" y="1836"/>
                </a:lnTo>
                <a:lnTo>
                  <a:pt x="7260" y="1829"/>
                </a:lnTo>
                <a:lnTo>
                  <a:pt x="7251" y="1821"/>
                </a:lnTo>
                <a:lnTo>
                  <a:pt x="7242" y="1811"/>
                </a:lnTo>
                <a:lnTo>
                  <a:pt x="7231" y="1800"/>
                </a:lnTo>
                <a:lnTo>
                  <a:pt x="7220" y="1787"/>
                </a:lnTo>
                <a:lnTo>
                  <a:pt x="7210" y="1778"/>
                </a:lnTo>
                <a:lnTo>
                  <a:pt x="7201" y="1771"/>
                </a:lnTo>
                <a:lnTo>
                  <a:pt x="7192" y="1767"/>
                </a:lnTo>
                <a:lnTo>
                  <a:pt x="7182" y="1764"/>
                </a:lnTo>
                <a:lnTo>
                  <a:pt x="7173" y="1764"/>
                </a:lnTo>
                <a:lnTo>
                  <a:pt x="7163" y="1765"/>
                </a:lnTo>
                <a:lnTo>
                  <a:pt x="7152" y="1769"/>
                </a:lnTo>
                <a:lnTo>
                  <a:pt x="7131" y="1777"/>
                </a:lnTo>
                <a:lnTo>
                  <a:pt x="7122" y="1779"/>
                </a:lnTo>
                <a:lnTo>
                  <a:pt x="7118" y="1780"/>
                </a:lnTo>
                <a:lnTo>
                  <a:pt x="7114" y="1780"/>
                </a:lnTo>
                <a:lnTo>
                  <a:pt x="7110" y="1779"/>
                </a:lnTo>
                <a:lnTo>
                  <a:pt x="7107" y="1778"/>
                </a:lnTo>
                <a:lnTo>
                  <a:pt x="7104" y="1775"/>
                </a:lnTo>
                <a:lnTo>
                  <a:pt x="7102" y="1772"/>
                </a:lnTo>
                <a:lnTo>
                  <a:pt x="7100" y="1767"/>
                </a:lnTo>
                <a:lnTo>
                  <a:pt x="7098" y="1762"/>
                </a:lnTo>
                <a:lnTo>
                  <a:pt x="7097" y="1754"/>
                </a:lnTo>
                <a:lnTo>
                  <a:pt x="7096" y="1746"/>
                </a:lnTo>
                <a:lnTo>
                  <a:pt x="7094" y="1730"/>
                </a:lnTo>
                <a:lnTo>
                  <a:pt x="7091" y="1718"/>
                </a:lnTo>
                <a:lnTo>
                  <a:pt x="7089" y="1701"/>
                </a:lnTo>
                <a:lnTo>
                  <a:pt x="7088" y="1695"/>
                </a:lnTo>
                <a:lnTo>
                  <a:pt x="7088" y="1688"/>
                </a:lnTo>
                <a:lnTo>
                  <a:pt x="7089" y="1681"/>
                </a:lnTo>
                <a:lnTo>
                  <a:pt x="7091" y="1671"/>
                </a:lnTo>
                <a:lnTo>
                  <a:pt x="7094" y="1660"/>
                </a:lnTo>
                <a:lnTo>
                  <a:pt x="7093" y="1651"/>
                </a:lnTo>
                <a:lnTo>
                  <a:pt x="7089" y="1643"/>
                </a:lnTo>
                <a:lnTo>
                  <a:pt x="7088" y="1640"/>
                </a:lnTo>
                <a:lnTo>
                  <a:pt x="7085" y="1637"/>
                </a:lnTo>
                <a:lnTo>
                  <a:pt x="7083" y="1635"/>
                </a:lnTo>
                <a:lnTo>
                  <a:pt x="7080" y="1633"/>
                </a:lnTo>
                <a:lnTo>
                  <a:pt x="7076" y="1632"/>
                </a:lnTo>
                <a:lnTo>
                  <a:pt x="7073" y="1632"/>
                </a:lnTo>
                <a:lnTo>
                  <a:pt x="7069" y="1632"/>
                </a:lnTo>
                <a:lnTo>
                  <a:pt x="7065" y="1633"/>
                </a:lnTo>
                <a:lnTo>
                  <a:pt x="7061" y="1634"/>
                </a:lnTo>
                <a:lnTo>
                  <a:pt x="7057" y="1637"/>
                </a:lnTo>
                <a:lnTo>
                  <a:pt x="7049" y="1641"/>
                </a:lnTo>
                <a:lnTo>
                  <a:pt x="7043" y="1643"/>
                </a:lnTo>
                <a:lnTo>
                  <a:pt x="7041" y="1643"/>
                </a:lnTo>
                <a:lnTo>
                  <a:pt x="7039" y="1643"/>
                </a:lnTo>
                <a:lnTo>
                  <a:pt x="7037" y="1641"/>
                </a:lnTo>
                <a:lnTo>
                  <a:pt x="7036" y="1639"/>
                </a:lnTo>
                <a:lnTo>
                  <a:pt x="7034" y="1633"/>
                </a:lnTo>
                <a:lnTo>
                  <a:pt x="7033" y="1625"/>
                </a:lnTo>
                <a:lnTo>
                  <a:pt x="7033" y="1613"/>
                </a:lnTo>
                <a:lnTo>
                  <a:pt x="7034" y="1599"/>
                </a:lnTo>
                <a:lnTo>
                  <a:pt x="7035" y="1586"/>
                </a:lnTo>
                <a:lnTo>
                  <a:pt x="7033" y="1576"/>
                </a:lnTo>
                <a:lnTo>
                  <a:pt x="7031" y="1568"/>
                </a:lnTo>
                <a:lnTo>
                  <a:pt x="7026" y="1562"/>
                </a:lnTo>
                <a:lnTo>
                  <a:pt x="7021" y="1557"/>
                </a:lnTo>
                <a:lnTo>
                  <a:pt x="7016" y="1552"/>
                </a:lnTo>
                <a:lnTo>
                  <a:pt x="7010" y="1546"/>
                </a:lnTo>
                <a:lnTo>
                  <a:pt x="7004" y="1539"/>
                </a:lnTo>
                <a:lnTo>
                  <a:pt x="6995" y="1523"/>
                </a:lnTo>
                <a:lnTo>
                  <a:pt x="6991" y="1515"/>
                </a:lnTo>
                <a:lnTo>
                  <a:pt x="6988" y="1507"/>
                </a:lnTo>
                <a:lnTo>
                  <a:pt x="6987" y="1498"/>
                </a:lnTo>
                <a:lnTo>
                  <a:pt x="6986" y="1488"/>
                </a:lnTo>
                <a:lnTo>
                  <a:pt x="6987" y="1477"/>
                </a:lnTo>
                <a:lnTo>
                  <a:pt x="6989" y="1464"/>
                </a:lnTo>
                <a:lnTo>
                  <a:pt x="6993" y="1449"/>
                </a:lnTo>
                <a:lnTo>
                  <a:pt x="6997" y="1432"/>
                </a:lnTo>
                <a:lnTo>
                  <a:pt x="7001" y="1415"/>
                </a:lnTo>
                <a:lnTo>
                  <a:pt x="7004" y="1399"/>
                </a:lnTo>
                <a:lnTo>
                  <a:pt x="7004" y="1391"/>
                </a:lnTo>
                <a:lnTo>
                  <a:pt x="7004" y="1384"/>
                </a:lnTo>
                <a:lnTo>
                  <a:pt x="7003" y="1377"/>
                </a:lnTo>
                <a:lnTo>
                  <a:pt x="7001" y="1372"/>
                </a:lnTo>
                <a:lnTo>
                  <a:pt x="6998" y="1367"/>
                </a:lnTo>
                <a:lnTo>
                  <a:pt x="6994" y="1362"/>
                </a:lnTo>
                <a:lnTo>
                  <a:pt x="6989" y="1359"/>
                </a:lnTo>
                <a:lnTo>
                  <a:pt x="6982" y="1357"/>
                </a:lnTo>
                <a:lnTo>
                  <a:pt x="6967" y="1356"/>
                </a:lnTo>
                <a:lnTo>
                  <a:pt x="6954" y="1356"/>
                </a:lnTo>
                <a:lnTo>
                  <a:pt x="6943" y="1358"/>
                </a:lnTo>
                <a:lnTo>
                  <a:pt x="6933" y="1361"/>
                </a:lnTo>
                <a:lnTo>
                  <a:pt x="6923" y="1364"/>
                </a:lnTo>
                <a:lnTo>
                  <a:pt x="6914" y="1366"/>
                </a:lnTo>
                <a:lnTo>
                  <a:pt x="6905" y="1366"/>
                </a:lnTo>
                <a:lnTo>
                  <a:pt x="6900" y="1366"/>
                </a:lnTo>
                <a:lnTo>
                  <a:pt x="6895" y="1365"/>
                </a:lnTo>
                <a:lnTo>
                  <a:pt x="6877" y="1361"/>
                </a:lnTo>
                <a:lnTo>
                  <a:pt x="6869" y="1359"/>
                </a:lnTo>
                <a:lnTo>
                  <a:pt x="6862" y="1357"/>
                </a:lnTo>
                <a:lnTo>
                  <a:pt x="6855" y="1354"/>
                </a:lnTo>
                <a:lnTo>
                  <a:pt x="6849" y="1349"/>
                </a:lnTo>
                <a:lnTo>
                  <a:pt x="6842" y="1343"/>
                </a:lnTo>
                <a:lnTo>
                  <a:pt x="6835" y="1335"/>
                </a:lnTo>
                <a:lnTo>
                  <a:pt x="6831" y="1330"/>
                </a:lnTo>
                <a:lnTo>
                  <a:pt x="6827" y="1327"/>
                </a:lnTo>
                <a:lnTo>
                  <a:pt x="6822" y="1324"/>
                </a:lnTo>
                <a:lnTo>
                  <a:pt x="6816" y="1322"/>
                </a:lnTo>
                <a:lnTo>
                  <a:pt x="6805" y="1319"/>
                </a:lnTo>
                <a:lnTo>
                  <a:pt x="6793" y="1317"/>
                </a:lnTo>
                <a:lnTo>
                  <a:pt x="6783" y="1315"/>
                </a:lnTo>
                <a:lnTo>
                  <a:pt x="6778" y="1314"/>
                </a:lnTo>
                <a:lnTo>
                  <a:pt x="6773" y="1312"/>
                </a:lnTo>
                <a:lnTo>
                  <a:pt x="6770" y="1309"/>
                </a:lnTo>
                <a:lnTo>
                  <a:pt x="6767" y="1306"/>
                </a:lnTo>
                <a:lnTo>
                  <a:pt x="6765" y="1302"/>
                </a:lnTo>
                <a:lnTo>
                  <a:pt x="6763" y="1297"/>
                </a:lnTo>
                <a:lnTo>
                  <a:pt x="6763" y="1282"/>
                </a:lnTo>
                <a:lnTo>
                  <a:pt x="6763" y="1259"/>
                </a:lnTo>
                <a:lnTo>
                  <a:pt x="6763" y="1233"/>
                </a:lnTo>
                <a:lnTo>
                  <a:pt x="6762" y="1206"/>
                </a:lnTo>
                <a:lnTo>
                  <a:pt x="6760" y="1179"/>
                </a:lnTo>
                <a:lnTo>
                  <a:pt x="6759" y="1167"/>
                </a:lnTo>
                <a:lnTo>
                  <a:pt x="6756" y="1156"/>
                </a:lnTo>
                <a:lnTo>
                  <a:pt x="6754" y="1147"/>
                </a:lnTo>
                <a:lnTo>
                  <a:pt x="6750" y="1139"/>
                </a:lnTo>
                <a:lnTo>
                  <a:pt x="6746" y="1134"/>
                </a:lnTo>
                <a:lnTo>
                  <a:pt x="6743" y="1132"/>
                </a:lnTo>
                <a:lnTo>
                  <a:pt x="6741" y="1131"/>
                </a:lnTo>
                <a:lnTo>
                  <a:pt x="6729" y="1129"/>
                </a:lnTo>
                <a:lnTo>
                  <a:pt x="6717" y="1129"/>
                </a:lnTo>
                <a:lnTo>
                  <a:pt x="6695" y="1129"/>
                </a:lnTo>
                <a:lnTo>
                  <a:pt x="6687" y="1129"/>
                </a:lnTo>
                <a:lnTo>
                  <a:pt x="6682" y="1129"/>
                </a:lnTo>
                <a:lnTo>
                  <a:pt x="6680" y="1128"/>
                </a:lnTo>
                <a:lnTo>
                  <a:pt x="6680" y="1127"/>
                </a:lnTo>
                <a:lnTo>
                  <a:pt x="6683" y="1124"/>
                </a:lnTo>
                <a:lnTo>
                  <a:pt x="6686" y="1121"/>
                </a:lnTo>
                <a:lnTo>
                  <a:pt x="6689" y="1117"/>
                </a:lnTo>
                <a:lnTo>
                  <a:pt x="6696" y="1105"/>
                </a:lnTo>
                <a:lnTo>
                  <a:pt x="6701" y="1091"/>
                </a:lnTo>
                <a:lnTo>
                  <a:pt x="6705" y="1074"/>
                </a:lnTo>
                <a:lnTo>
                  <a:pt x="6707" y="1066"/>
                </a:lnTo>
                <a:lnTo>
                  <a:pt x="6707" y="1058"/>
                </a:lnTo>
                <a:lnTo>
                  <a:pt x="6707" y="1049"/>
                </a:lnTo>
                <a:lnTo>
                  <a:pt x="6706" y="1042"/>
                </a:lnTo>
                <a:lnTo>
                  <a:pt x="6704" y="1035"/>
                </a:lnTo>
                <a:lnTo>
                  <a:pt x="6701" y="1029"/>
                </a:lnTo>
                <a:lnTo>
                  <a:pt x="6696" y="1025"/>
                </a:lnTo>
                <a:lnTo>
                  <a:pt x="6691" y="1021"/>
                </a:lnTo>
                <a:lnTo>
                  <a:pt x="6684" y="1019"/>
                </a:lnTo>
                <a:lnTo>
                  <a:pt x="6677" y="1017"/>
                </a:lnTo>
                <a:lnTo>
                  <a:pt x="6670" y="1016"/>
                </a:lnTo>
                <a:lnTo>
                  <a:pt x="6663" y="1016"/>
                </a:lnTo>
                <a:lnTo>
                  <a:pt x="6649" y="1017"/>
                </a:lnTo>
                <a:lnTo>
                  <a:pt x="6635" y="1019"/>
                </a:lnTo>
                <a:lnTo>
                  <a:pt x="6623" y="1022"/>
                </a:lnTo>
                <a:lnTo>
                  <a:pt x="6613" y="1025"/>
                </a:lnTo>
                <a:lnTo>
                  <a:pt x="6604" y="1029"/>
                </a:lnTo>
                <a:lnTo>
                  <a:pt x="6598" y="1029"/>
                </a:lnTo>
                <a:lnTo>
                  <a:pt x="6591" y="1029"/>
                </a:lnTo>
                <a:lnTo>
                  <a:pt x="6582" y="1028"/>
                </a:lnTo>
                <a:lnTo>
                  <a:pt x="6571" y="1026"/>
                </a:lnTo>
                <a:lnTo>
                  <a:pt x="6560" y="1021"/>
                </a:lnTo>
                <a:lnTo>
                  <a:pt x="6554" y="1017"/>
                </a:lnTo>
                <a:lnTo>
                  <a:pt x="6548" y="1013"/>
                </a:lnTo>
                <a:lnTo>
                  <a:pt x="6542" y="1008"/>
                </a:lnTo>
                <a:lnTo>
                  <a:pt x="6536" y="1002"/>
                </a:lnTo>
                <a:lnTo>
                  <a:pt x="6528" y="991"/>
                </a:lnTo>
                <a:lnTo>
                  <a:pt x="6525" y="986"/>
                </a:lnTo>
                <a:lnTo>
                  <a:pt x="6523" y="982"/>
                </a:lnTo>
                <a:lnTo>
                  <a:pt x="6521" y="978"/>
                </a:lnTo>
                <a:lnTo>
                  <a:pt x="6521" y="974"/>
                </a:lnTo>
                <a:lnTo>
                  <a:pt x="6521" y="967"/>
                </a:lnTo>
                <a:lnTo>
                  <a:pt x="6523" y="960"/>
                </a:lnTo>
                <a:lnTo>
                  <a:pt x="6526" y="953"/>
                </a:lnTo>
                <a:lnTo>
                  <a:pt x="6528" y="945"/>
                </a:lnTo>
                <a:lnTo>
                  <a:pt x="6529" y="934"/>
                </a:lnTo>
                <a:lnTo>
                  <a:pt x="6529" y="922"/>
                </a:lnTo>
                <a:lnTo>
                  <a:pt x="6531" y="907"/>
                </a:lnTo>
                <a:lnTo>
                  <a:pt x="6531" y="892"/>
                </a:lnTo>
                <a:lnTo>
                  <a:pt x="6531" y="879"/>
                </a:lnTo>
                <a:lnTo>
                  <a:pt x="6530" y="873"/>
                </a:lnTo>
                <a:lnTo>
                  <a:pt x="6528" y="869"/>
                </a:lnTo>
                <a:lnTo>
                  <a:pt x="6526" y="866"/>
                </a:lnTo>
                <a:lnTo>
                  <a:pt x="6523" y="864"/>
                </a:lnTo>
                <a:lnTo>
                  <a:pt x="6518" y="863"/>
                </a:lnTo>
                <a:lnTo>
                  <a:pt x="6513" y="865"/>
                </a:lnTo>
                <a:lnTo>
                  <a:pt x="6507" y="869"/>
                </a:lnTo>
                <a:lnTo>
                  <a:pt x="6499" y="874"/>
                </a:lnTo>
                <a:lnTo>
                  <a:pt x="6491" y="881"/>
                </a:lnTo>
                <a:lnTo>
                  <a:pt x="6484" y="888"/>
                </a:lnTo>
                <a:lnTo>
                  <a:pt x="6474" y="901"/>
                </a:lnTo>
                <a:lnTo>
                  <a:pt x="6467" y="913"/>
                </a:lnTo>
                <a:lnTo>
                  <a:pt x="6460" y="922"/>
                </a:lnTo>
                <a:lnTo>
                  <a:pt x="6457" y="926"/>
                </a:lnTo>
                <a:lnTo>
                  <a:pt x="6453" y="929"/>
                </a:lnTo>
                <a:lnTo>
                  <a:pt x="6449" y="931"/>
                </a:lnTo>
                <a:lnTo>
                  <a:pt x="6445" y="932"/>
                </a:lnTo>
                <a:lnTo>
                  <a:pt x="6439" y="932"/>
                </a:lnTo>
                <a:lnTo>
                  <a:pt x="6433" y="932"/>
                </a:lnTo>
                <a:lnTo>
                  <a:pt x="6425" y="930"/>
                </a:lnTo>
                <a:lnTo>
                  <a:pt x="6416" y="927"/>
                </a:lnTo>
                <a:lnTo>
                  <a:pt x="6399" y="921"/>
                </a:lnTo>
                <a:lnTo>
                  <a:pt x="6386" y="915"/>
                </a:lnTo>
                <a:lnTo>
                  <a:pt x="6377" y="910"/>
                </a:lnTo>
                <a:lnTo>
                  <a:pt x="6369" y="905"/>
                </a:lnTo>
                <a:lnTo>
                  <a:pt x="6354" y="893"/>
                </a:lnTo>
                <a:lnTo>
                  <a:pt x="6333" y="874"/>
                </a:lnTo>
                <a:lnTo>
                  <a:pt x="6319" y="863"/>
                </a:lnTo>
                <a:lnTo>
                  <a:pt x="6308" y="852"/>
                </a:lnTo>
                <a:lnTo>
                  <a:pt x="6291" y="833"/>
                </a:lnTo>
                <a:lnTo>
                  <a:pt x="6283" y="827"/>
                </a:lnTo>
                <a:lnTo>
                  <a:pt x="6280" y="825"/>
                </a:lnTo>
                <a:lnTo>
                  <a:pt x="6276" y="824"/>
                </a:lnTo>
                <a:lnTo>
                  <a:pt x="6272" y="824"/>
                </a:lnTo>
                <a:lnTo>
                  <a:pt x="6269" y="824"/>
                </a:lnTo>
                <a:lnTo>
                  <a:pt x="6265" y="826"/>
                </a:lnTo>
                <a:lnTo>
                  <a:pt x="6261" y="829"/>
                </a:lnTo>
                <a:lnTo>
                  <a:pt x="6256" y="832"/>
                </a:lnTo>
                <a:lnTo>
                  <a:pt x="6251" y="833"/>
                </a:lnTo>
                <a:lnTo>
                  <a:pt x="6245" y="833"/>
                </a:lnTo>
                <a:lnTo>
                  <a:pt x="6239" y="832"/>
                </a:lnTo>
                <a:lnTo>
                  <a:pt x="6226" y="828"/>
                </a:lnTo>
                <a:lnTo>
                  <a:pt x="6212" y="823"/>
                </a:lnTo>
                <a:lnTo>
                  <a:pt x="6197" y="817"/>
                </a:lnTo>
                <a:lnTo>
                  <a:pt x="6189" y="815"/>
                </a:lnTo>
                <a:lnTo>
                  <a:pt x="6181" y="814"/>
                </a:lnTo>
                <a:lnTo>
                  <a:pt x="6174" y="814"/>
                </a:lnTo>
                <a:lnTo>
                  <a:pt x="6166" y="815"/>
                </a:lnTo>
                <a:lnTo>
                  <a:pt x="6159" y="818"/>
                </a:lnTo>
                <a:lnTo>
                  <a:pt x="6151" y="822"/>
                </a:lnTo>
                <a:lnTo>
                  <a:pt x="6123" y="840"/>
                </a:lnTo>
                <a:lnTo>
                  <a:pt x="6110" y="848"/>
                </a:lnTo>
                <a:lnTo>
                  <a:pt x="6098" y="854"/>
                </a:lnTo>
                <a:lnTo>
                  <a:pt x="6092" y="855"/>
                </a:lnTo>
                <a:lnTo>
                  <a:pt x="6087" y="856"/>
                </a:lnTo>
                <a:lnTo>
                  <a:pt x="6083" y="856"/>
                </a:lnTo>
                <a:lnTo>
                  <a:pt x="6079" y="855"/>
                </a:lnTo>
                <a:lnTo>
                  <a:pt x="6076" y="854"/>
                </a:lnTo>
                <a:lnTo>
                  <a:pt x="6074" y="850"/>
                </a:lnTo>
                <a:lnTo>
                  <a:pt x="6073" y="846"/>
                </a:lnTo>
                <a:lnTo>
                  <a:pt x="6072" y="840"/>
                </a:lnTo>
                <a:lnTo>
                  <a:pt x="6073" y="825"/>
                </a:lnTo>
                <a:lnTo>
                  <a:pt x="6075" y="807"/>
                </a:lnTo>
                <a:lnTo>
                  <a:pt x="6077" y="789"/>
                </a:lnTo>
                <a:lnTo>
                  <a:pt x="6078" y="771"/>
                </a:lnTo>
                <a:lnTo>
                  <a:pt x="6078" y="764"/>
                </a:lnTo>
                <a:lnTo>
                  <a:pt x="6078" y="758"/>
                </a:lnTo>
                <a:lnTo>
                  <a:pt x="6076" y="753"/>
                </a:lnTo>
                <a:lnTo>
                  <a:pt x="6074" y="750"/>
                </a:lnTo>
                <a:lnTo>
                  <a:pt x="6072" y="749"/>
                </a:lnTo>
                <a:lnTo>
                  <a:pt x="6071" y="749"/>
                </a:lnTo>
                <a:lnTo>
                  <a:pt x="6066" y="750"/>
                </a:lnTo>
                <a:lnTo>
                  <a:pt x="6061" y="754"/>
                </a:lnTo>
                <a:lnTo>
                  <a:pt x="6053" y="761"/>
                </a:lnTo>
                <a:lnTo>
                  <a:pt x="6050" y="766"/>
                </a:lnTo>
                <a:lnTo>
                  <a:pt x="6047" y="771"/>
                </a:lnTo>
                <a:lnTo>
                  <a:pt x="6042" y="782"/>
                </a:lnTo>
                <a:lnTo>
                  <a:pt x="6039" y="794"/>
                </a:lnTo>
                <a:lnTo>
                  <a:pt x="6037" y="808"/>
                </a:lnTo>
                <a:lnTo>
                  <a:pt x="6036" y="821"/>
                </a:lnTo>
                <a:lnTo>
                  <a:pt x="6036" y="834"/>
                </a:lnTo>
                <a:lnTo>
                  <a:pt x="6037" y="858"/>
                </a:lnTo>
                <a:lnTo>
                  <a:pt x="6037" y="875"/>
                </a:lnTo>
                <a:lnTo>
                  <a:pt x="6037" y="879"/>
                </a:lnTo>
                <a:lnTo>
                  <a:pt x="6036" y="880"/>
                </a:lnTo>
                <a:lnTo>
                  <a:pt x="6035" y="880"/>
                </a:lnTo>
                <a:lnTo>
                  <a:pt x="6032" y="878"/>
                </a:lnTo>
                <a:lnTo>
                  <a:pt x="6027" y="872"/>
                </a:lnTo>
                <a:lnTo>
                  <a:pt x="6012" y="844"/>
                </a:lnTo>
                <a:lnTo>
                  <a:pt x="5995" y="810"/>
                </a:lnTo>
                <a:lnTo>
                  <a:pt x="5982" y="781"/>
                </a:lnTo>
                <a:lnTo>
                  <a:pt x="5965" y="743"/>
                </a:lnTo>
                <a:lnTo>
                  <a:pt x="5958" y="732"/>
                </a:lnTo>
                <a:lnTo>
                  <a:pt x="5955" y="728"/>
                </a:lnTo>
                <a:lnTo>
                  <a:pt x="5952" y="725"/>
                </a:lnTo>
                <a:lnTo>
                  <a:pt x="5949" y="723"/>
                </a:lnTo>
                <a:lnTo>
                  <a:pt x="5945" y="723"/>
                </a:lnTo>
                <a:lnTo>
                  <a:pt x="5940" y="723"/>
                </a:lnTo>
                <a:lnTo>
                  <a:pt x="5936" y="724"/>
                </a:lnTo>
                <a:lnTo>
                  <a:pt x="5931" y="724"/>
                </a:lnTo>
                <a:lnTo>
                  <a:pt x="5925" y="724"/>
                </a:lnTo>
                <a:lnTo>
                  <a:pt x="5919" y="723"/>
                </a:lnTo>
                <a:lnTo>
                  <a:pt x="5913" y="721"/>
                </a:lnTo>
                <a:lnTo>
                  <a:pt x="5900" y="716"/>
                </a:lnTo>
                <a:lnTo>
                  <a:pt x="5887" y="710"/>
                </a:lnTo>
                <a:lnTo>
                  <a:pt x="5873" y="704"/>
                </a:lnTo>
                <a:lnTo>
                  <a:pt x="5861" y="699"/>
                </a:lnTo>
                <a:lnTo>
                  <a:pt x="5854" y="698"/>
                </a:lnTo>
                <a:lnTo>
                  <a:pt x="5849" y="698"/>
                </a:lnTo>
                <a:lnTo>
                  <a:pt x="5843" y="699"/>
                </a:lnTo>
                <a:lnTo>
                  <a:pt x="5838" y="701"/>
                </a:lnTo>
                <a:lnTo>
                  <a:pt x="5833" y="704"/>
                </a:lnTo>
                <a:lnTo>
                  <a:pt x="5828" y="705"/>
                </a:lnTo>
                <a:lnTo>
                  <a:pt x="5823" y="706"/>
                </a:lnTo>
                <a:lnTo>
                  <a:pt x="5818" y="707"/>
                </a:lnTo>
                <a:lnTo>
                  <a:pt x="5813" y="707"/>
                </a:lnTo>
                <a:lnTo>
                  <a:pt x="5808" y="706"/>
                </a:lnTo>
                <a:lnTo>
                  <a:pt x="5803" y="704"/>
                </a:lnTo>
                <a:lnTo>
                  <a:pt x="5798" y="702"/>
                </a:lnTo>
                <a:lnTo>
                  <a:pt x="5794" y="699"/>
                </a:lnTo>
                <a:lnTo>
                  <a:pt x="5790" y="696"/>
                </a:lnTo>
                <a:lnTo>
                  <a:pt x="5786" y="692"/>
                </a:lnTo>
                <a:lnTo>
                  <a:pt x="5782" y="686"/>
                </a:lnTo>
                <a:lnTo>
                  <a:pt x="5775" y="675"/>
                </a:lnTo>
                <a:lnTo>
                  <a:pt x="5770" y="662"/>
                </a:lnTo>
                <a:lnTo>
                  <a:pt x="5761" y="628"/>
                </a:lnTo>
                <a:lnTo>
                  <a:pt x="5755" y="609"/>
                </a:lnTo>
                <a:lnTo>
                  <a:pt x="5749" y="591"/>
                </a:lnTo>
                <a:lnTo>
                  <a:pt x="5746" y="584"/>
                </a:lnTo>
                <a:lnTo>
                  <a:pt x="5743" y="578"/>
                </a:lnTo>
                <a:lnTo>
                  <a:pt x="5739" y="573"/>
                </a:lnTo>
                <a:lnTo>
                  <a:pt x="5735" y="570"/>
                </a:lnTo>
                <a:lnTo>
                  <a:pt x="5731" y="569"/>
                </a:lnTo>
                <a:lnTo>
                  <a:pt x="5727" y="570"/>
                </a:lnTo>
                <a:lnTo>
                  <a:pt x="5722" y="573"/>
                </a:lnTo>
                <a:lnTo>
                  <a:pt x="5717" y="580"/>
                </a:lnTo>
                <a:lnTo>
                  <a:pt x="5708" y="594"/>
                </a:lnTo>
                <a:lnTo>
                  <a:pt x="5700" y="605"/>
                </a:lnTo>
                <a:lnTo>
                  <a:pt x="5692" y="613"/>
                </a:lnTo>
                <a:lnTo>
                  <a:pt x="5689" y="616"/>
                </a:lnTo>
                <a:lnTo>
                  <a:pt x="5686" y="618"/>
                </a:lnTo>
                <a:lnTo>
                  <a:pt x="5683" y="619"/>
                </a:lnTo>
                <a:lnTo>
                  <a:pt x="5680" y="619"/>
                </a:lnTo>
                <a:lnTo>
                  <a:pt x="5678" y="618"/>
                </a:lnTo>
                <a:lnTo>
                  <a:pt x="5676" y="616"/>
                </a:lnTo>
                <a:lnTo>
                  <a:pt x="5673" y="612"/>
                </a:lnTo>
                <a:lnTo>
                  <a:pt x="5672" y="608"/>
                </a:lnTo>
                <a:lnTo>
                  <a:pt x="5668" y="595"/>
                </a:lnTo>
                <a:lnTo>
                  <a:pt x="5666" y="577"/>
                </a:lnTo>
                <a:lnTo>
                  <a:pt x="5663" y="557"/>
                </a:lnTo>
                <a:lnTo>
                  <a:pt x="5660" y="537"/>
                </a:lnTo>
                <a:lnTo>
                  <a:pt x="5656" y="519"/>
                </a:lnTo>
                <a:lnTo>
                  <a:pt x="5654" y="512"/>
                </a:lnTo>
                <a:lnTo>
                  <a:pt x="5650" y="506"/>
                </a:lnTo>
                <a:lnTo>
                  <a:pt x="5646" y="501"/>
                </a:lnTo>
                <a:lnTo>
                  <a:pt x="5642" y="498"/>
                </a:lnTo>
                <a:lnTo>
                  <a:pt x="5639" y="498"/>
                </a:lnTo>
                <a:lnTo>
                  <a:pt x="5637" y="498"/>
                </a:lnTo>
                <a:lnTo>
                  <a:pt x="5631" y="500"/>
                </a:lnTo>
                <a:lnTo>
                  <a:pt x="5624" y="504"/>
                </a:lnTo>
                <a:lnTo>
                  <a:pt x="5616" y="512"/>
                </a:lnTo>
                <a:lnTo>
                  <a:pt x="5607" y="520"/>
                </a:lnTo>
                <a:lnTo>
                  <a:pt x="5599" y="525"/>
                </a:lnTo>
                <a:lnTo>
                  <a:pt x="5592" y="529"/>
                </a:lnTo>
                <a:lnTo>
                  <a:pt x="5585" y="531"/>
                </a:lnTo>
                <a:lnTo>
                  <a:pt x="5578" y="531"/>
                </a:lnTo>
                <a:lnTo>
                  <a:pt x="5571" y="531"/>
                </a:lnTo>
                <a:lnTo>
                  <a:pt x="5559" y="528"/>
                </a:lnTo>
                <a:lnTo>
                  <a:pt x="5547" y="525"/>
                </a:lnTo>
                <a:lnTo>
                  <a:pt x="5542" y="525"/>
                </a:lnTo>
                <a:lnTo>
                  <a:pt x="5537" y="525"/>
                </a:lnTo>
                <a:lnTo>
                  <a:pt x="5532" y="527"/>
                </a:lnTo>
                <a:lnTo>
                  <a:pt x="5528" y="530"/>
                </a:lnTo>
                <a:lnTo>
                  <a:pt x="5524" y="535"/>
                </a:lnTo>
                <a:lnTo>
                  <a:pt x="5521" y="542"/>
                </a:lnTo>
                <a:lnTo>
                  <a:pt x="5513" y="557"/>
                </a:lnTo>
                <a:lnTo>
                  <a:pt x="5510" y="563"/>
                </a:lnTo>
                <a:lnTo>
                  <a:pt x="5506" y="567"/>
                </a:lnTo>
                <a:lnTo>
                  <a:pt x="5502" y="571"/>
                </a:lnTo>
                <a:lnTo>
                  <a:pt x="5498" y="574"/>
                </a:lnTo>
                <a:lnTo>
                  <a:pt x="5494" y="576"/>
                </a:lnTo>
                <a:lnTo>
                  <a:pt x="5490" y="576"/>
                </a:lnTo>
                <a:lnTo>
                  <a:pt x="5487" y="576"/>
                </a:lnTo>
                <a:lnTo>
                  <a:pt x="5483" y="575"/>
                </a:lnTo>
                <a:lnTo>
                  <a:pt x="5479" y="572"/>
                </a:lnTo>
                <a:lnTo>
                  <a:pt x="5475" y="569"/>
                </a:lnTo>
                <a:lnTo>
                  <a:pt x="5471" y="565"/>
                </a:lnTo>
                <a:lnTo>
                  <a:pt x="5468" y="559"/>
                </a:lnTo>
                <a:lnTo>
                  <a:pt x="5460" y="546"/>
                </a:lnTo>
                <a:lnTo>
                  <a:pt x="5456" y="538"/>
                </a:lnTo>
                <a:lnTo>
                  <a:pt x="5452" y="532"/>
                </a:lnTo>
                <a:lnTo>
                  <a:pt x="5447" y="526"/>
                </a:lnTo>
                <a:lnTo>
                  <a:pt x="5441" y="520"/>
                </a:lnTo>
                <a:lnTo>
                  <a:pt x="5435" y="516"/>
                </a:lnTo>
                <a:lnTo>
                  <a:pt x="5429" y="512"/>
                </a:lnTo>
                <a:lnTo>
                  <a:pt x="5423" y="509"/>
                </a:lnTo>
                <a:lnTo>
                  <a:pt x="5418" y="507"/>
                </a:lnTo>
                <a:lnTo>
                  <a:pt x="5412" y="506"/>
                </a:lnTo>
                <a:lnTo>
                  <a:pt x="5406" y="505"/>
                </a:lnTo>
                <a:lnTo>
                  <a:pt x="5402" y="505"/>
                </a:lnTo>
                <a:lnTo>
                  <a:pt x="5397" y="506"/>
                </a:lnTo>
                <a:lnTo>
                  <a:pt x="5394" y="508"/>
                </a:lnTo>
                <a:lnTo>
                  <a:pt x="5391" y="511"/>
                </a:lnTo>
                <a:lnTo>
                  <a:pt x="5389" y="515"/>
                </a:lnTo>
                <a:lnTo>
                  <a:pt x="5389" y="519"/>
                </a:lnTo>
                <a:lnTo>
                  <a:pt x="5388" y="523"/>
                </a:lnTo>
                <a:lnTo>
                  <a:pt x="5386" y="526"/>
                </a:lnTo>
                <a:lnTo>
                  <a:pt x="5384" y="528"/>
                </a:lnTo>
                <a:lnTo>
                  <a:pt x="5380" y="528"/>
                </a:lnTo>
                <a:lnTo>
                  <a:pt x="5375" y="527"/>
                </a:lnTo>
                <a:lnTo>
                  <a:pt x="5370" y="526"/>
                </a:lnTo>
                <a:lnTo>
                  <a:pt x="5357" y="521"/>
                </a:lnTo>
                <a:lnTo>
                  <a:pt x="5325" y="507"/>
                </a:lnTo>
                <a:lnTo>
                  <a:pt x="5308" y="501"/>
                </a:lnTo>
                <a:lnTo>
                  <a:pt x="5299" y="499"/>
                </a:lnTo>
                <a:lnTo>
                  <a:pt x="5291" y="497"/>
                </a:lnTo>
                <a:lnTo>
                  <a:pt x="5283" y="496"/>
                </a:lnTo>
                <a:lnTo>
                  <a:pt x="5276" y="497"/>
                </a:lnTo>
                <a:lnTo>
                  <a:pt x="5269" y="498"/>
                </a:lnTo>
                <a:lnTo>
                  <a:pt x="5263" y="501"/>
                </a:lnTo>
                <a:lnTo>
                  <a:pt x="5258" y="504"/>
                </a:lnTo>
                <a:lnTo>
                  <a:pt x="5253" y="508"/>
                </a:lnTo>
                <a:lnTo>
                  <a:pt x="5243" y="516"/>
                </a:lnTo>
                <a:lnTo>
                  <a:pt x="5235" y="523"/>
                </a:lnTo>
                <a:lnTo>
                  <a:pt x="5230" y="525"/>
                </a:lnTo>
                <a:lnTo>
                  <a:pt x="5226" y="527"/>
                </a:lnTo>
                <a:lnTo>
                  <a:pt x="5221" y="528"/>
                </a:lnTo>
                <a:lnTo>
                  <a:pt x="5216" y="528"/>
                </a:lnTo>
                <a:lnTo>
                  <a:pt x="5210" y="526"/>
                </a:lnTo>
                <a:lnTo>
                  <a:pt x="5204" y="523"/>
                </a:lnTo>
                <a:lnTo>
                  <a:pt x="5192" y="515"/>
                </a:lnTo>
                <a:lnTo>
                  <a:pt x="5180" y="509"/>
                </a:lnTo>
                <a:lnTo>
                  <a:pt x="5157" y="496"/>
                </a:lnTo>
                <a:lnTo>
                  <a:pt x="5147" y="489"/>
                </a:lnTo>
                <a:lnTo>
                  <a:pt x="5137" y="480"/>
                </a:lnTo>
                <a:lnTo>
                  <a:pt x="5127" y="469"/>
                </a:lnTo>
                <a:lnTo>
                  <a:pt x="5117" y="455"/>
                </a:lnTo>
                <a:lnTo>
                  <a:pt x="5112" y="447"/>
                </a:lnTo>
                <a:lnTo>
                  <a:pt x="5108" y="439"/>
                </a:lnTo>
                <a:lnTo>
                  <a:pt x="5101" y="422"/>
                </a:lnTo>
                <a:lnTo>
                  <a:pt x="5094" y="406"/>
                </a:lnTo>
                <a:lnTo>
                  <a:pt x="5087" y="392"/>
                </a:lnTo>
                <a:lnTo>
                  <a:pt x="5083" y="386"/>
                </a:lnTo>
                <a:lnTo>
                  <a:pt x="5079" y="381"/>
                </a:lnTo>
                <a:lnTo>
                  <a:pt x="5074" y="377"/>
                </a:lnTo>
                <a:lnTo>
                  <a:pt x="5069" y="375"/>
                </a:lnTo>
                <a:lnTo>
                  <a:pt x="5062" y="374"/>
                </a:lnTo>
                <a:lnTo>
                  <a:pt x="5055" y="374"/>
                </a:lnTo>
                <a:lnTo>
                  <a:pt x="5047" y="376"/>
                </a:lnTo>
                <a:lnTo>
                  <a:pt x="5038" y="380"/>
                </a:lnTo>
                <a:lnTo>
                  <a:pt x="5028" y="384"/>
                </a:lnTo>
                <a:lnTo>
                  <a:pt x="5019" y="388"/>
                </a:lnTo>
                <a:lnTo>
                  <a:pt x="5010" y="390"/>
                </a:lnTo>
                <a:lnTo>
                  <a:pt x="5002" y="392"/>
                </a:lnTo>
                <a:lnTo>
                  <a:pt x="4995" y="393"/>
                </a:lnTo>
                <a:lnTo>
                  <a:pt x="4987" y="393"/>
                </a:lnTo>
                <a:lnTo>
                  <a:pt x="4980" y="393"/>
                </a:lnTo>
                <a:lnTo>
                  <a:pt x="4973" y="391"/>
                </a:lnTo>
                <a:lnTo>
                  <a:pt x="4960" y="388"/>
                </a:lnTo>
                <a:lnTo>
                  <a:pt x="4946" y="382"/>
                </a:lnTo>
                <a:lnTo>
                  <a:pt x="4917" y="369"/>
                </a:lnTo>
                <a:lnTo>
                  <a:pt x="4910" y="366"/>
                </a:lnTo>
                <a:lnTo>
                  <a:pt x="4904" y="365"/>
                </a:lnTo>
                <a:lnTo>
                  <a:pt x="4899" y="365"/>
                </a:lnTo>
                <a:lnTo>
                  <a:pt x="4894" y="365"/>
                </a:lnTo>
                <a:lnTo>
                  <a:pt x="4891" y="367"/>
                </a:lnTo>
                <a:lnTo>
                  <a:pt x="4887" y="369"/>
                </a:lnTo>
                <a:lnTo>
                  <a:pt x="4881" y="374"/>
                </a:lnTo>
                <a:lnTo>
                  <a:pt x="4876" y="378"/>
                </a:lnTo>
                <a:lnTo>
                  <a:pt x="4872" y="379"/>
                </a:lnTo>
                <a:lnTo>
                  <a:pt x="4868" y="379"/>
                </a:lnTo>
                <a:lnTo>
                  <a:pt x="4864" y="378"/>
                </a:lnTo>
                <a:lnTo>
                  <a:pt x="4859" y="375"/>
                </a:lnTo>
                <a:lnTo>
                  <a:pt x="4853" y="371"/>
                </a:lnTo>
                <a:lnTo>
                  <a:pt x="4846" y="365"/>
                </a:lnTo>
                <a:lnTo>
                  <a:pt x="4839" y="358"/>
                </a:lnTo>
                <a:lnTo>
                  <a:pt x="4834" y="350"/>
                </a:lnTo>
                <a:lnTo>
                  <a:pt x="4831" y="342"/>
                </a:lnTo>
                <a:lnTo>
                  <a:pt x="4830" y="333"/>
                </a:lnTo>
                <a:lnTo>
                  <a:pt x="4829" y="325"/>
                </a:lnTo>
                <a:lnTo>
                  <a:pt x="4829" y="316"/>
                </a:lnTo>
                <a:lnTo>
                  <a:pt x="4829" y="300"/>
                </a:lnTo>
                <a:lnTo>
                  <a:pt x="4828" y="293"/>
                </a:lnTo>
                <a:lnTo>
                  <a:pt x="4826" y="286"/>
                </a:lnTo>
                <a:lnTo>
                  <a:pt x="4824" y="281"/>
                </a:lnTo>
                <a:lnTo>
                  <a:pt x="4819" y="276"/>
                </a:lnTo>
                <a:lnTo>
                  <a:pt x="4813" y="273"/>
                </a:lnTo>
                <a:lnTo>
                  <a:pt x="4804" y="270"/>
                </a:lnTo>
                <a:lnTo>
                  <a:pt x="4791" y="269"/>
                </a:lnTo>
                <a:lnTo>
                  <a:pt x="4777" y="270"/>
                </a:lnTo>
                <a:lnTo>
                  <a:pt x="4762" y="271"/>
                </a:lnTo>
                <a:lnTo>
                  <a:pt x="4749" y="270"/>
                </a:lnTo>
                <a:lnTo>
                  <a:pt x="4738" y="269"/>
                </a:lnTo>
                <a:lnTo>
                  <a:pt x="4728" y="266"/>
                </a:lnTo>
                <a:lnTo>
                  <a:pt x="4721" y="264"/>
                </a:lnTo>
                <a:lnTo>
                  <a:pt x="4714" y="261"/>
                </a:lnTo>
                <a:lnTo>
                  <a:pt x="4705" y="255"/>
                </a:lnTo>
                <a:lnTo>
                  <a:pt x="4700" y="252"/>
                </a:lnTo>
                <a:lnTo>
                  <a:pt x="4698" y="252"/>
                </a:lnTo>
                <a:lnTo>
                  <a:pt x="4696" y="253"/>
                </a:lnTo>
                <a:lnTo>
                  <a:pt x="4695" y="256"/>
                </a:lnTo>
                <a:lnTo>
                  <a:pt x="4694" y="261"/>
                </a:lnTo>
                <a:lnTo>
                  <a:pt x="4690" y="277"/>
                </a:lnTo>
                <a:lnTo>
                  <a:pt x="4687" y="296"/>
                </a:lnTo>
                <a:lnTo>
                  <a:pt x="4686" y="309"/>
                </a:lnTo>
                <a:lnTo>
                  <a:pt x="4685" y="319"/>
                </a:lnTo>
                <a:lnTo>
                  <a:pt x="4683" y="327"/>
                </a:lnTo>
                <a:lnTo>
                  <a:pt x="4682" y="330"/>
                </a:lnTo>
                <a:lnTo>
                  <a:pt x="4680" y="333"/>
                </a:lnTo>
                <a:lnTo>
                  <a:pt x="4673" y="339"/>
                </a:lnTo>
                <a:lnTo>
                  <a:pt x="4662" y="345"/>
                </a:lnTo>
                <a:lnTo>
                  <a:pt x="4645" y="354"/>
                </a:lnTo>
                <a:lnTo>
                  <a:pt x="4636" y="359"/>
                </a:lnTo>
                <a:lnTo>
                  <a:pt x="4629" y="364"/>
                </a:lnTo>
                <a:lnTo>
                  <a:pt x="4623" y="369"/>
                </a:lnTo>
                <a:lnTo>
                  <a:pt x="4619" y="375"/>
                </a:lnTo>
                <a:lnTo>
                  <a:pt x="4613" y="384"/>
                </a:lnTo>
                <a:lnTo>
                  <a:pt x="4609" y="392"/>
                </a:lnTo>
                <a:lnTo>
                  <a:pt x="4607" y="394"/>
                </a:lnTo>
                <a:lnTo>
                  <a:pt x="4605" y="396"/>
                </a:lnTo>
                <a:lnTo>
                  <a:pt x="4603" y="396"/>
                </a:lnTo>
                <a:lnTo>
                  <a:pt x="4600" y="396"/>
                </a:lnTo>
                <a:lnTo>
                  <a:pt x="4595" y="393"/>
                </a:lnTo>
                <a:lnTo>
                  <a:pt x="4590" y="389"/>
                </a:lnTo>
                <a:lnTo>
                  <a:pt x="4574" y="376"/>
                </a:lnTo>
                <a:lnTo>
                  <a:pt x="4559" y="364"/>
                </a:lnTo>
                <a:lnTo>
                  <a:pt x="4555" y="359"/>
                </a:lnTo>
                <a:lnTo>
                  <a:pt x="4554" y="358"/>
                </a:lnTo>
                <a:lnTo>
                  <a:pt x="4555" y="357"/>
                </a:lnTo>
                <a:lnTo>
                  <a:pt x="4558" y="356"/>
                </a:lnTo>
                <a:lnTo>
                  <a:pt x="4558" y="354"/>
                </a:lnTo>
                <a:lnTo>
                  <a:pt x="4558" y="350"/>
                </a:lnTo>
                <a:lnTo>
                  <a:pt x="4557" y="345"/>
                </a:lnTo>
                <a:lnTo>
                  <a:pt x="4553" y="338"/>
                </a:lnTo>
                <a:lnTo>
                  <a:pt x="4548" y="328"/>
                </a:lnTo>
                <a:lnTo>
                  <a:pt x="4540" y="314"/>
                </a:lnTo>
                <a:lnTo>
                  <a:pt x="4528" y="298"/>
                </a:lnTo>
                <a:lnTo>
                  <a:pt x="4513" y="277"/>
                </a:lnTo>
                <a:lnTo>
                  <a:pt x="4482" y="238"/>
                </a:lnTo>
                <a:lnTo>
                  <a:pt x="4457" y="208"/>
                </a:lnTo>
                <a:lnTo>
                  <a:pt x="4437" y="187"/>
                </a:lnTo>
                <a:lnTo>
                  <a:pt x="4428" y="179"/>
                </a:lnTo>
                <a:lnTo>
                  <a:pt x="4421" y="173"/>
                </a:lnTo>
                <a:lnTo>
                  <a:pt x="4415" y="169"/>
                </a:lnTo>
                <a:lnTo>
                  <a:pt x="4410" y="167"/>
                </a:lnTo>
                <a:lnTo>
                  <a:pt x="4404" y="166"/>
                </a:lnTo>
                <a:lnTo>
                  <a:pt x="4401" y="167"/>
                </a:lnTo>
                <a:lnTo>
                  <a:pt x="4399" y="168"/>
                </a:lnTo>
                <a:lnTo>
                  <a:pt x="4397" y="171"/>
                </a:lnTo>
                <a:lnTo>
                  <a:pt x="4396" y="175"/>
                </a:lnTo>
                <a:lnTo>
                  <a:pt x="4396" y="179"/>
                </a:lnTo>
                <a:lnTo>
                  <a:pt x="4395" y="184"/>
                </a:lnTo>
                <a:lnTo>
                  <a:pt x="4394" y="189"/>
                </a:lnTo>
                <a:lnTo>
                  <a:pt x="4391" y="200"/>
                </a:lnTo>
                <a:lnTo>
                  <a:pt x="4386" y="210"/>
                </a:lnTo>
                <a:lnTo>
                  <a:pt x="4380" y="219"/>
                </a:lnTo>
                <a:lnTo>
                  <a:pt x="4369" y="236"/>
                </a:lnTo>
                <a:lnTo>
                  <a:pt x="4364" y="242"/>
                </a:lnTo>
                <a:lnTo>
                  <a:pt x="4362" y="247"/>
                </a:lnTo>
                <a:lnTo>
                  <a:pt x="4361" y="249"/>
                </a:lnTo>
                <a:lnTo>
                  <a:pt x="4359" y="251"/>
                </a:lnTo>
                <a:lnTo>
                  <a:pt x="4353" y="254"/>
                </a:lnTo>
                <a:lnTo>
                  <a:pt x="4345" y="255"/>
                </a:lnTo>
                <a:lnTo>
                  <a:pt x="4336" y="254"/>
                </a:lnTo>
                <a:lnTo>
                  <a:pt x="4331" y="252"/>
                </a:lnTo>
                <a:lnTo>
                  <a:pt x="4326" y="250"/>
                </a:lnTo>
                <a:lnTo>
                  <a:pt x="4321" y="248"/>
                </a:lnTo>
                <a:lnTo>
                  <a:pt x="4315" y="244"/>
                </a:lnTo>
                <a:lnTo>
                  <a:pt x="4310" y="240"/>
                </a:lnTo>
                <a:lnTo>
                  <a:pt x="4304" y="234"/>
                </a:lnTo>
                <a:lnTo>
                  <a:pt x="4299" y="228"/>
                </a:lnTo>
                <a:lnTo>
                  <a:pt x="4294" y="221"/>
                </a:lnTo>
                <a:lnTo>
                  <a:pt x="4276" y="194"/>
                </a:lnTo>
                <a:lnTo>
                  <a:pt x="4268" y="183"/>
                </a:lnTo>
                <a:lnTo>
                  <a:pt x="4262" y="173"/>
                </a:lnTo>
                <a:lnTo>
                  <a:pt x="4258" y="164"/>
                </a:lnTo>
                <a:lnTo>
                  <a:pt x="4255" y="155"/>
                </a:lnTo>
                <a:lnTo>
                  <a:pt x="4255" y="145"/>
                </a:lnTo>
                <a:lnTo>
                  <a:pt x="4256" y="134"/>
                </a:lnTo>
                <a:lnTo>
                  <a:pt x="4260" y="123"/>
                </a:lnTo>
                <a:lnTo>
                  <a:pt x="4265" y="110"/>
                </a:lnTo>
                <a:lnTo>
                  <a:pt x="4270" y="98"/>
                </a:lnTo>
                <a:lnTo>
                  <a:pt x="4274" y="86"/>
                </a:lnTo>
                <a:lnTo>
                  <a:pt x="4276" y="75"/>
                </a:lnTo>
                <a:lnTo>
                  <a:pt x="4276" y="70"/>
                </a:lnTo>
                <a:lnTo>
                  <a:pt x="4275" y="65"/>
                </a:lnTo>
                <a:lnTo>
                  <a:pt x="4273" y="61"/>
                </a:lnTo>
                <a:lnTo>
                  <a:pt x="4270" y="57"/>
                </a:lnTo>
                <a:lnTo>
                  <a:pt x="4266" y="54"/>
                </a:lnTo>
                <a:lnTo>
                  <a:pt x="4260" y="52"/>
                </a:lnTo>
                <a:lnTo>
                  <a:pt x="4247" y="46"/>
                </a:lnTo>
                <a:lnTo>
                  <a:pt x="4235" y="40"/>
                </a:lnTo>
                <a:lnTo>
                  <a:pt x="4224" y="34"/>
                </a:lnTo>
                <a:lnTo>
                  <a:pt x="4213" y="28"/>
                </a:lnTo>
                <a:lnTo>
                  <a:pt x="4203" y="25"/>
                </a:lnTo>
                <a:lnTo>
                  <a:pt x="4198" y="24"/>
                </a:lnTo>
                <a:lnTo>
                  <a:pt x="4193" y="24"/>
                </a:lnTo>
                <a:lnTo>
                  <a:pt x="4189" y="26"/>
                </a:lnTo>
                <a:lnTo>
                  <a:pt x="4185" y="28"/>
                </a:lnTo>
                <a:lnTo>
                  <a:pt x="4181" y="32"/>
                </a:lnTo>
                <a:lnTo>
                  <a:pt x="4177" y="36"/>
                </a:lnTo>
                <a:lnTo>
                  <a:pt x="4173" y="41"/>
                </a:lnTo>
                <a:lnTo>
                  <a:pt x="4169" y="44"/>
                </a:lnTo>
                <a:lnTo>
                  <a:pt x="4165" y="45"/>
                </a:lnTo>
                <a:lnTo>
                  <a:pt x="4161" y="44"/>
                </a:lnTo>
                <a:lnTo>
                  <a:pt x="4156" y="42"/>
                </a:lnTo>
                <a:lnTo>
                  <a:pt x="4151" y="40"/>
                </a:lnTo>
                <a:lnTo>
                  <a:pt x="4141" y="33"/>
                </a:lnTo>
                <a:lnTo>
                  <a:pt x="4132" y="26"/>
                </a:lnTo>
                <a:lnTo>
                  <a:pt x="4122" y="20"/>
                </a:lnTo>
                <a:lnTo>
                  <a:pt x="4118" y="18"/>
                </a:lnTo>
                <a:lnTo>
                  <a:pt x="4113" y="18"/>
                </a:lnTo>
                <a:lnTo>
                  <a:pt x="4109" y="19"/>
                </a:lnTo>
                <a:lnTo>
                  <a:pt x="4106" y="21"/>
                </a:lnTo>
                <a:lnTo>
                  <a:pt x="4097" y="29"/>
                </a:lnTo>
                <a:lnTo>
                  <a:pt x="4086" y="38"/>
                </a:lnTo>
                <a:lnTo>
                  <a:pt x="4073" y="46"/>
                </a:lnTo>
                <a:lnTo>
                  <a:pt x="4060" y="53"/>
                </a:lnTo>
                <a:lnTo>
                  <a:pt x="4052" y="56"/>
                </a:lnTo>
                <a:lnTo>
                  <a:pt x="4045" y="58"/>
                </a:lnTo>
                <a:lnTo>
                  <a:pt x="4038" y="60"/>
                </a:lnTo>
                <a:lnTo>
                  <a:pt x="4031" y="61"/>
                </a:lnTo>
                <a:lnTo>
                  <a:pt x="4024" y="60"/>
                </a:lnTo>
                <a:lnTo>
                  <a:pt x="4018" y="59"/>
                </a:lnTo>
                <a:lnTo>
                  <a:pt x="4012" y="56"/>
                </a:lnTo>
                <a:lnTo>
                  <a:pt x="4007" y="52"/>
                </a:lnTo>
                <a:lnTo>
                  <a:pt x="4002" y="47"/>
                </a:lnTo>
                <a:lnTo>
                  <a:pt x="3996" y="43"/>
                </a:lnTo>
                <a:lnTo>
                  <a:pt x="3991" y="39"/>
                </a:lnTo>
                <a:lnTo>
                  <a:pt x="3985" y="37"/>
                </a:lnTo>
                <a:lnTo>
                  <a:pt x="3979" y="34"/>
                </a:lnTo>
                <a:lnTo>
                  <a:pt x="3973" y="33"/>
                </a:lnTo>
                <a:lnTo>
                  <a:pt x="3967" y="32"/>
                </a:lnTo>
                <a:lnTo>
                  <a:pt x="3962" y="32"/>
                </a:lnTo>
                <a:lnTo>
                  <a:pt x="3956" y="32"/>
                </a:lnTo>
                <a:lnTo>
                  <a:pt x="3951" y="33"/>
                </a:lnTo>
                <a:lnTo>
                  <a:pt x="3946" y="34"/>
                </a:lnTo>
                <a:lnTo>
                  <a:pt x="3941" y="37"/>
                </a:lnTo>
                <a:lnTo>
                  <a:pt x="3937" y="39"/>
                </a:lnTo>
                <a:lnTo>
                  <a:pt x="3933" y="43"/>
                </a:lnTo>
                <a:lnTo>
                  <a:pt x="3930" y="47"/>
                </a:lnTo>
                <a:lnTo>
                  <a:pt x="3928" y="52"/>
                </a:lnTo>
                <a:lnTo>
                  <a:pt x="3925" y="58"/>
                </a:lnTo>
                <a:lnTo>
                  <a:pt x="3924" y="60"/>
                </a:lnTo>
                <a:lnTo>
                  <a:pt x="3922" y="57"/>
                </a:lnTo>
                <a:lnTo>
                  <a:pt x="3920" y="52"/>
                </a:lnTo>
                <a:lnTo>
                  <a:pt x="3918" y="49"/>
                </a:lnTo>
                <a:lnTo>
                  <a:pt x="3915" y="46"/>
                </a:lnTo>
                <a:lnTo>
                  <a:pt x="3911" y="42"/>
                </a:lnTo>
                <a:lnTo>
                  <a:pt x="3905" y="39"/>
                </a:lnTo>
                <a:lnTo>
                  <a:pt x="3899" y="37"/>
                </a:lnTo>
                <a:lnTo>
                  <a:pt x="3890" y="35"/>
                </a:lnTo>
                <a:lnTo>
                  <a:pt x="3880" y="33"/>
                </a:lnTo>
                <a:lnTo>
                  <a:pt x="3867" y="33"/>
                </a:lnTo>
                <a:lnTo>
                  <a:pt x="3853" y="34"/>
                </a:lnTo>
                <a:lnTo>
                  <a:pt x="3836" y="37"/>
                </a:lnTo>
                <a:lnTo>
                  <a:pt x="3818" y="41"/>
                </a:lnTo>
                <a:lnTo>
                  <a:pt x="3798" y="47"/>
                </a:lnTo>
                <a:lnTo>
                  <a:pt x="3778" y="54"/>
                </a:lnTo>
                <a:lnTo>
                  <a:pt x="3757" y="62"/>
                </a:lnTo>
                <a:lnTo>
                  <a:pt x="3716" y="80"/>
                </a:lnTo>
                <a:lnTo>
                  <a:pt x="3679" y="97"/>
                </a:lnTo>
                <a:lnTo>
                  <a:pt x="3648" y="112"/>
                </a:lnTo>
                <a:lnTo>
                  <a:pt x="3618" y="127"/>
                </a:lnTo>
                <a:lnTo>
                  <a:pt x="3611" y="132"/>
                </a:lnTo>
                <a:lnTo>
                  <a:pt x="3605" y="136"/>
                </a:lnTo>
                <a:lnTo>
                  <a:pt x="3597" y="140"/>
                </a:lnTo>
                <a:lnTo>
                  <a:pt x="3593" y="141"/>
                </a:lnTo>
                <a:lnTo>
                  <a:pt x="3590" y="141"/>
                </a:lnTo>
                <a:lnTo>
                  <a:pt x="3586" y="141"/>
                </a:lnTo>
                <a:lnTo>
                  <a:pt x="3583" y="139"/>
                </a:lnTo>
                <a:lnTo>
                  <a:pt x="3580" y="137"/>
                </a:lnTo>
                <a:lnTo>
                  <a:pt x="3578" y="133"/>
                </a:lnTo>
                <a:lnTo>
                  <a:pt x="3577" y="127"/>
                </a:lnTo>
                <a:lnTo>
                  <a:pt x="3576" y="119"/>
                </a:lnTo>
                <a:lnTo>
                  <a:pt x="3577" y="111"/>
                </a:lnTo>
                <a:lnTo>
                  <a:pt x="3578" y="104"/>
                </a:lnTo>
                <a:lnTo>
                  <a:pt x="3579" y="97"/>
                </a:lnTo>
                <a:lnTo>
                  <a:pt x="3581" y="92"/>
                </a:lnTo>
                <a:lnTo>
                  <a:pt x="3586" y="82"/>
                </a:lnTo>
                <a:lnTo>
                  <a:pt x="3592" y="73"/>
                </a:lnTo>
                <a:lnTo>
                  <a:pt x="3597" y="66"/>
                </a:lnTo>
                <a:lnTo>
                  <a:pt x="3602" y="59"/>
                </a:lnTo>
                <a:lnTo>
                  <a:pt x="3605" y="52"/>
                </a:lnTo>
                <a:lnTo>
                  <a:pt x="3606" y="48"/>
                </a:lnTo>
                <a:lnTo>
                  <a:pt x="3607" y="44"/>
                </a:lnTo>
                <a:lnTo>
                  <a:pt x="3606" y="35"/>
                </a:lnTo>
                <a:lnTo>
                  <a:pt x="3603" y="26"/>
                </a:lnTo>
                <a:lnTo>
                  <a:pt x="3598" y="18"/>
                </a:lnTo>
                <a:lnTo>
                  <a:pt x="3592" y="10"/>
                </a:lnTo>
                <a:lnTo>
                  <a:pt x="3588" y="7"/>
                </a:lnTo>
                <a:lnTo>
                  <a:pt x="3584" y="5"/>
                </a:lnTo>
                <a:lnTo>
                  <a:pt x="3579" y="3"/>
                </a:lnTo>
                <a:lnTo>
                  <a:pt x="3573" y="1"/>
                </a:lnTo>
                <a:lnTo>
                  <a:pt x="3567" y="0"/>
                </a:lnTo>
                <a:lnTo>
                  <a:pt x="3561" y="0"/>
                </a:lnTo>
                <a:lnTo>
                  <a:pt x="3554" y="1"/>
                </a:lnTo>
                <a:lnTo>
                  <a:pt x="3546" y="2"/>
                </a:lnTo>
                <a:lnTo>
                  <a:pt x="3535" y="6"/>
                </a:lnTo>
                <a:lnTo>
                  <a:pt x="3530" y="9"/>
                </a:lnTo>
                <a:lnTo>
                  <a:pt x="3528" y="11"/>
                </a:lnTo>
                <a:lnTo>
                  <a:pt x="3528" y="12"/>
                </a:lnTo>
                <a:lnTo>
                  <a:pt x="3527" y="13"/>
                </a:lnTo>
                <a:lnTo>
                  <a:pt x="3521" y="14"/>
                </a:lnTo>
                <a:lnTo>
                  <a:pt x="3490" y="14"/>
                </a:lnTo>
                <a:lnTo>
                  <a:pt x="3466" y="15"/>
                </a:lnTo>
                <a:lnTo>
                  <a:pt x="3446" y="17"/>
                </a:lnTo>
                <a:lnTo>
                  <a:pt x="3428" y="21"/>
                </a:lnTo>
                <a:lnTo>
                  <a:pt x="3421" y="24"/>
                </a:lnTo>
                <a:lnTo>
                  <a:pt x="3415" y="27"/>
                </a:lnTo>
                <a:lnTo>
                  <a:pt x="3409" y="30"/>
                </a:lnTo>
                <a:lnTo>
                  <a:pt x="3404" y="33"/>
                </a:lnTo>
                <a:lnTo>
                  <a:pt x="3401" y="37"/>
                </a:lnTo>
                <a:lnTo>
                  <a:pt x="3398" y="41"/>
                </a:lnTo>
                <a:lnTo>
                  <a:pt x="3396" y="45"/>
                </a:lnTo>
                <a:lnTo>
                  <a:pt x="3395" y="50"/>
                </a:lnTo>
                <a:lnTo>
                  <a:pt x="3395" y="54"/>
                </a:lnTo>
                <a:lnTo>
                  <a:pt x="3396" y="59"/>
                </a:lnTo>
                <a:lnTo>
                  <a:pt x="3398" y="66"/>
                </a:lnTo>
                <a:lnTo>
                  <a:pt x="3397" y="70"/>
                </a:lnTo>
                <a:lnTo>
                  <a:pt x="3395" y="71"/>
                </a:lnTo>
                <a:lnTo>
                  <a:pt x="3392" y="71"/>
                </a:lnTo>
                <a:lnTo>
                  <a:pt x="3387" y="73"/>
                </a:lnTo>
                <a:lnTo>
                  <a:pt x="3384" y="74"/>
                </a:lnTo>
                <a:lnTo>
                  <a:pt x="3381" y="77"/>
                </a:lnTo>
                <a:lnTo>
                  <a:pt x="3377" y="81"/>
                </a:lnTo>
                <a:lnTo>
                  <a:pt x="3374" y="86"/>
                </a:lnTo>
                <a:lnTo>
                  <a:pt x="3370" y="92"/>
                </a:lnTo>
                <a:lnTo>
                  <a:pt x="3366" y="100"/>
                </a:lnTo>
                <a:lnTo>
                  <a:pt x="3357" y="119"/>
                </a:lnTo>
                <a:lnTo>
                  <a:pt x="3347" y="137"/>
                </a:lnTo>
                <a:lnTo>
                  <a:pt x="3338" y="156"/>
                </a:lnTo>
                <a:lnTo>
                  <a:pt x="3330" y="174"/>
                </a:lnTo>
                <a:lnTo>
                  <a:pt x="3327" y="183"/>
                </a:lnTo>
                <a:lnTo>
                  <a:pt x="3325" y="191"/>
                </a:lnTo>
                <a:lnTo>
                  <a:pt x="3323" y="199"/>
                </a:lnTo>
                <a:lnTo>
                  <a:pt x="3323" y="207"/>
                </a:lnTo>
                <a:lnTo>
                  <a:pt x="3323" y="215"/>
                </a:lnTo>
                <a:lnTo>
                  <a:pt x="3325" y="222"/>
                </a:lnTo>
                <a:lnTo>
                  <a:pt x="3328" y="229"/>
                </a:lnTo>
                <a:lnTo>
                  <a:pt x="3332" y="236"/>
                </a:lnTo>
                <a:lnTo>
                  <a:pt x="3337" y="242"/>
                </a:lnTo>
                <a:lnTo>
                  <a:pt x="3343" y="248"/>
                </a:lnTo>
                <a:lnTo>
                  <a:pt x="3350" y="253"/>
                </a:lnTo>
                <a:lnTo>
                  <a:pt x="3358" y="257"/>
                </a:lnTo>
                <a:lnTo>
                  <a:pt x="3373" y="266"/>
                </a:lnTo>
                <a:lnTo>
                  <a:pt x="3386" y="272"/>
                </a:lnTo>
                <a:lnTo>
                  <a:pt x="3397" y="278"/>
                </a:lnTo>
                <a:lnTo>
                  <a:pt x="3401" y="280"/>
                </a:lnTo>
                <a:lnTo>
                  <a:pt x="3404" y="282"/>
                </a:lnTo>
                <a:lnTo>
                  <a:pt x="3405" y="284"/>
                </a:lnTo>
                <a:lnTo>
                  <a:pt x="3404" y="286"/>
                </a:lnTo>
                <a:lnTo>
                  <a:pt x="3401" y="287"/>
                </a:lnTo>
                <a:lnTo>
                  <a:pt x="3396" y="289"/>
                </a:lnTo>
                <a:lnTo>
                  <a:pt x="3382" y="291"/>
                </a:lnTo>
                <a:lnTo>
                  <a:pt x="3367" y="291"/>
                </a:lnTo>
                <a:lnTo>
                  <a:pt x="3350" y="290"/>
                </a:lnTo>
                <a:lnTo>
                  <a:pt x="3334" y="288"/>
                </a:lnTo>
                <a:lnTo>
                  <a:pt x="3319" y="283"/>
                </a:lnTo>
                <a:lnTo>
                  <a:pt x="3312" y="280"/>
                </a:lnTo>
                <a:lnTo>
                  <a:pt x="3305" y="277"/>
                </a:lnTo>
                <a:lnTo>
                  <a:pt x="3299" y="273"/>
                </a:lnTo>
                <a:lnTo>
                  <a:pt x="3294" y="269"/>
                </a:lnTo>
                <a:lnTo>
                  <a:pt x="3290" y="264"/>
                </a:lnTo>
                <a:lnTo>
                  <a:pt x="3287" y="259"/>
                </a:lnTo>
                <a:lnTo>
                  <a:pt x="3282" y="248"/>
                </a:lnTo>
                <a:lnTo>
                  <a:pt x="3278" y="239"/>
                </a:lnTo>
                <a:lnTo>
                  <a:pt x="3276" y="231"/>
                </a:lnTo>
                <a:lnTo>
                  <a:pt x="3274" y="223"/>
                </a:lnTo>
                <a:lnTo>
                  <a:pt x="3272" y="205"/>
                </a:lnTo>
                <a:lnTo>
                  <a:pt x="3268" y="179"/>
                </a:lnTo>
                <a:lnTo>
                  <a:pt x="3262" y="151"/>
                </a:lnTo>
                <a:lnTo>
                  <a:pt x="3259" y="139"/>
                </a:lnTo>
                <a:lnTo>
                  <a:pt x="3254" y="129"/>
                </a:lnTo>
                <a:lnTo>
                  <a:pt x="3251" y="124"/>
                </a:lnTo>
                <a:lnTo>
                  <a:pt x="3248" y="121"/>
                </a:lnTo>
                <a:lnTo>
                  <a:pt x="3244" y="117"/>
                </a:lnTo>
                <a:lnTo>
                  <a:pt x="3240" y="115"/>
                </a:lnTo>
                <a:lnTo>
                  <a:pt x="3236" y="113"/>
                </a:lnTo>
                <a:lnTo>
                  <a:pt x="3230" y="112"/>
                </a:lnTo>
                <a:lnTo>
                  <a:pt x="3224" y="111"/>
                </a:lnTo>
                <a:lnTo>
                  <a:pt x="3218" y="112"/>
                </a:lnTo>
                <a:lnTo>
                  <a:pt x="3211" y="112"/>
                </a:lnTo>
                <a:lnTo>
                  <a:pt x="3205" y="111"/>
                </a:lnTo>
                <a:lnTo>
                  <a:pt x="3200" y="108"/>
                </a:lnTo>
                <a:lnTo>
                  <a:pt x="3196" y="106"/>
                </a:lnTo>
                <a:lnTo>
                  <a:pt x="3188" y="98"/>
                </a:lnTo>
                <a:lnTo>
                  <a:pt x="3181" y="90"/>
                </a:lnTo>
                <a:lnTo>
                  <a:pt x="3177" y="86"/>
                </a:lnTo>
                <a:lnTo>
                  <a:pt x="3173" y="83"/>
                </a:lnTo>
                <a:lnTo>
                  <a:pt x="3168" y="81"/>
                </a:lnTo>
                <a:lnTo>
                  <a:pt x="3163" y="79"/>
                </a:lnTo>
                <a:lnTo>
                  <a:pt x="3158" y="78"/>
                </a:lnTo>
                <a:lnTo>
                  <a:pt x="3151" y="79"/>
                </a:lnTo>
                <a:lnTo>
                  <a:pt x="3144" y="81"/>
                </a:lnTo>
                <a:lnTo>
                  <a:pt x="3135" y="85"/>
                </a:lnTo>
                <a:lnTo>
                  <a:pt x="3126" y="91"/>
                </a:lnTo>
                <a:lnTo>
                  <a:pt x="3118" y="96"/>
                </a:lnTo>
                <a:lnTo>
                  <a:pt x="3104" y="109"/>
                </a:lnTo>
                <a:lnTo>
                  <a:pt x="3093" y="121"/>
                </a:lnTo>
                <a:lnTo>
                  <a:pt x="3083" y="131"/>
                </a:lnTo>
                <a:lnTo>
                  <a:pt x="3079" y="134"/>
                </a:lnTo>
                <a:lnTo>
                  <a:pt x="3074" y="137"/>
                </a:lnTo>
                <a:lnTo>
                  <a:pt x="3070" y="138"/>
                </a:lnTo>
                <a:lnTo>
                  <a:pt x="3066" y="138"/>
                </a:lnTo>
                <a:lnTo>
                  <a:pt x="3062" y="137"/>
                </a:lnTo>
                <a:lnTo>
                  <a:pt x="3058" y="133"/>
                </a:lnTo>
                <a:lnTo>
                  <a:pt x="3053" y="127"/>
                </a:lnTo>
                <a:lnTo>
                  <a:pt x="3048" y="119"/>
                </a:lnTo>
                <a:lnTo>
                  <a:pt x="3043" y="110"/>
                </a:lnTo>
                <a:lnTo>
                  <a:pt x="3038" y="102"/>
                </a:lnTo>
                <a:lnTo>
                  <a:pt x="3026" y="87"/>
                </a:lnTo>
                <a:lnTo>
                  <a:pt x="3013" y="73"/>
                </a:lnTo>
                <a:lnTo>
                  <a:pt x="2999" y="61"/>
                </a:lnTo>
                <a:lnTo>
                  <a:pt x="2972" y="38"/>
                </a:lnTo>
                <a:lnTo>
                  <a:pt x="2959" y="26"/>
                </a:lnTo>
                <a:lnTo>
                  <a:pt x="2947" y="14"/>
                </a:lnTo>
                <a:lnTo>
                  <a:pt x="2941" y="8"/>
                </a:lnTo>
                <a:lnTo>
                  <a:pt x="2934" y="4"/>
                </a:lnTo>
                <a:lnTo>
                  <a:pt x="2928" y="1"/>
                </a:lnTo>
                <a:lnTo>
                  <a:pt x="2921" y="0"/>
                </a:lnTo>
                <a:lnTo>
                  <a:pt x="2915" y="0"/>
                </a:lnTo>
                <a:lnTo>
                  <a:pt x="2908" y="0"/>
                </a:lnTo>
                <a:lnTo>
                  <a:pt x="2902" y="2"/>
                </a:lnTo>
                <a:lnTo>
                  <a:pt x="2896" y="4"/>
                </a:lnTo>
                <a:lnTo>
                  <a:pt x="2891" y="7"/>
                </a:lnTo>
                <a:lnTo>
                  <a:pt x="2886" y="10"/>
                </a:lnTo>
                <a:lnTo>
                  <a:pt x="2882" y="14"/>
                </a:lnTo>
                <a:lnTo>
                  <a:pt x="2879" y="19"/>
                </a:lnTo>
                <a:lnTo>
                  <a:pt x="2877" y="23"/>
                </a:lnTo>
                <a:lnTo>
                  <a:pt x="2876" y="28"/>
                </a:lnTo>
                <a:lnTo>
                  <a:pt x="2877" y="32"/>
                </a:lnTo>
                <a:lnTo>
                  <a:pt x="2879" y="36"/>
                </a:lnTo>
                <a:lnTo>
                  <a:pt x="2881" y="41"/>
                </a:lnTo>
                <a:lnTo>
                  <a:pt x="2883" y="45"/>
                </a:lnTo>
                <a:lnTo>
                  <a:pt x="2883" y="50"/>
                </a:lnTo>
                <a:lnTo>
                  <a:pt x="2883" y="54"/>
                </a:lnTo>
                <a:lnTo>
                  <a:pt x="2882" y="59"/>
                </a:lnTo>
                <a:lnTo>
                  <a:pt x="2880" y="63"/>
                </a:lnTo>
                <a:lnTo>
                  <a:pt x="2874" y="72"/>
                </a:lnTo>
                <a:lnTo>
                  <a:pt x="2868" y="80"/>
                </a:lnTo>
                <a:lnTo>
                  <a:pt x="2861" y="87"/>
                </a:lnTo>
                <a:lnTo>
                  <a:pt x="2854" y="93"/>
                </a:lnTo>
                <a:lnTo>
                  <a:pt x="2848" y="97"/>
                </a:lnTo>
                <a:lnTo>
                  <a:pt x="2840" y="100"/>
                </a:lnTo>
                <a:lnTo>
                  <a:pt x="2830" y="103"/>
                </a:lnTo>
                <a:lnTo>
                  <a:pt x="2818" y="106"/>
                </a:lnTo>
                <a:lnTo>
                  <a:pt x="2806" y="110"/>
                </a:lnTo>
                <a:lnTo>
                  <a:pt x="2801" y="113"/>
                </a:lnTo>
                <a:lnTo>
                  <a:pt x="2797" y="115"/>
                </a:lnTo>
                <a:lnTo>
                  <a:pt x="2794" y="118"/>
                </a:lnTo>
                <a:lnTo>
                  <a:pt x="2792" y="122"/>
                </a:lnTo>
                <a:lnTo>
                  <a:pt x="2791" y="125"/>
                </a:lnTo>
                <a:lnTo>
                  <a:pt x="2792" y="129"/>
                </a:lnTo>
                <a:lnTo>
                  <a:pt x="2794" y="133"/>
                </a:lnTo>
                <a:lnTo>
                  <a:pt x="2799" y="138"/>
                </a:lnTo>
                <a:lnTo>
                  <a:pt x="2803" y="143"/>
                </a:lnTo>
                <a:lnTo>
                  <a:pt x="2805" y="146"/>
                </a:lnTo>
                <a:lnTo>
                  <a:pt x="2805" y="149"/>
                </a:lnTo>
                <a:lnTo>
                  <a:pt x="2803" y="151"/>
                </a:lnTo>
                <a:lnTo>
                  <a:pt x="2800" y="153"/>
                </a:lnTo>
                <a:lnTo>
                  <a:pt x="2796" y="155"/>
                </a:lnTo>
                <a:lnTo>
                  <a:pt x="2785" y="158"/>
                </a:lnTo>
                <a:lnTo>
                  <a:pt x="2773" y="163"/>
                </a:lnTo>
                <a:lnTo>
                  <a:pt x="2768" y="166"/>
                </a:lnTo>
                <a:lnTo>
                  <a:pt x="2763" y="170"/>
                </a:lnTo>
                <a:lnTo>
                  <a:pt x="2760" y="175"/>
                </a:lnTo>
                <a:lnTo>
                  <a:pt x="2757" y="182"/>
                </a:lnTo>
                <a:lnTo>
                  <a:pt x="2756" y="189"/>
                </a:lnTo>
                <a:lnTo>
                  <a:pt x="2757" y="198"/>
                </a:lnTo>
                <a:lnTo>
                  <a:pt x="2761" y="218"/>
                </a:lnTo>
                <a:lnTo>
                  <a:pt x="2762" y="236"/>
                </a:lnTo>
                <a:lnTo>
                  <a:pt x="2761" y="252"/>
                </a:lnTo>
                <a:lnTo>
                  <a:pt x="2760" y="259"/>
                </a:lnTo>
                <a:lnTo>
                  <a:pt x="2759" y="264"/>
                </a:lnTo>
                <a:lnTo>
                  <a:pt x="2757" y="268"/>
                </a:lnTo>
                <a:lnTo>
                  <a:pt x="2755" y="271"/>
                </a:lnTo>
                <a:lnTo>
                  <a:pt x="2752" y="273"/>
                </a:lnTo>
                <a:lnTo>
                  <a:pt x="2749" y="272"/>
                </a:lnTo>
                <a:lnTo>
                  <a:pt x="2746" y="270"/>
                </a:lnTo>
                <a:lnTo>
                  <a:pt x="2743" y="266"/>
                </a:lnTo>
                <a:lnTo>
                  <a:pt x="2739" y="260"/>
                </a:lnTo>
                <a:lnTo>
                  <a:pt x="2735" y="251"/>
                </a:lnTo>
                <a:lnTo>
                  <a:pt x="2731" y="241"/>
                </a:lnTo>
                <a:lnTo>
                  <a:pt x="2729" y="232"/>
                </a:lnTo>
                <a:lnTo>
                  <a:pt x="2727" y="223"/>
                </a:lnTo>
                <a:lnTo>
                  <a:pt x="2726" y="215"/>
                </a:lnTo>
                <a:lnTo>
                  <a:pt x="2726" y="199"/>
                </a:lnTo>
                <a:lnTo>
                  <a:pt x="2726" y="184"/>
                </a:lnTo>
                <a:lnTo>
                  <a:pt x="2727" y="170"/>
                </a:lnTo>
                <a:lnTo>
                  <a:pt x="2726" y="163"/>
                </a:lnTo>
                <a:lnTo>
                  <a:pt x="2725" y="156"/>
                </a:lnTo>
                <a:lnTo>
                  <a:pt x="2724" y="150"/>
                </a:lnTo>
                <a:lnTo>
                  <a:pt x="2721" y="143"/>
                </a:lnTo>
                <a:lnTo>
                  <a:pt x="2717" y="137"/>
                </a:lnTo>
                <a:lnTo>
                  <a:pt x="2712" y="131"/>
                </a:lnTo>
                <a:lnTo>
                  <a:pt x="2702" y="117"/>
                </a:lnTo>
                <a:lnTo>
                  <a:pt x="2691" y="103"/>
                </a:lnTo>
                <a:lnTo>
                  <a:pt x="2682" y="89"/>
                </a:lnTo>
                <a:lnTo>
                  <a:pt x="2672" y="76"/>
                </a:lnTo>
                <a:lnTo>
                  <a:pt x="2668" y="71"/>
                </a:lnTo>
                <a:lnTo>
                  <a:pt x="2663" y="67"/>
                </a:lnTo>
                <a:lnTo>
                  <a:pt x="2659" y="65"/>
                </a:lnTo>
                <a:lnTo>
                  <a:pt x="2656" y="63"/>
                </a:lnTo>
                <a:lnTo>
                  <a:pt x="2652" y="64"/>
                </a:lnTo>
                <a:lnTo>
                  <a:pt x="2649" y="66"/>
                </a:lnTo>
                <a:lnTo>
                  <a:pt x="2646" y="70"/>
                </a:lnTo>
                <a:lnTo>
                  <a:pt x="2644" y="76"/>
                </a:lnTo>
                <a:lnTo>
                  <a:pt x="2641" y="75"/>
                </a:lnTo>
                <a:lnTo>
                  <a:pt x="2638" y="74"/>
                </a:lnTo>
                <a:lnTo>
                  <a:pt x="2634" y="73"/>
                </a:lnTo>
                <a:lnTo>
                  <a:pt x="2630" y="73"/>
                </a:lnTo>
                <a:lnTo>
                  <a:pt x="2624" y="74"/>
                </a:lnTo>
                <a:lnTo>
                  <a:pt x="2618" y="76"/>
                </a:lnTo>
                <a:lnTo>
                  <a:pt x="2603" y="82"/>
                </a:lnTo>
                <a:lnTo>
                  <a:pt x="2589" y="89"/>
                </a:lnTo>
                <a:lnTo>
                  <a:pt x="2577" y="97"/>
                </a:lnTo>
                <a:lnTo>
                  <a:pt x="2568" y="104"/>
                </a:lnTo>
                <a:lnTo>
                  <a:pt x="2560" y="112"/>
                </a:lnTo>
                <a:lnTo>
                  <a:pt x="2554" y="120"/>
                </a:lnTo>
                <a:lnTo>
                  <a:pt x="2550" y="128"/>
                </a:lnTo>
                <a:lnTo>
                  <a:pt x="2547" y="136"/>
                </a:lnTo>
                <a:lnTo>
                  <a:pt x="2545" y="143"/>
                </a:lnTo>
                <a:lnTo>
                  <a:pt x="2542" y="156"/>
                </a:lnTo>
                <a:lnTo>
                  <a:pt x="2541" y="166"/>
                </a:lnTo>
                <a:lnTo>
                  <a:pt x="2540" y="169"/>
                </a:lnTo>
                <a:lnTo>
                  <a:pt x="2538" y="171"/>
                </a:lnTo>
                <a:lnTo>
                  <a:pt x="2535" y="172"/>
                </a:lnTo>
                <a:lnTo>
                  <a:pt x="2532" y="172"/>
                </a:lnTo>
                <a:lnTo>
                  <a:pt x="2516" y="167"/>
                </a:lnTo>
                <a:lnTo>
                  <a:pt x="2503" y="162"/>
                </a:lnTo>
                <a:lnTo>
                  <a:pt x="2491" y="156"/>
                </a:lnTo>
                <a:lnTo>
                  <a:pt x="2481" y="150"/>
                </a:lnTo>
                <a:lnTo>
                  <a:pt x="2472" y="144"/>
                </a:lnTo>
                <a:lnTo>
                  <a:pt x="2465" y="138"/>
                </a:lnTo>
                <a:lnTo>
                  <a:pt x="2453" y="128"/>
                </a:lnTo>
                <a:lnTo>
                  <a:pt x="2448" y="124"/>
                </a:lnTo>
                <a:lnTo>
                  <a:pt x="2443" y="120"/>
                </a:lnTo>
                <a:lnTo>
                  <a:pt x="2438" y="118"/>
                </a:lnTo>
                <a:lnTo>
                  <a:pt x="2433" y="118"/>
                </a:lnTo>
                <a:lnTo>
                  <a:pt x="2427" y="119"/>
                </a:lnTo>
                <a:lnTo>
                  <a:pt x="2421" y="122"/>
                </a:lnTo>
                <a:lnTo>
                  <a:pt x="2414" y="127"/>
                </a:lnTo>
                <a:lnTo>
                  <a:pt x="2406" y="134"/>
                </a:lnTo>
                <a:lnTo>
                  <a:pt x="2398" y="143"/>
                </a:lnTo>
                <a:lnTo>
                  <a:pt x="2391" y="151"/>
                </a:lnTo>
                <a:lnTo>
                  <a:pt x="2384" y="160"/>
                </a:lnTo>
                <a:lnTo>
                  <a:pt x="2378" y="169"/>
                </a:lnTo>
                <a:lnTo>
                  <a:pt x="2373" y="177"/>
                </a:lnTo>
                <a:lnTo>
                  <a:pt x="2369" y="185"/>
                </a:lnTo>
                <a:lnTo>
                  <a:pt x="2366" y="193"/>
                </a:lnTo>
                <a:lnTo>
                  <a:pt x="2363" y="201"/>
                </a:lnTo>
                <a:lnTo>
                  <a:pt x="2362" y="208"/>
                </a:lnTo>
                <a:lnTo>
                  <a:pt x="2361" y="214"/>
                </a:lnTo>
                <a:lnTo>
                  <a:pt x="2362" y="220"/>
                </a:lnTo>
                <a:lnTo>
                  <a:pt x="2363" y="225"/>
                </a:lnTo>
                <a:lnTo>
                  <a:pt x="2366" y="229"/>
                </a:lnTo>
                <a:lnTo>
                  <a:pt x="2369" y="232"/>
                </a:lnTo>
                <a:lnTo>
                  <a:pt x="2374" y="235"/>
                </a:lnTo>
                <a:lnTo>
                  <a:pt x="2380" y="236"/>
                </a:lnTo>
                <a:lnTo>
                  <a:pt x="2390" y="237"/>
                </a:lnTo>
                <a:lnTo>
                  <a:pt x="2398" y="239"/>
                </a:lnTo>
                <a:lnTo>
                  <a:pt x="2411" y="243"/>
                </a:lnTo>
                <a:lnTo>
                  <a:pt x="2422" y="247"/>
                </a:lnTo>
                <a:lnTo>
                  <a:pt x="2432" y="250"/>
                </a:lnTo>
                <a:lnTo>
                  <a:pt x="2426" y="253"/>
                </a:lnTo>
                <a:lnTo>
                  <a:pt x="2419" y="258"/>
                </a:lnTo>
                <a:lnTo>
                  <a:pt x="2411" y="265"/>
                </a:lnTo>
                <a:lnTo>
                  <a:pt x="2403" y="274"/>
                </a:lnTo>
                <a:lnTo>
                  <a:pt x="2395" y="282"/>
                </a:lnTo>
                <a:lnTo>
                  <a:pt x="2390" y="290"/>
                </a:lnTo>
                <a:lnTo>
                  <a:pt x="2381" y="303"/>
                </a:lnTo>
                <a:lnTo>
                  <a:pt x="2375" y="315"/>
                </a:lnTo>
                <a:lnTo>
                  <a:pt x="2371" y="324"/>
                </a:lnTo>
                <a:lnTo>
                  <a:pt x="2368" y="327"/>
                </a:lnTo>
                <a:lnTo>
                  <a:pt x="2366" y="329"/>
                </a:lnTo>
                <a:lnTo>
                  <a:pt x="2363" y="330"/>
                </a:lnTo>
                <a:lnTo>
                  <a:pt x="2360" y="330"/>
                </a:lnTo>
                <a:lnTo>
                  <a:pt x="2356" y="329"/>
                </a:lnTo>
                <a:lnTo>
                  <a:pt x="2351" y="327"/>
                </a:lnTo>
                <a:lnTo>
                  <a:pt x="2339" y="319"/>
                </a:lnTo>
                <a:lnTo>
                  <a:pt x="2331" y="315"/>
                </a:lnTo>
                <a:lnTo>
                  <a:pt x="2323" y="311"/>
                </a:lnTo>
                <a:lnTo>
                  <a:pt x="2315" y="309"/>
                </a:lnTo>
                <a:lnTo>
                  <a:pt x="2307" y="308"/>
                </a:lnTo>
                <a:lnTo>
                  <a:pt x="2299" y="308"/>
                </a:lnTo>
                <a:lnTo>
                  <a:pt x="2291" y="308"/>
                </a:lnTo>
                <a:lnTo>
                  <a:pt x="2275" y="310"/>
                </a:lnTo>
                <a:lnTo>
                  <a:pt x="2248" y="315"/>
                </a:lnTo>
                <a:lnTo>
                  <a:pt x="2238" y="316"/>
                </a:lnTo>
                <a:lnTo>
                  <a:pt x="2233" y="316"/>
                </a:lnTo>
                <a:lnTo>
                  <a:pt x="2229" y="315"/>
                </a:lnTo>
                <a:lnTo>
                  <a:pt x="2218" y="310"/>
                </a:lnTo>
                <a:lnTo>
                  <a:pt x="2212" y="309"/>
                </a:lnTo>
                <a:lnTo>
                  <a:pt x="2205" y="308"/>
                </a:lnTo>
                <a:lnTo>
                  <a:pt x="2196" y="307"/>
                </a:lnTo>
                <a:lnTo>
                  <a:pt x="2182" y="308"/>
                </a:lnTo>
                <a:lnTo>
                  <a:pt x="2139" y="311"/>
                </a:lnTo>
                <a:lnTo>
                  <a:pt x="2126" y="313"/>
                </a:lnTo>
                <a:lnTo>
                  <a:pt x="2115" y="315"/>
                </a:lnTo>
                <a:lnTo>
                  <a:pt x="2105" y="317"/>
                </a:lnTo>
                <a:lnTo>
                  <a:pt x="2098" y="320"/>
                </a:lnTo>
                <a:lnTo>
                  <a:pt x="2092" y="324"/>
                </a:lnTo>
                <a:lnTo>
                  <a:pt x="2088" y="327"/>
                </a:lnTo>
                <a:lnTo>
                  <a:pt x="2085" y="330"/>
                </a:lnTo>
                <a:lnTo>
                  <a:pt x="2082" y="334"/>
                </a:lnTo>
                <a:lnTo>
                  <a:pt x="2081" y="337"/>
                </a:lnTo>
                <a:lnTo>
                  <a:pt x="2080" y="341"/>
                </a:lnTo>
                <a:lnTo>
                  <a:pt x="2080" y="348"/>
                </a:lnTo>
                <a:lnTo>
                  <a:pt x="2079" y="355"/>
                </a:lnTo>
                <a:lnTo>
                  <a:pt x="2079" y="358"/>
                </a:lnTo>
                <a:lnTo>
                  <a:pt x="2078" y="361"/>
                </a:lnTo>
                <a:lnTo>
                  <a:pt x="2074" y="368"/>
                </a:lnTo>
                <a:lnTo>
                  <a:pt x="2067" y="375"/>
                </a:lnTo>
                <a:lnTo>
                  <a:pt x="2059" y="382"/>
                </a:lnTo>
                <a:lnTo>
                  <a:pt x="2054" y="385"/>
                </a:lnTo>
                <a:lnTo>
                  <a:pt x="2049" y="387"/>
                </a:lnTo>
                <a:lnTo>
                  <a:pt x="2043" y="389"/>
                </a:lnTo>
                <a:lnTo>
                  <a:pt x="2036" y="390"/>
                </a:lnTo>
                <a:lnTo>
                  <a:pt x="2030" y="391"/>
                </a:lnTo>
                <a:lnTo>
                  <a:pt x="2023" y="390"/>
                </a:lnTo>
                <a:lnTo>
                  <a:pt x="2015" y="389"/>
                </a:lnTo>
                <a:lnTo>
                  <a:pt x="2007" y="386"/>
                </a:lnTo>
                <a:lnTo>
                  <a:pt x="1999" y="382"/>
                </a:lnTo>
                <a:lnTo>
                  <a:pt x="1991" y="376"/>
                </a:lnTo>
                <a:lnTo>
                  <a:pt x="1975" y="364"/>
                </a:lnTo>
                <a:lnTo>
                  <a:pt x="1977" y="366"/>
                </a:lnTo>
                <a:lnTo>
                  <a:pt x="1979" y="371"/>
                </a:lnTo>
                <a:lnTo>
                  <a:pt x="1980" y="375"/>
                </a:lnTo>
                <a:lnTo>
                  <a:pt x="1980" y="379"/>
                </a:lnTo>
                <a:lnTo>
                  <a:pt x="1979" y="383"/>
                </a:lnTo>
                <a:lnTo>
                  <a:pt x="1977" y="387"/>
                </a:lnTo>
                <a:lnTo>
                  <a:pt x="1972" y="392"/>
                </a:lnTo>
                <a:lnTo>
                  <a:pt x="1965" y="396"/>
                </a:lnTo>
                <a:lnTo>
                  <a:pt x="1955" y="399"/>
                </a:lnTo>
                <a:lnTo>
                  <a:pt x="1942" y="403"/>
                </a:lnTo>
                <a:lnTo>
                  <a:pt x="1935" y="404"/>
                </a:lnTo>
                <a:lnTo>
                  <a:pt x="1928" y="407"/>
                </a:lnTo>
                <a:lnTo>
                  <a:pt x="1922" y="410"/>
                </a:lnTo>
                <a:lnTo>
                  <a:pt x="1916" y="413"/>
                </a:lnTo>
                <a:lnTo>
                  <a:pt x="1905" y="421"/>
                </a:lnTo>
                <a:lnTo>
                  <a:pt x="1896" y="431"/>
                </a:lnTo>
                <a:lnTo>
                  <a:pt x="1888" y="441"/>
                </a:lnTo>
                <a:lnTo>
                  <a:pt x="1880" y="452"/>
                </a:lnTo>
                <a:lnTo>
                  <a:pt x="1868" y="474"/>
                </a:lnTo>
                <a:lnTo>
                  <a:pt x="1858" y="493"/>
                </a:lnTo>
                <a:lnTo>
                  <a:pt x="1853" y="501"/>
                </a:lnTo>
                <a:lnTo>
                  <a:pt x="1848" y="506"/>
                </a:lnTo>
                <a:lnTo>
                  <a:pt x="1846" y="508"/>
                </a:lnTo>
                <a:lnTo>
                  <a:pt x="1843" y="510"/>
                </a:lnTo>
                <a:lnTo>
                  <a:pt x="1841" y="510"/>
                </a:lnTo>
                <a:lnTo>
                  <a:pt x="1838" y="510"/>
                </a:lnTo>
                <a:lnTo>
                  <a:pt x="1835" y="509"/>
                </a:lnTo>
                <a:lnTo>
                  <a:pt x="1832" y="507"/>
                </a:lnTo>
                <a:lnTo>
                  <a:pt x="1825" y="501"/>
                </a:lnTo>
                <a:lnTo>
                  <a:pt x="1813" y="486"/>
                </a:lnTo>
                <a:lnTo>
                  <a:pt x="1802" y="475"/>
                </a:lnTo>
                <a:lnTo>
                  <a:pt x="1793" y="467"/>
                </a:lnTo>
                <a:lnTo>
                  <a:pt x="1788" y="465"/>
                </a:lnTo>
                <a:lnTo>
                  <a:pt x="1784" y="463"/>
                </a:lnTo>
                <a:lnTo>
                  <a:pt x="1780" y="462"/>
                </a:lnTo>
                <a:lnTo>
                  <a:pt x="1775" y="461"/>
                </a:lnTo>
                <a:lnTo>
                  <a:pt x="1766" y="462"/>
                </a:lnTo>
                <a:lnTo>
                  <a:pt x="1755" y="466"/>
                </a:lnTo>
                <a:lnTo>
                  <a:pt x="1743" y="470"/>
                </a:lnTo>
                <a:lnTo>
                  <a:pt x="1727" y="475"/>
                </a:lnTo>
                <a:lnTo>
                  <a:pt x="1710" y="479"/>
                </a:lnTo>
                <a:lnTo>
                  <a:pt x="1693" y="483"/>
                </a:lnTo>
                <a:lnTo>
                  <a:pt x="1677" y="488"/>
                </a:lnTo>
                <a:lnTo>
                  <a:pt x="1669" y="491"/>
                </a:lnTo>
                <a:lnTo>
                  <a:pt x="1662" y="495"/>
                </a:lnTo>
                <a:lnTo>
                  <a:pt x="1656" y="499"/>
                </a:lnTo>
                <a:lnTo>
                  <a:pt x="1651" y="504"/>
                </a:lnTo>
                <a:lnTo>
                  <a:pt x="1646" y="510"/>
                </a:lnTo>
                <a:lnTo>
                  <a:pt x="1643" y="517"/>
                </a:lnTo>
                <a:lnTo>
                  <a:pt x="1641" y="525"/>
                </a:lnTo>
                <a:lnTo>
                  <a:pt x="1640" y="534"/>
                </a:lnTo>
                <a:lnTo>
                  <a:pt x="1641" y="544"/>
                </a:lnTo>
                <a:lnTo>
                  <a:pt x="1643" y="552"/>
                </a:lnTo>
                <a:lnTo>
                  <a:pt x="1646" y="560"/>
                </a:lnTo>
                <a:lnTo>
                  <a:pt x="1650" y="566"/>
                </a:lnTo>
                <a:lnTo>
                  <a:pt x="1654" y="572"/>
                </a:lnTo>
                <a:lnTo>
                  <a:pt x="1659" y="578"/>
                </a:lnTo>
                <a:lnTo>
                  <a:pt x="1669" y="587"/>
                </a:lnTo>
                <a:lnTo>
                  <a:pt x="1677" y="595"/>
                </a:lnTo>
                <a:lnTo>
                  <a:pt x="1681" y="599"/>
                </a:lnTo>
                <a:lnTo>
                  <a:pt x="1683" y="602"/>
                </a:lnTo>
                <a:lnTo>
                  <a:pt x="1684" y="606"/>
                </a:lnTo>
                <a:lnTo>
                  <a:pt x="1684" y="609"/>
                </a:lnTo>
                <a:lnTo>
                  <a:pt x="1681" y="613"/>
                </a:lnTo>
                <a:lnTo>
                  <a:pt x="1678" y="617"/>
                </a:lnTo>
                <a:lnTo>
                  <a:pt x="1673" y="623"/>
                </a:lnTo>
                <a:lnTo>
                  <a:pt x="1668" y="630"/>
                </a:lnTo>
                <a:lnTo>
                  <a:pt x="1663" y="639"/>
                </a:lnTo>
                <a:lnTo>
                  <a:pt x="1658" y="650"/>
                </a:lnTo>
                <a:lnTo>
                  <a:pt x="1648" y="672"/>
                </a:lnTo>
                <a:lnTo>
                  <a:pt x="1637" y="696"/>
                </a:lnTo>
                <a:lnTo>
                  <a:pt x="1632" y="707"/>
                </a:lnTo>
                <a:lnTo>
                  <a:pt x="1626" y="716"/>
                </a:lnTo>
                <a:lnTo>
                  <a:pt x="1621" y="724"/>
                </a:lnTo>
                <a:lnTo>
                  <a:pt x="1615" y="729"/>
                </a:lnTo>
                <a:lnTo>
                  <a:pt x="1612" y="731"/>
                </a:lnTo>
                <a:lnTo>
                  <a:pt x="1609" y="733"/>
                </a:lnTo>
                <a:lnTo>
                  <a:pt x="1606" y="733"/>
                </a:lnTo>
                <a:lnTo>
                  <a:pt x="1603" y="733"/>
                </a:lnTo>
                <a:lnTo>
                  <a:pt x="1600" y="732"/>
                </a:lnTo>
                <a:lnTo>
                  <a:pt x="1597" y="730"/>
                </a:lnTo>
                <a:lnTo>
                  <a:pt x="1594" y="727"/>
                </a:lnTo>
                <a:lnTo>
                  <a:pt x="1591" y="724"/>
                </a:lnTo>
                <a:lnTo>
                  <a:pt x="1586" y="715"/>
                </a:lnTo>
                <a:lnTo>
                  <a:pt x="1582" y="707"/>
                </a:lnTo>
                <a:lnTo>
                  <a:pt x="1580" y="700"/>
                </a:lnTo>
                <a:lnTo>
                  <a:pt x="1578" y="692"/>
                </a:lnTo>
                <a:lnTo>
                  <a:pt x="1578" y="678"/>
                </a:lnTo>
                <a:lnTo>
                  <a:pt x="1578" y="668"/>
                </a:lnTo>
                <a:lnTo>
                  <a:pt x="1577" y="663"/>
                </a:lnTo>
                <a:lnTo>
                  <a:pt x="1576" y="659"/>
                </a:lnTo>
                <a:lnTo>
                  <a:pt x="1573" y="656"/>
                </a:lnTo>
                <a:lnTo>
                  <a:pt x="1569" y="654"/>
                </a:lnTo>
                <a:lnTo>
                  <a:pt x="1563" y="653"/>
                </a:lnTo>
                <a:lnTo>
                  <a:pt x="1555" y="653"/>
                </a:lnTo>
                <a:lnTo>
                  <a:pt x="1544" y="653"/>
                </a:lnTo>
                <a:lnTo>
                  <a:pt x="1531" y="655"/>
                </a:lnTo>
                <a:lnTo>
                  <a:pt x="1517" y="657"/>
                </a:lnTo>
                <a:lnTo>
                  <a:pt x="1504" y="660"/>
                </a:lnTo>
                <a:lnTo>
                  <a:pt x="1493" y="664"/>
                </a:lnTo>
                <a:lnTo>
                  <a:pt x="1483" y="667"/>
                </a:lnTo>
                <a:lnTo>
                  <a:pt x="1474" y="672"/>
                </a:lnTo>
                <a:lnTo>
                  <a:pt x="1466" y="676"/>
                </a:lnTo>
                <a:lnTo>
                  <a:pt x="1459" y="680"/>
                </a:lnTo>
                <a:lnTo>
                  <a:pt x="1453" y="685"/>
                </a:lnTo>
                <a:lnTo>
                  <a:pt x="1445" y="695"/>
                </a:lnTo>
                <a:lnTo>
                  <a:pt x="1439" y="704"/>
                </a:lnTo>
                <a:lnTo>
                  <a:pt x="1435" y="711"/>
                </a:lnTo>
                <a:lnTo>
                  <a:pt x="1433" y="716"/>
                </a:lnTo>
                <a:lnTo>
                  <a:pt x="1432" y="718"/>
                </a:lnTo>
                <a:lnTo>
                  <a:pt x="1430" y="719"/>
                </a:lnTo>
                <a:lnTo>
                  <a:pt x="1425" y="719"/>
                </a:lnTo>
                <a:lnTo>
                  <a:pt x="1418" y="717"/>
                </a:lnTo>
                <a:lnTo>
                  <a:pt x="1410" y="714"/>
                </a:lnTo>
                <a:lnTo>
                  <a:pt x="1399" y="712"/>
                </a:lnTo>
                <a:lnTo>
                  <a:pt x="1388" y="710"/>
                </a:lnTo>
                <a:lnTo>
                  <a:pt x="1375" y="710"/>
                </a:lnTo>
                <a:lnTo>
                  <a:pt x="1368" y="711"/>
                </a:lnTo>
                <a:lnTo>
                  <a:pt x="1361" y="712"/>
                </a:lnTo>
                <a:lnTo>
                  <a:pt x="1355" y="716"/>
                </a:lnTo>
                <a:lnTo>
                  <a:pt x="1348" y="721"/>
                </a:lnTo>
                <a:lnTo>
                  <a:pt x="1343" y="728"/>
                </a:lnTo>
                <a:lnTo>
                  <a:pt x="1336" y="737"/>
                </a:lnTo>
                <a:lnTo>
                  <a:pt x="1331" y="747"/>
                </a:lnTo>
                <a:lnTo>
                  <a:pt x="1327" y="758"/>
                </a:lnTo>
                <a:lnTo>
                  <a:pt x="1323" y="770"/>
                </a:lnTo>
                <a:lnTo>
                  <a:pt x="1320" y="782"/>
                </a:lnTo>
                <a:lnTo>
                  <a:pt x="1317" y="795"/>
                </a:lnTo>
                <a:lnTo>
                  <a:pt x="1316" y="807"/>
                </a:lnTo>
                <a:lnTo>
                  <a:pt x="1314" y="818"/>
                </a:lnTo>
                <a:lnTo>
                  <a:pt x="1314" y="829"/>
                </a:lnTo>
                <a:lnTo>
                  <a:pt x="1314" y="838"/>
                </a:lnTo>
                <a:lnTo>
                  <a:pt x="1316" y="846"/>
                </a:lnTo>
                <a:lnTo>
                  <a:pt x="1318" y="852"/>
                </a:lnTo>
                <a:lnTo>
                  <a:pt x="1321" y="857"/>
                </a:lnTo>
                <a:lnTo>
                  <a:pt x="1300" y="852"/>
                </a:lnTo>
                <a:lnTo>
                  <a:pt x="1293" y="851"/>
                </a:lnTo>
                <a:lnTo>
                  <a:pt x="1287" y="852"/>
                </a:lnTo>
                <a:lnTo>
                  <a:pt x="1281" y="855"/>
                </a:lnTo>
                <a:lnTo>
                  <a:pt x="1275" y="859"/>
                </a:lnTo>
                <a:lnTo>
                  <a:pt x="1269" y="864"/>
                </a:lnTo>
                <a:lnTo>
                  <a:pt x="1264" y="869"/>
                </a:lnTo>
                <a:lnTo>
                  <a:pt x="1254" y="883"/>
                </a:lnTo>
                <a:lnTo>
                  <a:pt x="1244" y="897"/>
                </a:lnTo>
                <a:lnTo>
                  <a:pt x="1234" y="911"/>
                </a:lnTo>
                <a:lnTo>
                  <a:pt x="1229" y="917"/>
                </a:lnTo>
                <a:lnTo>
                  <a:pt x="1224" y="923"/>
                </a:lnTo>
                <a:lnTo>
                  <a:pt x="1219" y="927"/>
                </a:lnTo>
                <a:lnTo>
                  <a:pt x="1213" y="931"/>
                </a:lnTo>
                <a:lnTo>
                  <a:pt x="1203" y="937"/>
                </a:lnTo>
                <a:lnTo>
                  <a:pt x="1195" y="942"/>
                </a:lnTo>
                <a:lnTo>
                  <a:pt x="1190" y="948"/>
                </a:lnTo>
                <a:lnTo>
                  <a:pt x="1187" y="954"/>
                </a:lnTo>
                <a:lnTo>
                  <a:pt x="1187" y="956"/>
                </a:lnTo>
                <a:lnTo>
                  <a:pt x="1187" y="959"/>
                </a:lnTo>
                <a:lnTo>
                  <a:pt x="1188" y="961"/>
                </a:lnTo>
                <a:lnTo>
                  <a:pt x="1190" y="963"/>
                </a:lnTo>
                <a:lnTo>
                  <a:pt x="1193" y="965"/>
                </a:lnTo>
                <a:lnTo>
                  <a:pt x="1196" y="966"/>
                </a:lnTo>
                <a:lnTo>
                  <a:pt x="1206" y="968"/>
                </a:lnTo>
                <a:lnTo>
                  <a:pt x="1211" y="969"/>
                </a:lnTo>
                <a:lnTo>
                  <a:pt x="1214" y="971"/>
                </a:lnTo>
                <a:lnTo>
                  <a:pt x="1217" y="972"/>
                </a:lnTo>
                <a:lnTo>
                  <a:pt x="1218" y="974"/>
                </a:lnTo>
                <a:lnTo>
                  <a:pt x="1219" y="977"/>
                </a:lnTo>
                <a:lnTo>
                  <a:pt x="1219" y="979"/>
                </a:lnTo>
                <a:lnTo>
                  <a:pt x="1217" y="984"/>
                </a:lnTo>
                <a:lnTo>
                  <a:pt x="1214" y="990"/>
                </a:lnTo>
                <a:lnTo>
                  <a:pt x="1212" y="996"/>
                </a:lnTo>
                <a:lnTo>
                  <a:pt x="1211" y="999"/>
                </a:lnTo>
                <a:lnTo>
                  <a:pt x="1211" y="1001"/>
                </a:lnTo>
                <a:lnTo>
                  <a:pt x="1212" y="1004"/>
                </a:lnTo>
                <a:lnTo>
                  <a:pt x="1213" y="1006"/>
                </a:lnTo>
                <a:lnTo>
                  <a:pt x="1219" y="1010"/>
                </a:lnTo>
                <a:lnTo>
                  <a:pt x="1225" y="1014"/>
                </a:lnTo>
                <a:lnTo>
                  <a:pt x="1238" y="1022"/>
                </a:lnTo>
                <a:lnTo>
                  <a:pt x="1243" y="1025"/>
                </a:lnTo>
                <a:lnTo>
                  <a:pt x="1243" y="1027"/>
                </a:lnTo>
                <a:lnTo>
                  <a:pt x="1244" y="1028"/>
                </a:lnTo>
                <a:lnTo>
                  <a:pt x="1243" y="1030"/>
                </a:lnTo>
                <a:lnTo>
                  <a:pt x="1241" y="1031"/>
                </a:lnTo>
                <a:lnTo>
                  <a:pt x="1232" y="1032"/>
                </a:lnTo>
                <a:lnTo>
                  <a:pt x="1223" y="1033"/>
                </a:lnTo>
                <a:lnTo>
                  <a:pt x="1216" y="1033"/>
                </a:lnTo>
                <a:lnTo>
                  <a:pt x="1210" y="1033"/>
                </a:lnTo>
                <a:lnTo>
                  <a:pt x="1205" y="1031"/>
                </a:lnTo>
                <a:lnTo>
                  <a:pt x="1191" y="1028"/>
                </a:lnTo>
                <a:lnTo>
                  <a:pt x="1180" y="1026"/>
                </a:lnTo>
                <a:lnTo>
                  <a:pt x="1164" y="1025"/>
                </a:lnTo>
                <a:lnTo>
                  <a:pt x="1156" y="1025"/>
                </a:lnTo>
                <a:lnTo>
                  <a:pt x="1148" y="1025"/>
                </a:lnTo>
                <a:lnTo>
                  <a:pt x="1142" y="1027"/>
                </a:lnTo>
                <a:lnTo>
                  <a:pt x="1137" y="1029"/>
                </a:lnTo>
                <a:lnTo>
                  <a:pt x="1132" y="1031"/>
                </a:lnTo>
                <a:lnTo>
                  <a:pt x="1128" y="1035"/>
                </a:lnTo>
                <a:lnTo>
                  <a:pt x="1125" y="1038"/>
                </a:lnTo>
                <a:lnTo>
                  <a:pt x="1122" y="1042"/>
                </a:lnTo>
                <a:lnTo>
                  <a:pt x="1117" y="1050"/>
                </a:lnTo>
                <a:lnTo>
                  <a:pt x="1113" y="1059"/>
                </a:lnTo>
                <a:lnTo>
                  <a:pt x="1109" y="1066"/>
                </a:lnTo>
                <a:lnTo>
                  <a:pt x="1107" y="1069"/>
                </a:lnTo>
                <a:lnTo>
                  <a:pt x="1104" y="1071"/>
                </a:lnTo>
                <a:lnTo>
                  <a:pt x="1098" y="1075"/>
                </a:lnTo>
                <a:lnTo>
                  <a:pt x="1091" y="1079"/>
                </a:lnTo>
                <a:lnTo>
                  <a:pt x="1083" y="1082"/>
                </a:lnTo>
                <a:lnTo>
                  <a:pt x="1075" y="1084"/>
                </a:lnTo>
                <a:lnTo>
                  <a:pt x="1067" y="1084"/>
                </a:lnTo>
                <a:lnTo>
                  <a:pt x="1059" y="1082"/>
                </a:lnTo>
                <a:lnTo>
                  <a:pt x="1055" y="1080"/>
                </a:lnTo>
                <a:lnTo>
                  <a:pt x="1051" y="1078"/>
                </a:lnTo>
                <a:lnTo>
                  <a:pt x="1048" y="1075"/>
                </a:lnTo>
                <a:lnTo>
                  <a:pt x="1044" y="1071"/>
                </a:lnTo>
                <a:lnTo>
                  <a:pt x="1041" y="1068"/>
                </a:lnTo>
                <a:lnTo>
                  <a:pt x="1038" y="1066"/>
                </a:lnTo>
                <a:lnTo>
                  <a:pt x="1036" y="1065"/>
                </a:lnTo>
                <a:lnTo>
                  <a:pt x="1034" y="1065"/>
                </a:lnTo>
                <a:lnTo>
                  <a:pt x="1033" y="1067"/>
                </a:lnTo>
                <a:lnTo>
                  <a:pt x="1032" y="1069"/>
                </a:lnTo>
                <a:lnTo>
                  <a:pt x="1030" y="1075"/>
                </a:lnTo>
                <a:lnTo>
                  <a:pt x="1028" y="1083"/>
                </a:lnTo>
                <a:lnTo>
                  <a:pt x="1025" y="1092"/>
                </a:lnTo>
                <a:lnTo>
                  <a:pt x="1023" y="1096"/>
                </a:lnTo>
                <a:lnTo>
                  <a:pt x="1021" y="1099"/>
                </a:lnTo>
                <a:lnTo>
                  <a:pt x="1018" y="1102"/>
                </a:lnTo>
                <a:lnTo>
                  <a:pt x="1014" y="1105"/>
                </a:lnTo>
                <a:lnTo>
                  <a:pt x="1002" y="1111"/>
                </a:lnTo>
                <a:lnTo>
                  <a:pt x="998" y="1112"/>
                </a:lnTo>
                <a:lnTo>
                  <a:pt x="995" y="1112"/>
                </a:lnTo>
                <a:lnTo>
                  <a:pt x="991" y="1109"/>
                </a:lnTo>
                <a:lnTo>
                  <a:pt x="987" y="1105"/>
                </a:lnTo>
                <a:lnTo>
                  <a:pt x="972" y="1090"/>
                </a:lnTo>
                <a:lnTo>
                  <a:pt x="967" y="1085"/>
                </a:lnTo>
                <a:lnTo>
                  <a:pt x="961" y="1081"/>
                </a:lnTo>
                <a:lnTo>
                  <a:pt x="953" y="1077"/>
                </a:lnTo>
                <a:lnTo>
                  <a:pt x="945" y="1073"/>
                </a:lnTo>
                <a:lnTo>
                  <a:pt x="930" y="1068"/>
                </a:lnTo>
                <a:lnTo>
                  <a:pt x="915" y="1064"/>
                </a:lnTo>
                <a:lnTo>
                  <a:pt x="908" y="1064"/>
                </a:lnTo>
                <a:lnTo>
                  <a:pt x="902" y="1064"/>
                </a:lnTo>
                <a:lnTo>
                  <a:pt x="897" y="1064"/>
                </a:lnTo>
                <a:lnTo>
                  <a:pt x="893" y="1066"/>
                </a:lnTo>
                <a:lnTo>
                  <a:pt x="890" y="1068"/>
                </a:lnTo>
                <a:lnTo>
                  <a:pt x="889" y="1070"/>
                </a:lnTo>
                <a:lnTo>
                  <a:pt x="890" y="1074"/>
                </a:lnTo>
                <a:lnTo>
                  <a:pt x="892" y="1079"/>
                </a:lnTo>
                <a:lnTo>
                  <a:pt x="896" y="1084"/>
                </a:lnTo>
                <a:lnTo>
                  <a:pt x="901" y="1089"/>
                </a:lnTo>
                <a:lnTo>
                  <a:pt x="913" y="1099"/>
                </a:lnTo>
                <a:lnTo>
                  <a:pt x="938" y="1119"/>
                </a:lnTo>
                <a:lnTo>
                  <a:pt x="946" y="1128"/>
                </a:lnTo>
                <a:lnTo>
                  <a:pt x="949" y="1131"/>
                </a:lnTo>
                <a:lnTo>
                  <a:pt x="951" y="1135"/>
                </a:lnTo>
                <a:lnTo>
                  <a:pt x="950" y="1138"/>
                </a:lnTo>
                <a:lnTo>
                  <a:pt x="948" y="1140"/>
                </a:lnTo>
                <a:lnTo>
                  <a:pt x="944" y="1142"/>
                </a:lnTo>
                <a:lnTo>
                  <a:pt x="938" y="1143"/>
                </a:lnTo>
                <a:lnTo>
                  <a:pt x="934" y="1143"/>
                </a:lnTo>
                <a:lnTo>
                  <a:pt x="931" y="1144"/>
                </a:lnTo>
                <a:lnTo>
                  <a:pt x="928" y="1146"/>
                </a:lnTo>
                <a:lnTo>
                  <a:pt x="926" y="1148"/>
                </a:lnTo>
                <a:lnTo>
                  <a:pt x="923" y="1154"/>
                </a:lnTo>
                <a:lnTo>
                  <a:pt x="921" y="1161"/>
                </a:lnTo>
                <a:lnTo>
                  <a:pt x="920" y="1168"/>
                </a:lnTo>
                <a:lnTo>
                  <a:pt x="920" y="1177"/>
                </a:lnTo>
                <a:lnTo>
                  <a:pt x="922" y="1195"/>
                </a:lnTo>
                <a:lnTo>
                  <a:pt x="922" y="1213"/>
                </a:lnTo>
                <a:lnTo>
                  <a:pt x="922" y="1221"/>
                </a:lnTo>
                <a:lnTo>
                  <a:pt x="921" y="1227"/>
                </a:lnTo>
                <a:lnTo>
                  <a:pt x="918" y="1233"/>
                </a:lnTo>
                <a:lnTo>
                  <a:pt x="916" y="1235"/>
                </a:lnTo>
                <a:lnTo>
                  <a:pt x="914" y="1236"/>
                </a:lnTo>
                <a:lnTo>
                  <a:pt x="911" y="1237"/>
                </a:lnTo>
                <a:lnTo>
                  <a:pt x="908" y="1238"/>
                </a:lnTo>
                <a:lnTo>
                  <a:pt x="900" y="1237"/>
                </a:lnTo>
                <a:lnTo>
                  <a:pt x="891" y="1234"/>
                </a:lnTo>
                <a:lnTo>
                  <a:pt x="883" y="1232"/>
                </a:lnTo>
                <a:lnTo>
                  <a:pt x="868" y="1225"/>
                </a:lnTo>
                <a:lnTo>
                  <a:pt x="843" y="1212"/>
                </a:lnTo>
                <a:lnTo>
                  <a:pt x="832" y="1207"/>
                </a:lnTo>
                <a:lnTo>
                  <a:pt x="827" y="1205"/>
                </a:lnTo>
                <a:lnTo>
                  <a:pt x="822" y="1203"/>
                </a:lnTo>
                <a:lnTo>
                  <a:pt x="816" y="1203"/>
                </a:lnTo>
                <a:lnTo>
                  <a:pt x="810" y="1203"/>
                </a:lnTo>
                <a:lnTo>
                  <a:pt x="804" y="1204"/>
                </a:lnTo>
                <a:lnTo>
                  <a:pt x="798" y="1207"/>
                </a:lnTo>
                <a:lnTo>
                  <a:pt x="793" y="1210"/>
                </a:lnTo>
                <a:lnTo>
                  <a:pt x="789" y="1214"/>
                </a:lnTo>
                <a:lnTo>
                  <a:pt x="787" y="1218"/>
                </a:lnTo>
                <a:lnTo>
                  <a:pt x="787" y="1223"/>
                </a:lnTo>
                <a:lnTo>
                  <a:pt x="788" y="1229"/>
                </a:lnTo>
                <a:lnTo>
                  <a:pt x="789" y="1234"/>
                </a:lnTo>
                <a:lnTo>
                  <a:pt x="794" y="1246"/>
                </a:lnTo>
                <a:lnTo>
                  <a:pt x="808" y="1269"/>
                </a:lnTo>
                <a:lnTo>
                  <a:pt x="812" y="1279"/>
                </a:lnTo>
                <a:lnTo>
                  <a:pt x="813" y="1282"/>
                </a:lnTo>
                <a:lnTo>
                  <a:pt x="813" y="1286"/>
                </a:lnTo>
                <a:lnTo>
                  <a:pt x="811" y="1291"/>
                </a:lnTo>
                <a:lnTo>
                  <a:pt x="807" y="1296"/>
                </a:lnTo>
                <a:lnTo>
                  <a:pt x="802" y="1299"/>
                </a:lnTo>
                <a:lnTo>
                  <a:pt x="795" y="1303"/>
                </a:lnTo>
                <a:lnTo>
                  <a:pt x="788" y="1305"/>
                </a:lnTo>
                <a:lnTo>
                  <a:pt x="779" y="1307"/>
                </a:lnTo>
                <a:lnTo>
                  <a:pt x="770" y="1308"/>
                </a:lnTo>
                <a:lnTo>
                  <a:pt x="761" y="1308"/>
                </a:lnTo>
                <a:lnTo>
                  <a:pt x="756" y="1309"/>
                </a:lnTo>
                <a:lnTo>
                  <a:pt x="753" y="1310"/>
                </a:lnTo>
                <a:lnTo>
                  <a:pt x="751" y="1312"/>
                </a:lnTo>
                <a:lnTo>
                  <a:pt x="749" y="1315"/>
                </a:lnTo>
                <a:lnTo>
                  <a:pt x="749" y="1318"/>
                </a:lnTo>
                <a:lnTo>
                  <a:pt x="748" y="1322"/>
                </a:lnTo>
                <a:lnTo>
                  <a:pt x="749" y="1330"/>
                </a:lnTo>
                <a:lnTo>
                  <a:pt x="752" y="1348"/>
                </a:lnTo>
                <a:lnTo>
                  <a:pt x="752" y="1356"/>
                </a:lnTo>
                <a:lnTo>
                  <a:pt x="751" y="1359"/>
                </a:lnTo>
                <a:lnTo>
                  <a:pt x="749" y="1361"/>
                </a:lnTo>
                <a:lnTo>
                  <a:pt x="732" y="1378"/>
                </a:lnTo>
                <a:lnTo>
                  <a:pt x="707" y="1403"/>
                </a:lnTo>
                <a:lnTo>
                  <a:pt x="696" y="1416"/>
                </a:lnTo>
                <a:lnTo>
                  <a:pt x="687" y="1429"/>
                </a:lnTo>
                <a:lnTo>
                  <a:pt x="685" y="1433"/>
                </a:lnTo>
                <a:lnTo>
                  <a:pt x="683" y="1437"/>
                </a:lnTo>
                <a:lnTo>
                  <a:pt x="683" y="1440"/>
                </a:lnTo>
                <a:lnTo>
                  <a:pt x="685" y="1441"/>
                </a:lnTo>
                <a:lnTo>
                  <a:pt x="687" y="1442"/>
                </a:lnTo>
                <a:lnTo>
                  <a:pt x="688" y="1443"/>
                </a:lnTo>
                <a:lnTo>
                  <a:pt x="687" y="1444"/>
                </a:lnTo>
                <a:lnTo>
                  <a:pt x="685" y="1446"/>
                </a:lnTo>
                <a:lnTo>
                  <a:pt x="671" y="1453"/>
                </a:lnTo>
                <a:lnTo>
                  <a:pt x="665" y="1457"/>
                </a:lnTo>
                <a:lnTo>
                  <a:pt x="663" y="1459"/>
                </a:lnTo>
                <a:lnTo>
                  <a:pt x="662" y="1461"/>
                </a:lnTo>
                <a:lnTo>
                  <a:pt x="662" y="1463"/>
                </a:lnTo>
                <a:lnTo>
                  <a:pt x="664" y="1464"/>
                </a:lnTo>
                <a:lnTo>
                  <a:pt x="668" y="1466"/>
                </a:lnTo>
                <a:lnTo>
                  <a:pt x="674" y="1467"/>
                </a:lnTo>
                <a:lnTo>
                  <a:pt x="688" y="1470"/>
                </a:lnTo>
                <a:lnTo>
                  <a:pt x="700" y="1470"/>
                </a:lnTo>
                <a:lnTo>
                  <a:pt x="721" y="1472"/>
                </a:lnTo>
                <a:lnTo>
                  <a:pt x="728" y="1473"/>
                </a:lnTo>
                <a:lnTo>
                  <a:pt x="731" y="1475"/>
                </a:lnTo>
                <a:lnTo>
                  <a:pt x="733" y="1476"/>
                </a:lnTo>
                <a:lnTo>
                  <a:pt x="735" y="1479"/>
                </a:lnTo>
                <a:lnTo>
                  <a:pt x="735" y="1482"/>
                </a:lnTo>
                <a:lnTo>
                  <a:pt x="735" y="1485"/>
                </a:lnTo>
                <a:lnTo>
                  <a:pt x="734" y="1490"/>
                </a:lnTo>
                <a:lnTo>
                  <a:pt x="729" y="1510"/>
                </a:lnTo>
                <a:lnTo>
                  <a:pt x="726" y="1519"/>
                </a:lnTo>
                <a:lnTo>
                  <a:pt x="724" y="1523"/>
                </a:lnTo>
                <a:lnTo>
                  <a:pt x="722" y="1526"/>
                </a:lnTo>
                <a:lnTo>
                  <a:pt x="719" y="1529"/>
                </a:lnTo>
                <a:lnTo>
                  <a:pt x="715" y="1531"/>
                </a:lnTo>
                <a:lnTo>
                  <a:pt x="711" y="1532"/>
                </a:lnTo>
                <a:lnTo>
                  <a:pt x="706" y="1532"/>
                </a:lnTo>
                <a:lnTo>
                  <a:pt x="701" y="1531"/>
                </a:lnTo>
                <a:lnTo>
                  <a:pt x="694" y="1529"/>
                </a:lnTo>
                <a:lnTo>
                  <a:pt x="686" y="1525"/>
                </a:lnTo>
                <a:lnTo>
                  <a:pt x="678" y="1520"/>
                </a:lnTo>
                <a:lnTo>
                  <a:pt x="669" y="1514"/>
                </a:lnTo>
                <a:lnTo>
                  <a:pt x="661" y="1508"/>
                </a:lnTo>
                <a:lnTo>
                  <a:pt x="647" y="1496"/>
                </a:lnTo>
                <a:lnTo>
                  <a:pt x="625" y="1473"/>
                </a:lnTo>
                <a:lnTo>
                  <a:pt x="616" y="1466"/>
                </a:lnTo>
                <a:lnTo>
                  <a:pt x="611" y="1463"/>
                </a:lnTo>
                <a:lnTo>
                  <a:pt x="607" y="1462"/>
                </a:lnTo>
                <a:lnTo>
                  <a:pt x="603" y="1462"/>
                </a:lnTo>
                <a:lnTo>
                  <a:pt x="599" y="1463"/>
                </a:lnTo>
                <a:lnTo>
                  <a:pt x="595" y="1467"/>
                </a:lnTo>
                <a:lnTo>
                  <a:pt x="591" y="1471"/>
                </a:lnTo>
                <a:lnTo>
                  <a:pt x="584" y="1482"/>
                </a:lnTo>
                <a:lnTo>
                  <a:pt x="580" y="1490"/>
                </a:lnTo>
                <a:lnTo>
                  <a:pt x="576" y="1504"/>
                </a:lnTo>
                <a:lnTo>
                  <a:pt x="572" y="1509"/>
                </a:lnTo>
                <a:lnTo>
                  <a:pt x="566" y="1515"/>
                </a:lnTo>
                <a:lnTo>
                  <a:pt x="558" y="1521"/>
                </a:lnTo>
                <a:lnTo>
                  <a:pt x="545" y="1528"/>
                </a:lnTo>
                <a:lnTo>
                  <a:pt x="537" y="1532"/>
                </a:lnTo>
                <a:lnTo>
                  <a:pt x="531" y="1536"/>
                </a:lnTo>
                <a:lnTo>
                  <a:pt x="524" y="1541"/>
                </a:lnTo>
                <a:lnTo>
                  <a:pt x="518" y="1546"/>
                </a:lnTo>
                <a:lnTo>
                  <a:pt x="513" y="1552"/>
                </a:lnTo>
                <a:lnTo>
                  <a:pt x="509" y="1558"/>
                </a:lnTo>
                <a:lnTo>
                  <a:pt x="505" y="1564"/>
                </a:lnTo>
                <a:lnTo>
                  <a:pt x="502" y="1570"/>
                </a:lnTo>
                <a:lnTo>
                  <a:pt x="500" y="1575"/>
                </a:lnTo>
                <a:lnTo>
                  <a:pt x="498" y="1581"/>
                </a:lnTo>
                <a:lnTo>
                  <a:pt x="498" y="1586"/>
                </a:lnTo>
                <a:lnTo>
                  <a:pt x="498" y="1591"/>
                </a:lnTo>
                <a:lnTo>
                  <a:pt x="499" y="1595"/>
                </a:lnTo>
                <a:lnTo>
                  <a:pt x="501" y="1598"/>
                </a:lnTo>
                <a:lnTo>
                  <a:pt x="504" y="1601"/>
                </a:lnTo>
                <a:lnTo>
                  <a:pt x="507" y="1603"/>
                </a:lnTo>
                <a:lnTo>
                  <a:pt x="519" y="1606"/>
                </a:lnTo>
                <a:lnTo>
                  <a:pt x="521" y="1607"/>
                </a:lnTo>
                <a:lnTo>
                  <a:pt x="522" y="1607"/>
                </a:lnTo>
                <a:lnTo>
                  <a:pt x="523" y="1612"/>
                </a:lnTo>
                <a:lnTo>
                  <a:pt x="524" y="1617"/>
                </a:lnTo>
                <a:lnTo>
                  <a:pt x="526" y="1626"/>
                </a:lnTo>
                <a:lnTo>
                  <a:pt x="529" y="1636"/>
                </a:lnTo>
                <a:lnTo>
                  <a:pt x="531" y="1648"/>
                </a:lnTo>
                <a:lnTo>
                  <a:pt x="531" y="1659"/>
                </a:lnTo>
                <a:lnTo>
                  <a:pt x="531" y="1669"/>
                </a:lnTo>
                <a:lnTo>
                  <a:pt x="530" y="1673"/>
                </a:lnTo>
                <a:lnTo>
                  <a:pt x="528" y="1676"/>
                </a:lnTo>
                <a:lnTo>
                  <a:pt x="527" y="1678"/>
                </a:lnTo>
                <a:lnTo>
                  <a:pt x="524" y="1679"/>
                </a:lnTo>
                <a:lnTo>
                  <a:pt x="521" y="1678"/>
                </a:lnTo>
                <a:lnTo>
                  <a:pt x="517" y="1676"/>
                </a:lnTo>
                <a:lnTo>
                  <a:pt x="513" y="1672"/>
                </a:lnTo>
                <a:lnTo>
                  <a:pt x="507" y="1667"/>
                </a:lnTo>
                <a:lnTo>
                  <a:pt x="483" y="1640"/>
                </a:lnTo>
                <a:lnTo>
                  <a:pt x="471" y="1626"/>
                </a:lnTo>
                <a:lnTo>
                  <a:pt x="460" y="1615"/>
                </a:lnTo>
                <a:lnTo>
                  <a:pt x="450" y="1607"/>
                </a:lnTo>
                <a:lnTo>
                  <a:pt x="446" y="1605"/>
                </a:lnTo>
                <a:lnTo>
                  <a:pt x="443" y="1603"/>
                </a:lnTo>
                <a:lnTo>
                  <a:pt x="440" y="1604"/>
                </a:lnTo>
                <a:lnTo>
                  <a:pt x="438" y="1605"/>
                </a:lnTo>
                <a:lnTo>
                  <a:pt x="436" y="1609"/>
                </a:lnTo>
                <a:lnTo>
                  <a:pt x="436" y="1614"/>
                </a:lnTo>
                <a:lnTo>
                  <a:pt x="436" y="1621"/>
                </a:lnTo>
                <a:lnTo>
                  <a:pt x="438" y="1627"/>
                </a:lnTo>
                <a:lnTo>
                  <a:pt x="440" y="1633"/>
                </a:lnTo>
                <a:lnTo>
                  <a:pt x="443" y="1639"/>
                </a:lnTo>
                <a:lnTo>
                  <a:pt x="450" y="1651"/>
                </a:lnTo>
                <a:lnTo>
                  <a:pt x="457" y="1663"/>
                </a:lnTo>
                <a:lnTo>
                  <a:pt x="465" y="1673"/>
                </a:lnTo>
                <a:lnTo>
                  <a:pt x="471" y="1683"/>
                </a:lnTo>
                <a:lnTo>
                  <a:pt x="473" y="1687"/>
                </a:lnTo>
                <a:lnTo>
                  <a:pt x="474" y="1691"/>
                </a:lnTo>
                <a:lnTo>
                  <a:pt x="474" y="1694"/>
                </a:lnTo>
                <a:lnTo>
                  <a:pt x="473" y="1697"/>
                </a:lnTo>
                <a:lnTo>
                  <a:pt x="470" y="1703"/>
                </a:lnTo>
                <a:lnTo>
                  <a:pt x="464" y="1710"/>
                </a:lnTo>
                <a:lnTo>
                  <a:pt x="457" y="1717"/>
                </a:lnTo>
                <a:lnTo>
                  <a:pt x="449" y="1722"/>
                </a:lnTo>
                <a:lnTo>
                  <a:pt x="444" y="1724"/>
                </a:lnTo>
                <a:lnTo>
                  <a:pt x="439" y="1726"/>
                </a:lnTo>
                <a:lnTo>
                  <a:pt x="434" y="1726"/>
                </a:lnTo>
                <a:lnTo>
                  <a:pt x="428" y="1726"/>
                </a:lnTo>
                <a:lnTo>
                  <a:pt x="422" y="1725"/>
                </a:lnTo>
                <a:lnTo>
                  <a:pt x="415" y="1723"/>
                </a:lnTo>
                <a:lnTo>
                  <a:pt x="409" y="1720"/>
                </a:lnTo>
                <a:lnTo>
                  <a:pt x="402" y="1716"/>
                </a:lnTo>
                <a:lnTo>
                  <a:pt x="389" y="1706"/>
                </a:lnTo>
                <a:lnTo>
                  <a:pt x="379" y="1697"/>
                </a:lnTo>
                <a:lnTo>
                  <a:pt x="371" y="1690"/>
                </a:lnTo>
                <a:lnTo>
                  <a:pt x="365" y="1685"/>
                </a:lnTo>
                <a:lnTo>
                  <a:pt x="362" y="1684"/>
                </a:lnTo>
                <a:lnTo>
                  <a:pt x="359" y="1684"/>
                </a:lnTo>
                <a:lnTo>
                  <a:pt x="356" y="1685"/>
                </a:lnTo>
                <a:lnTo>
                  <a:pt x="354" y="1687"/>
                </a:lnTo>
                <a:lnTo>
                  <a:pt x="351" y="1690"/>
                </a:lnTo>
                <a:lnTo>
                  <a:pt x="348" y="1695"/>
                </a:lnTo>
                <a:lnTo>
                  <a:pt x="342" y="1708"/>
                </a:lnTo>
                <a:lnTo>
                  <a:pt x="335" y="1722"/>
                </a:lnTo>
                <a:lnTo>
                  <a:pt x="331" y="1730"/>
                </a:lnTo>
                <a:lnTo>
                  <a:pt x="328" y="1733"/>
                </a:lnTo>
                <a:lnTo>
                  <a:pt x="326" y="1734"/>
                </a:lnTo>
                <a:lnTo>
                  <a:pt x="320" y="1736"/>
                </a:lnTo>
                <a:lnTo>
                  <a:pt x="314" y="1737"/>
                </a:lnTo>
                <a:lnTo>
                  <a:pt x="304" y="1739"/>
                </a:lnTo>
                <a:lnTo>
                  <a:pt x="291" y="1742"/>
                </a:lnTo>
                <a:lnTo>
                  <a:pt x="274" y="1750"/>
                </a:lnTo>
                <a:lnTo>
                  <a:pt x="265" y="1754"/>
                </a:lnTo>
                <a:lnTo>
                  <a:pt x="257" y="1757"/>
                </a:lnTo>
                <a:lnTo>
                  <a:pt x="250" y="1758"/>
                </a:lnTo>
                <a:lnTo>
                  <a:pt x="244" y="1759"/>
                </a:lnTo>
                <a:lnTo>
                  <a:pt x="239" y="1758"/>
                </a:lnTo>
                <a:lnTo>
                  <a:pt x="235" y="1757"/>
                </a:lnTo>
                <a:lnTo>
                  <a:pt x="228" y="1755"/>
                </a:lnTo>
                <a:lnTo>
                  <a:pt x="222" y="1752"/>
                </a:lnTo>
                <a:lnTo>
                  <a:pt x="219" y="1752"/>
                </a:lnTo>
                <a:lnTo>
                  <a:pt x="216" y="1752"/>
                </a:lnTo>
                <a:lnTo>
                  <a:pt x="212" y="1753"/>
                </a:lnTo>
                <a:lnTo>
                  <a:pt x="208" y="1756"/>
                </a:lnTo>
                <a:lnTo>
                  <a:pt x="204" y="1759"/>
                </a:lnTo>
                <a:lnTo>
                  <a:pt x="199" y="1765"/>
                </a:lnTo>
                <a:lnTo>
                  <a:pt x="188" y="1777"/>
                </a:lnTo>
                <a:lnTo>
                  <a:pt x="181" y="1788"/>
                </a:lnTo>
                <a:lnTo>
                  <a:pt x="176" y="1799"/>
                </a:lnTo>
                <a:lnTo>
                  <a:pt x="174" y="1809"/>
                </a:lnTo>
                <a:lnTo>
                  <a:pt x="173" y="1818"/>
                </a:lnTo>
                <a:lnTo>
                  <a:pt x="173" y="1828"/>
                </a:lnTo>
                <a:lnTo>
                  <a:pt x="175" y="1849"/>
                </a:lnTo>
                <a:lnTo>
                  <a:pt x="175" y="1854"/>
                </a:lnTo>
                <a:lnTo>
                  <a:pt x="175" y="1860"/>
                </a:lnTo>
                <a:lnTo>
                  <a:pt x="173" y="1870"/>
                </a:lnTo>
                <a:lnTo>
                  <a:pt x="167" y="1888"/>
                </a:lnTo>
                <a:lnTo>
                  <a:pt x="165" y="1895"/>
                </a:lnTo>
                <a:lnTo>
                  <a:pt x="165" y="1898"/>
                </a:lnTo>
                <a:lnTo>
                  <a:pt x="166" y="1901"/>
                </a:lnTo>
                <a:lnTo>
                  <a:pt x="168" y="1903"/>
                </a:lnTo>
                <a:lnTo>
                  <a:pt x="170" y="1904"/>
                </a:lnTo>
                <a:lnTo>
                  <a:pt x="174" y="1905"/>
                </a:lnTo>
                <a:lnTo>
                  <a:pt x="179" y="1905"/>
                </a:lnTo>
                <a:lnTo>
                  <a:pt x="202" y="1904"/>
                </a:lnTo>
                <a:lnTo>
                  <a:pt x="212" y="1904"/>
                </a:lnTo>
                <a:lnTo>
                  <a:pt x="220" y="1904"/>
                </a:lnTo>
                <a:lnTo>
                  <a:pt x="222" y="1905"/>
                </a:lnTo>
                <a:lnTo>
                  <a:pt x="224" y="1906"/>
                </a:lnTo>
                <a:lnTo>
                  <a:pt x="224" y="1907"/>
                </a:lnTo>
                <a:lnTo>
                  <a:pt x="224" y="1908"/>
                </a:lnTo>
                <a:lnTo>
                  <a:pt x="218" y="1913"/>
                </a:lnTo>
                <a:lnTo>
                  <a:pt x="206" y="1920"/>
                </a:lnTo>
                <a:lnTo>
                  <a:pt x="199" y="1925"/>
                </a:lnTo>
                <a:lnTo>
                  <a:pt x="193" y="1930"/>
                </a:lnTo>
                <a:lnTo>
                  <a:pt x="187" y="1936"/>
                </a:lnTo>
                <a:lnTo>
                  <a:pt x="183" y="1942"/>
                </a:lnTo>
                <a:lnTo>
                  <a:pt x="176" y="1955"/>
                </a:lnTo>
                <a:lnTo>
                  <a:pt x="171" y="1968"/>
                </a:lnTo>
                <a:lnTo>
                  <a:pt x="166" y="1980"/>
                </a:lnTo>
                <a:lnTo>
                  <a:pt x="163" y="1986"/>
                </a:lnTo>
                <a:lnTo>
                  <a:pt x="160" y="1992"/>
                </a:lnTo>
                <a:lnTo>
                  <a:pt x="155" y="1997"/>
                </a:lnTo>
                <a:lnTo>
                  <a:pt x="150" y="2001"/>
                </a:lnTo>
                <a:lnTo>
                  <a:pt x="145" y="2004"/>
                </a:lnTo>
                <a:lnTo>
                  <a:pt x="137" y="2007"/>
                </a:lnTo>
                <a:lnTo>
                  <a:pt x="130" y="2008"/>
                </a:lnTo>
                <a:lnTo>
                  <a:pt x="122" y="2009"/>
                </a:lnTo>
                <a:lnTo>
                  <a:pt x="115" y="2009"/>
                </a:lnTo>
                <a:lnTo>
                  <a:pt x="108" y="2008"/>
                </a:lnTo>
                <a:lnTo>
                  <a:pt x="96" y="2006"/>
                </a:lnTo>
                <a:lnTo>
                  <a:pt x="85" y="2005"/>
                </a:lnTo>
                <a:lnTo>
                  <a:pt x="80" y="2005"/>
                </a:lnTo>
                <a:lnTo>
                  <a:pt x="76" y="2006"/>
                </a:lnTo>
                <a:lnTo>
                  <a:pt x="72" y="2007"/>
                </a:lnTo>
                <a:lnTo>
                  <a:pt x="70" y="2010"/>
                </a:lnTo>
                <a:lnTo>
                  <a:pt x="67" y="2014"/>
                </a:lnTo>
                <a:lnTo>
                  <a:pt x="66" y="2020"/>
                </a:lnTo>
                <a:lnTo>
                  <a:pt x="66" y="2027"/>
                </a:lnTo>
                <a:lnTo>
                  <a:pt x="66" y="2037"/>
                </a:lnTo>
                <a:lnTo>
                  <a:pt x="67" y="2047"/>
                </a:lnTo>
                <a:lnTo>
                  <a:pt x="69" y="2056"/>
                </a:lnTo>
                <a:lnTo>
                  <a:pt x="71" y="2063"/>
                </a:lnTo>
                <a:lnTo>
                  <a:pt x="74" y="2070"/>
                </a:lnTo>
                <a:lnTo>
                  <a:pt x="78" y="2076"/>
                </a:lnTo>
                <a:lnTo>
                  <a:pt x="81" y="2081"/>
                </a:lnTo>
                <a:lnTo>
                  <a:pt x="89" y="2090"/>
                </a:lnTo>
                <a:lnTo>
                  <a:pt x="96" y="2097"/>
                </a:lnTo>
                <a:lnTo>
                  <a:pt x="101" y="2104"/>
                </a:lnTo>
                <a:lnTo>
                  <a:pt x="103" y="2107"/>
                </a:lnTo>
                <a:lnTo>
                  <a:pt x="104" y="2111"/>
                </a:lnTo>
                <a:lnTo>
                  <a:pt x="104" y="2115"/>
                </a:lnTo>
                <a:lnTo>
                  <a:pt x="103" y="2120"/>
                </a:lnTo>
                <a:lnTo>
                  <a:pt x="101" y="2125"/>
                </a:lnTo>
                <a:lnTo>
                  <a:pt x="98" y="2129"/>
                </a:lnTo>
                <a:lnTo>
                  <a:pt x="93" y="2134"/>
                </a:lnTo>
                <a:lnTo>
                  <a:pt x="87" y="2138"/>
                </a:lnTo>
                <a:lnTo>
                  <a:pt x="62" y="2154"/>
                </a:lnTo>
                <a:lnTo>
                  <a:pt x="57" y="2158"/>
                </a:lnTo>
                <a:lnTo>
                  <a:pt x="52" y="2163"/>
                </a:lnTo>
                <a:lnTo>
                  <a:pt x="49" y="2168"/>
                </a:lnTo>
                <a:lnTo>
                  <a:pt x="47" y="2172"/>
                </a:lnTo>
                <a:lnTo>
                  <a:pt x="46" y="2177"/>
                </a:lnTo>
                <a:lnTo>
                  <a:pt x="48" y="2182"/>
                </a:lnTo>
                <a:lnTo>
                  <a:pt x="52" y="2187"/>
                </a:lnTo>
                <a:lnTo>
                  <a:pt x="58" y="2192"/>
                </a:lnTo>
                <a:lnTo>
                  <a:pt x="89" y="2215"/>
                </a:lnTo>
                <a:lnTo>
                  <a:pt x="103" y="2226"/>
                </a:lnTo>
                <a:lnTo>
                  <a:pt x="113" y="2235"/>
                </a:lnTo>
                <a:lnTo>
                  <a:pt x="116" y="2239"/>
                </a:lnTo>
                <a:lnTo>
                  <a:pt x="118" y="2243"/>
                </a:lnTo>
                <a:lnTo>
                  <a:pt x="118" y="2246"/>
                </a:lnTo>
                <a:lnTo>
                  <a:pt x="117" y="2249"/>
                </a:lnTo>
                <a:lnTo>
                  <a:pt x="113" y="2251"/>
                </a:lnTo>
                <a:lnTo>
                  <a:pt x="107" y="2252"/>
                </a:lnTo>
                <a:lnTo>
                  <a:pt x="99" y="2253"/>
                </a:lnTo>
                <a:lnTo>
                  <a:pt x="88" y="2253"/>
                </a:lnTo>
                <a:lnTo>
                  <a:pt x="65" y="2252"/>
                </a:lnTo>
                <a:lnTo>
                  <a:pt x="44" y="2251"/>
                </a:lnTo>
                <a:lnTo>
                  <a:pt x="27" y="2253"/>
                </a:lnTo>
                <a:lnTo>
                  <a:pt x="13" y="2255"/>
                </a:lnTo>
                <a:lnTo>
                  <a:pt x="7" y="2257"/>
                </a:lnTo>
                <a:lnTo>
                  <a:pt x="4" y="2259"/>
                </a:lnTo>
                <a:lnTo>
                  <a:pt x="1" y="2262"/>
                </a:lnTo>
                <a:lnTo>
                  <a:pt x="0" y="2265"/>
                </a:lnTo>
                <a:lnTo>
                  <a:pt x="1" y="2268"/>
                </a:lnTo>
                <a:lnTo>
                  <a:pt x="3" y="2273"/>
                </a:lnTo>
                <a:lnTo>
                  <a:pt x="7" y="2277"/>
                </a:lnTo>
                <a:lnTo>
                  <a:pt x="13" y="2283"/>
                </a:lnTo>
                <a:lnTo>
                  <a:pt x="26" y="2293"/>
                </a:lnTo>
                <a:lnTo>
                  <a:pt x="36" y="2303"/>
                </a:lnTo>
                <a:lnTo>
                  <a:pt x="45" y="2311"/>
                </a:lnTo>
                <a:lnTo>
                  <a:pt x="52" y="2319"/>
                </a:lnTo>
                <a:lnTo>
                  <a:pt x="63" y="2335"/>
                </a:lnTo>
                <a:lnTo>
                  <a:pt x="73" y="2351"/>
                </a:lnTo>
                <a:lnTo>
                  <a:pt x="76" y="2355"/>
                </a:lnTo>
                <a:lnTo>
                  <a:pt x="77" y="2360"/>
                </a:lnTo>
                <a:lnTo>
                  <a:pt x="78" y="2365"/>
                </a:lnTo>
                <a:lnTo>
                  <a:pt x="78" y="2370"/>
                </a:lnTo>
                <a:lnTo>
                  <a:pt x="77" y="2380"/>
                </a:lnTo>
                <a:lnTo>
                  <a:pt x="77" y="2390"/>
                </a:lnTo>
                <a:lnTo>
                  <a:pt x="77" y="2399"/>
                </a:lnTo>
                <a:lnTo>
                  <a:pt x="78" y="2403"/>
                </a:lnTo>
                <a:lnTo>
                  <a:pt x="80" y="2406"/>
                </a:lnTo>
                <a:lnTo>
                  <a:pt x="83" y="2408"/>
                </a:lnTo>
                <a:lnTo>
                  <a:pt x="87" y="2410"/>
                </a:lnTo>
                <a:lnTo>
                  <a:pt x="93" y="2411"/>
                </a:lnTo>
                <a:lnTo>
                  <a:pt x="100" y="2411"/>
                </a:lnTo>
                <a:lnTo>
                  <a:pt x="107" y="2411"/>
                </a:lnTo>
                <a:lnTo>
                  <a:pt x="113" y="2413"/>
                </a:lnTo>
                <a:lnTo>
                  <a:pt x="117" y="2416"/>
                </a:lnTo>
                <a:lnTo>
                  <a:pt x="121" y="2420"/>
                </a:lnTo>
                <a:lnTo>
                  <a:pt x="124" y="2425"/>
                </a:lnTo>
                <a:lnTo>
                  <a:pt x="127" y="2430"/>
                </a:lnTo>
                <a:lnTo>
                  <a:pt x="130" y="2443"/>
                </a:lnTo>
                <a:lnTo>
                  <a:pt x="133" y="2456"/>
                </a:lnTo>
                <a:lnTo>
                  <a:pt x="137" y="2467"/>
                </a:lnTo>
                <a:lnTo>
                  <a:pt x="140" y="2472"/>
                </a:lnTo>
                <a:lnTo>
                  <a:pt x="143" y="2475"/>
                </a:lnTo>
                <a:lnTo>
                  <a:pt x="147" y="2478"/>
                </a:lnTo>
                <a:lnTo>
                  <a:pt x="152" y="2478"/>
                </a:lnTo>
                <a:lnTo>
                  <a:pt x="171" y="2479"/>
                </a:lnTo>
                <a:lnTo>
                  <a:pt x="185" y="2479"/>
                </a:lnTo>
                <a:lnTo>
                  <a:pt x="193" y="2478"/>
                </a:lnTo>
                <a:lnTo>
                  <a:pt x="199" y="2477"/>
                </a:lnTo>
                <a:lnTo>
                  <a:pt x="206" y="2475"/>
                </a:lnTo>
                <a:lnTo>
                  <a:pt x="214" y="2471"/>
                </a:lnTo>
                <a:lnTo>
                  <a:pt x="218" y="2469"/>
                </a:lnTo>
                <a:lnTo>
                  <a:pt x="221" y="2469"/>
                </a:lnTo>
                <a:lnTo>
                  <a:pt x="225" y="2469"/>
                </a:lnTo>
                <a:lnTo>
                  <a:pt x="228" y="2470"/>
                </a:lnTo>
                <a:lnTo>
                  <a:pt x="233" y="2473"/>
                </a:lnTo>
                <a:lnTo>
                  <a:pt x="238" y="2479"/>
                </a:lnTo>
                <a:lnTo>
                  <a:pt x="247" y="2490"/>
                </a:lnTo>
                <a:lnTo>
                  <a:pt x="252" y="2495"/>
                </a:lnTo>
                <a:lnTo>
                  <a:pt x="255" y="2496"/>
                </a:lnTo>
                <a:lnTo>
                  <a:pt x="259" y="2497"/>
                </a:lnTo>
                <a:lnTo>
                  <a:pt x="262" y="2498"/>
                </a:lnTo>
                <a:lnTo>
                  <a:pt x="266" y="2500"/>
                </a:lnTo>
                <a:lnTo>
                  <a:pt x="273" y="2505"/>
                </a:lnTo>
                <a:lnTo>
                  <a:pt x="279" y="2510"/>
                </a:lnTo>
                <a:lnTo>
                  <a:pt x="286" y="2515"/>
                </a:lnTo>
                <a:lnTo>
                  <a:pt x="289" y="2516"/>
                </a:lnTo>
                <a:lnTo>
                  <a:pt x="291" y="2516"/>
                </a:lnTo>
                <a:lnTo>
                  <a:pt x="294" y="2516"/>
                </a:lnTo>
                <a:lnTo>
                  <a:pt x="296" y="2514"/>
                </a:lnTo>
                <a:lnTo>
                  <a:pt x="299" y="2510"/>
                </a:lnTo>
                <a:lnTo>
                  <a:pt x="301" y="2505"/>
                </a:lnTo>
                <a:lnTo>
                  <a:pt x="302" y="2499"/>
                </a:lnTo>
                <a:lnTo>
                  <a:pt x="304" y="2490"/>
                </a:lnTo>
                <a:lnTo>
                  <a:pt x="308" y="2472"/>
                </a:lnTo>
                <a:lnTo>
                  <a:pt x="312" y="2457"/>
                </a:lnTo>
                <a:lnTo>
                  <a:pt x="315" y="2450"/>
                </a:lnTo>
                <a:lnTo>
                  <a:pt x="318" y="2445"/>
                </a:lnTo>
                <a:lnTo>
                  <a:pt x="322" y="2440"/>
                </a:lnTo>
                <a:lnTo>
                  <a:pt x="326" y="2436"/>
                </a:lnTo>
                <a:lnTo>
                  <a:pt x="330" y="2432"/>
                </a:lnTo>
                <a:lnTo>
                  <a:pt x="334" y="2430"/>
                </a:lnTo>
                <a:lnTo>
                  <a:pt x="338" y="2428"/>
                </a:lnTo>
                <a:lnTo>
                  <a:pt x="343" y="2427"/>
                </a:lnTo>
                <a:lnTo>
                  <a:pt x="348" y="2426"/>
                </a:lnTo>
                <a:lnTo>
                  <a:pt x="353" y="2427"/>
                </a:lnTo>
                <a:lnTo>
                  <a:pt x="359" y="2428"/>
                </a:lnTo>
                <a:lnTo>
                  <a:pt x="364" y="2430"/>
                </a:lnTo>
                <a:lnTo>
                  <a:pt x="370" y="2431"/>
                </a:lnTo>
                <a:lnTo>
                  <a:pt x="375" y="2432"/>
                </a:lnTo>
                <a:lnTo>
                  <a:pt x="380" y="2433"/>
                </a:lnTo>
                <a:lnTo>
                  <a:pt x="385" y="2433"/>
                </a:lnTo>
                <a:lnTo>
                  <a:pt x="395" y="2431"/>
                </a:lnTo>
                <a:lnTo>
                  <a:pt x="403" y="2427"/>
                </a:lnTo>
                <a:lnTo>
                  <a:pt x="411" y="2421"/>
                </a:lnTo>
                <a:lnTo>
                  <a:pt x="418" y="2414"/>
                </a:lnTo>
                <a:lnTo>
                  <a:pt x="424" y="2405"/>
                </a:lnTo>
                <a:lnTo>
                  <a:pt x="428" y="2396"/>
                </a:lnTo>
                <a:lnTo>
                  <a:pt x="431" y="2391"/>
                </a:lnTo>
                <a:lnTo>
                  <a:pt x="434" y="2388"/>
                </a:lnTo>
                <a:lnTo>
                  <a:pt x="437" y="2386"/>
                </a:lnTo>
                <a:lnTo>
                  <a:pt x="441" y="2386"/>
                </a:lnTo>
                <a:lnTo>
                  <a:pt x="444" y="2386"/>
                </a:lnTo>
                <a:lnTo>
                  <a:pt x="448" y="2387"/>
                </a:lnTo>
                <a:lnTo>
                  <a:pt x="451" y="2389"/>
                </a:lnTo>
                <a:lnTo>
                  <a:pt x="453" y="2392"/>
                </a:lnTo>
                <a:lnTo>
                  <a:pt x="455" y="2395"/>
                </a:lnTo>
                <a:lnTo>
                  <a:pt x="456" y="2400"/>
                </a:lnTo>
                <a:lnTo>
                  <a:pt x="456" y="2404"/>
                </a:lnTo>
                <a:lnTo>
                  <a:pt x="455" y="2409"/>
                </a:lnTo>
                <a:lnTo>
                  <a:pt x="453" y="2415"/>
                </a:lnTo>
                <a:lnTo>
                  <a:pt x="449" y="2421"/>
                </a:lnTo>
                <a:lnTo>
                  <a:pt x="443" y="2427"/>
                </a:lnTo>
                <a:lnTo>
                  <a:pt x="436" y="2433"/>
                </a:lnTo>
                <a:lnTo>
                  <a:pt x="404" y="2458"/>
                </a:lnTo>
                <a:lnTo>
                  <a:pt x="390" y="2470"/>
                </a:lnTo>
                <a:lnTo>
                  <a:pt x="378" y="2482"/>
                </a:lnTo>
                <a:lnTo>
                  <a:pt x="369" y="2492"/>
                </a:lnTo>
                <a:lnTo>
                  <a:pt x="366" y="2497"/>
                </a:lnTo>
                <a:lnTo>
                  <a:pt x="364" y="2502"/>
                </a:lnTo>
                <a:lnTo>
                  <a:pt x="363" y="2506"/>
                </a:lnTo>
                <a:lnTo>
                  <a:pt x="364" y="2510"/>
                </a:lnTo>
                <a:lnTo>
                  <a:pt x="365" y="2513"/>
                </a:lnTo>
                <a:lnTo>
                  <a:pt x="368" y="2516"/>
                </a:lnTo>
                <a:lnTo>
                  <a:pt x="376" y="2521"/>
                </a:lnTo>
                <a:lnTo>
                  <a:pt x="384" y="2524"/>
                </a:lnTo>
                <a:lnTo>
                  <a:pt x="392" y="2525"/>
                </a:lnTo>
                <a:lnTo>
                  <a:pt x="400" y="2525"/>
                </a:lnTo>
                <a:lnTo>
                  <a:pt x="408" y="2523"/>
                </a:lnTo>
                <a:lnTo>
                  <a:pt x="415" y="2520"/>
                </a:lnTo>
                <a:lnTo>
                  <a:pt x="421" y="2515"/>
                </a:lnTo>
                <a:lnTo>
                  <a:pt x="423" y="2512"/>
                </a:lnTo>
                <a:lnTo>
                  <a:pt x="424" y="2509"/>
                </a:lnTo>
                <a:lnTo>
                  <a:pt x="426" y="2506"/>
                </a:lnTo>
                <a:lnTo>
                  <a:pt x="428" y="2505"/>
                </a:lnTo>
                <a:lnTo>
                  <a:pt x="430" y="2506"/>
                </a:lnTo>
                <a:lnTo>
                  <a:pt x="431" y="2508"/>
                </a:lnTo>
                <a:lnTo>
                  <a:pt x="433" y="2512"/>
                </a:lnTo>
                <a:lnTo>
                  <a:pt x="434" y="2516"/>
                </a:lnTo>
                <a:lnTo>
                  <a:pt x="434" y="2521"/>
                </a:lnTo>
                <a:lnTo>
                  <a:pt x="434" y="2528"/>
                </a:lnTo>
                <a:lnTo>
                  <a:pt x="433" y="2533"/>
                </a:lnTo>
                <a:lnTo>
                  <a:pt x="431" y="2539"/>
                </a:lnTo>
                <a:lnTo>
                  <a:pt x="427" y="2545"/>
                </a:lnTo>
                <a:lnTo>
                  <a:pt x="422" y="2550"/>
                </a:lnTo>
                <a:lnTo>
                  <a:pt x="416" y="2554"/>
                </a:lnTo>
                <a:lnTo>
                  <a:pt x="408" y="2558"/>
                </a:lnTo>
                <a:lnTo>
                  <a:pt x="398" y="2561"/>
                </a:lnTo>
                <a:lnTo>
                  <a:pt x="387" y="2562"/>
                </a:lnTo>
                <a:lnTo>
                  <a:pt x="374" y="2563"/>
                </a:lnTo>
                <a:lnTo>
                  <a:pt x="363" y="2562"/>
                </a:lnTo>
                <a:lnTo>
                  <a:pt x="351" y="2560"/>
                </a:lnTo>
                <a:lnTo>
                  <a:pt x="341" y="2558"/>
                </a:lnTo>
                <a:lnTo>
                  <a:pt x="322" y="2554"/>
                </a:lnTo>
                <a:lnTo>
                  <a:pt x="307" y="2549"/>
                </a:lnTo>
                <a:lnTo>
                  <a:pt x="295" y="2547"/>
                </a:lnTo>
                <a:lnTo>
                  <a:pt x="291" y="2547"/>
                </a:lnTo>
                <a:lnTo>
                  <a:pt x="288" y="2549"/>
                </a:lnTo>
                <a:lnTo>
                  <a:pt x="287" y="2551"/>
                </a:lnTo>
                <a:lnTo>
                  <a:pt x="286" y="2556"/>
                </a:lnTo>
                <a:lnTo>
                  <a:pt x="287" y="2562"/>
                </a:lnTo>
                <a:lnTo>
                  <a:pt x="289" y="2570"/>
                </a:lnTo>
                <a:lnTo>
                  <a:pt x="295" y="2587"/>
                </a:lnTo>
                <a:lnTo>
                  <a:pt x="302" y="2603"/>
                </a:lnTo>
                <a:lnTo>
                  <a:pt x="315" y="2629"/>
                </a:lnTo>
                <a:lnTo>
                  <a:pt x="319" y="2639"/>
                </a:lnTo>
                <a:lnTo>
                  <a:pt x="320" y="2643"/>
                </a:lnTo>
                <a:lnTo>
                  <a:pt x="320" y="2647"/>
                </a:lnTo>
                <a:lnTo>
                  <a:pt x="319" y="2650"/>
                </a:lnTo>
                <a:lnTo>
                  <a:pt x="316" y="2653"/>
                </a:lnTo>
                <a:lnTo>
                  <a:pt x="313" y="2655"/>
                </a:lnTo>
                <a:lnTo>
                  <a:pt x="308" y="2656"/>
                </a:lnTo>
                <a:lnTo>
                  <a:pt x="299" y="2658"/>
                </a:lnTo>
                <a:lnTo>
                  <a:pt x="293" y="2657"/>
                </a:lnTo>
                <a:lnTo>
                  <a:pt x="289" y="2655"/>
                </a:lnTo>
                <a:lnTo>
                  <a:pt x="285" y="2652"/>
                </a:lnTo>
                <a:lnTo>
                  <a:pt x="281" y="2648"/>
                </a:lnTo>
                <a:lnTo>
                  <a:pt x="275" y="2645"/>
                </a:lnTo>
                <a:lnTo>
                  <a:pt x="265" y="2642"/>
                </a:lnTo>
                <a:lnTo>
                  <a:pt x="251" y="2641"/>
                </a:lnTo>
                <a:lnTo>
                  <a:pt x="243" y="2642"/>
                </a:lnTo>
                <a:lnTo>
                  <a:pt x="237" y="2643"/>
                </a:lnTo>
                <a:lnTo>
                  <a:pt x="231" y="2644"/>
                </a:lnTo>
                <a:lnTo>
                  <a:pt x="226" y="2646"/>
                </a:lnTo>
                <a:lnTo>
                  <a:pt x="222" y="2649"/>
                </a:lnTo>
                <a:lnTo>
                  <a:pt x="218" y="2652"/>
                </a:lnTo>
                <a:lnTo>
                  <a:pt x="213" y="2658"/>
                </a:lnTo>
                <a:lnTo>
                  <a:pt x="204" y="2672"/>
                </a:lnTo>
                <a:lnTo>
                  <a:pt x="198" y="2678"/>
                </a:lnTo>
                <a:lnTo>
                  <a:pt x="195" y="2681"/>
                </a:lnTo>
                <a:lnTo>
                  <a:pt x="190" y="2683"/>
                </a:lnTo>
                <a:lnTo>
                  <a:pt x="186" y="2684"/>
                </a:lnTo>
                <a:lnTo>
                  <a:pt x="182" y="2684"/>
                </a:lnTo>
                <a:lnTo>
                  <a:pt x="179" y="2684"/>
                </a:lnTo>
                <a:lnTo>
                  <a:pt x="176" y="2682"/>
                </a:lnTo>
                <a:lnTo>
                  <a:pt x="170" y="2677"/>
                </a:lnTo>
                <a:lnTo>
                  <a:pt x="163" y="2672"/>
                </a:lnTo>
                <a:lnTo>
                  <a:pt x="160" y="2671"/>
                </a:lnTo>
                <a:lnTo>
                  <a:pt x="156" y="2669"/>
                </a:lnTo>
                <a:lnTo>
                  <a:pt x="152" y="2669"/>
                </a:lnTo>
                <a:lnTo>
                  <a:pt x="147" y="2670"/>
                </a:lnTo>
                <a:lnTo>
                  <a:pt x="142" y="2672"/>
                </a:lnTo>
                <a:lnTo>
                  <a:pt x="136" y="2676"/>
                </a:lnTo>
                <a:lnTo>
                  <a:pt x="130" y="2682"/>
                </a:lnTo>
                <a:lnTo>
                  <a:pt x="122" y="2690"/>
                </a:lnTo>
                <a:lnTo>
                  <a:pt x="106" y="2709"/>
                </a:lnTo>
                <a:lnTo>
                  <a:pt x="89" y="2726"/>
                </a:lnTo>
                <a:lnTo>
                  <a:pt x="74" y="2743"/>
                </a:lnTo>
                <a:lnTo>
                  <a:pt x="61" y="2759"/>
                </a:lnTo>
                <a:lnTo>
                  <a:pt x="55" y="2766"/>
                </a:lnTo>
                <a:lnTo>
                  <a:pt x="51" y="2772"/>
                </a:lnTo>
                <a:lnTo>
                  <a:pt x="48" y="2778"/>
                </a:lnTo>
                <a:lnTo>
                  <a:pt x="47" y="2783"/>
                </a:lnTo>
                <a:lnTo>
                  <a:pt x="47" y="2787"/>
                </a:lnTo>
                <a:lnTo>
                  <a:pt x="48" y="2791"/>
                </a:lnTo>
                <a:lnTo>
                  <a:pt x="52" y="2794"/>
                </a:lnTo>
                <a:lnTo>
                  <a:pt x="58" y="2796"/>
                </a:lnTo>
                <a:lnTo>
                  <a:pt x="71" y="2797"/>
                </a:lnTo>
                <a:lnTo>
                  <a:pt x="83" y="2797"/>
                </a:lnTo>
                <a:lnTo>
                  <a:pt x="93" y="2794"/>
                </a:lnTo>
                <a:lnTo>
                  <a:pt x="102" y="2790"/>
                </a:lnTo>
                <a:lnTo>
                  <a:pt x="110" y="2784"/>
                </a:lnTo>
                <a:lnTo>
                  <a:pt x="118" y="2776"/>
                </a:lnTo>
                <a:lnTo>
                  <a:pt x="134" y="2758"/>
                </a:lnTo>
                <a:lnTo>
                  <a:pt x="144" y="2748"/>
                </a:lnTo>
                <a:lnTo>
                  <a:pt x="158" y="2737"/>
                </a:lnTo>
                <a:lnTo>
                  <a:pt x="166" y="2731"/>
                </a:lnTo>
                <a:lnTo>
                  <a:pt x="174" y="2727"/>
                </a:lnTo>
                <a:lnTo>
                  <a:pt x="182" y="2723"/>
                </a:lnTo>
                <a:lnTo>
                  <a:pt x="189" y="2721"/>
                </a:lnTo>
                <a:lnTo>
                  <a:pt x="197" y="2719"/>
                </a:lnTo>
                <a:lnTo>
                  <a:pt x="204" y="2719"/>
                </a:lnTo>
                <a:lnTo>
                  <a:pt x="209" y="2721"/>
                </a:lnTo>
                <a:lnTo>
                  <a:pt x="214" y="2724"/>
                </a:lnTo>
                <a:lnTo>
                  <a:pt x="217" y="2730"/>
                </a:lnTo>
                <a:lnTo>
                  <a:pt x="219" y="2738"/>
                </a:lnTo>
                <a:lnTo>
                  <a:pt x="219" y="2749"/>
                </a:lnTo>
                <a:lnTo>
                  <a:pt x="217" y="2762"/>
                </a:lnTo>
                <a:lnTo>
                  <a:pt x="213" y="2789"/>
                </a:lnTo>
                <a:lnTo>
                  <a:pt x="209" y="2813"/>
                </a:lnTo>
                <a:lnTo>
                  <a:pt x="207" y="2833"/>
                </a:lnTo>
                <a:lnTo>
                  <a:pt x="204" y="2849"/>
                </a:lnTo>
                <a:lnTo>
                  <a:pt x="200" y="2861"/>
                </a:lnTo>
                <a:lnTo>
                  <a:pt x="198" y="2866"/>
                </a:lnTo>
                <a:lnTo>
                  <a:pt x="195" y="2870"/>
                </a:lnTo>
                <a:lnTo>
                  <a:pt x="190" y="2873"/>
                </a:lnTo>
                <a:lnTo>
                  <a:pt x="186" y="2876"/>
                </a:lnTo>
                <a:lnTo>
                  <a:pt x="181" y="2878"/>
                </a:lnTo>
                <a:lnTo>
                  <a:pt x="175" y="2879"/>
                </a:lnTo>
                <a:lnTo>
                  <a:pt x="170" y="2880"/>
                </a:lnTo>
                <a:lnTo>
                  <a:pt x="166" y="2881"/>
                </a:lnTo>
                <a:lnTo>
                  <a:pt x="163" y="2883"/>
                </a:lnTo>
                <a:lnTo>
                  <a:pt x="161" y="2886"/>
                </a:lnTo>
                <a:lnTo>
                  <a:pt x="160" y="2889"/>
                </a:lnTo>
                <a:lnTo>
                  <a:pt x="160" y="2891"/>
                </a:lnTo>
                <a:lnTo>
                  <a:pt x="160" y="2898"/>
                </a:lnTo>
                <a:lnTo>
                  <a:pt x="160" y="2903"/>
                </a:lnTo>
                <a:lnTo>
                  <a:pt x="159" y="2904"/>
                </a:lnTo>
                <a:lnTo>
                  <a:pt x="158" y="2906"/>
                </a:lnTo>
                <a:lnTo>
                  <a:pt x="155" y="2906"/>
                </a:lnTo>
                <a:lnTo>
                  <a:pt x="151" y="2906"/>
                </a:lnTo>
                <a:lnTo>
                  <a:pt x="137" y="2902"/>
                </a:lnTo>
                <a:lnTo>
                  <a:pt x="129" y="2900"/>
                </a:lnTo>
                <a:lnTo>
                  <a:pt x="119" y="2899"/>
                </a:lnTo>
                <a:lnTo>
                  <a:pt x="110" y="2898"/>
                </a:lnTo>
                <a:lnTo>
                  <a:pt x="100" y="2899"/>
                </a:lnTo>
                <a:lnTo>
                  <a:pt x="91" y="2901"/>
                </a:lnTo>
                <a:lnTo>
                  <a:pt x="82" y="2903"/>
                </a:lnTo>
                <a:lnTo>
                  <a:pt x="74" y="2905"/>
                </a:lnTo>
                <a:lnTo>
                  <a:pt x="66" y="2908"/>
                </a:lnTo>
                <a:lnTo>
                  <a:pt x="60" y="2912"/>
                </a:lnTo>
                <a:lnTo>
                  <a:pt x="55" y="2916"/>
                </a:lnTo>
                <a:lnTo>
                  <a:pt x="52" y="2920"/>
                </a:lnTo>
                <a:lnTo>
                  <a:pt x="50" y="2924"/>
                </a:lnTo>
                <a:lnTo>
                  <a:pt x="50" y="2928"/>
                </a:lnTo>
                <a:lnTo>
                  <a:pt x="53" y="2932"/>
                </a:lnTo>
                <a:lnTo>
                  <a:pt x="58" y="2936"/>
                </a:lnTo>
                <a:lnTo>
                  <a:pt x="66" y="2940"/>
                </a:lnTo>
                <a:lnTo>
                  <a:pt x="81" y="2947"/>
                </a:lnTo>
                <a:lnTo>
                  <a:pt x="92" y="2953"/>
                </a:lnTo>
                <a:lnTo>
                  <a:pt x="96" y="2956"/>
                </a:lnTo>
                <a:lnTo>
                  <a:pt x="99" y="2959"/>
                </a:lnTo>
                <a:lnTo>
                  <a:pt x="101" y="2962"/>
                </a:lnTo>
                <a:lnTo>
                  <a:pt x="103" y="2966"/>
                </a:lnTo>
                <a:lnTo>
                  <a:pt x="104" y="2973"/>
                </a:lnTo>
                <a:lnTo>
                  <a:pt x="103" y="2981"/>
                </a:lnTo>
                <a:lnTo>
                  <a:pt x="100" y="3000"/>
                </a:lnTo>
                <a:lnTo>
                  <a:pt x="98" y="3006"/>
                </a:lnTo>
                <a:lnTo>
                  <a:pt x="95" y="3011"/>
                </a:lnTo>
                <a:lnTo>
                  <a:pt x="92" y="3016"/>
                </a:lnTo>
                <a:lnTo>
                  <a:pt x="87" y="3021"/>
                </a:lnTo>
                <a:lnTo>
                  <a:pt x="76" y="3030"/>
                </a:lnTo>
                <a:lnTo>
                  <a:pt x="66" y="3039"/>
                </a:lnTo>
                <a:lnTo>
                  <a:pt x="61" y="3044"/>
                </a:lnTo>
                <a:lnTo>
                  <a:pt x="57" y="3048"/>
                </a:lnTo>
                <a:lnTo>
                  <a:pt x="55" y="3052"/>
                </a:lnTo>
                <a:lnTo>
                  <a:pt x="53" y="3057"/>
                </a:lnTo>
                <a:lnTo>
                  <a:pt x="53" y="3061"/>
                </a:lnTo>
                <a:lnTo>
                  <a:pt x="55" y="3066"/>
                </a:lnTo>
                <a:lnTo>
                  <a:pt x="59" y="3071"/>
                </a:lnTo>
                <a:lnTo>
                  <a:pt x="66" y="3075"/>
                </a:lnTo>
                <a:lnTo>
                  <a:pt x="72" y="3081"/>
                </a:lnTo>
                <a:lnTo>
                  <a:pt x="77" y="3086"/>
                </a:lnTo>
                <a:lnTo>
                  <a:pt x="80" y="3092"/>
                </a:lnTo>
                <a:lnTo>
                  <a:pt x="82" y="3097"/>
                </a:lnTo>
                <a:lnTo>
                  <a:pt x="82" y="3103"/>
                </a:lnTo>
                <a:lnTo>
                  <a:pt x="82" y="3109"/>
                </a:lnTo>
                <a:lnTo>
                  <a:pt x="79" y="3122"/>
                </a:lnTo>
                <a:lnTo>
                  <a:pt x="75" y="3133"/>
                </a:lnTo>
                <a:lnTo>
                  <a:pt x="74" y="3139"/>
                </a:lnTo>
                <a:lnTo>
                  <a:pt x="73" y="3144"/>
                </a:lnTo>
                <a:lnTo>
                  <a:pt x="73" y="3149"/>
                </a:lnTo>
                <a:lnTo>
                  <a:pt x="74" y="3154"/>
                </a:lnTo>
                <a:lnTo>
                  <a:pt x="77" y="3158"/>
                </a:lnTo>
                <a:lnTo>
                  <a:pt x="81" y="3162"/>
                </a:lnTo>
                <a:lnTo>
                  <a:pt x="86" y="3166"/>
                </a:lnTo>
                <a:lnTo>
                  <a:pt x="90" y="3170"/>
                </a:lnTo>
                <a:lnTo>
                  <a:pt x="93" y="3176"/>
                </a:lnTo>
                <a:lnTo>
                  <a:pt x="96" y="3181"/>
                </a:lnTo>
                <a:lnTo>
                  <a:pt x="102" y="3193"/>
                </a:lnTo>
                <a:lnTo>
                  <a:pt x="106" y="3204"/>
                </a:lnTo>
                <a:lnTo>
                  <a:pt x="110" y="3214"/>
                </a:lnTo>
                <a:lnTo>
                  <a:pt x="115" y="3222"/>
                </a:lnTo>
                <a:lnTo>
                  <a:pt x="117" y="3225"/>
                </a:lnTo>
                <a:lnTo>
                  <a:pt x="120" y="3226"/>
                </a:lnTo>
                <a:lnTo>
                  <a:pt x="123" y="3227"/>
                </a:lnTo>
                <a:lnTo>
                  <a:pt x="126" y="3226"/>
                </a:lnTo>
                <a:lnTo>
                  <a:pt x="130" y="3225"/>
                </a:lnTo>
                <a:lnTo>
                  <a:pt x="134" y="3225"/>
                </a:lnTo>
                <a:lnTo>
                  <a:pt x="142" y="3227"/>
                </a:lnTo>
                <a:lnTo>
                  <a:pt x="152" y="3230"/>
                </a:lnTo>
                <a:lnTo>
                  <a:pt x="161" y="3234"/>
                </a:lnTo>
                <a:lnTo>
                  <a:pt x="170" y="3237"/>
                </a:lnTo>
                <a:lnTo>
                  <a:pt x="178" y="3239"/>
                </a:lnTo>
                <a:lnTo>
                  <a:pt x="182" y="3239"/>
                </a:lnTo>
                <a:lnTo>
                  <a:pt x="185" y="3238"/>
                </a:lnTo>
                <a:lnTo>
                  <a:pt x="188" y="3237"/>
                </a:lnTo>
                <a:lnTo>
                  <a:pt x="190" y="3234"/>
                </a:lnTo>
                <a:lnTo>
                  <a:pt x="194" y="3230"/>
                </a:lnTo>
                <a:lnTo>
                  <a:pt x="197" y="3228"/>
                </a:lnTo>
                <a:lnTo>
                  <a:pt x="201" y="3226"/>
                </a:lnTo>
                <a:lnTo>
                  <a:pt x="206" y="3224"/>
                </a:lnTo>
                <a:lnTo>
                  <a:pt x="216" y="3222"/>
                </a:lnTo>
                <a:lnTo>
                  <a:pt x="228" y="3222"/>
                </a:lnTo>
                <a:lnTo>
                  <a:pt x="241" y="3223"/>
                </a:lnTo>
                <a:lnTo>
                  <a:pt x="253" y="3225"/>
                </a:lnTo>
                <a:lnTo>
                  <a:pt x="264" y="3227"/>
                </a:lnTo>
                <a:lnTo>
                  <a:pt x="274" y="3230"/>
                </a:lnTo>
                <a:lnTo>
                  <a:pt x="278" y="3231"/>
                </a:lnTo>
                <a:lnTo>
                  <a:pt x="283" y="3230"/>
                </a:lnTo>
                <a:lnTo>
                  <a:pt x="288" y="3229"/>
                </a:lnTo>
                <a:lnTo>
                  <a:pt x="292" y="3227"/>
                </a:lnTo>
                <a:lnTo>
                  <a:pt x="302" y="3221"/>
                </a:lnTo>
                <a:lnTo>
                  <a:pt x="312" y="3213"/>
                </a:lnTo>
                <a:lnTo>
                  <a:pt x="331" y="3198"/>
                </a:lnTo>
                <a:lnTo>
                  <a:pt x="339" y="3192"/>
                </a:lnTo>
                <a:lnTo>
                  <a:pt x="342" y="3190"/>
                </a:lnTo>
                <a:lnTo>
                  <a:pt x="345" y="3188"/>
                </a:lnTo>
                <a:lnTo>
                  <a:pt x="348" y="3188"/>
                </a:lnTo>
                <a:lnTo>
                  <a:pt x="351" y="3190"/>
                </a:lnTo>
                <a:lnTo>
                  <a:pt x="354" y="3193"/>
                </a:lnTo>
                <a:lnTo>
                  <a:pt x="356" y="3196"/>
                </a:lnTo>
                <a:lnTo>
                  <a:pt x="362" y="3206"/>
                </a:lnTo>
                <a:lnTo>
                  <a:pt x="367" y="3217"/>
                </a:lnTo>
                <a:lnTo>
                  <a:pt x="373" y="3228"/>
                </a:lnTo>
                <a:lnTo>
                  <a:pt x="379" y="3237"/>
                </a:lnTo>
                <a:lnTo>
                  <a:pt x="383" y="3241"/>
                </a:lnTo>
                <a:lnTo>
                  <a:pt x="386" y="3243"/>
                </a:lnTo>
                <a:lnTo>
                  <a:pt x="390" y="3245"/>
                </a:lnTo>
                <a:lnTo>
                  <a:pt x="394" y="3245"/>
                </a:lnTo>
                <a:lnTo>
                  <a:pt x="401" y="3244"/>
                </a:lnTo>
                <a:lnTo>
                  <a:pt x="403" y="3245"/>
                </a:lnTo>
                <a:lnTo>
                  <a:pt x="402" y="3246"/>
                </a:lnTo>
                <a:lnTo>
                  <a:pt x="397" y="3249"/>
                </a:lnTo>
                <a:lnTo>
                  <a:pt x="378" y="3255"/>
                </a:lnTo>
                <a:lnTo>
                  <a:pt x="349" y="3265"/>
                </a:lnTo>
                <a:lnTo>
                  <a:pt x="332" y="3268"/>
                </a:lnTo>
                <a:lnTo>
                  <a:pt x="315" y="3271"/>
                </a:lnTo>
                <a:lnTo>
                  <a:pt x="299" y="3273"/>
                </a:lnTo>
                <a:lnTo>
                  <a:pt x="286" y="3276"/>
                </a:lnTo>
                <a:lnTo>
                  <a:pt x="280" y="3279"/>
                </a:lnTo>
                <a:lnTo>
                  <a:pt x="276" y="3281"/>
                </a:lnTo>
                <a:lnTo>
                  <a:pt x="273" y="3285"/>
                </a:lnTo>
                <a:lnTo>
                  <a:pt x="271" y="3289"/>
                </a:lnTo>
                <a:lnTo>
                  <a:pt x="271" y="3293"/>
                </a:lnTo>
                <a:lnTo>
                  <a:pt x="273" y="3299"/>
                </a:lnTo>
                <a:lnTo>
                  <a:pt x="276" y="3306"/>
                </a:lnTo>
                <a:lnTo>
                  <a:pt x="281" y="3314"/>
                </a:lnTo>
                <a:lnTo>
                  <a:pt x="292" y="3327"/>
                </a:lnTo>
                <a:lnTo>
                  <a:pt x="299" y="3334"/>
                </a:lnTo>
                <a:lnTo>
                  <a:pt x="303" y="3338"/>
                </a:lnTo>
                <a:lnTo>
                  <a:pt x="305" y="3341"/>
                </a:lnTo>
                <a:lnTo>
                  <a:pt x="305" y="3345"/>
                </a:lnTo>
                <a:lnTo>
                  <a:pt x="304" y="3352"/>
                </a:lnTo>
                <a:lnTo>
                  <a:pt x="302" y="3365"/>
                </a:lnTo>
                <a:lnTo>
                  <a:pt x="300" y="3385"/>
                </a:lnTo>
                <a:lnTo>
                  <a:pt x="300" y="3408"/>
                </a:lnTo>
                <a:lnTo>
                  <a:pt x="301" y="3427"/>
                </a:lnTo>
                <a:lnTo>
                  <a:pt x="302" y="3441"/>
                </a:lnTo>
                <a:lnTo>
                  <a:pt x="303" y="3452"/>
                </a:lnTo>
                <a:lnTo>
                  <a:pt x="302" y="3455"/>
                </a:lnTo>
                <a:lnTo>
                  <a:pt x="301" y="3458"/>
                </a:lnTo>
                <a:lnTo>
                  <a:pt x="299" y="3459"/>
                </a:lnTo>
                <a:lnTo>
                  <a:pt x="296" y="3460"/>
                </a:lnTo>
                <a:lnTo>
                  <a:pt x="293" y="3459"/>
                </a:lnTo>
                <a:lnTo>
                  <a:pt x="288" y="3458"/>
                </a:lnTo>
                <a:lnTo>
                  <a:pt x="274" y="3453"/>
                </a:lnTo>
                <a:lnTo>
                  <a:pt x="266" y="3449"/>
                </a:lnTo>
                <a:lnTo>
                  <a:pt x="259" y="3445"/>
                </a:lnTo>
                <a:lnTo>
                  <a:pt x="248" y="3437"/>
                </a:lnTo>
                <a:lnTo>
                  <a:pt x="240" y="3430"/>
                </a:lnTo>
                <a:lnTo>
                  <a:pt x="233" y="3425"/>
                </a:lnTo>
                <a:lnTo>
                  <a:pt x="230" y="3423"/>
                </a:lnTo>
                <a:lnTo>
                  <a:pt x="227" y="3422"/>
                </a:lnTo>
                <a:lnTo>
                  <a:pt x="224" y="3422"/>
                </a:lnTo>
                <a:lnTo>
                  <a:pt x="222" y="3423"/>
                </a:lnTo>
                <a:lnTo>
                  <a:pt x="218" y="3426"/>
                </a:lnTo>
                <a:lnTo>
                  <a:pt x="215" y="3429"/>
                </a:lnTo>
                <a:lnTo>
                  <a:pt x="206" y="3442"/>
                </a:lnTo>
                <a:lnTo>
                  <a:pt x="188" y="3469"/>
                </a:lnTo>
                <a:lnTo>
                  <a:pt x="182" y="3480"/>
                </a:lnTo>
                <a:lnTo>
                  <a:pt x="178" y="3490"/>
                </a:lnTo>
                <a:lnTo>
                  <a:pt x="177" y="3494"/>
                </a:lnTo>
                <a:lnTo>
                  <a:pt x="176" y="3498"/>
                </a:lnTo>
                <a:lnTo>
                  <a:pt x="177" y="3502"/>
                </a:lnTo>
                <a:lnTo>
                  <a:pt x="178" y="3506"/>
                </a:lnTo>
                <a:lnTo>
                  <a:pt x="179" y="3510"/>
                </a:lnTo>
                <a:lnTo>
                  <a:pt x="182" y="3514"/>
                </a:lnTo>
                <a:lnTo>
                  <a:pt x="186" y="3517"/>
                </a:lnTo>
                <a:lnTo>
                  <a:pt x="190" y="3521"/>
                </a:lnTo>
                <a:lnTo>
                  <a:pt x="198" y="3526"/>
                </a:lnTo>
                <a:lnTo>
                  <a:pt x="199" y="3528"/>
                </a:lnTo>
                <a:lnTo>
                  <a:pt x="200" y="3529"/>
                </a:lnTo>
                <a:lnTo>
                  <a:pt x="199" y="3530"/>
                </a:lnTo>
                <a:lnTo>
                  <a:pt x="198" y="3531"/>
                </a:lnTo>
                <a:lnTo>
                  <a:pt x="194" y="3533"/>
                </a:lnTo>
                <a:lnTo>
                  <a:pt x="189" y="3537"/>
                </a:lnTo>
                <a:lnTo>
                  <a:pt x="186" y="3539"/>
                </a:lnTo>
                <a:lnTo>
                  <a:pt x="184" y="3542"/>
                </a:lnTo>
                <a:lnTo>
                  <a:pt x="183" y="3547"/>
                </a:lnTo>
                <a:lnTo>
                  <a:pt x="182" y="3552"/>
                </a:lnTo>
                <a:lnTo>
                  <a:pt x="182" y="3558"/>
                </a:lnTo>
                <a:lnTo>
                  <a:pt x="183" y="3566"/>
                </a:lnTo>
                <a:lnTo>
                  <a:pt x="184" y="3574"/>
                </a:lnTo>
                <a:lnTo>
                  <a:pt x="187" y="3581"/>
                </a:lnTo>
                <a:lnTo>
                  <a:pt x="189" y="3586"/>
                </a:lnTo>
                <a:lnTo>
                  <a:pt x="193" y="3592"/>
                </a:lnTo>
                <a:lnTo>
                  <a:pt x="200" y="3600"/>
                </a:lnTo>
                <a:lnTo>
                  <a:pt x="206" y="3607"/>
                </a:lnTo>
                <a:lnTo>
                  <a:pt x="208" y="3611"/>
                </a:lnTo>
                <a:lnTo>
                  <a:pt x="210" y="3615"/>
                </a:lnTo>
                <a:lnTo>
                  <a:pt x="211" y="3619"/>
                </a:lnTo>
                <a:lnTo>
                  <a:pt x="212" y="3623"/>
                </a:lnTo>
                <a:lnTo>
                  <a:pt x="211" y="3628"/>
                </a:lnTo>
                <a:lnTo>
                  <a:pt x="209" y="3635"/>
                </a:lnTo>
                <a:lnTo>
                  <a:pt x="207" y="3642"/>
                </a:lnTo>
                <a:lnTo>
                  <a:pt x="202" y="3650"/>
                </a:lnTo>
                <a:lnTo>
                  <a:pt x="193" y="3664"/>
                </a:lnTo>
                <a:lnTo>
                  <a:pt x="185" y="3674"/>
                </a:lnTo>
                <a:lnTo>
                  <a:pt x="180" y="3680"/>
                </a:lnTo>
                <a:lnTo>
                  <a:pt x="178" y="3685"/>
                </a:lnTo>
                <a:lnTo>
                  <a:pt x="177" y="3688"/>
                </a:lnTo>
                <a:lnTo>
                  <a:pt x="178" y="3691"/>
                </a:lnTo>
                <a:lnTo>
                  <a:pt x="180" y="3697"/>
                </a:lnTo>
                <a:lnTo>
                  <a:pt x="195" y="3721"/>
                </a:lnTo>
                <a:lnTo>
                  <a:pt x="200" y="3729"/>
                </a:lnTo>
                <a:lnTo>
                  <a:pt x="205" y="3735"/>
                </a:lnTo>
                <a:lnTo>
                  <a:pt x="210" y="3739"/>
                </a:lnTo>
                <a:lnTo>
                  <a:pt x="214" y="3742"/>
                </a:lnTo>
                <a:lnTo>
                  <a:pt x="223" y="3747"/>
                </a:lnTo>
                <a:lnTo>
                  <a:pt x="229" y="3750"/>
                </a:lnTo>
                <a:lnTo>
                  <a:pt x="231" y="3751"/>
                </a:lnTo>
                <a:lnTo>
                  <a:pt x="233" y="3753"/>
                </a:lnTo>
                <a:lnTo>
                  <a:pt x="234" y="3756"/>
                </a:lnTo>
                <a:lnTo>
                  <a:pt x="233" y="3759"/>
                </a:lnTo>
                <a:lnTo>
                  <a:pt x="232" y="3764"/>
                </a:lnTo>
                <a:lnTo>
                  <a:pt x="230" y="3771"/>
                </a:lnTo>
                <a:lnTo>
                  <a:pt x="221" y="3789"/>
                </a:lnTo>
                <a:lnTo>
                  <a:pt x="202" y="3828"/>
                </a:lnTo>
                <a:lnTo>
                  <a:pt x="195" y="3844"/>
                </a:lnTo>
                <a:lnTo>
                  <a:pt x="190" y="3856"/>
                </a:lnTo>
                <a:lnTo>
                  <a:pt x="188" y="3865"/>
                </a:lnTo>
                <a:lnTo>
                  <a:pt x="188" y="3868"/>
                </a:lnTo>
                <a:lnTo>
                  <a:pt x="189" y="3871"/>
                </a:lnTo>
                <a:lnTo>
                  <a:pt x="191" y="3872"/>
                </a:lnTo>
                <a:lnTo>
                  <a:pt x="194" y="3873"/>
                </a:lnTo>
                <a:lnTo>
                  <a:pt x="198" y="3873"/>
                </a:lnTo>
                <a:lnTo>
                  <a:pt x="202" y="3872"/>
                </a:lnTo>
                <a:lnTo>
                  <a:pt x="211" y="3870"/>
                </a:lnTo>
                <a:lnTo>
                  <a:pt x="218" y="3869"/>
                </a:lnTo>
                <a:lnTo>
                  <a:pt x="220" y="3869"/>
                </a:lnTo>
                <a:lnTo>
                  <a:pt x="223" y="3870"/>
                </a:lnTo>
                <a:lnTo>
                  <a:pt x="224" y="3872"/>
                </a:lnTo>
                <a:lnTo>
                  <a:pt x="226" y="3874"/>
                </a:lnTo>
                <a:lnTo>
                  <a:pt x="228" y="3881"/>
                </a:lnTo>
                <a:lnTo>
                  <a:pt x="230" y="3892"/>
                </a:lnTo>
                <a:lnTo>
                  <a:pt x="232" y="3925"/>
                </a:lnTo>
                <a:lnTo>
                  <a:pt x="233" y="3935"/>
                </a:lnTo>
                <a:lnTo>
                  <a:pt x="233" y="3945"/>
                </a:lnTo>
                <a:lnTo>
                  <a:pt x="231" y="3964"/>
                </a:lnTo>
                <a:lnTo>
                  <a:pt x="227" y="3996"/>
                </a:lnTo>
                <a:lnTo>
                  <a:pt x="226" y="4009"/>
                </a:lnTo>
                <a:lnTo>
                  <a:pt x="227" y="4014"/>
                </a:lnTo>
                <a:lnTo>
                  <a:pt x="228" y="4018"/>
                </a:lnTo>
                <a:lnTo>
                  <a:pt x="230" y="4021"/>
                </a:lnTo>
                <a:lnTo>
                  <a:pt x="234" y="4023"/>
                </a:lnTo>
                <a:lnTo>
                  <a:pt x="238" y="4024"/>
                </a:lnTo>
                <a:lnTo>
                  <a:pt x="244" y="4023"/>
                </a:lnTo>
                <a:lnTo>
                  <a:pt x="250" y="4023"/>
                </a:lnTo>
                <a:lnTo>
                  <a:pt x="255" y="4025"/>
                </a:lnTo>
                <a:lnTo>
                  <a:pt x="260" y="4027"/>
                </a:lnTo>
                <a:lnTo>
                  <a:pt x="264" y="4030"/>
                </a:lnTo>
                <a:lnTo>
                  <a:pt x="271" y="4037"/>
                </a:lnTo>
                <a:lnTo>
                  <a:pt x="277" y="4044"/>
                </a:lnTo>
                <a:lnTo>
                  <a:pt x="282" y="4050"/>
                </a:lnTo>
                <a:lnTo>
                  <a:pt x="284" y="4052"/>
                </a:lnTo>
                <a:lnTo>
                  <a:pt x="287" y="4053"/>
                </a:lnTo>
                <a:lnTo>
                  <a:pt x="289" y="4053"/>
                </a:lnTo>
                <a:lnTo>
                  <a:pt x="291" y="4051"/>
                </a:lnTo>
                <a:lnTo>
                  <a:pt x="294" y="4048"/>
                </a:lnTo>
                <a:lnTo>
                  <a:pt x="296" y="4042"/>
                </a:lnTo>
                <a:lnTo>
                  <a:pt x="303" y="4030"/>
                </a:lnTo>
                <a:lnTo>
                  <a:pt x="310" y="4021"/>
                </a:lnTo>
                <a:lnTo>
                  <a:pt x="319" y="4013"/>
                </a:lnTo>
                <a:lnTo>
                  <a:pt x="323" y="4011"/>
                </a:lnTo>
                <a:lnTo>
                  <a:pt x="327" y="4009"/>
                </a:lnTo>
                <a:lnTo>
                  <a:pt x="330" y="4009"/>
                </a:lnTo>
                <a:lnTo>
                  <a:pt x="334" y="4009"/>
                </a:lnTo>
                <a:lnTo>
                  <a:pt x="337" y="4011"/>
                </a:lnTo>
                <a:lnTo>
                  <a:pt x="340" y="4014"/>
                </a:lnTo>
                <a:lnTo>
                  <a:pt x="342" y="4018"/>
                </a:lnTo>
                <a:lnTo>
                  <a:pt x="344" y="4023"/>
                </a:lnTo>
                <a:lnTo>
                  <a:pt x="345" y="4030"/>
                </a:lnTo>
                <a:lnTo>
                  <a:pt x="345" y="4039"/>
                </a:lnTo>
                <a:lnTo>
                  <a:pt x="345" y="4054"/>
                </a:lnTo>
                <a:lnTo>
                  <a:pt x="343" y="4064"/>
                </a:lnTo>
                <a:lnTo>
                  <a:pt x="341" y="4071"/>
                </a:lnTo>
                <a:lnTo>
                  <a:pt x="339" y="4076"/>
                </a:lnTo>
                <a:lnTo>
                  <a:pt x="338" y="4080"/>
                </a:lnTo>
                <a:lnTo>
                  <a:pt x="339" y="4085"/>
                </a:lnTo>
                <a:lnTo>
                  <a:pt x="343" y="4092"/>
                </a:lnTo>
                <a:lnTo>
                  <a:pt x="349" y="4103"/>
                </a:lnTo>
                <a:lnTo>
                  <a:pt x="358" y="4114"/>
                </a:lnTo>
                <a:lnTo>
                  <a:pt x="368" y="4124"/>
                </a:lnTo>
                <a:lnTo>
                  <a:pt x="378" y="4131"/>
                </a:lnTo>
                <a:lnTo>
                  <a:pt x="389" y="4136"/>
                </a:lnTo>
                <a:lnTo>
                  <a:pt x="399" y="4140"/>
                </a:lnTo>
                <a:lnTo>
                  <a:pt x="410" y="4141"/>
                </a:lnTo>
                <a:lnTo>
                  <a:pt x="419" y="4140"/>
                </a:lnTo>
                <a:lnTo>
                  <a:pt x="428" y="4136"/>
                </a:lnTo>
                <a:lnTo>
                  <a:pt x="432" y="4135"/>
                </a:lnTo>
                <a:lnTo>
                  <a:pt x="435" y="4134"/>
                </a:lnTo>
                <a:lnTo>
                  <a:pt x="437" y="4134"/>
                </a:lnTo>
                <a:lnTo>
                  <a:pt x="438" y="4135"/>
                </a:lnTo>
                <a:lnTo>
                  <a:pt x="439" y="4139"/>
                </a:lnTo>
                <a:lnTo>
                  <a:pt x="440" y="4145"/>
                </a:lnTo>
                <a:lnTo>
                  <a:pt x="440" y="4152"/>
                </a:lnTo>
                <a:lnTo>
                  <a:pt x="441" y="4159"/>
                </a:lnTo>
                <a:lnTo>
                  <a:pt x="442" y="4162"/>
                </a:lnTo>
                <a:lnTo>
                  <a:pt x="444" y="4165"/>
                </a:lnTo>
                <a:lnTo>
                  <a:pt x="447" y="4168"/>
                </a:lnTo>
                <a:lnTo>
                  <a:pt x="451" y="4170"/>
                </a:lnTo>
                <a:lnTo>
                  <a:pt x="455" y="4172"/>
                </a:lnTo>
                <a:lnTo>
                  <a:pt x="459" y="4173"/>
                </a:lnTo>
                <a:lnTo>
                  <a:pt x="466" y="4173"/>
                </a:lnTo>
                <a:lnTo>
                  <a:pt x="473" y="4171"/>
                </a:lnTo>
                <a:lnTo>
                  <a:pt x="480" y="4169"/>
                </a:lnTo>
                <a:lnTo>
                  <a:pt x="486" y="4167"/>
                </a:lnTo>
                <a:lnTo>
                  <a:pt x="492" y="4166"/>
                </a:lnTo>
                <a:lnTo>
                  <a:pt x="495" y="4166"/>
                </a:lnTo>
                <a:lnTo>
                  <a:pt x="498" y="4167"/>
                </a:lnTo>
                <a:lnTo>
                  <a:pt x="501" y="4168"/>
                </a:lnTo>
                <a:lnTo>
                  <a:pt x="504" y="4170"/>
                </a:lnTo>
                <a:lnTo>
                  <a:pt x="506" y="4174"/>
                </a:lnTo>
                <a:lnTo>
                  <a:pt x="508" y="4177"/>
                </a:lnTo>
                <a:lnTo>
                  <a:pt x="511" y="4187"/>
                </a:lnTo>
                <a:lnTo>
                  <a:pt x="513" y="4197"/>
                </a:lnTo>
                <a:lnTo>
                  <a:pt x="514" y="4207"/>
                </a:lnTo>
                <a:lnTo>
                  <a:pt x="516" y="4215"/>
                </a:lnTo>
                <a:lnTo>
                  <a:pt x="517" y="4219"/>
                </a:lnTo>
                <a:lnTo>
                  <a:pt x="518" y="4222"/>
                </a:lnTo>
                <a:lnTo>
                  <a:pt x="520" y="4224"/>
                </a:lnTo>
                <a:lnTo>
                  <a:pt x="523" y="4225"/>
                </a:lnTo>
                <a:lnTo>
                  <a:pt x="526" y="4224"/>
                </a:lnTo>
                <a:lnTo>
                  <a:pt x="530" y="4223"/>
                </a:lnTo>
                <a:lnTo>
                  <a:pt x="538" y="4220"/>
                </a:lnTo>
                <a:lnTo>
                  <a:pt x="545" y="4219"/>
                </a:lnTo>
                <a:lnTo>
                  <a:pt x="552" y="4218"/>
                </a:lnTo>
                <a:lnTo>
                  <a:pt x="558" y="4219"/>
                </a:lnTo>
                <a:lnTo>
                  <a:pt x="563" y="4219"/>
                </a:lnTo>
                <a:lnTo>
                  <a:pt x="566" y="4218"/>
                </a:lnTo>
                <a:lnTo>
                  <a:pt x="569" y="4216"/>
                </a:lnTo>
                <a:lnTo>
                  <a:pt x="571" y="4212"/>
                </a:lnTo>
                <a:lnTo>
                  <a:pt x="574" y="4206"/>
                </a:lnTo>
                <a:lnTo>
                  <a:pt x="579" y="4199"/>
                </a:lnTo>
                <a:lnTo>
                  <a:pt x="583" y="4191"/>
                </a:lnTo>
                <a:lnTo>
                  <a:pt x="587" y="4183"/>
                </a:lnTo>
                <a:lnTo>
                  <a:pt x="590" y="4176"/>
                </a:lnTo>
                <a:lnTo>
                  <a:pt x="591" y="4172"/>
                </a:lnTo>
                <a:lnTo>
                  <a:pt x="590" y="4168"/>
                </a:lnTo>
                <a:lnTo>
                  <a:pt x="589" y="4165"/>
                </a:lnTo>
                <a:lnTo>
                  <a:pt x="587" y="4161"/>
                </a:lnTo>
                <a:lnTo>
                  <a:pt x="584" y="4158"/>
                </a:lnTo>
                <a:lnTo>
                  <a:pt x="580" y="4155"/>
                </a:lnTo>
                <a:lnTo>
                  <a:pt x="559" y="4143"/>
                </a:lnTo>
                <a:lnTo>
                  <a:pt x="550" y="4136"/>
                </a:lnTo>
                <a:lnTo>
                  <a:pt x="542" y="4129"/>
                </a:lnTo>
                <a:lnTo>
                  <a:pt x="536" y="4123"/>
                </a:lnTo>
                <a:lnTo>
                  <a:pt x="532" y="4117"/>
                </a:lnTo>
                <a:lnTo>
                  <a:pt x="531" y="4114"/>
                </a:lnTo>
                <a:lnTo>
                  <a:pt x="531" y="4111"/>
                </a:lnTo>
                <a:lnTo>
                  <a:pt x="532" y="4109"/>
                </a:lnTo>
                <a:lnTo>
                  <a:pt x="534" y="4106"/>
                </a:lnTo>
                <a:lnTo>
                  <a:pt x="536" y="4104"/>
                </a:lnTo>
                <a:lnTo>
                  <a:pt x="537" y="4100"/>
                </a:lnTo>
                <a:lnTo>
                  <a:pt x="540" y="4091"/>
                </a:lnTo>
                <a:lnTo>
                  <a:pt x="545" y="4070"/>
                </a:lnTo>
                <a:lnTo>
                  <a:pt x="548" y="4061"/>
                </a:lnTo>
                <a:lnTo>
                  <a:pt x="551" y="4054"/>
                </a:lnTo>
                <a:lnTo>
                  <a:pt x="553" y="4052"/>
                </a:lnTo>
                <a:lnTo>
                  <a:pt x="555" y="4051"/>
                </a:lnTo>
                <a:lnTo>
                  <a:pt x="557" y="4052"/>
                </a:lnTo>
                <a:lnTo>
                  <a:pt x="560" y="4054"/>
                </a:lnTo>
                <a:lnTo>
                  <a:pt x="563" y="4057"/>
                </a:lnTo>
                <a:lnTo>
                  <a:pt x="565" y="4061"/>
                </a:lnTo>
                <a:lnTo>
                  <a:pt x="569" y="4069"/>
                </a:lnTo>
                <a:lnTo>
                  <a:pt x="577" y="4090"/>
                </a:lnTo>
                <a:lnTo>
                  <a:pt x="581" y="4100"/>
                </a:lnTo>
                <a:lnTo>
                  <a:pt x="585" y="4108"/>
                </a:lnTo>
                <a:lnTo>
                  <a:pt x="588" y="4112"/>
                </a:lnTo>
                <a:lnTo>
                  <a:pt x="591" y="4114"/>
                </a:lnTo>
                <a:lnTo>
                  <a:pt x="595" y="4116"/>
                </a:lnTo>
                <a:lnTo>
                  <a:pt x="599" y="4118"/>
                </a:lnTo>
                <a:lnTo>
                  <a:pt x="609" y="4119"/>
                </a:lnTo>
                <a:lnTo>
                  <a:pt x="621" y="4119"/>
                </a:lnTo>
                <a:lnTo>
                  <a:pt x="646" y="4121"/>
                </a:lnTo>
                <a:lnTo>
                  <a:pt x="657" y="4123"/>
                </a:lnTo>
                <a:lnTo>
                  <a:pt x="661" y="4124"/>
                </a:lnTo>
                <a:lnTo>
                  <a:pt x="664" y="4126"/>
                </a:lnTo>
                <a:lnTo>
                  <a:pt x="666" y="4128"/>
                </a:lnTo>
                <a:lnTo>
                  <a:pt x="666" y="4130"/>
                </a:lnTo>
                <a:lnTo>
                  <a:pt x="665" y="4133"/>
                </a:lnTo>
                <a:lnTo>
                  <a:pt x="663" y="4136"/>
                </a:lnTo>
                <a:lnTo>
                  <a:pt x="654" y="4147"/>
                </a:lnTo>
                <a:lnTo>
                  <a:pt x="643" y="4162"/>
                </a:lnTo>
                <a:lnTo>
                  <a:pt x="632" y="4180"/>
                </a:lnTo>
                <a:lnTo>
                  <a:pt x="621" y="4199"/>
                </a:lnTo>
                <a:lnTo>
                  <a:pt x="613" y="4218"/>
                </a:lnTo>
                <a:lnTo>
                  <a:pt x="610" y="4227"/>
                </a:lnTo>
                <a:lnTo>
                  <a:pt x="608" y="4234"/>
                </a:lnTo>
                <a:lnTo>
                  <a:pt x="607" y="4241"/>
                </a:lnTo>
                <a:lnTo>
                  <a:pt x="608" y="4247"/>
                </a:lnTo>
                <a:lnTo>
                  <a:pt x="610" y="4251"/>
                </a:lnTo>
                <a:lnTo>
                  <a:pt x="612" y="4252"/>
                </a:lnTo>
                <a:lnTo>
                  <a:pt x="614" y="4253"/>
                </a:lnTo>
                <a:lnTo>
                  <a:pt x="619" y="4254"/>
                </a:lnTo>
                <a:lnTo>
                  <a:pt x="624" y="4255"/>
                </a:lnTo>
                <a:lnTo>
                  <a:pt x="634" y="4254"/>
                </a:lnTo>
                <a:lnTo>
                  <a:pt x="643" y="4253"/>
                </a:lnTo>
                <a:lnTo>
                  <a:pt x="652" y="4252"/>
                </a:lnTo>
                <a:lnTo>
                  <a:pt x="656" y="4253"/>
                </a:lnTo>
                <a:lnTo>
                  <a:pt x="659" y="4254"/>
                </a:lnTo>
                <a:lnTo>
                  <a:pt x="662" y="4257"/>
                </a:lnTo>
                <a:lnTo>
                  <a:pt x="665" y="4261"/>
                </a:lnTo>
                <a:lnTo>
                  <a:pt x="667" y="4266"/>
                </a:lnTo>
                <a:lnTo>
                  <a:pt x="669" y="4272"/>
                </a:lnTo>
                <a:lnTo>
                  <a:pt x="670" y="4280"/>
                </a:lnTo>
                <a:lnTo>
                  <a:pt x="670" y="4291"/>
                </a:lnTo>
                <a:lnTo>
                  <a:pt x="669" y="4324"/>
                </a:lnTo>
                <a:lnTo>
                  <a:pt x="669" y="4334"/>
                </a:lnTo>
                <a:lnTo>
                  <a:pt x="670" y="4340"/>
                </a:lnTo>
                <a:lnTo>
                  <a:pt x="671" y="4344"/>
                </a:lnTo>
                <a:lnTo>
                  <a:pt x="675" y="4347"/>
                </a:lnTo>
                <a:lnTo>
                  <a:pt x="689" y="4355"/>
                </a:lnTo>
                <a:lnTo>
                  <a:pt x="694" y="4358"/>
                </a:lnTo>
                <a:lnTo>
                  <a:pt x="698" y="4362"/>
                </a:lnTo>
                <a:lnTo>
                  <a:pt x="706" y="4373"/>
                </a:lnTo>
                <a:lnTo>
                  <a:pt x="721" y="4395"/>
                </a:lnTo>
                <a:lnTo>
                  <a:pt x="728" y="4404"/>
                </a:lnTo>
                <a:lnTo>
                  <a:pt x="732" y="4408"/>
                </a:lnTo>
                <a:lnTo>
                  <a:pt x="736" y="4410"/>
                </a:lnTo>
                <a:lnTo>
                  <a:pt x="740" y="4412"/>
                </a:lnTo>
                <a:lnTo>
                  <a:pt x="744" y="4412"/>
                </a:lnTo>
                <a:lnTo>
                  <a:pt x="748" y="4411"/>
                </a:lnTo>
                <a:lnTo>
                  <a:pt x="753" y="4409"/>
                </a:lnTo>
                <a:lnTo>
                  <a:pt x="758" y="4406"/>
                </a:lnTo>
                <a:lnTo>
                  <a:pt x="762" y="4404"/>
                </a:lnTo>
                <a:lnTo>
                  <a:pt x="766" y="4404"/>
                </a:lnTo>
                <a:lnTo>
                  <a:pt x="770" y="4404"/>
                </a:lnTo>
                <a:lnTo>
                  <a:pt x="774" y="4405"/>
                </a:lnTo>
                <a:lnTo>
                  <a:pt x="777" y="4407"/>
                </a:lnTo>
                <a:lnTo>
                  <a:pt x="784" y="4412"/>
                </a:lnTo>
                <a:lnTo>
                  <a:pt x="795" y="4423"/>
                </a:lnTo>
                <a:lnTo>
                  <a:pt x="800" y="4427"/>
                </a:lnTo>
                <a:lnTo>
                  <a:pt x="803" y="4428"/>
                </a:lnTo>
                <a:lnTo>
                  <a:pt x="806" y="4427"/>
                </a:lnTo>
                <a:lnTo>
                  <a:pt x="811" y="4426"/>
                </a:lnTo>
                <a:lnTo>
                  <a:pt x="817" y="4424"/>
                </a:lnTo>
                <a:lnTo>
                  <a:pt x="822" y="4421"/>
                </a:lnTo>
                <a:lnTo>
                  <a:pt x="827" y="4417"/>
                </a:lnTo>
                <a:lnTo>
                  <a:pt x="832" y="4411"/>
                </a:lnTo>
                <a:lnTo>
                  <a:pt x="836" y="4405"/>
                </a:lnTo>
                <a:lnTo>
                  <a:pt x="840" y="4396"/>
                </a:lnTo>
                <a:lnTo>
                  <a:pt x="843" y="4386"/>
                </a:lnTo>
                <a:lnTo>
                  <a:pt x="845" y="4381"/>
                </a:lnTo>
                <a:lnTo>
                  <a:pt x="847" y="4376"/>
                </a:lnTo>
                <a:lnTo>
                  <a:pt x="849" y="4372"/>
                </a:lnTo>
                <a:lnTo>
                  <a:pt x="852" y="4369"/>
                </a:lnTo>
                <a:lnTo>
                  <a:pt x="855" y="4367"/>
                </a:lnTo>
                <a:lnTo>
                  <a:pt x="858" y="4364"/>
                </a:lnTo>
                <a:lnTo>
                  <a:pt x="861" y="4363"/>
                </a:lnTo>
                <a:lnTo>
                  <a:pt x="864" y="4363"/>
                </a:lnTo>
                <a:lnTo>
                  <a:pt x="867" y="4364"/>
                </a:lnTo>
                <a:lnTo>
                  <a:pt x="870" y="4367"/>
                </a:lnTo>
                <a:lnTo>
                  <a:pt x="872" y="4369"/>
                </a:lnTo>
                <a:lnTo>
                  <a:pt x="875" y="4372"/>
                </a:lnTo>
                <a:lnTo>
                  <a:pt x="877" y="4376"/>
                </a:lnTo>
                <a:lnTo>
                  <a:pt x="879" y="4381"/>
                </a:lnTo>
                <a:lnTo>
                  <a:pt x="880" y="4387"/>
                </a:lnTo>
                <a:lnTo>
                  <a:pt x="881" y="4394"/>
                </a:lnTo>
                <a:lnTo>
                  <a:pt x="883" y="4407"/>
                </a:lnTo>
                <a:lnTo>
                  <a:pt x="885" y="4419"/>
                </a:lnTo>
                <a:lnTo>
                  <a:pt x="889" y="4429"/>
                </a:lnTo>
                <a:lnTo>
                  <a:pt x="892" y="4436"/>
                </a:lnTo>
                <a:lnTo>
                  <a:pt x="897" y="4442"/>
                </a:lnTo>
                <a:lnTo>
                  <a:pt x="900" y="4444"/>
                </a:lnTo>
                <a:lnTo>
                  <a:pt x="902" y="4445"/>
                </a:lnTo>
                <a:lnTo>
                  <a:pt x="905" y="4445"/>
                </a:lnTo>
                <a:lnTo>
                  <a:pt x="908" y="4445"/>
                </a:lnTo>
                <a:lnTo>
                  <a:pt x="912" y="4444"/>
                </a:lnTo>
                <a:lnTo>
                  <a:pt x="915" y="4442"/>
                </a:lnTo>
                <a:lnTo>
                  <a:pt x="919" y="4441"/>
                </a:lnTo>
                <a:lnTo>
                  <a:pt x="923" y="4441"/>
                </a:lnTo>
                <a:lnTo>
                  <a:pt x="927" y="4442"/>
                </a:lnTo>
                <a:lnTo>
                  <a:pt x="932" y="4443"/>
                </a:lnTo>
                <a:lnTo>
                  <a:pt x="941" y="4448"/>
                </a:lnTo>
                <a:lnTo>
                  <a:pt x="951" y="4453"/>
                </a:lnTo>
                <a:lnTo>
                  <a:pt x="960" y="4458"/>
                </a:lnTo>
                <a:lnTo>
                  <a:pt x="964" y="4459"/>
                </a:lnTo>
                <a:lnTo>
                  <a:pt x="968" y="4460"/>
                </a:lnTo>
                <a:lnTo>
                  <a:pt x="971" y="4460"/>
                </a:lnTo>
                <a:lnTo>
                  <a:pt x="973" y="4458"/>
                </a:lnTo>
                <a:lnTo>
                  <a:pt x="975" y="4455"/>
                </a:lnTo>
                <a:lnTo>
                  <a:pt x="976" y="4450"/>
                </a:lnTo>
                <a:lnTo>
                  <a:pt x="978" y="4432"/>
                </a:lnTo>
                <a:lnTo>
                  <a:pt x="978" y="4425"/>
                </a:lnTo>
                <a:lnTo>
                  <a:pt x="978" y="4419"/>
                </a:lnTo>
                <a:lnTo>
                  <a:pt x="977" y="4413"/>
                </a:lnTo>
                <a:lnTo>
                  <a:pt x="975" y="4408"/>
                </a:lnTo>
                <a:lnTo>
                  <a:pt x="969" y="4394"/>
                </a:lnTo>
                <a:lnTo>
                  <a:pt x="967" y="4390"/>
                </a:lnTo>
                <a:lnTo>
                  <a:pt x="967" y="4386"/>
                </a:lnTo>
                <a:lnTo>
                  <a:pt x="968" y="4383"/>
                </a:lnTo>
                <a:lnTo>
                  <a:pt x="969" y="4380"/>
                </a:lnTo>
                <a:lnTo>
                  <a:pt x="974" y="4376"/>
                </a:lnTo>
                <a:lnTo>
                  <a:pt x="980" y="4373"/>
                </a:lnTo>
                <a:lnTo>
                  <a:pt x="984" y="4371"/>
                </a:lnTo>
                <a:lnTo>
                  <a:pt x="986" y="4370"/>
                </a:lnTo>
                <a:lnTo>
                  <a:pt x="986" y="4369"/>
                </a:lnTo>
                <a:lnTo>
                  <a:pt x="984" y="4368"/>
                </a:lnTo>
                <a:lnTo>
                  <a:pt x="976" y="4367"/>
                </a:lnTo>
                <a:lnTo>
                  <a:pt x="952" y="4362"/>
                </a:lnTo>
                <a:lnTo>
                  <a:pt x="940" y="4360"/>
                </a:lnTo>
                <a:lnTo>
                  <a:pt x="930" y="4356"/>
                </a:lnTo>
                <a:lnTo>
                  <a:pt x="920" y="4352"/>
                </a:lnTo>
                <a:lnTo>
                  <a:pt x="912" y="4347"/>
                </a:lnTo>
                <a:lnTo>
                  <a:pt x="909" y="4343"/>
                </a:lnTo>
                <a:lnTo>
                  <a:pt x="907" y="4340"/>
                </a:lnTo>
                <a:lnTo>
                  <a:pt x="905" y="4336"/>
                </a:lnTo>
                <a:lnTo>
                  <a:pt x="904" y="4332"/>
                </a:lnTo>
                <a:lnTo>
                  <a:pt x="903" y="4325"/>
                </a:lnTo>
                <a:lnTo>
                  <a:pt x="904" y="4322"/>
                </a:lnTo>
                <a:lnTo>
                  <a:pt x="905" y="4320"/>
                </a:lnTo>
                <a:lnTo>
                  <a:pt x="906" y="4319"/>
                </a:lnTo>
                <a:lnTo>
                  <a:pt x="908" y="4318"/>
                </a:lnTo>
                <a:lnTo>
                  <a:pt x="913" y="4316"/>
                </a:lnTo>
                <a:lnTo>
                  <a:pt x="919" y="4316"/>
                </a:lnTo>
                <a:lnTo>
                  <a:pt x="927" y="4316"/>
                </a:lnTo>
                <a:lnTo>
                  <a:pt x="945" y="4317"/>
                </a:lnTo>
                <a:lnTo>
                  <a:pt x="949" y="4316"/>
                </a:lnTo>
                <a:lnTo>
                  <a:pt x="952" y="4314"/>
                </a:lnTo>
                <a:lnTo>
                  <a:pt x="954" y="4311"/>
                </a:lnTo>
                <a:lnTo>
                  <a:pt x="955" y="4306"/>
                </a:lnTo>
                <a:lnTo>
                  <a:pt x="955" y="4296"/>
                </a:lnTo>
                <a:lnTo>
                  <a:pt x="955" y="4285"/>
                </a:lnTo>
                <a:lnTo>
                  <a:pt x="954" y="4277"/>
                </a:lnTo>
                <a:lnTo>
                  <a:pt x="955" y="4274"/>
                </a:lnTo>
                <a:lnTo>
                  <a:pt x="957" y="4273"/>
                </a:lnTo>
                <a:lnTo>
                  <a:pt x="960" y="4273"/>
                </a:lnTo>
                <a:lnTo>
                  <a:pt x="964" y="4275"/>
                </a:lnTo>
                <a:lnTo>
                  <a:pt x="969" y="4280"/>
                </a:lnTo>
                <a:lnTo>
                  <a:pt x="976" y="4287"/>
                </a:lnTo>
                <a:lnTo>
                  <a:pt x="983" y="4296"/>
                </a:lnTo>
                <a:lnTo>
                  <a:pt x="988" y="4304"/>
                </a:lnTo>
                <a:lnTo>
                  <a:pt x="992" y="4313"/>
                </a:lnTo>
                <a:lnTo>
                  <a:pt x="994" y="4322"/>
                </a:lnTo>
                <a:lnTo>
                  <a:pt x="996" y="4330"/>
                </a:lnTo>
                <a:lnTo>
                  <a:pt x="997" y="4337"/>
                </a:lnTo>
                <a:lnTo>
                  <a:pt x="997" y="4349"/>
                </a:lnTo>
                <a:lnTo>
                  <a:pt x="997" y="4356"/>
                </a:lnTo>
                <a:lnTo>
                  <a:pt x="998" y="4358"/>
                </a:lnTo>
                <a:lnTo>
                  <a:pt x="1000" y="4357"/>
                </a:lnTo>
                <a:lnTo>
                  <a:pt x="1006" y="4349"/>
                </a:lnTo>
                <a:lnTo>
                  <a:pt x="1018" y="4332"/>
                </a:lnTo>
                <a:lnTo>
                  <a:pt x="1031" y="4312"/>
                </a:lnTo>
                <a:lnTo>
                  <a:pt x="1039" y="4296"/>
                </a:lnTo>
                <a:lnTo>
                  <a:pt x="1045" y="4284"/>
                </a:lnTo>
                <a:lnTo>
                  <a:pt x="1048" y="4275"/>
                </a:lnTo>
                <a:lnTo>
                  <a:pt x="1050" y="4270"/>
                </a:lnTo>
                <a:lnTo>
                  <a:pt x="1052" y="4268"/>
                </a:lnTo>
                <a:lnTo>
                  <a:pt x="1055" y="4269"/>
                </a:lnTo>
                <a:lnTo>
                  <a:pt x="1059" y="4272"/>
                </a:lnTo>
                <a:lnTo>
                  <a:pt x="1062" y="4274"/>
                </a:lnTo>
                <a:lnTo>
                  <a:pt x="1065" y="4274"/>
                </a:lnTo>
                <a:lnTo>
                  <a:pt x="1067" y="4273"/>
                </a:lnTo>
                <a:lnTo>
                  <a:pt x="1070" y="4272"/>
                </a:lnTo>
                <a:lnTo>
                  <a:pt x="1074" y="4269"/>
                </a:lnTo>
                <a:lnTo>
                  <a:pt x="1078" y="4265"/>
                </a:lnTo>
                <a:lnTo>
                  <a:pt x="1080" y="4263"/>
                </a:lnTo>
                <a:lnTo>
                  <a:pt x="1080" y="4264"/>
                </a:lnTo>
                <a:lnTo>
                  <a:pt x="1074" y="4283"/>
                </a:lnTo>
                <a:lnTo>
                  <a:pt x="1069" y="4299"/>
                </a:lnTo>
                <a:lnTo>
                  <a:pt x="1066" y="4313"/>
                </a:lnTo>
                <a:lnTo>
                  <a:pt x="1063" y="4325"/>
                </a:lnTo>
                <a:lnTo>
                  <a:pt x="1062" y="4336"/>
                </a:lnTo>
                <a:lnTo>
                  <a:pt x="1062" y="4345"/>
                </a:lnTo>
                <a:lnTo>
                  <a:pt x="1062" y="4353"/>
                </a:lnTo>
                <a:lnTo>
                  <a:pt x="1064" y="4360"/>
                </a:lnTo>
                <a:lnTo>
                  <a:pt x="1067" y="4367"/>
                </a:lnTo>
                <a:lnTo>
                  <a:pt x="1069" y="4370"/>
                </a:lnTo>
                <a:lnTo>
                  <a:pt x="1072" y="4372"/>
                </a:lnTo>
                <a:lnTo>
                  <a:pt x="1080" y="4375"/>
                </a:lnTo>
                <a:lnTo>
                  <a:pt x="1103" y="4381"/>
                </a:lnTo>
                <a:lnTo>
                  <a:pt x="1115" y="4385"/>
                </a:lnTo>
                <a:lnTo>
                  <a:pt x="1120" y="4387"/>
                </a:lnTo>
                <a:lnTo>
                  <a:pt x="1125" y="4390"/>
                </a:lnTo>
                <a:lnTo>
                  <a:pt x="1129" y="4393"/>
                </a:lnTo>
                <a:lnTo>
                  <a:pt x="1132" y="4398"/>
                </a:lnTo>
                <a:lnTo>
                  <a:pt x="1134" y="4403"/>
                </a:lnTo>
                <a:lnTo>
                  <a:pt x="1134" y="4409"/>
                </a:lnTo>
                <a:lnTo>
                  <a:pt x="1134" y="4415"/>
                </a:lnTo>
                <a:lnTo>
                  <a:pt x="1133" y="4420"/>
                </a:lnTo>
                <a:lnTo>
                  <a:pt x="1130" y="4430"/>
                </a:lnTo>
                <a:lnTo>
                  <a:pt x="1123" y="4446"/>
                </a:lnTo>
                <a:lnTo>
                  <a:pt x="1121" y="4454"/>
                </a:lnTo>
                <a:lnTo>
                  <a:pt x="1121" y="4458"/>
                </a:lnTo>
                <a:lnTo>
                  <a:pt x="1122" y="4463"/>
                </a:lnTo>
                <a:lnTo>
                  <a:pt x="1123" y="4467"/>
                </a:lnTo>
                <a:lnTo>
                  <a:pt x="1126" y="4472"/>
                </a:lnTo>
                <a:lnTo>
                  <a:pt x="1129" y="4478"/>
                </a:lnTo>
                <a:lnTo>
                  <a:pt x="1134" y="4484"/>
                </a:lnTo>
                <a:lnTo>
                  <a:pt x="1145" y="4495"/>
                </a:lnTo>
                <a:lnTo>
                  <a:pt x="1155" y="4504"/>
                </a:lnTo>
                <a:lnTo>
                  <a:pt x="1163" y="4511"/>
                </a:lnTo>
                <a:lnTo>
                  <a:pt x="1169" y="4518"/>
                </a:lnTo>
                <a:lnTo>
                  <a:pt x="1174" y="4524"/>
                </a:lnTo>
                <a:lnTo>
                  <a:pt x="1177" y="4532"/>
                </a:lnTo>
                <a:lnTo>
                  <a:pt x="1177" y="4540"/>
                </a:lnTo>
                <a:lnTo>
                  <a:pt x="1176" y="4552"/>
                </a:lnTo>
                <a:lnTo>
                  <a:pt x="1175" y="4558"/>
                </a:lnTo>
                <a:lnTo>
                  <a:pt x="1174" y="4563"/>
                </a:lnTo>
                <a:lnTo>
                  <a:pt x="1175" y="4568"/>
                </a:lnTo>
                <a:lnTo>
                  <a:pt x="1176" y="4573"/>
                </a:lnTo>
                <a:lnTo>
                  <a:pt x="1179" y="4581"/>
                </a:lnTo>
                <a:lnTo>
                  <a:pt x="1184" y="4587"/>
                </a:lnTo>
                <a:lnTo>
                  <a:pt x="1190" y="4593"/>
                </a:lnTo>
                <a:lnTo>
                  <a:pt x="1197" y="4599"/>
                </a:lnTo>
                <a:lnTo>
                  <a:pt x="1204" y="4605"/>
                </a:lnTo>
                <a:lnTo>
                  <a:pt x="1210" y="4612"/>
                </a:lnTo>
                <a:lnTo>
                  <a:pt x="1215" y="4620"/>
                </a:lnTo>
                <a:lnTo>
                  <a:pt x="1219" y="4630"/>
                </a:lnTo>
                <a:lnTo>
                  <a:pt x="1223" y="4641"/>
                </a:lnTo>
                <a:lnTo>
                  <a:pt x="1226" y="4652"/>
                </a:lnTo>
                <a:lnTo>
                  <a:pt x="1231" y="4673"/>
                </a:lnTo>
                <a:lnTo>
                  <a:pt x="1233" y="4681"/>
                </a:lnTo>
                <a:lnTo>
                  <a:pt x="1236" y="4687"/>
                </a:lnTo>
                <a:lnTo>
                  <a:pt x="1238" y="4689"/>
                </a:lnTo>
                <a:lnTo>
                  <a:pt x="1240" y="4690"/>
                </a:lnTo>
                <a:lnTo>
                  <a:pt x="1246" y="4692"/>
                </a:lnTo>
                <a:lnTo>
                  <a:pt x="1254" y="4692"/>
                </a:lnTo>
                <a:lnTo>
                  <a:pt x="1263" y="4690"/>
                </a:lnTo>
                <a:lnTo>
                  <a:pt x="1272" y="4687"/>
                </a:lnTo>
                <a:lnTo>
                  <a:pt x="1280" y="4684"/>
                </a:lnTo>
                <a:lnTo>
                  <a:pt x="1287" y="4680"/>
                </a:lnTo>
                <a:lnTo>
                  <a:pt x="1293" y="4676"/>
                </a:lnTo>
                <a:lnTo>
                  <a:pt x="1295" y="4674"/>
                </a:lnTo>
                <a:lnTo>
                  <a:pt x="1296" y="4673"/>
                </a:lnTo>
                <a:lnTo>
                  <a:pt x="1298" y="4674"/>
                </a:lnTo>
                <a:lnTo>
                  <a:pt x="1300" y="4674"/>
                </a:lnTo>
                <a:lnTo>
                  <a:pt x="1304" y="4678"/>
                </a:lnTo>
                <a:lnTo>
                  <a:pt x="1308" y="4683"/>
                </a:lnTo>
                <a:lnTo>
                  <a:pt x="1312" y="4689"/>
                </a:lnTo>
                <a:lnTo>
                  <a:pt x="1318" y="4697"/>
                </a:lnTo>
                <a:lnTo>
                  <a:pt x="1325" y="4704"/>
                </a:lnTo>
                <a:lnTo>
                  <a:pt x="1334" y="4710"/>
                </a:lnTo>
                <a:lnTo>
                  <a:pt x="1339" y="4712"/>
                </a:lnTo>
                <a:lnTo>
                  <a:pt x="1344" y="4712"/>
                </a:lnTo>
                <a:lnTo>
                  <a:pt x="1348" y="4711"/>
                </a:lnTo>
                <a:lnTo>
                  <a:pt x="1352" y="4709"/>
                </a:lnTo>
                <a:lnTo>
                  <a:pt x="1356" y="4706"/>
                </a:lnTo>
                <a:lnTo>
                  <a:pt x="1359" y="4702"/>
                </a:lnTo>
                <a:lnTo>
                  <a:pt x="1366" y="4693"/>
                </a:lnTo>
                <a:lnTo>
                  <a:pt x="1372" y="4684"/>
                </a:lnTo>
                <a:lnTo>
                  <a:pt x="1378" y="4675"/>
                </a:lnTo>
                <a:lnTo>
                  <a:pt x="1381" y="4672"/>
                </a:lnTo>
                <a:lnTo>
                  <a:pt x="1385" y="4670"/>
                </a:lnTo>
                <a:lnTo>
                  <a:pt x="1388" y="4668"/>
                </a:lnTo>
                <a:lnTo>
                  <a:pt x="1391" y="4668"/>
                </a:lnTo>
                <a:lnTo>
                  <a:pt x="1394" y="4670"/>
                </a:lnTo>
                <a:lnTo>
                  <a:pt x="1396" y="4673"/>
                </a:lnTo>
                <a:lnTo>
                  <a:pt x="1396" y="4678"/>
                </a:lnTo>
                <a:lnTo>
                  <a:pt x="1396" y="4683"/>
                </a:lnTo>
                <a:lnTo>
                  <a:pt x="1394" y="4696"/>
                </a:lnTo>
                <a:lnTo>
                  <a:pt x="1393" y="4708"/>
                </a:lnTo>
                <a:lnTo>
                  <a:pt x="1393" y="4714"/>
                </a:lnTo>
                <a:lnTo>
                  <a:pt x="1394" y="4718"/>
                </a:lnTo>
                <a:lnTo>
                  <a:pt x="1396" y="4721"/>
                </a:lnTo>
                <a:lnTo>
                  <a:pt x="1400" y="4723"/>
                </a:lnTo>
                <a:lnTo>
                  <a:pt x="1406" y="4722"/>
                </a:lnTo>
                <a:lnTo>
                  <a:pt x="1414" y="4720"/>
                </a:lnTo>
                <a:lnTo>
                  <a:pt x="1424" y="4714"/>
                </a:lnTo>
                <a:lnTo>
                  <a:pt x="1437" y="4706"/>
                </a:lnTo>
                <a:lnTo>
                  <a:pt x="1461" y="4689"/>
                </a:lnTo>
                <a:lnTo>
                  <a:pt x="1479" y="4678"/>
                </a:lnTo>
                <a:lnTo>
                  <a:pt x="1491" y="4671"/>
                </a:lnTo>
                <a:lnTo>
                  <a:pt x="1500" y="4667"/>
                </a:lnTo>
                <a:lnTo>
                  <a:pt x="1505" y="4664"/>
                </a:lnTo>
                <a:lnTo>
                  <a:pt x="1508" y="4662"/>
                </a:lnTo>
                <a:lnTo>
                  <a:pt x="1510" y="4659"/>
                </a:lnTo>
                <a:lnTo>
                  <a:pt x="1512" y="4653"/>
                </a:lnTo>
                <a:lnTo>
                  <a:pt x="1514" y="4646"/>
                </a:lnTo>
                <a:lnTo>
                  <a:pt x="1515" y="4637"/>
                </a:lnTo>
                <a:lnTo>
                  <a:pt x="1515" y="4615"/>
                </a:lnTo>
                <a:lnTo>
                  <a:pt x="1515" y="4590"/>
                </a:lnTo>
                <a:lnTo>
                  <a:pt x="1515" y="4577"/>
                </a:lnTo>
                <a:lnTo>
                  <a:pt x="1516" y="4563"/>
                </a:lnTo>
                <a:lnTo>
                  <a:pt x="1516" y="4548"/>
                </a:lnTo>
                <a:lnTo>
                  <a:pt x="1515" y="4531"/>
                </a:lnTo>
                <a:lnTo>
                  <a:pt x="1510" y="4498"/>
                </a:lnTo>
                <a:lnTo>
                  <a:pt x="1507" y="4484"/>
                </a:lnTo>
                <a:lnTo>
                  <a:pt x="1507" y="4473"/>
                </a:lnTo>
                <a:lnTo>
                  <a:pt x="1507" y="4469"/>
                </a:lnTo>
                <a:lnTo>
                  <a:pt x="1508" y="4467"/>
                </a:lnTo>
                <a:lnTo>
                  <a:pt x="1509" y="4465"/>
                </a:lnTo>
                <a:lnTo>
                  <a:pt x="1512" y="4465"/>
                </a:lnTo>
                <a:lnTo>
                  <a:pt x="1515" y="4466"/>
                </a:lnTo>
                <a:lnTo>
                  <a:pt x="1518" y="4468"/>
                </a:lnTo>
                <a:lnTo>
                  <a:pt x="1524" y="4475"/>
                </a:lnTo>
                <a:lnTo>
                  <a:pt x="1535" y="4490"/>
                </a:lnTo>
                <a:lnTo>
                  <a:pt x="1541" y="4497"/>
                </a:lnTo>
                <a:lnTo>
                  <a:pt x="1546" y="4502"/>
                </a:lnTo>
                <a:lnTo>
                  <a:pt x="1548" y="4503"/>
                </a:lnTo>
                <a:lnTo>
                  <a:pt x="1550" y="4503"/>
                </a:lnTo>
                <a:lnTo>
                  <a:pt x="1552" y="4502"/>
                </a:lnTo>
                <a:lnTo>
                  <a:pt x="1553" y="4499"/>
                </a:lnTo>
                <a:lnTo>
                  <a:pt x="1556" y="4492"/>
                </a:lnTo>
                <a:lnTo>
                  <a:pt x="1558" y="4483"/>
                </a:lnTo>
                <a:lnTo>
                  <a:pt x="1562" y="4462"/>
                </a:lnTo>
                <a:lnTo>
                  <a:pt x="1563" y="4468"/>
                </a:lnTo>
                <a:lnTo>
                  <a:pt x="1566" y="4476"/>
                </a:lnTo>
                <a:lnTo>
                  <a:pt x="1571" y="4488"/>
                </a:lnTo>
                <a:lnTo>
                  <a:pt x="1580" y="4503"/>
                </a:lnTo>
                <a:lnTo>
                  <a:pt x="1594" y="4529"/>
                </a:lnTo>
                <a:lnTo>
                  <a:pt x="1605" y="4551"/>
                </a:lnTo>
                <a:lnTo>
                  <a:pt x="1620" y="4582"/>
                </a:lnTo>
                <a:lnTo>
                  <a:pt x="1626" y="4592"/>
                </a:lnTo>
                <a:lnTo>
                  <a:pt x="1629" y="4595"/>
                </a:lnTo>
                <a:lnTo>
                  <a:pt x="1632" y="4597"/>
                </a:lnTo>
                <a:lnTo>
                  <a:pt x="1636" y="4599"/>
                </a:lnTo>
                <a:lnTo>
                  <a:pt x="1640" y="4599"/>
                </a:lnTo>
                <a:lnTo>
                  <a:pt x="1645" y="4598"/>
                </a:lnTo>
                <a:lnTo>
                  <a:pt x="1651" y="4597"/>
                </a:lnTo>
                <a:lnTo>
                  <a:pt x="1664" y="4591"/>
                </a:lnTo>
                <a:lnTo>
                  <a:pt x="1676" y="4585"/>
                </a:lnTo>
                <a:lnTo>
                  <a:pt x="1687" y="4578"/>
                </a:lnTo>
                <a:lnTo>
                  <a:pt x="1697" y="4574"/>
                </a:lnTo>
                <a:lnTo>
                  <a:pt x="1701" y="4573"/>
                </a:lnTo>
                <a:lnTo>
                  <a:pt x="1705" y="4573"/>
                </a:lnTo>
                <a:lnTo>
                  <a:pt x="1708" y="4574"/>
                </a:lnTo>
                <a:lnTo>
                  <a:pt x="1710" y="4576"/>
                </a:lnTo>
                <a:lnTo>
                  <a:pt x="1712" y="4580"/>
                </a:lnTo>
                <a:lnTo>
                  <a:pt x="1712" y="4586"/>
                </a:lnTo>
                <a:lnTo>
                  <a:pt x="1712" y="4594"/>
                </a:lnTo>
                <a:lnTo>
                  <a:pt x="1711" y="4604"/>
                </a:lnTo>
                <a:lnTo>
                  <a:pt x="1706" y="4644"/>
                </a:lnTo>
                <a:lnTo>
                  <a:pt x="1705" y="4660"/>
                </a:lnTo>
                <a:lnTo>
                  <a:pt x="1705" y="4672"/>
                </a:lnTo>
                <a:lnTo>
                  <a:pt x="1705" y="4676"/>
                </a:lnTo>
                <a:lnTo>
                  <a:pt x="1707" y="4680"/>
                </a:lnTo>
                <a:lnTo>
                  <a:pt x="1708" y="4683"/>
                </a:lnTo>
                <a:lnTo>
                  <a:pt x="1710" y="4684"/>
                </a:lnTo>
                <a:lnTo>
                  <a:pt x="1713" y="4685"/>
                </a:lnTo>
                <a:lnTo>
                  <a:pt x="1717" y="4684"/>
                </a:lnTo>
                <a:lnTo>
                  <a:pt x="1721" y="4683"/>
                </a:lnTo>
                <a:lnTo>
                  <a:pt x="1728" y="4680"/>
                </a:lnTo>
                <a:lnTo>
                  <a:pt x="1733" y="4676"/>
                </a:lnTo>
                <a:lnTo>
                  <a:pt x="1739" y="4674"/>
                </a:lnTo>
                <a:lnTo>
                  <a:pt x="1750" y="4671"/>
                </a:lnTo>
                <a:lnTo>
                  <a:pt x="1762" y="4669"/>
                </a:lnTo>
                <a:lnTo>
                  <a:pt x="1772" y="4667"/>
                </a:lnTo>
                <a:lnTo>
                  <a:pt x="1782" y="4665"/>
                </a:lnTo>
                <a:lnTo>
                  <a:pt x="1786" y="4663"/>
                </a:lnTo>
                <a:lnTo>
                  <a:pt x="1791" y="4661"/>
                </a:lnTo>
                <a:lnTo>
                  <a:pt x="1794" y="4658"/>
                </a:lnTo>
                <a:lnTo>
                  <a:pt x="1798" y="4655"/>
                </a:lnTo>
                <a:lnTo>
                  <a:pt x="1800" y="4651"/>
                </a:lnTo>
                <a:lnTo>
                  <a:pt x="1803" y="4646"/>
                </a:lnTo>
                <a:lnTo>
                  <a:pt x="1805" y="4641"/>
                </a:lnTo>
                <a:lnTo>
                  <a:pt x="1807" y="4637"/>
                </a:lnTo>
                <a:lnTo>
                  <a:pt x="1810" y="4634"/>
                </a:lnTo>
                <a:lnTo>
                  <a:pt x="1813" y="4632"/>
                </a:lnTo>
                <a:lnTo>
                  <a:pt x="1818" y="4630"/>
                </a:lnTo>
                <a:lnTo>
                  <a:pt x="1823" y="4629"/>
                </a:lnTo>
                <a:lnTo>
                  <a:pt x="1827" y="4628"/>
                </a:lnTo>
                <a:lnTo>
                  <a:pt x="1829" y="4627"/>
                </a:lnTo>
                <a:lnTo>
                  <a:pt x="1830" y="4626"/>
                </a:lnTo>
                <a:lnTo>
                  <a:pt x="1831" y="4624"/>
                </a:lnTo>
                <a:lnTo>
                  <a:pt x="1831" y="4621"/>
                </a:lnTo>
                <a:lnTo>
                  <a:pt x="1829" y="4612"/>
                </a:lnTo>
                <a:lnTo>
                  <a:pt x="1822" y="4586"/>
                </a:lnTo>
                <a:lnTo>
                  <a:pt x="1814" y="4561"/>
                </a:lnTo>
                <a:lnTo>
                  <a:pt x="1811" y="4551"/>
                </a:lnTo>
                <a:lnTo>
                  <a:pt x="1811" y="4544"/>
                </a:lnTo>
                <a:lnTo>
                  <a:pt x="1811" y="4542"/>
                </a:lnTo>
                <a:lnTo>
                  <a:pt x="1813" y="4541"/>
                </a:lnTo>
                <a:lnTo>
                  <a:pt x="1815" y="4542"/>
                </a:lnTo>
                <a:lnTo>
                  <a:pt x="1818" y="4544"/>
                </a:lnTo>
                <a:lnTo>
                  <a:pt x="1821" y="4547"/>
                </a:lnTo>
                <a:lnTo>
                  <a:pt x="1823" y="4550"/>
                </a:lnTo>
                <a:lnTo>
                  <a:pt x="1826" y="4556"/>
                </a:lnTo>
                <a:lnTo>
                  <a:pt x="1827" y="4563"/>
                </a:lnTo>
                <a:lnTo>
                  <a:pt x="1828" y="4569"/>
                </a:lnTo>
                <a:lnTo>
                  <a:pt x="1828" y="4575"/>
                </a:lnTo>
                <a:lnTo>
                  <a:pt x="1830" y="4580"/>
                </a:lnTo>
                <a:lnTo>
                  <a:pt x="1832" y="4582"/>
                </a:lnTo>
                <a:lnTo>
                  <a:pt x="1834" y="4583"/>
                </a:lnTo>
                <a:lnTo>
                  <a:pt x="1837" y="4585"/>
                </a:lnTo>
                <a:lnTo>
                  <a:pt x="1840" y="4585"/>
                </a:lnTo>
                <a:lnTo>
                  <a:pt x="1849" y="4586"/>
                </a:lnTo>
                <a:lnTo>
                  <a:pt x="1857" y="4584"/>
                </a:lnTo>
                <a:lnTo>
                  <a:pt x="1864" y="4582"/>
                </a:lnTo>
                <a:lnTo>
                  <a:pt x="1872" y="4578"/>
                </a:lnTo>
                <a:lnTo>
                  <a:pt x="1879" y="4575"/>
                </a:lnTo>
                <a:lnTo>
                  <a:pt x="1886" y="4573"/>
                </a:lnTo>
                <a:lnTo>
                  <a:pt x="1894" y="4573"/>
                </a:lnTo>
                <a:lnTo>
                  <a:pt x="1897" y="4573"/>
                </a:lnTo>
                <a:lnTo>
                  <a:pt x="1901" y="4574"/>
                </a:lnTo>
                <a:lnTo>
                  <a:pt x="1904" y="4575"/>
                </a:lnTo>
                <a:lnTo>
                  <a:pt x="1908" y="4576"/>
                </a:lnTo>
                <a:lnTo>
                  <a:pt x="1915" y="4574"/>
                </a:lnTo>
                <a:lnTo>
                  <a:pt x="1921" y="4571"/>
                </a:lnTo>
                <a:lnTo>
                  <a:pt x="1927" y="4567"/>
                </a:lnTo>
                <a:lnTo>
                  <a:pt x="1930" y="4562"/>
                </a:lnTo>
                <a:lnTo>
                  <a:pt x="1932" y="4556"/>
                </a:lnTo>
                <a:lnTo>
                  <a:pt x="1932" y="4554"/>
                </a:lnTo>
                <a:lnTo>
                  <a:pt x="1931" y="4552"/>
                </a:lnTo>
                <a:lnTo>
                  <a:pt x="1929" y="4550"/>
                </a:lnTo>
                <a:lnTo>
                  <a:pt x="1927" y="4548"/>
                </a:lnTo>
                <a:lnTo>
                  <a:pt x="1923" y="4546"/>
                </a:lnTo>
                <a:lnTo>
                  <a:pt x="1929" y="4547"/>
                </a:lnTo>
                <a:lnTo>
                  <a:pt x="1933" y="4548"/>
                </a:lnTo>
                <a:lnTo>
                  <a:pt x="1938" y="4548"/>
                </a:lnTo>
                <a:lnTo>
                  <a:pt x="1941" y="4547"/>
                </a:lnTo>
                <a:lnTo>
                  <a:pt x="1942" y="4546"/>
                </a:lnTo>
                <a:lnTo>
                  <a:pt x="1942" y="4544"/>
                </a:lnTo>
                <a:lnTo>
                  <a:pt x="1942" y="4542"/>
                </a:lnTo>
                <a:lnTo>
                  <a:pt x="1941" y="4540"/>
                </a:lnTo>
                <a:lnTo>
                  <a:pt x="1937" y="4536"/>
                </a:lnTo>
                <a:lnTo>
                  <a:pt x="1926" y="4527"/>
                </a:lnTo>
                <a:lnTo>
                  <a:pt x="1921" y="4523"/>
                </a:lnTo>
                <a:lnTo>
                  <a:pt x="1918" y="4519"/>
                </a:lnTo>
                <a:lnTo>
                  <a:pt x="1918" y="4517"/>
                </a:lnTo>
                <a:lnTo>
                  <a:pt x="1919" y="4514"/>
                </a:lnTo>
                <a:lnTo>
                  <a:pt x="1920" y="4512"/>
                </a:lnTo>
                <a:lnTo>
                  <a:pt x="1923" y="4510"/>
                </a:lnTo>
                <a:lnTo>
                  <a:pt x="1927" y="4509"/>
                </a:lnTo>
                <a:lnTo>
                  <a:pt x="1931" y="4509"/>
                </a:lnTo>
                <a:lnTo>
                  <a:pt x="1935" y="4510"/>
                </a:lnTo>
                <a:lnTo>
                  <a:pt x="1939" y="4513"/>
                </a:lnTo>
                <a:lnTo>
                  <a:pt x="1947" y="4520"/>
                </a:lnTo>
                <a:lnTo>
                  <a:pt x="1955" y="4528"/>
                </a:lnTo>
                <a:lnTo>
                  <a:pt x="1963" y="4535"/>
                </a:lnTo>
                <a:lnTo>
                  <a:pt x="1967" y="4538"/>
                </a:lnTo>
                <a:lnTo>
                  <a:pt x="1970" y="4540"/>
                </a:lnTo>
                <a:lnTo>
                  <a:pt x="1974" y="4542"/>
                </a:lnTo>
                <a:lnTo>
                  <a:pt x="1977" y="4541"/>
                </a:lnTo>
                <a:lnTo>
                  <a:pt x="1981" y="4540"/>
                </a:lnTo>
                <a:lnTo>
                  <a:pt x="1984" y="4537"/>
                </a:lnTo>
                <a:lnTo>
                  <a:pt x="1986" y="4532"/>
                </a:lnTo>
                <a:lnTo>
                  <a:pt x="1989" y="4527"/>
                </a:lnTo>
                <a:lnTo>
                  <a:pt x="1993" y="4514"/>
                </a:lnTo>
                <a:lnTo>
                  <a:pt x="1999" y="4490"/>
                </a:lnTo>
                <a:lnTo>
                  <a:pt x="2002" y="4480"/>
                </a:lnTo>
                <a:lnTo>
                  <a:pt x="2004" y="4477"/>
                </a:lnTo>
                <a:lnTo>
                  <a:pt x="2006" y="4475"/>
                </a:lnTo>
                <a:lnTo>
                  <a:pt x="2009" y="4474"/>
                </a:lnTo>
                <a:lnTo>
                  <a:pt x="2011" y="4474"/>
                </a:lnTo>
                <a:lnTo>
                  <a:pt x="2014" y="4476"/>
                </a:lnTo>
                <a:lnTo>
                  <a:pt x="2018" y="4480"/>
                </a:lnTo>
                <a:lnTo>
                  <a:pt x="2024" y="4488"/>
                </a:lnTo>
                <a:lnTo>
                  <a:pt x="2028" y="4491"/>
                </a:lnTo>
                <a:lnTo>
                  <a:pt x="2031" y="4492"/>
                </a:lnTo>
                <a:lnTo>
                  <a:pt x="2034" y="4493"/>
                </a:lnTo>
                <a:lnTo>
                  <a:pt x="2037" y="4493"/>
                </a:lnTo>
                <a:lnTo>
                  <a:pt x="2039" y="4493"/>
                </a:lnTo>
                <a:lnTo>
                  <a:pt x="2042" y="4491"/>
                </a:lnTo>
                <a:lnTo>
                  <a:pt x="2046" y="4486"/>
                </a:lnTo>
                <a:lnTo>
                  <a:pt x="2050" y="4479"/>
                </a:lnTo>
                <a:lnTo>
                  <a:pt x="2053" y="4469"/>
                </a:lnTo>
                <a:lnTo>
                  <a:pt x="2055" y="4457"/>
                </a:lnTo>
                <a:lnTo>
                  <a:pt x="2059" y="4432"/>
                </a:lnTo>
                <a:lnTo>
                  <a:pt x="2061" y="4421"/>
                </a:lnTo>
                <a:lnTo>
                  <a:pt x="2063" y="4413"/>
                </a:lnTo>
                <a:lnTo>
                  <a:pt x="2066" y="4408"/>
                </a:lnTo>
                <a:lnTo>
                  <a:pt x="2067" y="4408"/>
                </a:lnTo>
                <a:lnTo>
                  <a:pt x="2068" y="4408"/>
                </a:lnTo>
                <a:lnTo>
                  <a:pt x="2070" y="4411"/>
                </a:lnTo>
                <a:lnTo>
                  <a:pt x="2071" y="4414"/>
                </a:lnTo>
                <a:lnTo>
                  <a:pt x="2074" y="4427"/>
                </a:lnTo>
                <a:lnTo>
                  <a:pt x="2075" y="4436"/>
                </a:lnTo>
                <a:lnTo>
                  <a:pt x="2075" y="4443"/>
                </a:lnTo>
                <a:lnTo>
                  <a:pt x="2074" y="4450"/>
                </a:lnTo>
                <a:lnTo>
                  <a:pt x="2072" y="4456"/>
                </a:lnTo>
                <a:lnTo>
                  <a:pt x="2069" y="4467"/>
                </a:lnTo>
                <a:lnTo>
                  <a:pt x="2065" y="4474"/>
                </a:lnTo>
                <a:lnTo>
                  <a:pt x="2063" y="4478"/>
                </a:lnTo>
                <a:lnTo>
                  <a:pt x="2063" y="4480"/>
                </a:lnTo>
                <a:lnTo>
                  <a:pt x="2064" y="4480"/>
                </a:lnTo>
                <a:lnTo>
                  <a:pt x="2070" y="4478"/>
                </a:lnTo>
                <a:lnTo>
                  <a:pt x="2081" y="4473"/>
                </a:lnTo>
                <a:lnTo>
                  <a:pt x="2089" y="4470"/>
                </a:lnTo>
                <a:lnTo>
                  <a:pt x="2096" y="4468"/>
                </a:lnTo>
                <a:lnTo>
                  <a:pt x="2103" y="4466"/>
                </a:lnTo>
                <a:lnTo>
                  <a:pt x="2110" y="4466"/>
                </a:lnTo>
                <a:lnTo>
                  <a:pt x="2116" y="4466"/>
                </a:lnTo>
                <a:lnTo>
                  <a:pt x="2121" y="4467"/>
                </a:lnTo>
                <a:lnTo>
                  <a:pt x="2130" y="4469"/>
                </a:lnTo>
                <a:lnTo>
                  <a:pt x="2137" y="4473"/>
                </a:lnTo>
                <a:lnTo>
                  <a:pt x="2142" y="4476"/>
                </a:lnTo>
                <a:lnTo>
                  <a:pt x="2146" y="4480"/>
                </a:lnTo>
                <a:lnTo>
                  <a:pt x="2155" y="4475"/>
                </a:lnTo>
                <a:lnTo>
                  <a:pt x="2176" y="4460"/>
                </a:lnTo>
                <a:lnTo>
                  <a:pt x="2188" y="4451"/>
                </a:lnTo>
                <a:lnTo>
                  <a:pt x="2199" y="4442"/>
                </a:lnTo>
                <a:lnTo>
                  <a:pt x="2208" y="4433"/>
                </a:lnTo>
                <a:lnTo>
                  <a:pt x="2212" y="4428"/>
                </a:lnTo>
                <a:lnTo>
                  <a:pt x="2214" y="4424"/>
                </a:lnTo>
                <a:lnTo>
                  <a:pt x="2217" y="4419"/>
                </a:lnTo>
                <a:lnTo>
                  <a:pt x="2221" y="4415"/>
                </a:lnTo>
                <a:lnTo>
                  <a:pt x="2231" y="4406"/>
                </a:lnTo>
                <a:lnTo>
                  <a:pt x="2244" y="4396"/>
                </a:lnTo>
                <a:lnTo>
                  <a:pt x="2258" y="4387"/>
                </a:lnTo>
                <a:lnTo>
                  <a:pt x="2284" y="4370"/>
                </a:lnTo>
                <a:lnTo>
                  <a:pt x="2294" y="4361"/>
                </a:lnTo>
                <a:lnTo>
                  <a:pt x="2301" y="4355"/>
                </a:lnTo>
                <a:lnTo>
                  <a:pt x="2305" y="4350"/>
                </a:lnTo>
                <a:lnTo>
                  <a:pt x="2311" y="4347"/>
                </a:lnTo>
                <a:lnTo>
                  <a:pt x="2315" y="4347"/>
                </a:lnTo>
                <a:lnTo>
                  <a:pt x="2317" y="4348"/>
                </a:lnTo>
                <a:lnTo>
                  <a:pt x="2319" y="4349"/>
                </a:lnTo>
                <a:lnTo>
                  <a:pt x="2321" y="4351"/>
                </a:lnTo>
                <a:lnTo>
                  <a:pt x="2321" y="4353"/>
                </a:lnTo>
                <a:lnTo>
                  <a:pt x="2322" y="4357"/>
                </a:lnTo>
                <a:lnTo>
                  <a:pt x="2322" y="4361"/>
                </a:lnTo>
                <a:lnTo>
                  <a:pt x="2319" y="4372"/>
                </a:lnTo>
                <a:lnTo>
                  <a:pt x="2312" y="4386"/>
                </a:lnTo>
                <a:lnTo>
                  <a:pt x="2297" y="4417"/>
                </a:lnTo>
                <a:lnTo>
                  <a:pt x="2291" y="4430"/>
                </a:lnTo>
                <a:lnTo>
                  <a:pt x="2287" y="4442"/>
                </a:lnTo>
                <a:lnTo>
                  <a:pt x="2285" y="4451"/>
                </a:lnTo>
                <a:lnTo>
                  <a:pt x="2286" y="4454"/>
                </a:lnTo>
                <a:lnTo>
                  <a:pt x="2287" y="4455"/>
                </a:lnTo>
                <a:lnTo>
                  <a:pt x="2289" y="4456"/>
                </a:lnTo>
                <a:lnTo>
                  <a:pt x="2292" y="4455"/>
                </a:lnTo>
                <a:lnTo>
                  <a:pt x="2296" y="4453"/>
                </a:lnTo>
                <a:lnTo>
                  <a:pt x="2301" y="4450"/>
                </a:lnTo>
                <a:lnTo>
                  <a:pt x="2306" y="4447"/>
                </a:lnTo>
                <a:lnTo>
                  <a:pt x="2310" y="4445"/>
                </a:lnTo>
                <a:lnTo>
                  <a:pt x="2313" y="4445"/>
                </a:lnTo>
                <a:lnTo>
                  <a:pt x="2315" y="4446"/>
                </a:lnTo>
                <a:lnTo>
                  <a:pt x="2317" y="4448"/>
                </a:lnTo>
                <a:lnTo>
                  <a:pt x="2318" y="4451"/>
                </a:lnTo>
                <a:lnTo>
                  <a:pt x="2319" y="4459"/>
                </a:lnTo>
                <a:lnTo>
                  <a:pt x="2319" y="4479"/>
                </a:lnTo>
                <a:lnTo>
                  <a:pt x="2320" y="4487"/>
                </a:lnTo>
                <a:lnTo>
                  <a:pt x="2322" y="4489"/>
                </a:lnTo>
                <a:lnTo>
                  <a:pt x="2323" y="4491"/>
                </a:lnTo>
                <a:lnTo>
                  <a:pt x="2337" y="4499"/>
                </a:lnTo>
                <a:lnTo>
                  <a:pt x="2345" y="4503"/>
                </a:lnTo>
                <a:lnTo>
                  <a:pt x="2355" y="4505"/>
                </a:lnTo>
                <a:lnTo>
                  <a:pt x="2364" y="4507"/>
                </a:lnTo>
                <a:lnTo>
                  <a:pt x="2369" y="4506"/>
                </a:lnTo>
                <a:lnTo>
                  <a:pt x="2373" y="4505"/>
                </a:lnTo>
                <a:lnTo>
                  <a:pt x="2376" y="4503"/>
                </a:lnTo>
                <a:lnTo>
                  <a:pt x="2379" y="4500"/>
                </a:lnTo>
                <a:lnTo>
                  <a:pt x="2382" y="4496"/>
                </a:lnTo>
                <a:lnTo>
                  <a:pt x="2384" y="4491"/>
                </a:lnTo>
                <a:lnTo>
                  <a:pt x="2386" y="4487"/>
                </a:lnTo>
                <a:lnTo>
                  <a:pt x="2390" y="4483"/>
                </a:lnTo>
                <a:lnTo>
                  <a:pt x="2395" y="4481"/>
                </a:lnTo>
                <a:lnTo>
                  <a:pt x="2401" y="4481"/>
                </a:lnTo>
                <a:lnTo>
                  <a:pt x="2408" y="4481"/>
                </a:lnTo>
                <a:lnTo>
                  <a:pt x="2416" y="4482"/>
                </a:lnTo>
                <a:lnTo>
                  <a:pt x="2433" y="4486"/>
                </a:lnTo>
                <a:lnTo>
                  <a:pt x="2464" y="4495"/>
                </a:lnTo>
                <a:lnTo>
                  <a:pt x="2470" y="4496"/>
                </a:lnTo>
                <a:lnTo>
                  <a:pt x="2475" y="4497"/>
                </a:lnTo>
                <a:lnTo>
                  <a:pt x="2479" y="4497"/>
                </a:lnTo>
                <a:lnTo>
                  <a:pt x="2482" y="4495"/>
                </a:lnTo>
                <a:lnTo>
                  <a:pt x="2483" y="4493"/>
                </a:lnTo>
                <a:lnTo>
                  <a:pt x="2485" y="4493"/>
                </a:lnTo>
                <a:lnTo>
                  <a:pt x="2488" y="4493"/>
                </a:lnTo>
                <a:lnTo>
                  <a:pt x="2493" y="4494"/>
                </a:lnTo>
                <a:lnTo>
                  <a:pt x="2497" y="4497"/>
                </a:lnTo>
                <a:lnTo>
                  <a:pt x="2501" y="4500"/>
                </a:lnTo>
                <a:lnTo>
                  <a:pt x="2506" y="4502"/>
                </a:lnTo>
                <a:lnTo>
                  <a:pt x="2511" y="4502"/>
                </a:lnTo>
                <a:lnTo>
                  <a:pt x="2514" y="4501"/>
                </a:lnTo>
                <a:lnTo>
                  <a:pt x="2517" y="4499"/>
                </a:lnTo>
                <a:lnTo>
                  <a:pt x="2530" y="4488"/>
                </a:lnTo>
                <a:lnTo>
                  <a:pt x="2537" y="4482"/>
                </a:lnTo>
                <a:lnTo>
                  <a:pt x="2543" y="4475"/>
                </a:lnTo>
                <a:lnTo>
                  <a:pt x="2545" y="4471"/>
                </a:lnTo>
                <a:lnTo>
                  <a:pt x="2547" y="4467"/>
                </a:lnTo>
                <a:lnTo>
                  <a:pt x="2547" y="4463"/>
                </a:lnTo>
                <a:lnTo>
                  <a:pt x="2547" y="4459"/>
                </a:lnTo>
                <a:lnTo>
                  <a:pt x="2546" y="4455"/>
                </a:lnTo>
                <a:lnTo>
                  <a:pt x="2544" y="4451"/>
                </a:lnTo>
                <a:lnTo>
                  <a:pt x="2540" y="4447"/>
                </a:lnTo>
                <a:lnTo>
                  <a:pt x="2535" y="4442"/>
                </a:lnTo>
                <a:lnTo>
                  <a:pt x="2520" y="4431"/>
                </a:lnTo>
                <a:lnTo>
                  <a:pt x="2516" y="4428"/>
                </a:lnTo>
                <a:lnTo>
                  <a:pt x="2513" y="4426"/>
                </a:lnTo>
                <a:lnTo>
                  <a:pt x="2510" y="4425"/>
                </a:lnTo>
                <a:lnTo>
                  <a:pt x="2506" y="4425"/>
                </a:lnTo>
                <a:lnTo>
                  <a:pt x="2489" y="4424"/>
                </a:lnTo>
                <a:lnTo>
                  <a:pt x="2463" y="4419"/>
                </a:lnTo>
                <a:lnTo>
                  <a:pt x="2448" y="4416"/>
                </a:lnTo>
                <a:lnTo>
                  <a:pt x="2435" y="4412"/>
                </a:lnTo>
                <a:lnTo>
                  <a:pt x="2424" y="4408"/>
                </a:lnTo>
                <a:lnTo>
                  <a:pt x="2420" y="4405"/>
                </a:lnTo>
                <a:lnTo>
                  <a:pt x="2417" y="4402"/>
                </a:lnTo>
                <a:lnTo>
                  <a:pt x="2415" y="4400"/>
                </a:lnTo>
                <a:lnTo>
                  <a:pt x="2414" y="4396"/>
                </a:lnTo>
                <a:lnTo>
                  <a:pt x="2415" y="4393"/>
                </a:lnTo>
                <a:lnTo>
                  <a:pt x="2418" y="4390"/>
                </a:lnTo>
                <a:lnTo>
                  <a:pt x="2424" y="4384"/>
                </a:lnTo>
                <a:lnTo>
                  <a:pt x="2430" y="4380"/>
                </a:lnTo>
                <a:lnTo>
                  <a:pt x="2436" y="4377"/>
                </a:lnTo>
                <a:lnTo>
                  <a:pt x="2441" y="4377"/>
                </a:lnTo>
                <a:lnTo>
                  <a:pt x="2447" y="4377"/>
                </a:lnTo>
                <a:lnTo>
                  <a:pt x="2454" y="4379"/>
                </a:lnTo>
                <a:lnTo>
                  <a:pt x="2470" y="4386"/>
                </a:lnTo>
                <a:lnTo>
                  <a:pt x="2482" y="4390"/>
                </a:lnTo>
                <a:lnTo>
                  <a:pt x="2498" y="4392"/>
                </a:lnTo>
                <a:lnTo>
                  <a:pt x="2531" y="4398"/>
                </a:lnTo>
                <a:lnTo>
                  <a:pt x="2547" y="4401"/>
                </a:lnTo>
                <a:lnTo>
                  <a:pt x="2554" y="4404"/>
                </a:lnTo>
                <a:lnTo>
                  <a:pt x="2561" y="4407"/>
                </a:lnTo>
                <a:lnTo>
                  <a:pt x="2566" y="4410"/>
                </a:lnTo>
                <a:lnTo>
                  <a:pt x="2571" y="4414"/>
                </a:lnTo>
                <a:lnTo>
                  <a:pt x="2575" y="4418"/>
                </a:lnTo>
                <a:lnTo>
                  <a:pt x="2577" y="4424"/>
                </a:lnTo>
                <a:lnTo>
                  <a:pt x="2581" y="4446"/>
                </a:lnTo>
                <a:lnTo>
                  <a:pt x="2584" y="4466"/>
                </a:lnTo>
                <a:lnTo>
                  <a:pt x="2587" y="4485"/>
                </a:lnTo>
                <a:lnTo>
                  <a:pt x="2589" y="4494"/>
                </a:lnTo>
                <a:lnTo>
                  <a:pt x="2592" y="4503"/>
                </a:lnTo>
                <a:lnTo>
                  <a:pt x="2595" y="4510"/>
                </a:lnTo>
                <a:lnTo>
                  <a:pt x="2598" y="4515"/>
                </a:lnTo>
                <a:lnTo>
                  <a:pt x="2602" y="4519"/>
                </a:lnTo>
                <a:lnTo>
                  <a:pt x="2607" y="4520"/>
                </a:lnTo>
                <a:lnTo>
                  <a:pt x="2612" y="4519"/>
                </a:lnTo>
                <a:lnTo>
                  <a:pt x="2618" y="4515"/>
                </a:lnTo>
                <a:lnTo>
                  <a:pt x="2625" y="4510"/>
                </a:lnTo>
                <a:lnTo>
                  <a:pt x="2633" y="4503"/>
                </a:lnTo>
                <a:lnTo>
                  <a:pt x="2641" y="4495"/>
                </a:lnTo>
                <a:lnTo>
                  <a:pt x="2649" y="4489"/>
                </a:lnTo>
                <a:lnTo>
                  <a:pt x="2656" y="4484"/>
                </a:lnTo>
                <a:lnTo>
                  <a:pt x="2662" y="4482"/>
                </a:lnTo>
                <a:lnTo>
                  <a:pt x="2669" y="4481"/>
                </a:lnTo>
                <a:lnTo>
                  <a:pt x="2674" y="4482"/>
                </a:lnTo>
                <a:lnTo>
                  <a:pt x="2680" y="4486"/>
                </a:lnTo>
                <a:lnTo>
                  <a:pt x="2686" y="4491"/>
                </a:lnTo>
                <a:lnTo>
                  <a:pt x="2696" y="4504"/>
                </a:lnTo>
                <a:lnTo>
                  <a:pt x="2701" y="4508"/>
                </a:lnTo>
                <a:lnTo>
                  <a:pt x="2705" y="4510"/>
                </a:lnTo>
                <a:lnTo>
                  <a:pt x="2710" y="4511"/>
                </a:lnTo>
                <a:lnTo>
                  <a:pt x="2715" y="4508"/>
                </a:lnTo>
                <a:lnTo>
                  <a:pt x="2721" y="4503"/>
                </a:lnTo>
                <a:lnTo>
                  <a:pt x="2727" y="4495"/>
                </a:lnTo>
                <a:lnTo>
                  <a:pt x="2734" y="4487"/>
                </a:lnTo>
                <a:lnTo>
                  <a:pt x="2737" y="4485"/>
                </a:lnTo>
                <a:lnTo>
                  <a:pt x="2740" y="4484"/>
                </a:lnTo>
                <a:lnTo>
                  <a:pt x="2743" y="4483"/>
                </a:lnTo>
                <a:lnTo>
                  <a:pt x="2745" y="4483"/>
                </a:lnTo>
                <a:lnTo>
                  <a:pt x="2748" y="4484"/>
                </a:lnTo>
                <a:lnTo>
                  <a:pt x="2750" y="4486"/>
                </a:lnTo>
                <a:lnTo>
                  <a:pt x="2755" y="4490"/>
                </a:lnTo>
                <a:lnTo>
                  <a:pt x="2759" y="4496"/>
                </a:lnTo>
                <a:lnTo>
                  <a:pt x="2765" y="4510"/>
                </a:lnTo>
                <a:lnTo>
                  <a:pt x="2770" y="4524"/>
                </a:lnTo>
                <a:lnTo>
                  <a:pt x="2773" y="4530"/>
                </a:lnTo>
                <a:lnTo>
                  <a:pt x="2776" y="4534"/>
                </a:lnTo>
                <a:lnTo>
                  <a:pt x="2778" y="4536"/>
                </a:lnTo>
                <a:lnTo>
                  <a:pt x="2780" y="4536"/>
                </a:lnTo>
                <a:lnTo>
                  <a:pt x="2782" y="4536"/>
                </a:lnTo>
                <a:lnTo>
                  <a:pt x="2785" y="4535"/>
                </a:lnTo>
                <a:lnTo>
                  <a:pt x="2791" y="4530"/>
                </a:lnTo>
                <a:lnTo>
                  <a:pt x="2799" y="4522"/>
                </a:lnTo>
                <a:lnTo>
                  <a:pt x="2803" y="4517"/>
                </a:lnTo>
                <a:lnTo>
                  <a:pt x="2807" y="4514"/>
                </a:lnTo>
                <a:lnTo>
                  <a:pt x="2810" y="4512"/>
                </a:lnTo>
                <a:lnTo>
                  <a:pt x="2813" y="4512"/>
                </a:lnTo>
                <a:lnTo>
                  <a:pt x="2816" y="4513"/>
                </a:lnTo>
                <a:lnTo>
                  <a:pt x="2819" y="4515"/>
                </a:lnTo>
                <a:lnTo>
                  <a:pt x="2824" y="4520"/>
                </a:lnTo>
                <a:lnTo>
                  <a:pt x="2829" y="4525"/>
                </a:lnTo>
                <a:lnTo>
                  <a:pt x="2834" y="4530"/>
                </a:lnTo>
                <a:lnTo>
                  <a:pt x="2836" y="4531"/>
                </a:lnTo>
                <a:lnTo>
                  <a:pt x="2839" y="4532"/>
                </a:lnTo>
                <a:lnTo>
                  <a:pt x="2841" y="4531"/>
                </a:lnTo>
                <a:lnTo>
                  <a:pt x="2844" y="4529"/>
                </a:lnTo>
                <a:lnTo>
                  <a:pt x="2847" y="4527"/>
                </a:lnTo>
                <a:lnTo>
                  <a:pt x="2850" y="4525"/>
                </a:lnTo>
                <a:lnTo>
                  <a:pt x="2857" y="4524"/>
                </a:lnTo>
                <a:lnTo>
                  <a:pt x="2871" y="4524"/>
                </a:lnTo>
                <a:lnTo>
                  <a:pt x="2878" y="4523"/>
                </a:lnTo>
                <a:lnTo>
                  <a:pt x="2881" y="4521"/>
                </a:lnTo>
                <a:lnTo>
                  <a:pt x="2884" y="4519"/>
                </a:lnTo>
                <a:lnTo>
                  <a:pt x="2886" y="4516"/>
                </a:lnTo>
                <a:lnTo>
                  <a:pt x="2888" y="4511"/>
                </a:lnTo>
                <a:lnTo>
                  <a:pt x="2889" y="4506"/>
                </a:lnTo>
                <a:lnTo>
                  <a:pt x="2890" y="4499"/>
                </a:lnTo>
                <a:lnTo>
                  <a:pt x="2891" y="4491"/>
                </a:lnTo>
                <a:lnTo>
                  <a:pt x="2893" y="4484"/>
                </a:lnTo>
                <a:lnTo>
                  <a:pt x="2897" y="4471"/>
                </a:lnTo>
                <a:lnTo>
                  <a:pt x="2903" y="4460"/>
                </a:lnTo>
                <a:lnTo>
                  <a:pt x="2909" y="4452"/>
                </a:lnTo>
                <a:lnTo>
                  <a:pt x="2914" y="4447"/>
                </a:lnTo>
                <a:lnTo>
                  <a:pt x="2917" y="4446"/>
                </a:lnTo>
                <a:lnTo>
                  <a:pt x="2919" y="4445"/>
                </a:lnTo>
                <a:lnTo>
                  <a:pt x="2921" y="4446"/>
                </a:lnTo>
                <a:lnTo>
                  <a:pt x="2923" y="4447"/>
                </a:lnTo>
                <a:lnTo>
                  <a:pt x="2924" y="4450"/>
                </a:lnTo>
                <a:lnTo>
                  <a:pt x="2924" y="4454"/>
                </a:lnTo>
                <a:lnTo>
                  <a:pt x="2924" y="4485"/>
                </a:lnTo>
                <a:lnTo>
                  <a:pt x="2923" y="4503"/>
                </a:lnTo>
                <a:lnTo>
                  <a:pt x="2920" y="4525"/>
                </a:lnTo>
                <a:lnTo>
                  <a:pt x="2917" y="4551"/>
                </a:lnTo>
                <a:lnTo>
                  <a:pt x="2916" y="4562"/>
                </a:lnTo>
                <a:lnTo>
                  <a:pt x="2915" y="4572"/>
                </a:lnTo>
                <a:lnTo>
                  <a:pt x="2916" y="4576"/>
                </a:lnTo>
                <a:lnTo>
                  <a:pt x="2916" y="4578"/>
                </a:lnTo>
                <a:lnTo>
                  <a:pt x="2918" y="4580"/>
                </a:lnTo>
                <a:lnTo>
                  <a:pt x="2920" y="4581"/>
                </a:lnTo>
                <a:lnTo>
                  <a:pt x="2923" y="4580"/>
                </a:lnTo>
                <a:lnTo>
                  <a:pt x="2926" y="4579"/>
                </a:lnTo>
                <a:lnTo>
                  <a:pt x="2930" y="4575"/>
                </a:lnTo>
                <a:lnTo>
                  <a:pt x="2935" y="4571"/>
                </a:lnTo>
                <a:lnTo>
                  <a:pt x="2941" y="4565"/>
                </a:lnTo>
                <a:lnTo>
                  <a:pt x="2947" y="4561"/>
                </a:lnTo>
                <a:lnTo>
                  <a:pt x="2953" y="4558"/>
                </a:lnTo>
                <a:lnTo>
                  <a:pt x="2959" y="4556"/>
                </a:lnTo>
                <a:lnTo>
                  <a:pt x="2971" y="4552"/>
                </a:lnTo>
                <a:lnTo>
                  <a:pt x="2983" y="4550"/>
                </a:lnTo>
                <a:lnTo>
                  <a:pt x="2994" y="4548"/>
                </a:lnTo>
                <a:lnTo>
                  <a:pt x="3005" y="4546"/>
                </a:lnTo>
                <a:lnTo>
                  <a:pt x="3010" y="4543"/>
                </a:lnTo>
                <a:lnTo>
                  <a:pt x="3014" y="4541"/>
                </a:lnTo>
                <a:lnTo>
                  <a:pt x="3018" y="4537"/>
                </a:lnTo>
                <a:lnTo>
                  <a:pt x="3022" y="4533"/>
                </a:lnTo>
                <a:lnTo>
                  <a:pt x="3025" y="4528"/>
                </a:lnTo>
                <a:lnTo>
                  <a:pt x="3027" y="4524"/>
                </a:lnTo>
                <a:lnTo>
                  <a:pt x="3027" y="4520"/>
                </a:lnTo>
                <a:lnTo>
                  <a:pt x="3027" y="4516"/>
                </a:lnTo>
                <a:lnTo>
                  <a:pt x="3026" y="4509"/>
                </a:lnTo>
                <a:lnTo>
                  <a:pt x="3026" y="4504"/>
                </a:lnTo>
                <a:lnTo>
                  <a:pt x="3026" y="4501"/>
                </a:lnTo>
                <a:lnTo>
                  <a:pt x="3027" y="4498"/>
                </a:lnTo>
                <a:lnTo>
                  <a:pt x="3029" y="4495"/>
                </a:lnTo>
                <a:lnTo>
                  <a:pt x="3033" y="4493"/>
                </a:lnTo>
                <a:lnTo>
                  <a:pt x="3037" y="4490"/>
                </a:lnTo>
                <a:lnTo>
                  <a:pt x="3044" y="4487"/>
                </a:lnTo>
                <a:lnTo>
                  <a:pt x="3063" y="4480"/>
                </a:lnTo>
                <a:lnTo>
                  <a:pt x="3101" y="4470"/>
                </a:lnTo>
                <a:lnTo>
                  <a:pt x="3112" y="4467"/>
                </a:lnTo>
                <a:lnTo>
                  <a:pt x="3120" y="4467"/>
                </a:lnTo>
                <a:lnTo>
                  <a:pt x="3123" y="4468"/>
                </a:lnTo>
                <a:lnTo>
                  <a:pt x="3126" y="4470"/>
                </a:lnTo>
                <a:lnTo>
                  <a:pt x="3128" y="4472"/>
                </a:lnTo>
                <a:lnTo>
                  <a:pt x="3130" y="4474"/>
                </a:lnTo>
                <a:lnTo>
                  <a:pt x="3132" y="4481"/>
                </a:lnTo>
                <a:lnTo>
                  <a:pt x="3135" y="4491"/>
                </a:lnTo>
                <a:lnTo>
                  <a:pt x="3137" y="4503"/>
                </a:lnTo>
                <a:lnTo>
                  <a:pt x="3137" y="4515"/>
                </a:lnTo>
                <a:lnTo>
                  <a:pt x="3137" y="4525"/>
                </a:lnTo>
                <a:lnTo>
                  <a:pt x="3137" y="4534"/>
                </a:lnTo>
                <a:lnTo>
                  <a:pt x="3137" y="4538"/>
                </a:lnTo>
                <a:lnTo>
                  <a:pt x="3138" y="4540"/>
                </a:lnTo>
                <a:lnTo>
                  <a:pt x="3140" y="4541"/>
                </a:lnTo>
                <a:lnTo>
                  <a:pt x="3142" y="4542"/>
                </a:lnTo>
                <a:lnTo>
                  <a:pt x="3146" y="4541"/>
                </a:lnTo>
                <a:lnTo>
                  <a:pt x="3150" y="4538"/>
                </a:lnTo>
                <a:lnTo>
                  <a:pt x="3161" y="4529"/>
                </a:lnTo>
                <a:lnTo>
                  <a:pt x="3175" y="4517"/>
                </a:lnTo>
                <a:lnTo>
                  <a:pt x="3188" y="4507"/>
                </a:lnTo>
                <a:lnTo>
                  <a:pt x="3200" y="4499"/>
                </a:lnTo>
                <a:lnTo>
                  <a:pt x="3210" y="4493"/>
                </a:lnTo>
                <a:lnTo>
                  <a:pt x="3217" y="4490"/>
                </a:lnTo>
                <a:lnTo>
                  <a:pt x="3220" y="4489"/>
                </a:lnTo>
                <a:lnTo>
                  <a:pt x="3222" y="4489"/>
                </a:lnTo>
                <a:lnTo>
                  <a:pt x="3223" y="4490"/>
                </a:lnTo>
                <a:lnTo>
                  <a:pt x="3224" y="4492"/>
                </a:lnTo>
                <a:lnTo>
                  <a:pt x="3223" y="4495"/>
                </a:lnTo>
                <a:lnTo>
                  <a:pt x="3222" y="4499"/>
                </a:lnTo>
                <a:lnTo>
                  <a:pt x="3218" y="4508"/>
                </a:lnTo>
                <a:lnTo>
                  <a:pt x="3215" y="4517"/>
                </a:lnTo>
                <a:lnTo>
                  <a:pt x="3214" y="4525"/>
                </a:lnTo>
                <a:lnTo>
                  <a:pt x="3214" y="4532"/>
                </a:lnTo>
                <a:lnTo>
                  <a:pt x="3215" y="4538"/>
                </a:lnTo>
                <a:lnTo>
                  <a:pt x="3217" y="4540"/>
                </a:lnTo>
                <a:lnTo>
                  <a:pt x="3218" y="4542"/>
                </a:lnTo>
                <a:lnTo>
                  <a:pt x="3220" y="4543"/>
                </a:lnTo>
                <a:lnTo>
                  <a:pt x="3223" y="4543"/>
                </a:lnTo>
                <a:lnTo>
                  <a:pt x="3226" y="4542"/>
                </a:lnTo>
                <a:lnTo>
                  <a:pt x="3229" y="4540"/>
                </a:lnTo>
                <a:lnTo>
                  <a:pt x="3237" y="4536"/>
                </a:lnTo>
                <a:lnTo>
                  <a:pt x="3246" y="4533"/>
                </a:lnTo>
                <a:lnTo>
                  <a:pt x="3267" y="4526"/>
                </a:lnTo>
                <a:lnTo>
                  <a:pt x="3276" y="4523"/>
                </a:lnTo>
                <a:lnTo>
                  <a:pt x="3285" y="4518"/>
                </a:lnTo>
                <a:lnTo>
                  <a:pt x="3293" y="4513"/>
                </a:lnTo>
                <a:lnTo>
                  <a:pt x="3295" y="4510"/>
                </a:lnTo>
                <a:lnTo>
                  <a:pt x="3298" y="4506"/>
                </a:lnTo>
                <a:lnTo>
                  <a:pt x="3302" y="4498"/>
                </a:lnTo>
                <a:lnTo>
                  <a:pt x="3306" y="4489"/>
                </a:lnTo>
                <a:lnTo>
                  <a:pt x="3312" y="4473"/>
                </a:lnTo>
                <a:lnTo>
                  <a:pt x="3314" y="4469"/>
                </a:lnTo>
                <a:lnTo>
                  <a:pt x="3309" y="4488"/>
                </a:lnTo>
                <a:lnTo>
                  <a:pt x="3306" y="4502"/>
                </a:lnTo>
                <a:lnTo>
                  <a:pt x="3305" y="4513"/>
                </a:lnTo>
                <a:lnTo>
                  <a:pt x="3305" y="4520"/>
                </a:lnTo>
                <a:lnTo>
                  <a:pt x="3307" y="4524"/>
                </a:lnTo>
                <a:lnTo>
                  <a:pt x="3308" y="4525"/>
                </a:lnTo>
                <a:lnTo>
                  <a:pt x="3310" y="4526"/>
                </a:lnTo>
                <a:lnTo>
                  <a:pt x="3314" y="4526"/>
                </a:lnTo>
                <a:lnTo>
                  <a:pt x="3319" y="4524"/>
                </a:lnTo>
                <a:lnTo>
                  <a:pt x="3324" y="4522"/>
                </a:lnTo>
                <a:lnTo>
                  <a:pt x="3327" y="4521"/>
                </a:lnTo>
                <a:lnTo>
                  <a:pt x="3330" y="4521"/>
                </a:lnTo>
                <a:lnTo>
                  <a:pt x="3332" y="4522"/>
                </a:lnTo>
                <a:lnTo>
                  <a:pt x="3335" y="4524"/>
                </a:lnTo>
                <a:lnTo>
                  <a:pt x="3340" y="4530"/>
                </a:lnTo>
                <a:lnTo>
                  <a:pt x="3344" y="4536"/>
                </a:lnTo>
                <a:lnTo>
                  <a:pt x="3349" y="4541"/>
                </a:lnTo>
                <a:lnTo>
                  <a:pt x="3351" y="4543"/>
                </a:lnTo>
                <a:lnTo>
                  <a:pt x="3353" y="4544"/>
                </a:lnTo>
                <a:lnTo>
                  <a:pt x="3355" y="4544"/>
                </a:lnTo>
                <a:lnTo>
                  <a:pt x="3358" y="4543"/>
                </a:lnTo>
                <a:lnTo>
                  <a:pt x="3360" y="4541"/>
                </a:lnTo>
                <a:lnTo>
                  <a:pt x="3362" y="4537"/>
                </a:lnTo>
                <a:lnTo>
                  <a:pt x="3371" y="4517"/>
                </a:lnTo>
                <a:lnTo>
                  <a:pt x="3381" y="4498"/>
                </a:lnTo>
                <a:lnTo>
                  <a:pt x="3392" y="4480"/>
                </a:lnTo>
                <a:lnTo>
                  <a:pt x="3395" y="4485"/>
                </a:lnTo>
                <a:lnTo>
                  <a:pt x="3399" y="4491"/>
                </a:lnTo>
                <a:lnTo>
                  <a:pt x="3402" y="4498"/>
                </a:lnTo>
                <a:lnTo>
                  <a:pt x="3405" y="4506"/>
                </a:lnTo>
                <a:lnTo>
                  <a:pt x="3406" y="4515"/>
                </a:lnTo>
                <a:lnTo>
                  <a:pt x="3406" y="4524"/>
                </a:lnTo>
                <a:lnTo>
                  <a:pt x="3405" y="4528"/>
                </a:lnTo>
                <a:lnTo>
                  <a:pt x="3403" y="4533"/>
                </a:lnTo>
                <a:lnTo>
                  <a:pt x="3401" y="4540"/>
                </a:lnTo>
                <a:lnTo>
                  <a:pt x="3400" y="4543"/>
                </a:lnTo>
                <a:lnTo>
                  <a:pt x="3401" y="4546"/>
                </a:lnTo>
                <a:lnTo>
                  <a:pt x="3401" y="4548"/>
                </a:lnTo>
                <a:lnTo>
                  <a:pt x="3403" y="4550"/>
                </a:lnTo>
                <a:lnTo>
                  <a:pt x="3407" y="4552"/>
                </a:lnTo>
                <a:lnTo>
                  <a:pt x="3413" y="4552"/>
                </a:lnTo>
                <a:lnTo>
                  <a:pt x="3419" y="4552"/>
                </a:lnTo>
                <a:lnTo>
                  <a:pt x="3426" y="4550"/>
                </a:lnTo>
                <a:lnTo>
                  <a:pt x="3433" y="4548"/>
                </a:lnTo>
                <a:lnTo>
                  <a:pt x="3442" y="4545"/>
                </a:lnTo>
                <a:lnTo>
                  <a:pt x="3452" y="4544"/>
                </a:lnTo>
                <a:lnTo>
                  <a:pt x="3474" y="4541"/>
                </a:lnTo>
                <a:lnTo>
                  <a:pt x="3493" y="4540"/>
                </a:lnTo>
                <a:lnTo>
                  <a:pt x="3501" y="4540"/>
                </a:lnTo>
                <a:lnTo>
                  <a:pt x="3502" y="4549"/>
                </a:lnTo>
                <a:lnTo>
                  <a:pt x="3503" y="4557"/>
                </a:lnTo>
                <a:lnTo>
                  <a:pt x="3504" y="4568"/>
                </a:lnTo>
                <a:lnTo>
                  <a:pt x="3508" y="4578"/>
                </a:lnTo>
                <a:lnTo>
                  <a:pt x="3512" y="4588"/>
                </a:lnTo>
                <a:lnTo>
                  <a:pt x="3515" y="4592"/>
                </a:lnTo>
                <a:lnTo>
                  <a:pt x="3519" y="4596"/>
                </a:lnTo>
                <a:lnTo>
                  <a:pt x="3523" y="4599"/>
                </a:lnTo>
                <a:lnTo>
                  <a:pt x="3528" y="4601"/>
                </a:lnTo>
                <a:lnTo>
                  <a:pt x="3532" y="4603"/>
                </a:lnTo>
                <a:lnTo>
                  <a:pt x="3536" y="4605"/>
                </a:lnTo>
                <a:lnTo>
                  <a:pt x="3540" y="4609"/>
                </a:lnTo>
                <a:lnTo>
                  <a:pt x="3543" y="4613"/>
                </a:lnTo>
                <a:lnTo>
                  <a:pt x="3548" y="4621"/>
                </a:lnTo>
                <a:lnTo>
                  <a:pt x="3552" y="4628"/>
                </a:lnTo>
                <a:lnTo>
                  <a:pt x="3554" y="4633"/>
                </a:lnTo>
                <a:lnTo>
                  <a:pt x="3555" y="4633"/>
                </a:lnTo>
                <a:lnTo>
                  <a:pt x="3555" y="4632"/>
                </a:lnTo>
                <a:lnTo>
                  <a:pt x="3554" y="4608"/>
                </a:lnTo>
                <a:lnTo>
                  <a:pt x="3552" y="4567"/>
                </a:lnTo>
                <a:lnTo>
                  <a:pt x="3552" y="4550"/>
                </a:lnTo>
                <a:lnTo>
                  <a:pt x="3553" y="4534"/>
                </a:lnTo>
                <a:lnTo>
                  <a:pt x="3555" y="4522"/>
                </a:lnTo>
                <a:lnTo>
                  <a:pt x="3556" y="4518"/>
                </a:lnTo>
                <a:lnTo>
                  <a:pt x="3558" y="4514"/>
                </a:lnTo>
                <a:lnTo>
                  <a:pt x="3560" y="4512"/>
                </a:lnTo>
                <a:lnTo>
                  <a:pt x="3563" y="4511"/>
                </a:lnTo>
                <a:lnTo>
                  <a:pt x="3566" y="4512"/>
                </a:lnTo>
                <a:lnTo>
                  <a:pt x="3569" y="4514"/>
                </a:lnTo>
                <a:lnTo>
                  <a:pt x="3572" y="4517"/>
                </a:lnTo>
                <a:lnTo>
                  <a:pt x="3574" y="4521"/>
                </a:lnTo>
                <a:lnTo>
                  <a:pt x="3575" y="4525"/>
                </a:lnTo>
                <a:lnTo>
                  <a:pt x="3575" y="4529"/>
                </a:lnTo>
                <a:lnTo>
                  <a:pt x="3575" y="4538"/>
                </a:lnTo>
                <a:lnTo>
                  <a:pt x="3573" y="4548"/>
                </a:lnTo>
                <a:lnTo>
                  <a:pt x="3572" y="4559"/>
                </a:lnTo>
                <a:lnTo>
                  <a:pt x="3572" y="4568"/>
                </a:lnTo>
                <a:lnTo>
                  <a:pt x="3572" y="4573"/>
                </a:lnTo>
                <a:lnTo>
                  <a:pt x="3574" y="4578"/>
                </a:lnTo>
                <a:lnTo>
                  <a:pt x="3577" y="4582"/>
                </a:lnTo>
                <a:lnTo>
                  <a:pt x="3580" y="4585"/>
                </a:lnTo>
                <a:lnTo>
                  <a:pt x="3587" y="4590"/>
                </a:lnTo>
                <a:lnTo>
                  <a:pt x="3590" y="4591"/>
                </a:lnTo>
                <a:lnTo>
                  <a:pt x="3593" y="4591"/>
                </a:lnTo>
                <a:lnTo>
                  <a:pt x="3594" y="4590"/>
                </a:lnTo>
                <a:lnTo>
                  <a:pt x="3596" y="4589"/>
                </a:lnTo>
                <a:lnTo>
                  <a:pt x="3599" y="4585"/>
                </a:lnTo>
                <a:lnTo>
                  <a:pt x="3602" y="4580"/>
                </a:lnTo>
                <a:lnTo>
                  <a:pt x="3606" y="4576"/>
                </a:lnTo>
                <a:lnTo>
                  <a:pt x="3608" y="4574"/>
                </a:lnTo>
                <a:lnTo>
                  <a:pt x="3611" y="4572"/>
                </a:lnTo>
                <a:lnTo>
                  <a:pt x="3614" y="4571"/>
                </a:lnTo>
                <a:lnTo>
                  <a:pt x="3618" y="4571"/>
                </a:lnTo>
                <a:lnTo>
                  <a:pt x="3622" y="4571"/>
                </a:lnTo>
                <a:lnTo>
                  <a:pt x="3625" y="4573"/>
                </a:lnTo>
                <a:lnTo>
                  <a:pt x="3628" y="4575"/>
                </a:lnTo>
                <a:lnTo>
                  <a:pt x="3631" y="4578"/>
                </a:lnTo>
                <a:lnTo>
                  <a:pt x="3635" y="4585"/>
                </a:lnTo>
                <a:lnTo>
                  <a:pt x="3638" y="4593"/>
                </a:lnTo>
                <a:lnTo>
                  <a:pt x="3641" y="4600"/>
                </a:lnTo>
                <a:lnTo>
                  <a:pt x="3646" y="4605"/>
                </a:lnTo>
                <a:lnTo>
                  <a:pt x="3648" y="4607"/>
                </a:lnTo>
                <a:lnTo>
                  <a:pt x="3650" y="4607"/>
                </a:lnTo>
                <a:lnTo>
                  <a:pt x="3653" y="4607"/>
                </a:lnTo>
                <a:lnTo>
                  <a:pt x="3657" y="4604"/>
                </a:lnTo>
                <a:lnTo>
                  <a:pt x="3663" y="4598"/>
                </a:lnTo>
                <a:lnTo>
                  <a:pt x="3670" y="4589"/>
                </a:lnTo>
                <a:lnTo>
                  <a:pt x="3681" y="4573"/>
                </a:lnTo>
                <a:lnTo>
                  <a:pt x="3685" y="4566"/>
                </a:lnTo>
                <a:lnTo>
                  <a:pt x="3688" y="4563"/>
                </a:lnTo>
                <a:lnTo>
                  <a:pt x="3689" y="4562"/>
                </a:lnTo>
                <a:lnTo>
                  <a:pt x="3690" y="4562"/>
                </a:lnTo>
                <a:lnTo>
                  <a:pt x="3690" y="4567"/>
                </a:lnTo>
                <a:lnTo>
                  <a:pt x="3690" y="5069"/>
                </a:lnTo>
                <a:lnTo>
                  <a:pt x="3664" y="5756"/>
                </a:lnTo>
                <a:lnTo>
                  <a:pt x="3687" y="5758"/>
                </a:lnTo>
                <a:lnTo>
                  <a:pt x="3740" y="5762"/>
                </a:lnTo>
                <a:lnTo>
                  <a:pt x="3769" y="5764"/>
                </a:lnTo>
                <a:lnTo>
                  <a:pt x="3796" y="5765"/>
                </a:lnTo>
                <a:lnTo>
                  <a:pt x="3817" y="5765"/>
                </a:lnTo>
                <a:lnTo>
                  <a:pt x="3825" y="5764"/>
                </a:lnTo>
                <a:lnTo>
                  <a:pt x="3830" y="5763"/>
                </a:lnTo>
                <a:lnTo>
                  <a:pt x="3840" y="5760"/>
                </a:lnTo>
                <a:lnTo>
                  <a:pt x="3856" y="5758"/>
                </a:lnTo>
                <a:lnTo>
                  <a:pt x="3895" y="5753"/>
                </a:lnTo>
                <a:lnTo>
                  <a:pt x="3947" y="5748"/>
                </a:lnTo>
                <a:lnTo>
                  <a:pt x="3984" y="5741"/>
                </a:lnTo>
                <a:lnTo>
                  <a:pt x="3977" y="5732"/>
                </a:lnTo>
                <a:lnTo>
                  <a:pt x="3961" y="5711"/>
                </a:lnTo>
                <a:lnTo>
                  <a:pt x="3951" y="5698"/>
                </a:lnTo>
                <a:lnTo>
                  <a:pt x="3943" y="5685"/>
                </a:lnTo>
                <a:lnTo>
                  <a:pt x="3936" y="5673"/>
                </a:lnTo>
                <a:lnTo>
                  <a:pt x="3931" y="5662"/>
                </a:lnTo>
                <a:lnTo>
                  <a:pt x="3930" y="5652"/>
                </a:lnTo>
                <a:lnTo>
                  <a:pt x="3929" y="5634"/>
                </a:lnTo>
                <a:lnTo>
                  <a:pt x="3926" y="5578"/>
                </a:lnTo>
                <a:lnTo>
                  <a:pt x="3922" y="5414"/>
                </a:lnTo>
                <a:lnTo>
                  <a:pt x="3918" y="5245"/>
                </a:lnTo>
                <a:lnTo>
                  <a:pt x="3915" y="5182"/>
                </a:lnTo>
                <a:lnTo>
                  <a:pt x="3914" y="5160"/>
                </a:lnTo>
                <a:lnTo>
                  <a:pt x="3913" y="5145"/>
                </a:lnTo>
                <a:lnTo>
                  <a:pt x="3911" y="5120"/>
                </a:lnTo>
                <a:lnTo>
                  <a:pt x="3910" y="5088"/>
                </a:lnTo>
                <a:lnTo>
                  <a:pt x="3910" y="5013"/>
                </a:lnTo>
                <a:lnTo>
                  <a:pt x="3910" y="4973"/>
                </a:lnTo>
                <a:lnTo>
                  <a:pt x="3908" y="4934"/>
                </a:lnTo>
                <a:lnTo>
                  <a:pt x="3906" y="4898"/>
                </a:lnTo>
                <a:lnTo>
                  <a:pt x="3904" y="4881"/>
                </a:lnTo>
                <a:lnTo>
                  <a:pt x="3901" y="4865"/>
                </a:lnTo>
                <a:lnTo>
                  <a:pt x="3890" y="4808"/>
                </a:lnTo>
                <a:lnTo>
                  <a:pt x="3885" y="4780"/>
                </a:lnTo>
                <a:lnTo>
                  <a:pt x="3881" y="4753"/>
                </a:lnTo>
                <a:lnTo>
                  <a:pt x="3878" y="4723"/>
                </a:lnTo>
                <a:lnTo>
                  <a:pt x="3877" y="4694"/>
                </a:lnTo>
                <a:lnTo>
                  <a:pt x="3877" y="4679"/>
                </a:lnTo>
                <a:lnTo>
                  <a:pt x="3878" y="4663"/>
                </a:lnTo>
                <a:lnTo>
                  <a:pt x="3880" y="4647"/>
                </a:lnTo>
                <a:lnTo>
                  <a:pt x="3883" y="4631"/>
                </a:lnTo>
                <a:lnTo>
                  <a:pt x="3891" y="4575"/>
                </a:lnTo>
                <a:lnTo>
                  <a:pt x="3895" y="4555"/>
                </a:lnTo>
                <a:lnTo>
                  <a:pt x="3898" y="4539"/>
                </a:lnTo>
                <a:lnTo>
                  <a:pt x="3901" y="4533"/>
                </a:lnTo>
                <a:lnTo>
                  <a:pt x="3903" y="4527"/>
                </a:lnTo>
                <a:lnTo>
                  <a:pt x="3906" y="4522"/>
                </a:lnTo>
                <a:lnTo>
                  <a:pt x="3910" y="4518"/>
                </a:lnTo>
                <a:lnTo>
                  <a:pt x="3914" y="4514"/>
                </a:lnTo>
                <a:lnTo>
                  <a:pt x="3919" y="4511"/>
                </a:lnTo>
                <a:lnTo>
                  <a:pt x="3925" y="4509"/>
                </a:lnTo>
                <a:lnTo>
                  <a:pt x="3931" y="4506"/>
                </a:lnTo>
                <a:lnTo>
                  <a:pt x="3946" y="4502"/>
                </a:lnTo>
                <a:lnTo>
                  <a:pt x="3962" y="4499"/>
                </a:lnTo>
                <a:lnTo>
                  <a:pt x="3977" y="4498"/>
                </a:lnTo>
                <a:lnTo>
                  <a:pt x="3989" y="4498"/>
                </a:lnTo>
                <a:lnTo>
                  <a:pt x="3994" y="4498"/>
                </a:lnTo>
                <a:lnTo>
                  <a:pt x="3998" y="4500"/>
                </a:lnTo>
                <a:lnTo>
                  <a:pt x="4001" y="4502"/>
                </a:lnTo>
                <a:lnTo>
                  <a:pt x="4002" y="4505"/>
                </a:lnTo>
                <a:lnTo>
                  <a:pt x="4001" y="4509"/>
                </a:lnTo>
                <a:lnTo>
                  <a:pt x="3999" y="4513"/>
                </a:lnTo>
                <a:lnTo>
                  <a:pt x="3994" y="4519"/>
                </a:lnTo>
                <a:lnTo>
                  <a:pt x="3988" y="4525"/>
                </a:lnTo>
                <a:lnTo>
                  <a:pt x="3973" y="4539"/>
                </a:lnTo>
                <a:lnTo>
                  <a:pt x="3959" y="4553"/>
                </a:lnTo>
                <a:lnTo>
                  <a:pt x="3948" y="4565"/>
                </a:lnTo>
                <a:lnTo>
                  <a:pt x="3940" y="4576"/>
                </a:lnTo>
                <a:lnTo>
                  <a:pt x="3937" y="4581"/>
                </a:lnTo>
                <a:lnTo>
                  <a:pt x="3936" y="4586"/>
                </a:lnTo>
                <a:lnTo>
                  <a:pt x="3935" y="4590"/>
                </a:lnTo>
                <a:lnTo>
                  <a:pt x="3936" y="4594"/>
                </a:lnTo>
                <a:lnTo>
                  <a:pt x="3938" y="4598"/>
                </a:lnTo>
                <a:lnTo>
                  <a:pt x="3942" y="4600"/>
                </a:lnTo>
                <a:lnTo>
                  <a:pt x="3947" y="4603"/>
                </a:lnTo>
                <a:lnTo>
                  <a:pt x="3954" y="4604"/>
                </a:lnTo>
                <a:lnTo>
                  <a:pt x="3968" y="4607"/>
                </a:lnTo>
                <a:lnTo>
                  <a:pt x="3979" y="4608"/>
                </a:lnTo>
                <a:lnTo>
                  <a:pt x="3988" y="4607"/>
                </a:lnTo>
                <a:lnTo>
                  <a:pt x="3992" y="4606"/>
                </a:lnTo>
                <a:lnTo>
                  <a:pt x="3995" y="4604"/>
                </a:lnTo>
                <a:lnTo>
                  <a:pt x="3998" y="4602"/>
                </a:lnTo>
                <a:lnTo>
                  <a:pt x="4000" y="4600"/>
                </a:lnTo>
                <a:lnTo>
                  <a:pt x="4004" y="4593"/>
                </a:lnTo>
                <a:lnTo>
                  <a:pt x="4008" y="4583"/>
                </a:lnTo>
                <a:lnTo>
                  <a:pt x="4011" y="4571"/>
                </a:lnTo>
                <a:lnTo>
                  <a:pt x="4014" y="4556"/>
                </a:lnTo>
                <a:lnTo>
                  <a:pt x="4020" y="4541"/>
                </a:lnTo>
                <a:lnTo>
                  <a:pt x="4028" y="4527"/>
                </a:lnTo>
                <a:lnTo>
                  <a:pt x="4035" y="4517"/>
                </a:lnTo>
                <a:lnTo>
                  <a:pt x="4039" y="4513"/>
                </a:lnTo>
                <a:lnTo>
                  <a:pt x="4043" y="4511"/>
                </a:lnTo>
                <a:lnTo>
                  <a:pt x="4046" y="4510"/>
                </a:lnTo>
                <a:lnTo>
                  <a:pt x="4049" y="4511"/>
                </a:lnTo>
                <a:lnTo>
                  <a:pt x="4052" y="4514"/>
                </a:lnTo>
                <a:lnTo>
                  <a:pt x="4054" y="4519"/>
                </a:lnTo>
                <a:lnTo>
                  <a:pt x="4056" y="4527"/>
                </a:lnTo>
                <a:lnTo>
                  <a:pt x="4057" y="4537"/>
                </a:lnTo>
                <a:lnTo>
                  <a:pt x="4058" y="4559"/>
                </a:lnTo>
                <a:lnTo>
                  <a:pt x="4060" y="4579"/>
                </a:lnTo>
                <a:lnTo>
                  <a:pt x="4063" y="4597"/>
                </a:lnTo>
                <a:lnTo>
                  <a:pt x="4066" y="4612"/>
                </a:lnTo>
                <a:lnTo>
                  <a:pt x="4068" y="4618"/>
                </a:lnTo>
                <a:lnTo>
                  <a:pt x="4070" y="4622"/>
                </a:lnTo>
                <a:lnTo>
                  <a:pt x="4072" y="4626"/>
                </a:lnTo>
                <a:lnTo>
                  <a:pt x="4075" y="4628"/>
                </a:lnTo>
                <a:lnTo>
                  <a:pt x="4077" y="4628"/>
                </a:lnTo>
                <a:lnTo>
                  <a:pt x="4080" y="4627"/>
                </a:lnTo>
                <a:lnTo>
                  <a:pt x="4083" y="4624"/>
                </a:lnTo>
                <a:lnTo>
                  <a:pt x="4087" y="4619"/>
                </a:lnTo>
                <a:lnTo>
                  <a:pt x="4093" y="4608"/>
                </a:lnTo>
                <a:lnTo>
                  <a:pt x="4099" y="4595"/>
                </a:lnTo>
                <a:lnTo>
                  <a:pt x="4103" y="4582"/>
                </a:lnTo>
                <a:lnTo>
                  <a:pt x="4107" y="4570"/>
                </a:lnTo>
                <a:lnTo>
                  <a:pt x="4112" y="4552"/>
                </a:lnTo>
                <a:lnTo>
                  <a:pt x="4113" y="4544"/>
                </a:lnTo>
                <a:lnTo>
                  <a:pt x="4116" y="4539"/>
                </a:lnTo>
                <a:lnTo>
                  <a:pt x="4119" y="4534"/>
                </a:lnTo>
                <a:lnTo>
                  <a:pt x="4123" y="4526"/>
                </a:lnTo>
                <a:lnTo>
                  <a:pt x="4126" y="4516"/>
                </a:lnTo>
                <a:lnTo>
                  <a:pt x="4129" y="4504"/>
                </a:lnTo>
                <a:lnTo>
                  <a:pt x="4131" y="4491"/>
                </a:lnTo>
                <a:lnTo>
                  <a:pt x="4132" y="4476"/>
                </a:lnTo>
                <a:lnTo>
                  <a:pt x="4132" y="4449"/>
                </a:lnTo>
                <a:lnTo>
                  <a:pt x="4132" y="4440"/>
                </a:lnTo>
                <a:lnTo>
                  <a:pt x="4133" y="4433"/>
                </a:lnTo>
                <a:lnTo>
                  <a:pt x="4134" y="4432"/>
                </a:lnTo>
                <a:lnTo>
                  <a:pt x="4136" y="4431"/>
                </a:lnTo>
                <a:lnTo>
                  <a:pt x="4138" y="4431"/>
                </a:lnTo>
                <a:lnTo>
                  <a:pt x="4140" y="4432"/>
                </a:lnTo>
                <a:lnTo>
                  <a:pt x="4146" y="4439"/>
                </a:lnTo>
                <a:lnTo>
                  <a:pt x="4155" y="4450"/>
                </a:lnTo>
                <a:lnTo>
                  <a:pt x="4169" y="4472"/>
                </a:lnTo>
                <a:lnTo>
                  <a:pt x="4173" y="4478"/>
                </a:lnTo>
                <a:lnTo>
                  <a:pt x="4177" y="4482"/>
                </a:lnTo>
                <a:lnTo>
                  <a:pt x="4181" y="4484"/>
                </a:lnTo>
                <a:lnTo>
                  <a:pt x="4185" y="4484"/>
                </a:lnTo>
                <a:lnTo>
                  <a:pt x="4191" y="4483"/>
                </a:lnTo>
                <a:lnTo>
                  <a:pt x="4200" y="4480"/>
                </a:lnTo>
                <a:lnTo>
                  <a:pt x="4209" y="4477"/>
                </a:lnTo>
                <a:lnTo>
                  <a:pt x="4218" y="4474"/>
                </a:lnTo>
                <a:lnTo>
                  <a:pt x="4226" y="4471"/>
                </a:lnTo>
                <a:lnTo>
                  <a:pt x="4233" y="4469"/>
                </a:lnTo>
                <a:lnTo>
                  <a:pt x="4236" y="4469"/>
                </a:lnTo>
                <a:lnTo>
                  <a:pt x="4238" y="4470"/>
                </a:lnTo>
                <a:lnTo>
                  <a:pt x="4240" y="4472"/>
                </a:lnTo>
                <a:lnTo>
                  <a:pt x="4242" y="4474"/>
                </a:lnTo>
                <a:lnTo>
                  <a:pt x="4242" y="4478"/>
                </a:lnTo>
                <a:lnTo>
                  <a:pt x="4243" y="4482"/>
                </a:lnTo>
                <a:lnTo>
                  <a:pt x="4241" y="4495"/>
                </a:lnTo>
                <a:lnTo>
                  <a:pt x="4240" y="4503"/>
                </a:lnTo>
                <a:lnTo>
                  <a:pt x="4240" y="4510"/>
                </a:lnTo>
                <a:lnTo>
                  <a:pt x="4240" y="4516"/>
                </a:lnTo>
                <a:lnTo>
                  <a:pt x="4241" y="4522"/>
                </a:lnTo>
                <a:lnTo>
                  <a:pt x="4242" y="4527"/>
                </a:lnTo>
                <a:lnTo>
                  <a:pt x="4244" y="4531"/>
                </a:lnTo>
                <a:lnTo>
                  <a:pt x="4246" y="4535"/>
                </a:lnTo>
                <a:lnTo>
                  <a:pt x="4249" y="4538"/>
                </a:lnTo>
                <a:lnTo>
                  <a:pt x="4252" y="4540"/>
                </a:lnTo>
                <a:lnTo>
                  <a:pt x="4256" y="4542"/>
                </a:lnTo>
                <a:lnTo>
                  <a:pt x="4260" y="4542"/>
                </a:lnTo>
                <a:lnTo>
                  <a:pt x="4264" y="4542"/>
                </a:lnTo>
                <a:lnTo>
                  <a:pt x="4268" y="4541"/>
                </a:lnTo>
                <a:lnTo>
                  <a:pt x="4273" y="4539"/>
                </a:lnTo>
                <a:lnTo>
                  <a:pt x="4278" y="4537"/>
                </a:lnTo>
                <a:lnTo>
                  <a:pt x="4283" y="4533"/>
                </a:lnTo>
                <a:lnTo>
                  <a:pt x="4288" y="4529"/>
                </a:lnTo>
                <a:lnTo>
                  <a:pt x="4293" y="4525"/>
                </a:lnTo>
                <a:lnTo>
                  <a:pt x="4305" y="4520"/>
                </a:lnTo>
                <a:lnTo>
                  <a:pt x="4316" y="4518"/>
                </a:lnTo>
                <a:lnTo>
                  <a:pt x="4322" y="4517"/>
                </a:lnTo>
                <a:lnTo>
                  <a:pt x="4327" y="4517"/>
                </a:lnTo>
                <a:lnTo>
                  <a:pt x="4332" y="4518"/>
                </a:lnTo>
                <a:lnTo>
                  <a:pt x="4337" y="4520"/>
                </a:lnTo>
                <a:lnTo>
                  <a:pt x="4340" y="4522"/>
                </a:lnTo>
                <a:lnTo>
                  <a:pt x="4343" y="4525"/>
                </a:lnTo>
                <a:lnTo>
                  <a:pt x="4346" y="4529"/>
                </a:lnTo>
                <a:lnTo>
                  <a:pt x="4347" y="4533"/>
                </a:lnTo>
                <a:lnTo>
                  <a:pt x="4347" y="4538"/>
                </a:lnTo>
                <a:lnTo>
                  <a:pt x="4347" y="4544"/>
                </a:lnTo>
                <a:lnTo>
                  <a:pt x="4346" y="4550"/>
                </a:lnTo>
                <a:lnTo>
                  <a:pt x="4346" y="4556"/>
                </a:lnTo>
                <a:lnTo>
                  <a:pt x="4347" y="4561"/>
                </a:lnTo>
                <a:lnTo>
                  <a:pt x="4349" y="4566"/>
                </a:lnTo>
                <a:lnTo>
                  <a:pt x="4353" y="4574"/>
                </a:lnTo>
                <a:lnTo>
                  <a:pt x="4356" y="4581"/>
                </a:lnTo>
                <a:lnTo>
                  <a:pt x="4358" y="4587"/>
                </a:lnTo>
                <a:lnTo>
                  <a:pt x="4358" y="4589"/>
                </a:lnTo>
                <a:lnTo>
                  <a:pt x="4357" y="4590"/>
                </a:lnTo>
                <a:lnTo>
                  <a:pt x="4354" y="4592"/>
                </a:lnTo>
                <a:lnTo>
                  <a:pt x="4349" y="4592"/>
                </a:lnTo>
                <a:lnTo>
                  <a:pt x="4335" y="4593"/>
                </a:lnTo>
                <a:lnTo>
                  <a:pt x="4318" y="4594"/>
                </a:lnTo>
                <a:lnTo>
                  <a:pt x="4305" y="4595"/>
                </a:lnTo>
                <a:lnTo>
                  <a:pt x="4294" y="4598"/>
                </a:lnTo>
                <a:lnTo>
                  <a:pt x="4286" y="4602"/>
                </a:lnTo>
                <a:lnTo>
                  <a:pt x="4284" y="4605"/>
                </a:lnTo>
                <a:lnTo>
                  <a:pt x="4281" y="4607"/>
                </a:lnTo>
                <a:lnTo>
                  <a:pt x="4280" y="4610"/>
                </a:lnTo>
                <a:lnTo>
                  <a:pt x="4279" y="4614"/>
                </a:lnTo>
                <a:lnTo>
                  <a:pt x="4279" y="4617"/>
                </a:lnTo>
                <a:lnTo>
                  <a:pt x="4280" y="4622"/>
                </a:lnTo>
                <a:lnTo>
                  <a:pt x="4283" y="4631"/>
                </a:lnTo>
                <a:lnTo>
                  <a:pt x="4291" y="4649"/>
                </a:lnTo>
                <a:lnTo>
                  <a:pt x="4296" y="4656"/>
                </a:lnTo>
                <a:lnTo>
                  <a:pt x="4300" y="4661"/>
                </a:lnTo>
                <a:lnTo>
                  <a:pt x="4305" y="4664"/>
                </a:lnTo>
                <a:lnTo>
                  <a:pt x="4307" y="4665"/>
                </a:lnTo>
                <a:lnTo>
                  <a:pt x="4310" y="4665"/>
                </a:lnTo>
                <a:lnTo>
                  <a:pt x="4312" y="4664"/>
                </a:lnTo>
                <a:lnTo>
                  <a:pt x="4315" y="4662"/>
                </a:lnTo>
                <a:lnTo>
                  <a:pt x="4320" y="4657"/>
                </a:lnTo>
                <a:lnTo>
                  <a:pt x="4323" y="4654"/>
                </a:lnTo>
                <a:lnTo>
                  <a:pt x="4326" y="4653"/>
                </a:lnTo>
                <a:lnTo>
                  <a:pt x="4328" y="4654"/>
                </a:lnTo>
                <a:lnTo>
                  <a:pt x="4331" y="4655"/>
                </a:lnTo>
                <a:lnTo>
                  <a:pt x="4336" y="4662"/>
                </a:lnTo>
                <a:lnTo>
                  <a:pt x="4340" y="4670"/>
                </a:lnTo>
                <a:lnTo>
                  <a:pt x="4345" y="4679"/>
                </a:lnTo>
                <a:lnTo>
                  <a:pt x="4349" y="4686"/>
                </a:lnTo>
                <a:lnTo>
                  <a:pt x="4351" y="4689"/>
                </a:lnTo>
                <a:lnTo>
                  <a:pt x="4354" y="4691"/>
                </a:lnTo>
                <a:lnTo>
                  <a:pt x="4356" y="4692"/>
                </a:lnTo>
                <a:lnTo>
                  <a:pt x="4358" y="4691"/>
                </a:lnTo>
                <a:lnTo>
                  <a:pt x="4366" y="4685"/>
                </a:lnTo>
                <a:lnTo>
                  <a:pt x="4370" y="4682"/>
                </a:lnTo>
                <a:lnTo>
                  <a:pt x="4373" y="4678"/>
                </a:lnTo>
                <a:lnTo>
                  <a:pt x="4375" y="4673"/>
                </a:lnTo>
                <a:lnTo>
                  <a:pt x="4377" y="4668"/>
                </a:lnTo>
                <a:lnTo>
                  <a:pt x="4377" y="4661"/>
                </a:lnTo>
                <a:lnTo>
                  <a:pt x="4377" y="4653"/>
                </a:lnTo>
                <a:lnTo>
                  <a:pt x="4376" y="4649"/>
                </a:lnTo>
                <a:lnTo>
                  <a:pt x="4377" y="4650"/>
                </a:lnTo>
                <a:lnTo>
                  <a:pt x="4383" y="4663"/>
                </a:lnTo>
                <a:lnTo>
                  <a:pt x="4387" y="4669"/>
                </a:lnTo>
                <a:lnTo>
                  <a:pt x="4390" y="4671"/>
                </a:lnTo>
                <a:lnTo>
                  <a:pt x="4392" y="4672"/>
                </a:lnTo>
                <a:lnTo>
                  <a:pt x="4395" y="4672"/>
                </a:lnTo>
                <a:lnTo>
                  <a:pt x="4397" y="4670"/>
                </a:lnTo>
                <a:lnTo>
                  <a:pt x="4400" y="4667"/>
                </a:lnTo>
                <a:lnTo>
                  <a:pt x="4403" y="4661"/>
                </a:lnTo>
                <a:lnTo>
                  <a:pt x="4407" y="4647"/>
                </a:lnTo>
                <a:lnTo>
                  <a:pt x="4410" y="4636"/>
                </a:lnTo>
                <a:lnTo>
                  <a:pt x="4410" y="4625"/>
                </a:lnTo>
                <a:lnTo>
                  <a:pt x="4410" y="4617"/>
                </a:lnTo>
                <a:lnTo>
                  <a:pt x="4409" y="4611"/>
                </a:lnTo>
                <a:lnTo>
                  <a:pt x="4409" y="4606"/>
                </a:lnTo>
                <a:lnTo>
                  <a:pt x="4410" y="4605"/>
                </a:lnTo>
                <a:lnTo>
                  <a:pt x="4411" y="4604"/>
                </a:lnTo>
                <a:lnTo>
                  <a:pt x="4415" y="4604"/>
                </a:lnTo>
                <a:lnTo>
                  <a:pt x="4427" y="4608"/>
                </a:lnTo>
                <a:lnTo>
                  <a:pt x="4438" y="4613"/>
                </a:lnTo>
                <a:lnTo>
                  <a:pt x="4449" y="4619"/>
                </a:lnTo>
                <a:lnTo>
                  <a:pt x="4461" y="4627"/>
                </a:lnTo>
                <a:lnTo>
                  <a:pt x="4466" y="4633"/>
                </a:lnTo>
                <a:lnTo>
                  <a:pt x="4471" y="4640"/>
                </a:lnTo>
                <a:lnTo>
                  <a:pt x="4479" y="4657"/>
                </a:lnTo>
                <a:lnTo>
                  <a:pt x="4484" y="4663"/>
                </a:lnTo>
                <a:lnTo>
                  <a:pt x="4486" y="4665"/>
                </a:lnTo>
                <a:lnTo>
                  <a:pt x="4488" y="4667"/>
                </a:lnTo>
                <a:lnTo>
                  <a:pt x="4490" y="4667"/>
                </a:lnTo>
                <a:lnTo>
                  <a:pt x="4493" y="4666"/>
                </a:lnTo>
                <a:lnTo>
                  <a:pt x="4495" y="4664"/>
                </a:lnTo>
                <a:lnTo>
                  <a:pt x="4498" y="4661"/>
                </a:lnTo>
                <a:lnTo>
                  <a:pt x="4502" y="4655"/>
                </a:lnTo>
                <a:lnTo>
                  <a:pt x="4504" y="4654"/>
                </a:lnTo>
                <a:lnTo>
                  <a:pt x="4505" y="4657"/>
                </a:lnTo>
                <a:lnTo>
                  <a:pt x="4504" y="4662"/>
                </a:lnTo>
                <a:lnTo>
                  <a:pt x="4504" y="4669"/>
                </a:lnTo>
                <a:lnTo>
                  <a:pt x="4505" y="4675"/>
                </a:lnTo>
                <a:lnTo>
                  <a:pt x="4506" y="4678"/>
                </a:lnTo>
                <a:lnTo>
                  <a:pt x="4508" y="4680"/>
                </a:lnTo>
                <a:lnTo>
                  <a:pt x="4510" y="4682"/>
                </a:lnTo>
                <a:lnTo>
                  <a:pt x="4513" y="4683"/>
                </a:lnTo>
                <a:lnTo>
                  <a:pt x="4528" y="4687"/>
                </a:lnTo>
                <a:lnTo>
                  <a:pt x="4535" y="4688"/>
                </a:lnTo>
                <a:lnTo>
                  <a:pt x="4542" y="4689"/>
                </a:lnTo>
                <a:lnTo>
                  <a:pt x="4548" y="4687"/>
                </a:lnTo>
                <a:lnTo>
                  <a:pt x="4551" y="4686"/>
                </a:lnTo>
                <a:lnTo>
                  <a:pt x="4554" y="4684"/>
                </a:lnTo>
                <a:lnTo>
                  <a:pt x="4556" y="4681"/>
                </a:lnTo>
                <a:lnTo>
                  <a:pt x="4559" y="4678"/>
                </a:lnTo>
                <a:lnTo>
                  <a:pt x="4561" y="4674"/>
                </a:lnTo>
                <a:lnTo>
                  <a:pt x="4562" y="4668"/>
                </a:lnTo>
                <a:lnTo>
                  <a:pt x="4566" y="4658"/>
                </a:lnTo>
                <a:lnTo>
                  <a:pt x="4571" y="4650"/>
                </a:lnTo>
                <a:lnTo>
                  <a:pt x="4577" y="4643"/>
                </a:lnTo>
                <a:lnTo>
                  <a:pt x="4583" y="4639"/>
                </a:lnTo>
                <a:lnTo>
                  <a:pt x="4586" y="4638"/>
                </a:lnTo>
                <a:lnTo>
                  <a:pt x="4589" y="4638"/>
                </a:lnTo>
                <a:lnTo>
                  <a:pt x="4592" y="4638"/>
                </a:lnTo>
                <a:lnTo>
                  <a:pt x="4595" y="4639"/>
                </a:lnTo>
                <a:lnTo>
                  <a:pt x="4598" y="4640"/>
                </a:lnTo>
                <a:lnTo>
                  <a:pt x="4600" y="4643"/>
                </a:lnTo>
                <a:lnTo>
                  <a:pt x="4602" y="4646"/>
                </a:lnTo>
                <a:lnTo>
                  <a:pt x="4604" y="4650"/>
                </a:lnTo>
                <a:lnTo>
                  <a:pt x="4607" y="4658"/>
                </a:lnTo>
                <a:lnTo>
                  <a:pt x="4613" y="4667"/>
                </a:lnTo>
                <a:lnTo>
                  <a:pt x="4619" y="4675"/>
                </a:lnTo>
                <a:lnTo>
                  <a:pt x="4626" y="4681"/>
                </a:lnTo>
                <a:lnTo>
                  <a:pt x="4630" y="4683"/>
                </a:lnTo>
                <a:lnTo>
                  <a:pt x="4633" y="4684"/>
                </a:lnTo>
                <a:lnTo>
                  <a:pt x="4637" y="4684"/>
                </a:lnTo>
                <a:lnTo>
                  <a:pt x="4640" y="4683"/>
                </a:lnTo>
                <a:lnTo>
                  <a:pt x="4643" y="4681"/>
                </a:lnTo>
                <a:lnTo>
                  <a:pt x="4645" y="4677"/>
                </a:lnTo>
                <a:lnTo>
                  <a:pt x="4647" y="4671"/>
                </a:lnTo>
                <a:lnTo>
                  <a:pt x="4649" y="4665"/>
                </a:lnTo>
                <a:lnTo>
                  <a:pt x="4651" y="4658"/>
                </a:lnTo>
                <a:lnTo>
                  <a:pt x="4653" y="4653"/>
                </a:lnTo>
                <a:lnTo>
                  <a:pt x="4657" y="4649"/>
                </a:lnTo>
                <a:lnTo>
                  <a:pt x="4661" y="4647"/>
                </a:lnTo>
                <a:lnTo>
                  <a:pt x="4665" y="4645"/>
                </a:lnTo>
                <a:lnTo>
                  <a:pt x="4670" y="4645"/>
                </a:lnTo>
                <a:lnTo>
                  <a:pt x="4679" y="4645"/>
                </a:lnTo>
                <a:lnTo>
                  <a:pt x="4688" y="4646"/>
                </a:lnTo>
                <a:lnTo>
                  <a:pt x="4692" y="4646"/>
                </a:lnTo>
                <a:lnTo>
                  <a:pt x="4696" y="4646"/>
                </a:lnTo>
                <a:lnTo>
                  <a:pt x="4699" y="4645"/>
                </a:lnTo>
                <a:lnTo>
                  <a:pt x="4701" y="4643"/>
                </a:lnTo>
                <a:lnTo>
                  <a:pt x="4702" y="4639"/>
                </a:lnTo>
                <a:lnTo>
                  <a:pt x="4702" y="4634"/>
                </a:lnTo>
                <a:lnTo>
                  <a:pt x="4700" y="4623"/>
                </a:lnTo>
                <a:lnTo>
                  <a:pt x="4697" y="4613"/>
                </a:lnTo>
                <a:lnTo>
                  <a:pt x="4693" y="4597"/>
                </a:lnTo>
                <a:lnTo>
                  <a:pt x="4691" y="4593"/>
                </a:lnTo>
                <a:lnTo>
                  <a:pt x="4691" y="4592"/>
                </a:lnTo>
                <a:lnTo>
                  <a:pt x="4698" y="4604"/>
                </a:lnTo>
                <a:lnTo>
                  <a:pt x="4711" y="4630"/>
                </a:lnTo>
                <a:lnTo>
                  <a:pt x="4718" y="4642"/>
                </a:lnTo>
                <a:lnTo>
                  <a:pt x="4726" y="4652"/>
                </a:lnTo>
                <a:lnTo>
                  <a:pt x="4730" y="4655"/>
                </a:lnTo>
                <a:lnTo>
                  <a:pt x="4734" y="4658"/>
                </a:lnTo>
                <a:lnTo>
                  <a:pt x="4738" y="4659"/>
                </a:lnTo>
                <a:lnTo>
                  <a:pt x="4741" y="4658"/>
                </a:lnTo>
                <a:lnTo>
                  <a:pt x="4745" y="4655"/>
                </a:lnTo>
                <a:lnTo>
                  <a:pt x="4748" y="4651"/>
                </a:lnTo>
                <a:lnTo>
                  <a:pt x="4751" y="4644"/>
                </a:lnTo>
                <a:lnTo>
                  <a:pt x="4754" y="4634"/>
                </a:lnTo>
                <a:lnTo>
                  <a:pt x="4759" y="4613"/>
                </a:lnTo>
                <a:lnTo>
                  <a:pt x="4764" y="4592"/>
                </a:lnTo>
                <a:lnTo>
                  <a:pt x="4770" y="4559"/>
                </a:lnTo>
                <a:lnTo>
                  <a:pt x="4773" y="4548"/>
                </a:lnTo>
                <a:lnTo>
                  <a:pt x="4774" y="4545"/>
                </a:lnTo>
                <a:lnTo>
                  <a:pt x="4775" y="4544"/>
                </a:lnTo>
                <a:lnTo>
                  <a:pt x="4777" y="4544"/>
                </a:lnTo>
                <a:lnTo>
                  <a:pt x="4778" y="4547"/>
                </a:lnTo>
                <a:lnTo>
                  <a:pt x="4781" y="4559"/>
                </a:lnTo>
                <a:lnTo>
                  <a:pt x="4783" y="4568"/>
                </a:lnTo>
                <a:lnTo>
                  <a:pt x="4786" y="4577"/>
                </a:lnTo>
                <a:lnTo>
                  <a:pt x="4791" y="4587"/>
                </a:lnTo>
                <a:lnTo>
                  <a:pt x="4798" y="4597"/>
                </a:lnTo>
                <a:lnTo>
                  <a:pt x="4804" y="4607"/>
                </a:lnTo>
                <a:lnTo>
                  <a:pt x="4811" y="4616"/>
                </a:lnTo>
                <a:lnTo>
                  <a:pt x="4824" y="4632"/>
                </a:lnTo>
                <a:lnTo>
                  <a:pt x="4831" y="4639"/>
                </a:lnTo>
                <a:lnTo>
                  <a:pt x="4837" y="4644"/>
                </a:lnTo>
                <a:lnTo>
                  <a:pt x="4843" y="4648"/>
                </a:lnTo>
                <a:lnTo>
                  <a:pt x="4848" y="4650"/>
                </a:lnTo>
                <a:lnTo>
                  <a:pt x="4851" y="4650"/>
                </a:lnTo>
                <a:lnTo>
                  <a:pt x="4853" y="4649"/>
                </a:lnTo>
                <a:lnTo>
                  <a:pt x="4854" y="4647"/>
                </a:lnTo>
                <a:lnTo>
                  <a:pt x="4854" y="4642"/>
                </a:lnTo>
                <a:lnTo>
                  <a:pt x="4853" y="4634"/>
                </a:lnTo>
                <a:lnTo>
                  <a:pt x="4847" y="4607"/>
                </a:lnTo>
                <a:lnTo>
                  <a:pt x="4846" y="4599"/>
                </a:lnTo>
                <a:lnTo>
                  <a:pt x="4846" y="4595"/>
                </a:lnTo>
                <a:lnTo>
                  <a:pt x="4847" y="4594"/>
                </a:lnTo>
                <a:lnTo>
                  <a:pt x="4850" y="4596"/>
                </a:lnTo>
                <a:lnTo>
                  <a:pt x="4861" y="4604"/>
                </a:lnTo>
                <a:lnTo>
                  <a:pt x="4867" y="4608"/>
                </a:lnTo>
                <a:lnTo>
                  <a:pt x="4874" y="4611"/>
                </a:lnTo>
                <a:lnTo>
                  <a:pt x="4883" y="4613"/>
                </a:lnTo>
                <a:lnTo>
                  <a:pt x="4891" y="4614"/>
                </a:lnTo>
                <a:lnTo>
                  <a:pt x="4900" y="4615"/>
                </a:lnTo>
                <a:lnTo>
                  <a:pt x="4909" y="4614"/>
                </a:lnTo>
                <a:lnTo>
                  <a:pt x="4916" y="4612"/>
                </a:lnTo>
                <a:lnTo>
                  <a:pt x="4923" y="4608"/>
                </a:lnTo>
                <a:lnTo>
                  <a:pt x="4923" y="4612"/>
                </a:lnTo>
                <a:lnTo>
                  <a:pt x="4923" y="4616"/>
                </a:lnTo>
                <a:lnTo>
                  <a:pt x="4924" y="4620"/>
                </a:lnTo>
                <a:lnTo>
                  <a:pt x="4926" y="4623"/>
                </a:lnTo>
                <a:lnTo>
                  <a:pt x="4929" y="4625"/>
                </a:lnTo>
                <a:lnTo>
                  <a:pt x="4934" y="4627"/>
                </a:lnTo>
                <a:lnTo>
                  <a:pt x="4940" y="4628"/>
                </a:lnTo>
                <a:lnTo>
                  <a:pt x="4947" y="4627"/>
                </a:lnTo>
                <a:lnTo>
                  <a:pt x="4956" y="4626"/>
                </a:lnTo>
                <a:lnTo>
                  <a:pt x="4964" y="4626"/>
                </a:lnTo>
                <a:lnTo>
                  <a:pt x="4976" y="4627"/>
                </a:lnTo>
                <a:lnTo>
                  <a:pt x="4986" y="4630"/>
                </a:lnTo>
                <a:lnTo>
                  <a:pt x="4994" y="4632"/>
                </a:lnTo>
                <a:lnTo>
                  <a:pt x="4997" y="4632"/>
                </a:lnTo>
                <a:lnTo>
                  <a:pt x="5000" y="4632"/>
                </a:lnTo>
                <a:lnTo>
                  <a:pt x="5003" y="4631"/>
                </a:lnTo>
                <a:lnTo>
                  <a:pt x="5005" y="4629"/>
                </a:lnTo>
                <a:lnTo>
                  <a:pt x="5007" y="4626"/>
                </a:lnTo>
                <a:lnTo>
                  <a:pt x="5010" y="4622"/>
                </a:lnTo>
                <a:lnTo>
                  <a:pt x="5015" y="4608"/>
                </a:lnTo>
                <a:lnTo>
                  <a:pt x="5021" y="4594"/>
                </a:lnTo>
                <a:lnTo>
                  <a:pt x="5026" y="4583"/>
                </a:lnTo>
                <a:lnTo>
                  <a:pt x="5029" y="4580"/>
                </a:lnTo>
                <a:lnTo>
                  <a:pt x="5031" y="4577"/>
                </a:lnTo>
                <a:lnTo>
                  <a:pt x="5034" y="4575"/>
                </a:lnTo>
                <a:lnTo>
                  <a:pt x="5037" y="4574"/>
                </a:lnTo>
                <a:lnTo>
                  <a:pt x="5040" y="4574"/>
                </a:lnTo>
                <a:lnTo>
                  <a:pt x="5043" y="4574"/>
                </a:lnTo>
                <a:lnTo>
                  <a:pt x="5049" y="4576"/>
                </a:lnTo>
                <a:lnTo>
                  <a:pt x="5056" y="4580"/>
                </a:lnTo>
                <a:lnTo>
                  <a:pt x="5064" y="4585"/>
                </a:lnTo>
                <a:lnTo>
                  <a:pt x="5069" y="4588"/>
                </a:lnTo>
                <a:lnTo>
                  <a:pt x="5070" y="4588"/>
                </a:lnTo>
                <a:lnTo>
                  <a:pt x="5071" y="4587"/>
                </a:lnTo>
                <a:lnTo>
                  <a:pt x="5070" y="4583"/>
                </a:lnTo>
                <a:lnTo>
                  <a:pt x="5070" y="4578"/>
                </a:lnTo>
                <a:lnTo>
                  <a:pt x="5070" y="4575"/>
                </a:lnTo>
                <a:lnTo>
                  <a:pt x="5072" y="4573"/>
                </a:lnTo>
                <a:lnTo>
                  <a:pt x="5075" y="4571"/>
                </a:lnTo>
                <a:lnTo>
                  <a:pt x="5080" y="4570"/>
                </a:lnTo>
                <a:lnTo>
                  <a:pt x="5086" y="4570"/>
                </a:lnTo>
                <a:lnTo>
                  <a:pt x="5095" y="4571"/>
                </a:lnTo>
                <a:lnTo>
                  <a:pt x="5106" y="4574"/>
                </a:lnTo>
                <a:lnTo>
                  <a:pt x="5120" y="4578"/>
                </a:lnTo>
                <a:lnTo>
                  <a:pt x="5135" y="4584"/>
                </a:lnTo>
                <a:lnTo>
                  <a:pt x="5149" y="4591"/>
                </a:lnTo>
                <a:lnTo>
                  <a:pt x="5161" y="4598"/>
                </a:lnTo>
                <a:lnTo>
                  <a:pt x="5172" y="4607"/>
                </a:lnTo>
                <a:lnTo>
                  <a:pt x="5183" y="4615"/>
                </a:lnTo>
                <a:lnTo>
                  <a:pt x="5192" y="4623"/>
                </a:lnTo>
                <a:lnTo>
                  <a:pt x="5207" y="4637"/>
                </a:lnTo>
                <a:lnTo>
                  <a:pt x="5213" y="4642"/>
                </a:lnTo>
                <a:lnTo>
                  <a:pt x="5218" y="4645"/>
                </a:lnTo>
                <a:lnTo>
                  <a:pt x="5222" y="4647"/>
                </a:lnTo>
                <a:lnTo>
                  <a:pt x="5224" y="4646"/>
                </a:lnTo>
                <a:lnTo>
                  <a:pt x="5225" y="4645"/>
                </a:lnTo>
                <a:lnTo>
                  <a:pt x="5228" y="4641"/>
                </a:lnTo>
                <a:lnTo>
                  <a:pt x="5229" y="4634"/>
                </a:lnTo>
                <a:lnTo>
                  <a:pt x="5230" y="4623"/>
                </a:lnTo>
                <a:lnTo>
                  <a:pt x="5231" y="4608"/>
                </a:lnTo>
                <a:lnTo>
                  <a:pt x="5230" y="4580"/>
                </a:lnTo>
                <a:lnTo>
                  <a:pt x="5229" y="4563"/>
                </a:lnTo>
                <a:lnTo>
                  <a:pt x="5227" y="4554"/>
                </a:lnTo>
                <a:lnTo>
                  <a:pt x="5225" y="4549"/>
                </a:lnTo>
                <a:lnTo>
                  <a:pt x="5224" y="4546"/>
                </a:lnTo>
                <a:lnTo>
                  <a:pt x="5224" y="4541"/>
                </a:lnTo>
                <a:lnTo>
                  <a:pt x="5231" y="4518"/>
                </a:lnTo>
                <a:lnTo>
                  <a:pt x="5240" y="4485"/>
                </a:lnTo>
                <a:lnTo>
                  <a:pt x="5244" y="4474"/>
                </a:lnTo>
                <a:lnTo>
                  <a:pt x="5248" y="4466"/>
                </a:lnTo>
                <a:lnTo>
                  <a:pt x="5250" y="4463"/>
                </a:lnTo>
                <a:lnTo>
                  <a:pt x="5252" y="4461"/>
                </a:lnTo>
                <a:lnTo>
                  <a:pt x="5255" y="4460"/>
                </a:lnTo>
                <a:lnTo>
                  <a:pt x="5258" y="4459"/>
                </a:lnTo>
                <a:lnTo>
                  <a:pt x="5262" y="4460"/>
                </a:lnTo>
                <a:lnTo>
                  <a:pt x="5266" y="4461"/>
                </a:lnTo>
                <a:lnTo>
                  <a:pt x="5276" y="4465"/>
                </a:lnTo>
                <a:lnTo>
                  <a:pt x="5281" y="4468"/>
                </a:lnTo>
                <a:lnTo>
                  <a:pt x="5286" y="4472"/>
                </a:lnTo>
                <a:lnTo>
                  <a:pt x="5290" y="4476"/>
                </a:lnTo>
                <a:lnTo>
                  <a:pt x="5294" y="4481"/>
                </a:lnTo>
                <a:lnTo>
                  <a:pt x="5297" y="4487"/>
                </a:lnTo>
                <a:lnTo>
                  <a:pt x="5300" y="4493"/>
                </a:lnTo>
                <a:lnTo>
                  <a:pt x="5304" y="4505"/>
                </a:lnTo>
                <a:lnTo>
                  <a:pt x="5306" y="4519"/>
                </a:lnTo>
                <a:lnTo>
                  <a:pt x="5307" y="4532"/>
                </a:lnTo>
                <a:lnTo>
                  <a:pt x="5307" y="4546"/>
                </a:lnTo>
                <a:lnTo>
                  <a:pt x="5306" y="4559"/>
                </a:lnTo>
                <a:lnTo>
                  <a:pt x="5305" y="4572"/>
                </a:lnTo>
                <a:lnTo>
                  <a:pt x="5306" y="4583"/>
                </a:lnTo>
                <a:lnTo>
                  <a:pt x="5307" y="4594"/>
                </a:lnTo>
                <a:lnTo>
                  <a:pt x="5310" y="4601"/>
                </a:lnTo>
                <a:lnTo>
                  <a:pt x="5312" y="4604"/>
                </a:lnTo>
                <a:lnTo>
                  <a:pt x="5314" y="4605"/>
                </a:lnTo>
                <a:lnTo>
                  <a:pt x="5316" y="4606"/>
                </a:lnTo>
                <a:lnTo>
                  <a:pt x="5318" y="4605"/>
                </a:lnTo>
                <a:lnTo>
                  <a:pt x="5321" y="4603"/>
                </a:lnTo>
                <a:lnTo>
                  <a:pt x="5323" y="4600"/>
                </a:lnTo>
                <a:lnTo>
                  <a:pt x="5326" y="4595"/>
                </a:lnTo>
                <a:lnTo>
                  <a:pt x="5329" y="4589"/>
                </a:lnTo>
                <a:lnTo>
                  <a:pt x="5334" y="4574"/>
                </a:lnTo>
                <a:lnTo>
                  <a:pt x="5339" y="4557"/>
                </a:lnTo>
                <a:lnTo>
                  <a:pt x="5345" y="4540"/>
                </a:lnTo>
                <a:lnTo>
                  <a:pt x="5350" y="4525"/>
                </a:lnTo>
                <a:lnTo>
                  <a:pt x="5353" y="4519"/>
                </a:lnTo>
                <a:lnTo>
                  <a:pt x="5356" y="4514"/>
                </a:lnTo>
                <a:lnTo>
                  <a:pt x="5359" y="4510"/>
                </a:lnTo>
                <a:lnTo>
                  <a:pt x="5362" y="4508"/>
                </a:lnTo>
                <a:lnTo>
                  <a:pt x="5366" y="4507"/>
                </a:lnTo>
                <a:lnTo>
                  <a:pt x="5369" y="4509"/>
                </a:lnTo>
                <a:lnTo>
                  <a:pt x="5373" y="4512"/>
                </a:lnTo>
                <a:lnTo>
                  <a:pt x="5377" y="4518"/>
                </a:lnTo>
                <a:lnTo>
                  <a:pt x="5384" y="4530"/>
                </a:lnTo>
                <a:lnTo>
                  <a:pt x="5387" y="4539"/>
                </a:lnTo>
                <a:lnTo>
                  <a:pt x="5387" y="4545"/>
                </a:lnTo>
                <a:lnTo>
                  <a:pt x="5386" y="4551"/>
                </a:lnTo>
                <a:lnTo>
                  <a:pt x="5383" y="4558"/>
                </a:lnTo>
                <a:lnTo>
                  <a:pt x="5381" y="4566"/>
                </a:lnTo>
                <a:lnTo>
                  <a:pt x="5378" y="4577"/>
                </a:lnTo>
                <a:lnTo>
                  <a:pt x="5377" y="4593"/>
                </a:lnTo>
                <a:lnTo>
                  <a:pt x="5378" y="4602"/>
                </a:lnTo>
                <a:lnTo>
                  <a:pt x="5379" y="4611"/>
                </a:lnTo>
                <a:lnTo>
                  <a:pt x="5381" y="4620"/>
                </a:lnTo>
                <a:lnTo>
                  <a:pt x="5383" y="4628"/>
                </a:lnTo>
                <a:lnTo>
                  <a:pt x="5386" y="4635"/>
                </a:lnTo>
                <a:lnTo>
                  <a:pt x="5389" y="4642"/>
                </a:lnTo>
                <a:lnTo>
                  <a:pt x="5392" y="4648"/>
                </a:lnTo>
                <a:lnTo>
                  <a:pt x="5396" y="4653"/>
                </a:lnTo>
                <a:lnTo>
                  <a:pt x="5400" y="4657"/>
                </a:lnTo>
                <a:lnTo>
                  <a:pt x="5403" y="4660"/>
                </a:lnTo>
                <a:lnTo>
                  <a:pt x="5407" y="4662"/>
                </a:lnTo>
                <a:lnTo>
                  <a:pt x="5411" y="4662"/>
                </a:lnTo>
                <a:lnTo>
                  <a:pt x="5414" y="4661"/>
                </a:lnTo>
                <a:lnTo>
                  <a:pt x="5417" y="4657"/>
                </a:lnTo>
                <a:lnTo>
                  <a:pt x="5420" y="4653"/>
                </a:lnTo>
                <a:lnTo>
                  <a:pt x="5423" y="4646"/>
                </a:lnTo>
                <a:lnTo>
                  <a:pt x="5426" y="4631"/>
                </a:lnTo>
                <a:lnTo>
                  <a:pt x="5429" y="4618"/>
                </a:lnTo>
                <a:lnTo>
                  <a:pt x="5431" y="4607"/>
                </a:lnTo>
                <a:lnTo>
                  <a:pt x="5434" y="4600"/>
                </a:lnTo>
                <a:lnTo>
                  <a:pt x="5435" y="4598"/>
                </a:lnTo>
                <a:lnTo>
                  <a:pt x="5437" y="4597"/>
                </a:lnTo>
                <a:lnTo>
                  <a:pt x="5439" y="4597"/>
                </a:lnTo>
                <a:lnTo>
                  <a:pt x="5442" y="4599"/>
                </a:lnTo>
                <a:lnTo>
                  <a:pt x="5448" y="4606"/>
                </a:lnTo>
                <a:lnTo>
                  <a:pt x="5457" y="4619"/>
                </a:lnTo>
                <a:lnTo>
                  <a:pt x="5466" y="4635"/>
                </a:lnTo>
                <a:lnTo>
                  <a:pt x="5475" y="4648"/>
                </a:lnTo>
                <a:lnTo>
                  <a:pt x="5483" y="4657"/>
                </a:lnTo>
                <a:lnTo>
                  <a:pt x="5490" y="4663"/>
                </a:lnTo>
                <a:lnTo>
                  <a:pt x="5493" y="4664"/>
                </a:lnTo>
                <a:lnTo>
                  <a:pt x="5496" y="4664"/>
                </a:lnTo>
                <a:lnTo>
                  <a:pt x="5498" y="4663"/>
                </a:lnTo>
                <a:lnTo>
                  <a:pt x="5500" y="4661"/>
                </a:lnTo>
                <a:lnTo>
                  <a:pt x="5501" y="4657"/>
                </a:lnTo>
                <a:lnTo>
                  <a:pt x="5502" y="4652"/>
                </a:lnTo>
                <a:lnTo>
                  <a:pt x="5502" y="4638"/>
                </a:lnTo>
                <a:lnTo>
                  <a:pt x="5500" y="4613"/>
                </a:lnTo>
                <a:lnTo>
                  <a:pt x="5500" y="4606"/>
                </a:lnTo>
                <a:lnTo>
                  <a:pt x="5501" y="4604"/>
                </a:lnTo>
                <a:lnTo>
                  <a:pt x="5502" y="4602"/>
                </a:lnTo>
                <a:lnTo>
                  <a:pt x="5504" y="4601"/>
                </a:lnTo>
                <a:lnTo>
                  <a:pt x="5506" y="4601"/>
                </a:lnTo>
                <a:lnTo>
                  <a:pt x="5511" y="4602"/>
                </a:lnTo>
                <a:lnTo>
                  <a:pt x="5528" y="4608"/>
                </a:lnTo>
                <a:lnTo>
                  <a:pt x="5549" y="4616"/>
                </a:lnTo>
                <a:lnTo>
                  <a:pt x="5560" y="4618"/>
                </a:lnTo>
                <a:lnTo>
                  <a:pt x="5567" y="4618"/>
                </a:lnTo>
                <a:lnTo>
                  <a:pt x="5570" y="4618"/>
                </a:lnTo>
                <a:lnTo>
                  <a:pt x="5573" y="4616"/>
                </a:lnTo>
                <a:lnTo>
                  <a:pt x="5575" y="4614"/>
                </a:lnTo>
                <a:lnTo>
                  <a:pt x="5576" y="4611"/>
                </a:lnTo>
                <a:lnTo>
                  <a:pt x="5577" y="4607"/>
                </a:lnTo>
                <a:lnTo>
                  <a:pt x="5577" y="4602"/>
                </a:lnTo>
                <a:lnTo>
                  <a:pt x="5576" y="4596"/>
                </a:lnTo>
                <a:lnTo>
                  <a:pt x="5574" y="4589"/>
                </a:lnTo>
                <a:lnTo>
                  <a:pt x="5574" y="4587"/>
                </a:lnTo>
                <a:lnTo>
                  <a:pt x="5579" y="4583"/>
                </a:lnTo>
                <a:lnTo>
                  <a:pt x="5586" y="4574"/>
                </a:lnTo>
                <a:lnTo>
                  <a:pt x="5604" y="4547"/>
                </a:lnTo>
                <a:lnTo>
                  <a:pt x="5610" y="4539"/>
                </a:lnTo>
                <a:lnTo>
                  <a:pt x="5613" y="4536"/>
                </a:lnTo>
                <a:lnTo>
                  <a:pt x="5616" y="4534"/>
                </a:lnTo>
                <a:lnTo>
                  <a:pt x="5619" y="4533"/>
                </a:lnTo>
                <a:lnTo>
                  <a:pt x="5622" y="4533"/>
                </a:lnTo>
                <a:lnTo>
                  <a:pt x="5626" y="4534"/>
                </a:lnTo>
                <a:lnTo>
                  <a:pt x="5630" y="4536"/>
                </a:lnTo>
                <a:lnTo>
                  <a:pt x="5638" y="4544"/>
                </a:lnTo>
                <a:lnTo>
                  <a:pt x="5650" y="4555"/>
                </a:lnTo>
                <a:lnTo>
                  <a:pt x="5673" y="4582"/>
                </a:lnTo>
                <a:lnTo>
                  <a:pt x="5693" y="4605"/>
                </a:lnTo>
                <a:lnTo>
                  <a:pt x="5708" y="4624"/>
                </a:lnTo>
                <a:lnTo>
                  <a:pt x="5714" y="4632"/>
                </a:lnTo>
                <a:lnTo>
                  <a:pt x="5717" y="4638"/>
                </a:lnTo>
                <a:lnTo>
                  <a:pt x="5719" y="4641"/>
                </a:lnTo>
                <a:lnTo>
                  <a:pt x="5722" y="4642"/>
                </a:lnTo>
                <a:lnTo>
                  <a:pt x="5725" y="4644"/>
                </a:lnTo>
                <a:lnTo>
                  <a:pt x="5729" y="4644"/>
                </a:lnTo>
                <a:lnTo>
                  <a:pt x="5739" y="4644"/>
                </a:lnTo>
                <a:lnTo>
                  <a:pt x="5748" y="4642"/>
                </a:lnTo>
                <a:lnTo>
                  <a:pt x="5766" y="4637"/>
                </a:lnTo>
                <a:lnTo>
                  <a:pt x="5774" y="4634"/>
                </a:lnTo>
                <a:lnTo>
                  <a:pt x="5780" y="4645"/>
                </a:lnTo>
                <a:lnTo>
                  <a:pt x="5786" y="4655"/>
                </a:lnTo>
                <a:lnTo>
                  <a:pt x="5793" y="4666"/>
                </a:lnTo>
                <a:lnTo>
                  <a:pt x="5800" y="4674"/>
                </a:lnTo>
                <a:lnTo>
                  <a:pt x="5803" y="4677"/>
                </a:lnTo>
                <a:lnTo>
                  <a:pt x="5806" y="4679"/>
                </a:lnTo>
                <a:lnTo>
                  <a:pt x="5808" y="4679"/>
                </a:lnTo>
                <a:lnTo>
                  <a:pt x="5810" y="4678"/>
                </a:lnTo>
                <a:lnTo>
                  <a:pt x="5811" y="4674"/>
                </a:lnTo>
                <a:lnTo>
                  <a:pt x="5812" y="4668"/>
                </a:lnTo>
                <a:lnTo>
                  <a:pt x="5812" y="4661"/>
                </a:lnTo>
                <a:lnTo>
                  <a:pt x="5813" y="4653"/>
                </a:lnTo>
                <a:lnTo>
                  <a:pt x="5817" y="4637"/>
                </a:lnTo>
                <a:lnTo>
                  <a:pt x="5822" y="4621"/>
                </a:lnTo>
                <a:lnTo>
                  <a:pt x="5826" y="4614"/>
                </a:lnTo>
                <a:lnTo>
                  <a:pt x="5829" y="4608"/>
                </a:lnTo>
                <a:lnTo>
                  <a:pt x="5833" y="4603"/>
                </a:lnTo>
                <a:lnTo>
                  <a:pt x="5838" y="4599"/>
                </a:lnTo>
                <a:lnTo>
                  <a:pt x="5842" y="4597"/>
                </a:lnTo>
                <a:lnTo>
                  <a:pt x="5846" y="4596"/>
                </a:lnTo>
                <a:lnTo>
                  <a:pt x="5851" y="4598"/>
                </a:lnTo>
                <a:lnTo>
                  <a:pt x="5855" y="4601"/>
                </a:lnTo>
                <a:lnTo>
                  <a:pt x="5860" y="4607"/>
                </a:lnTo>
                <a:lnTo>
                  <a:pt x="5864" y="4616"/>
                </a:lnTo>
                <a:lnTo>
                  <a:pt x="5869" y="4625"/>
                </a:lnTo>
                <a:lnTo>
                  <a:pt x="5874" y="4634"/>
                </a:lnTo>
                <a:lnTo>
                  <a:pt x="5879" y="4642"/>
                </a:lnTo>
                <a:lnTo>
                  <a:pt x="5884" y="4649"/>
                </a:lnTo>
                <a:lnTo>
                  <a:pt x="5890" y="4655"/>
                </a:lnTo>
                <a:lnTo>
                  <a:pt x="5895" y="4660"/>
                </a:lnTo>
                <a:lnTo>
                  <a:pt x="5901" y="4664"/>
                </a:lnTo>
                <a:lnTo>
                  <a:pt x="5906" y="4667"/>
                </a:lnTo>
                <a:lnTo>
                  <a:pt x="5910" y="4669"/>
                </a:lnTo>
                <a:lnTo>
                  <a:pt x="5915" y="4670"/>
                </a:lnTo>
                <a:lnTo>
                  <a:pt x="5918" y="4669"/>
                </a:lnTo>
                <a:lnTo>
                  <a:pt x="5921" y="4668"/>
                </a:lnTo>
                <a:lnTo>
                  <a:pt x="5924" y="4664"/>
                </a:lnTo>
                <a:lnTo>
                  <a:pt x="5925" y="4660"/>
                </a:lnTo>
                <a:lnTo>
                  <a:pt x="5925" y="4653"/>
                </a:lnTo>
                <a:lnTo>
                  <a:pt x="5924" y="4646"/>
                </a:lnTo>
                <a:lnTo>
                  <a:pt x="5924" y="4638"/>
                </a:lnTo>
                <a:lnTo>
                  <a:pt x="5923" y="4631"/>
                </a:lnTo>
                <a:lnTo>
                  <a:pt x="5924" y="4624"/>
                </a:lnTo>
                <a:lnTo>
                  <a:pt x="5925" y="4619"/>
                </a:lnTo>
                <a:lnTo>
                  <a:pt x="5927" y="4614"/>
                </a:lnTo>
                <a:lnTo>
                  <a:pt x="5929" y="4610"/>
                </a:lnTo>
                <a:lnTo>
                  <a:pt x="5935" y="4604"/>
                </a:lnTo>
                <a:lnTo>
                  <a:pt x="5940" y="4600"/>
                </a:lnTo>
                <a:lnTo>
                  <a:pt x="5947" y="4598"/>
                </a:lnTo>
                <a:lnTo>
                  <a:pt x="5952" y="4597"/>
                </a:lnTo>
                <a:lnTo>
                  <a:pt x="5959" y="4598"/>
                </a:lnTo>
                <a:lnTo>
                  <a:pt x="5966" y="4598"/>
                </a:lnTo>
                <a:lnTo>
                  <a:pt x="5973" y="4597"/>
                </a:lnTo>
                <a:lnTo>
                  <a:pt x="5977" y="4595"/>
                </a:lnTo>
                <a:lnTo>
                  <a:pt x="5980" y="4594"/>
                </a:lnTo>
                <a:lnTo>
                  <a:pt x="5983" y="4591"/>
                </a:lnTo>
                <a:lnTo>
                  <a:pt x="5985" y="4587"/>
                </a:lnTo>
                <a:lnTo>
                  <a:pt x="5987" y="4583"/>
                </a:lnTo>
                <a:lnTo>
                  <a:pt x="5987" y="4577"/>
                </a:lnTo>
                <a:lnTo>
                  <a:pt x="5987" y="4571"/>
                </a:lnTo>
                <a:lnTo>
                  <a:pt x="5986" y="4563"/>
                </a:lnTo>
                <a:lnTo>
                  <a:pt x="5983" y="4550"/>
                </a:lnTo>
                <a:lnTo>
                  <a:pt x="5983" y="4545"/>
                </a:lnTo>
                <a:lnTo>
                  <a:pt x="5984" y="4543"/>
                </a:lnTo>
                <a:lnTo>
                  <a:pt x="5985" y="4541"/>
                </a:lnTo>
                <a:lnTo>
                  <a:pt x="5987" y="4540"/>
                </a:lnTo>
                <a:lnTo>
                  <a:pt x="5990" y="4541"/>
                </a:lnTo>
                <a:lnTo>
                  <a:pt x="5992" y="4541"/>
                </a:lnTo>
                <a:lnTo>
                  <a:pt x="6005" y="4547"/>
                </a:lnTo>
                <a:lnTo>
                  <a:pt x="6011" y="4549"/>
                </a:lnTo>
                <a:lnTo>
                  <a:pt x="6014" y="4549"/>
                </a:lnTo>
                <a:lnTo>
                  <a:pt x="6016" y="4548"/>
                </a:lnTo>
                <a:lnTo>
                  <a:pt x="6026" y="4542"/>
                </a:lnTo>
                <a:lnTo>
                  <a:pt x="6033" y="4538"/>
                </a:lnTo>
                <a:lnTo>
                  <a:pt x="6039" y="4533"/>
                </a:lnTo>
                <a:lnTo>
                  <a:pt x="6045" y="4527"/>
                </a:lnTo>
                <a:lnTo>
                  <a:pt x="6049" y="4520"/>
                </a:lnTo>
                <a:lnTo>
                  <a:pt x="6052" y="4510"/>
                </a:lnTo>
                <a:lnTo>
                  <a:pt x="6053" y="4505"/>
                </a:lnTo>
                <a:lnTo>
                  <a:pt x="6053" y="4499"/>
                </a:lnTo>
                <a:lnTo>
                  <a:pt x="6054" y="4493"/>
                </a:lnTo>
                <a:lnTo>
                  <a:pt x="6056" y="4487"/>
                </a:lnTo>
                <a:lnTo>
                  <a:pt x="6058" y="4481"/>
                </a:lnTo>
                <a:lnTo>
                  <a:pt x="6062" y="4476"/>
                </a:lnTo>
                <a:lnTo>
                  <a:pt x="6066" y="4471"/>
                </a:lnTo>
                <a:lnTo>
                  <a:pt x="6071" y="4467"/>
                </a:lnTo>
                <a:lnTo>
                  <a:pt x="6081" y="4458"/>
                </a:lnTo>
                <a:lnTo>
                  <a:pt x="6092" y="4451"/>
                </a:lnTo>
                <a:lnTo>
                  <a:pt x="6103" y="4445"/>
                </a:lnTo>
                <a:lnTo>
                  <a:pt x="6112" y="4440"/>
                </a:lnTo>
                <a:lnTo>
                  <a:pt x="6117" y="4435"/>
                </a:lnTo>
                <a:lnTo>
                  <a:pt x="6123" y="4429"/>
                </a:lnTo>
                <a:lnTo>
                  <a:pt x="6125" y="4428"/>
                </a:lnTo>
                <a:lnTo>
                  <a:pt x="6127" y="4428"/>
                </a:lnTo>
                <a:lnTo>
                  <a:pt x="6133" y="4432"/>
                </a:lnTo>
                <a:lnTo>
                  <a:pt x="6148" y="4439"/>
                </a:lnTo>
                <a:lnTo>
                  <a:pt x="6158" y="4444"/>
                </a:lnTo>
                <a:lnTo>
                  <a:pt x="6169" y="4451"/>
                </a:lnTo>
                <a:lnTo>
                  <a:pt x="6179" y="4457"/>
                </a:lnTo>
                <a:lnTo>
                  <a:pt x="6189" y="4460"/>
                </a:lnTo>
                <a:lnTo>
                  <a:pt x="6192" y="4461"/>
                </a:lnTo>
                <a:lnTo>
                  <a:pt x="6195" y="4460"/>
                </a:lnTo>
                <a:lnTo>
                  <a:pt x="6198" y="4458"/>
                </a:lnTo>
                <a:lnTo>
                  <a:pt x="6199" y="4455"/>
                </a:lnTo>
                <a:lnTo>
                  <a:pt x="6199" y="4449"/>
                </a:lnTo>
                <a:lnTo>
                  <a:pt x="6198" y="4442"/>
                </a:lnTo>
                <a:lnTo>
                  <a:pt x="6196" y="4432"/>
                </a:lnTo>
                <a:lnTo>
                  <a:pt x="6193" y="4420"/>
                </a:lnTo>
                <a:lnTo>
                  <a:pt x="6185" y="4397"/>
                </a:lnTo>
                <a:lnTo>
                  <a:pt x="6178" y="4381"/>
                </a:lnTo>
                <a:lnTo>
                  <a:pt x="6172" y="4370"/>
                </a:lnTo>
                <a:lnTo>
                  <a:pt x="6166" y="4360"/>
                </a:lnTo>
                <a:lnTo>
                  <a:pt x="6161" y="4353"/>
                </a:lnTo>
                <a:lnTo>
                  <a:pt x="6155" y="4344"/>
                </a:lnTo>
                <a:lnTo>
                  <a:pt x="6148" y="4331"/>
                </a:lnTo>
                <a:lnTo>
                  <a:pt x="6140" y="4313"/>
                </a:lnTo>
                <a:lnTo>
                  <a:pt x="6136" y="4303"/>
                </a:lnTo>
                <a:lnTo>
                  <a:pt x="6133" y="4293"/>
                </a:lnTo>
                <a:lnTo>
                  <a:pt x="6132" y="4283"/>
                </a:lnTo>
                <a:lnTo>
                  <a:pt x="6130" y="4273"/>
                </a:lnTo>
                <a:lnTo>
                  <a:pt x="6130" y="4264"/>
                </a:lnTo>
                <a:lnTo>
                  <a:pt x="6130" y="4256"/>
                </a:lnTo>
                <a:lnTo>
                  <a:pt x="6131" y="4249"/>
                </a:lnTo>
                <a:lnTo>
                  <a:pt x="6133" y="4243"/>
                </a:lnTo>
                <a:lnTo>
                  <a:pt x="6135" y="4238"/>
                </a:lnTo>
                <a:lnTo>
                  <a:pt x="6137" y="4235"/>
                </a:lnTo>
                <a:lnTo>
                  <a:pt x="6140" y="4233"/>
                </a:lnTo>
                <a:lnTo>
                  <a:pt x="6143" y="4232"/>
                </a:lnTo>
                <a:lnTo>
                  <a:pt x="6147" y="4234"/>
                </a:lnTo>
                <a:lnTo>
                  <a:pt x="6151" y="4237"/>
                </a:lnTo>
                <a:lnTo>
                  <a:pt x="6155" y="4242"/>
                </a:lnTo>
                <a:lnTo>
                  <a:pt x="6159" y="4249"/>
                </a:lnTo>
                <a:lnTo>
                  <a:pt x="6163" y="4257"/>
                </a:lnTo>
                <a:lnTo>
                  <a:pt x="6168" y="4264"/>
                </a:lnTo>
                <a:lnTo>
                  <a:pt x="6172" y="4269"/>
                </a:lnTo>
                <a:lnTo>
                  <a:pt x="6176" y="4273"/>
                </a:lnTo>
                <a:lnTo>
                  <a:pt x="6184" y="4280"/>
                </a:lnTo>
                <a:lnTo>
                  <a:pt x="6192" y="4286"/>
                </a:lnTo>
                <a:lnTo>
                  <a:pt x="6198" y="4292"/>
                </a:lnTo>
                <a:lnTo>
                  <a:pt x="6201" y="4296"/>
                </a:lnTo>
                <a:lnTo>
                  <a:pt x="6203" y="4300"/>
                </a:lnTo>
                <a:lnTo>
                  <a:pt x="6205" y="4305"/>
                </a:lnTo>
                <a:lnTo>
                  <a:pt x="6207" y="4312"/>
                </a:lnTo>
                <a:lnTo>
                  <a:pt x="6208" y="4319"/>
                </a:lnTo>
                <a:lnTo>
                  <a:pt x="6208" y="4328"/>
                </a:lnTo>
                <a:lnTo>
                  <a:pt x="6208" y="4364"/>
                </a:lnTo>
                <a:lnTo>
                  <a:pt x="6209" y="4380"/>
                </a:lnTo>
                <a:lnTo>
                  <a:pt x="6211" y="4391"/>
                </a:lnTo>
                <a:lnTo>
                  <a:pt x="6213" y="4395"/>
                </a:lnTo>
                <a:lnTo>
                  <a:pt x="6214" y="4398"/>
                </a:lnTo>
                <a:lnTo>
                  <a:pt x="6216" y="4400"/>
                </a:lnTo>
                <a:lnTo>
                  <a:pt x="6219" y="4400"/>
                </a:lnTo>
                <a:lnTo>
                  <a:pt x="6222" y="4400"/>
                </a:lnTo>
                <a:lnTo>
                  <a:pt x="6226" y="4398"/>
                </a:lnTo>
                <a:lnTo>
                  <a:pt x="6230" y="4395"/>
                </a:lnTo>
                <a:lnTo>
                  <a:pt x="6234" y="4390"/>
                </a:lnTo>
                <a:lnTo>
                  <a:pt x="6238" y="4383"/>
                </a:lnTo>
                <a:lnTo>
                  <a:pt x="6241" y="4376"/>
                </a:lnTo>
                <a:lnTo>
                  <a:pt x="6243" y="4368"/>
                </a:lnTo>
                <a:lnTo>
                  <a:pt x="6244" y="4358"/>
                </a:lnTo>
                <a:lnTo>
                  <a:pt x="6244" y="4340"/>
                </a:lnTo>
                <a:lnTo>
                  <a:pt x="6243" y="4322"/>
                </a:lnTo>
                <a:lnTo>
                  <a:pt x="6242" y="4305"/>
                </a:lnTo>
                <a:lnTo>
                  <a:pt x="6242" y="4298"/>
                </a:lnTo>
                <a:lnTo>
                  <a:pt x="6243" y="4292"/>
                </a:lnTo>
                <a:lnTo>
                  <a:pt x="6244" y="4288"/>
                </a:lnTo>
                <a:lnTo>
                  <a:pt x="6247" y="4284"/>
                </a:lnTo>
                <a:lnTo>
                  <a:pt x="6251" y="4283"/>
                </a:lnTo>
                <a:lnTo>
                  <a:pt x="6257" y="4283"/>
                </a:lnTo>
                <a:lnTo>
                  <a:pt x="6263" y="4285"/>
                </a:lnTo>
                <a:lnTo>
                  <a:pt x="6269" y="4288"/>
                </a:lnTo>
                <a:lnTo>
                  <a:pt x="6280" y="4294"/>
                </a:lnTo>
                <a:lnTo>
                  <a:pt x="6299" y="4307"/>
                </a:lnTo>
                <a:lnTo>
                  <a:pt x="6306" y="4310"/>
                </a:lnTo>
                <a:lnTo>
                  <a:pt x="6309" y="4311"/>
                </a:lnTo>
                <a:lnTo>
                  <a:pt x="6311" y="4310"/>
                </a:lnTo>
                <a:lnTo>
                  <a:pt x="6312" y="4308"/>
                </a:lnTo>
                <a:lnTo>
                  <a:pt x="6313" y="4304"/>
                </a:lnTo>
                <a:lnTo>
                  <a:pt x="6314" y="4298"/>
                </a:lnTo>
                <a:lnTo>
                  <a:pt x="6313" y="4291"/>
                </a:lnTo>
                <a:lnTo>
                  <a:pt x="6313" y="4283"/>
                </a:lnTo>
                <a:lnTo>
                  <a:pt x="6315" y="4277"/>
                </a:lnTo>
                <a:lnTo>
                  <a:pt x="6317" y="4272"/>
                </a:lnTo>
                <a:lnTo>
                  <a:pt x="6321" y="4269"/>
                </a:lnTo>
                <a:lnTo>
                  <a:pt x="6327" y="4266"/>
                </a:lnTo>
                <a:lnTo>
                  <a:pt x="6332" y="4265"/>
                </a:lnTo>
                <a:lnTo>
                  <a:pt x="6343" y="4263"/>
                </a:lnTo>
                <a:lnTo>
                  <a:pt x="6354" y="4261"/>
                </a:lnTo>
                <a:lnTo>
                  <a:pt x="6360" y="4260"/>
                </a:lnTo>
                <a:lnTo>
                  <a:pt x="6365" y="4259"/>
                </a:lnTo>
                <a:lnTo>
                  <a:pt x="6369" y="4257"/>
                </a:lnTo>
                <a:lnTo>
                  <a:pt x="6372" y="4254"/>
                </a:lnTo>
                <a:lnTo>
                  <a:pt x="6374" y="4251"/>
                </a:lnTo>
                <a:lnTo>
                  <a:pt x="6375" y="4246"/>
                </a:lnTo>
                <a:lnTo>
                  <a:pt x="6374" y="4240"/>
                </a:lnTo>
                <a:lnTo>
                  <a:pt x="6373" y="4234"/>
                </a:lnTo>
                <a:lnTo>
                  <a:pt x="6370" y="4222"/>
                </a:lnTo>
                <a:lnTo>
                  <a:pt x="6361" y="4200"/>
                </a:lnTo>
                <a:lnTo>
                  <a:pt x="6358" y="4190"/>
                </a:lnTo>
                <a:lnTo>
                  <a:pt x="6357" y="4185"/>
                </a:lnTo>
                <a:lnTo>
                  <a:pt x="6357" y="4181"/>
                </a:lnTo>
                <a:lnTo>
                  <a:pt x="6358" y="4178"/>
                </a:lnTo>
                <a:lnTo>
                  <a:pt x="6360" y="4175"/>
                </a:lnTo>
                <a:lnTo>
                  <a:pt x="6363" y="4172"/>
                </a:lnTo>
                <a:lnTo>
                  <a:pt x="6367" y="4170"/>
                </a:lnTo>
                <a:lnTo>
                  <a:pt x="6372" y="4169"/>
                </a:lnTo>
                <a:lnTo>
                  <a:pt x="6375" y="4166"/>
                </a:lnTo>
                <a:lnTo>
                  <a:pt x="6378" y="4162"/>
                </a:lnTo>
                <a:lnTo>
                  <a:pt x="6380" y="4159"/>
                </a:lnTo>
                <a:lnTo>
                  <a:pt x="6383" y="4150"/>
                </a:lnTo>
                <a:lnTo>
                  <a:pt x="6384" y="4141"/>
                </a:lnTo>
                <a:lnTo>
                  <a:pt x="6385" y="4133"/>
                </a:lnTo>
                <a:lnTo>
                  <a:pt x="6387" y="4128"/>
                </a:lnTo>
                <a:lnTo>
                  <a:pt x="6388" y="4127"/>
                </a:lnTo>
                <a:lnTo>
                  <a:pt x="6389" y="4126"/>
                </a:lnTo>
                <a:lnTo>
                  <a:pt x="6391" y="4127"/>
                </a:lnTo>
                <a:lnTo>
                  <a:pt x="6393" y="4129"/>
                </a:lnTo>
                <a:lnTo>
                  <a:pt x="6396" y="4132"/>
                </a:lnTo>
                <a:lnTo>
                  <a:pt x="6398" y="4136"/>
                </a:lnTo>
                <a:lnTo>
                  <a:pt x="6402" y="4147"/>
                </a:lnTo>
                <a:lnTo>
                  <a:pt x="6407" y="4171"/>
                </a:lnTo>
                <a:lnTo>
                  <a:pt x="6411" y="4183"/>
                </a:lnTo>
                <a:lnTo>
                  <a:pt x="6415" y="4193"/>
                </a:lnTo>
                <a:lnTo>
                  <a:pt x="6417" y="4197"/>
                </a:lnTo>
                <a:lnTo>
                  <a:pt x="6420" y="4201"/>
                </a:lnTo>
                <a:lnTo>
                  <a:pt x="6423" y="4203"/>
                </a:lnTo>
                <a:lnTo>
                  <a:pt x="6427" y="4204"/>
                </a:lnTo>
                <a:lnTo>
                  <a:pt x="6431" y="4205"/>
                </a:lnTo>
                <a:lnTo>
                  <a:pt x="6436" y="4207"/>
                </a:lnTo>
                <a:lnTo>
                  <a:pt x="6443" y="4211"/>
                </a:lnTo>
                <a:lnTo>
                  <a:pt x="6451" y="4216"/>
                </a:lnTo>
                <a:lnTo>
                  <a:pt x="6457" y="4219"/>
                </a:lnTo>
                <a:lnTo>
                  <a:pt x="6460" y="4220"/>
                </a:lnTo>
                <a:lnTo>
                  <a:pt x="6463" y="4221"/>
                </a:lnTo>
                <a:lnTo>
                  <a:pt x="6466" y="4220"/>
                </a:lnTo>
                <a:lnTo>
                  <a:pt x="6469" y="4219"/>
                </a:lnTo>
                <a:lnTo>
                  <a:pt x="6471" y="4216"/>
                </a:lnTo>
                <a:lnTo>
                  <a:pt x="6473" y="4213"/>
                </a:lnTo>
                <a:lnTo>
                  <a:pt x="6475" y="4207"/>
                </a:lnTo>
                <a:lnTo>
                  <a:pt x="6476" y="4200"/>
                </a:lnTo>
                <a:lnTo>
                  <a:pt x="6478" y="4194"/>
                </a:lnTo>
                <a:lnTo>
                  <a:pt x="6479" y="4189"/>
                </a:lnTo>
                <a:lnTo>
                  <a:pt x="6481" y="4185"/>
                </a:lnTo>
                <a:lnTo>
                  <a:pt x="6483" y="4183"/>
                </a:lnTo>
                <a:lnTo>
                  <a:pt x="6486" y="4183"/>
                </a:lnTo>
                <a:lnTo>
                  <a:pt x="6488" y="4183"/>
                </a:lnTo>
                <a:lnTo>
                  <a:pt x="6494" y="4185"/>
                </a:lnTo>
                <a:lnTo>
                  <a:pt x="6501" y="4188"/>
                </a:lnTo>
                <a:lnTo>
                  <a:pt x="6509" y="4191"/>
                </a:lnTo>
                <a:lnTo>
                  <a:pt x="6513" y="4192"/>
                </a:lnTo>
                <a:lnTo>
                  <a:pt x="6518" y="4192"/>
                </a:lnTo>
                <a:lnTo>
                  <a:pt x="6523" y="4191"/>
                </a:lnTo>
                <a:lnTo>
                  <a:pt x="6529" y="4189"/>
                </a:lnTo>
                <a:lnTo>
                  <a:pt x="6535" y="4187"/>
                </a:lnTo>
                <a:lnTo>
                  <a:pt x="6542" y="4187"/>
                </a:lnTo>
                <a:lnTo>
                  <a:pt x="6550" y="4187"/>
                </a:lnTo>
                <a:lnTo>
                  <a:pt x="6557" y="4188"/>
                </a:lnTo>
                <a:lnTo>
                  <a:pt x="6573" y="4192"/>
                </a:lnTo>
                <a:lnTo>
                  <a:pt x="6588" y="4194"/>
                </a:lnTo>
                <a:lnTo>
                  <a:pt x="6594" y="4194"/>
                </a:lnTo>
                <a:lnTo>
                  <a:pt x="6599" y="4193"/>
                </a:lnTo>
                <a:lnTo>
                  <a:pt x="6602" y="4190"/>
                </a:lnTo>
                <a:lnTo>
                  <a:pt x="6604" y="4188"/>
                </a:lnTo>
                <a:lnTo>
                  <a:pt x="6605" y="4185"/>
                </a:lnTo>
                <a:lnTo>
                  <a:pt x="6605" y="4178"/>
                </a:lnTo>
                <a:lnTo>
                  <a:pt x="6603" y="4169"/>
                </a:lnTo>
                <a:lnTo>
                  <a:pt x="6599" y="4156"/>
                </a:lnTo>
                <a:lnTo>
                  <a:pt x="6593" y="4140"/>
                </a:lnTo>
                <a:lnTo>
                  <a:pt x="6568" y="4084"/>
                </a:lnTo>
                <a:lnTo>
                  <a:pt x="6559" y="4065"/>
                </a:lnTo>
                <a:lnTo>
                  <a:pt x="6554" y="4051"/>
                </a:lnTo>
                <a:lnTo>
                  <a:pt x="6552" y="4042"/>
                </a:lnTo>
                <a:lnTo>
                  <a:pt x="6553" y="4039"/>
                </a:lnTo>
                <a:lnTo>
                  <a:pt x="6554" y="4036"/>
                </a:lnTo>
                <a:lnTo>
                  <a:pt x="6556" y="4035"/>
                </a:lnTo>
                <a:lnTo>
                  <a:pt x="6558" y="4034"/>
                </a:lnTo>
                <a:lnTo>
                  <a:pt x="6567" y="4035"/>
                </a:lnTo>
                <a:lnTo>
                  <a:pt x="6571" y="4035"/>
                </a:lnTo>
                <a:lnTo>
                  <a:pt x="6576" y="4033"/>
                </a:lnTo>
                <a:lnTo>
                  <a:pt x="6581" y="4029"/>
                </a:lnTo>
                <a:lnTo>
                  <a:pt x="6585" y="4025"/>
                </a:lnTo>
                <a:lnTo>
                  <a:pt x="6594" y="4014"/>
                </a:lnTo>
                <a:lnTo>
                  <a:pt x="6601" y="4002"/>
                </a:lnTo>
                <a:lnTo>
                  <a:pt x="6608" y="3992"/>
                </a:lnTo>
                <a:lnTo>
                  <a:pt x="6611" y="3989"/>
                </a:lnTo>
                <a:lnTo>
                  <a:pt x="6613" y="3987"/>
                </a:lnTo>
                <a:lnTo>
                  <a:pt x="6615" y="3987"/>
                </a:lnTo>
                <a:lnTo>
                  <a:pt x="6617" y="3989"/>
                </a:lnTo>
                <a:lnTo>
                  <a:pt x="6618" y="3993"/>
                </a:lnTo>
                <a:lnTo>
                  <a:pt x="6619" y="4001"/>
                </a:lnTo>
                <a:lnTo>
                  <a:pt x="6621" y="4017"/>
                </a:lnTo>
                <a:lnTo>
                  <a:pt x="6625" y="4030"/>
                </a:lnTo>
                <a:lnTo>
                  <a:pt x="6629" y="4042"/>
                </a:lnTo>
                <a:lnTo>
                  <a:pt x="6634" y="4052"/>
                </a:lnTo>
                <a:lnTo>
                  <a:pt x="6639" y="4061"/>
                </a:lnTo>
                <a:lnTo>
                  <a:pt x="6645" y="4069"/>
                </a:lnTo>
                <a:lnTo>
                  <a:pt x="6657" y="4084"/>
                </a:lnTo>
                <a:lnTo>
                  <a:pt x="6664" y="4092"/>
                </a:lnTo>
                <a:lnTo>
                  <a:pt x="6672" y="4100"/>
                </a:lnTo>
                <a:lnTo>
                  <a:pt x="6681" y="4108"/>
                </a:lnTo>
                <a:lnTo>
                  <a:pt x="6685" y="4111"/>
                </a:lnTo>
                <a:lnTo>
                  <a:pt x="6690" y="4114"/>
                </a:lnTo>
                <a:lnTo>
                  <a:pt x="6694" y="4116"/>
                </a:lnTo>
                <a:lnTo>
                  <a:pt x="6699" y="4116"/>
                </a:lnTo>
                <a:lnTo>
                  <a:pt x="6703" y="4115"/>
                </a:lnTo>
                <a:lnTo>
                  <a:pt x="6707" y="4113"/>
                </a:lnTo>
                <a:lnTo>
                  <a:pt x="6711" y="4110"/>
                </a:lnTo>
                <a:lnTo>
                  <a:pt x="6714" y="4104"/>
                </a:lnTo>
                <a:lnTo>
                  <a:pt x="6716" y="4097"/>
                </a:lnTo>
                <a:lnTo>
                  <a:pt x="6718" y="4088"/>
                </a:lnTo>
                <a:lnTo>
                  <a:pt x="6722" y="4049"/>
                </a:lnTo>
                <a:lnTo>
                  <a:pt x="6724" y="4033"/>
                </a:lnTo>
                <a:lnTo>
                  <a:pt x="6727" y="4020"/>
                </a:lnTo>
                <a:lnTo>
                  <a:pt x="6731" y="4008"/>
                </a:lnTo>
                <a:lnTo>
                  <a:pt x="6734" y="4003"/>
                </a:lnTo>
                <a:lnTo>
                  <a:pt x="6737" y="3999"/>
                </a:lnTo>
                <a:lnTo>
                  <a:pt x="6740" y="3994"/>
                </a:lnTo>
                <a:lnTo>
                  <a:pt x="6745" y="3990"/>
                </a:lnTo>
                <a:lnTo>
                  <a:pt x="6750" y="3987"/>
                </a:lnTo>
                <a:lnTo>
                  <a:pt x="6756" y="3985"/>
                </a:lnTo>
                <a:lnTo>
                  <a:pt x="6768" y="3981"/>
                </a:lnTo>
                <a:lnTo>
                  <a:pt x="6781" y="3978"/>
                </a:lnTo>
                <a:lnTo>
                  <a:pt x="6793" y="3976"/>
                </a:lnTo>
                <a:lnTo>
                  <a:pt x="6803" y="3973"/>
                </a:lnTo>
                <a:lnTo>
                  <a:pt x="6813" y="3969"/>
                </a:lnTo>
                <a:lnTo>
                  <a:pt x="6817" y="3967"/>
                </a:lnTo>
                <a:lnTo>
                  <a:pt x="6821" y="3964"/>
                </a:lnTo>
                <a:lnTo>
                  <a:pt x="6824" y="3961"/>
                </a:lnTo>
                <a:lnTo>
                  <a:pt x="6827" y="3957"/>
                </a:lnTo>
                <a:lnTo>
                  <a:pt x="6829" y="3952"/>
                </a:lnTo>
                <a:lnTo>
                  <a:pt x="6831" y="3947"/>
                </a:lnTo>
                <a:lnTo>
                  <a:pt x="6833" y="3942"/>
                </a:lnTo>
                <a:lnTo>
                  <a:pt x="6835" y="3938"/>
                </a:lnTo>
                <a:lnTo>
                  <a:pt x="6837" y="3934"/>
                </a:lnTo>
                <a:lnTo>
                  <a:pt x="6840" y="3932"/>
                </a:lnTo>
                <a:lnTo>
                  <a:pt x="6846" y="3928"/>
                </a:lnTo>
                <a:lnTo>
                  <a:pt x="6853" y="3926"/>
                </a:lnTo>
                <a:lnTo>
                  <a:pt x="6860" y="3924"/>
                </a:lnTo>
                <a:lnTo>
                  <a:pt x="6867" y="3922"/>
                </a:lnTo>
                <a:lnTo>
                  <a:pt x="6874" y="3919"/>
                </a:lnTo>
                <a:lnTo>
                  <a:pt x="6877" y="3917"/>
                </a:lnTo>
                <a:lnTo>
                  <a:pt x="6880" y="3913"/>
                </a:lnTo>
                <a:lnTo>
                  <a:pt x="6883" y="3910"/>
                </a:lnTo>
                <a:lnTo>
                  <a:pt x="6887" y="3909"/>
                </a:lnTo>
                <a:lnTo>
                  <a:pt x="6892" y="3908"/>
                </a:lnTo>
                <a:lnTo>
                  <a:pt x="6897" y="3909"/>
                </a:lnTo>
                <a:lnTo>
                  <a:pt x="6909" y="3912"/>
                </a:lnTo>
                <a:lnTo>
                  <a:pt x="6921" y="3916"/>
                </a:lnTo>
                <a:lnTo>
                  <a:pt x="6933" y="3921"/>
                </a:lnTo>
                <a:lnTo>
                  <a:pt x="6944" y="3925"/>
                </a:lnTo>
                <a:lnTo>
                  <a:pt x="6949" y="3926"/>
                </a:lnTo>
                <a:lnTo>
                  <a:pt x="6953" y="3927"/>
                </a:lnTo>
                <a:lnTo>
                  <a:pt x="6957" y="3926"/>
                </a:lnTo>
                <a:lnTo>
                  <a:pt x="6959" y="3925"/>
                </a:lnTo>
                <a:lnTo>
                  <a:pt x="6961" y="3922"/>
                </a:lnTo>
                <a:lnTo>
                  <a:pt x="6963" y="3918"/>
                </a:lnTo>
                <a:lnTo>
                  <a:pt x="6965" y="3908"/>
                </a:lnTo>
                <a:lnTo>
                  <a:pt x="6969" y="3883"/>
                </a:lnTo>
                <a:lnTo>
                  <a:pt x="6971" y="3871"/>
                </a:lnTo>
                <a:lnTo>
                  <a:pt x="6973" y="3866"/>
                </a:lnTo>
                <a:lnTo>
                  <a:pt x="6975" y="3861"/>
                </a:lnTo>
                <a:lnTo>
                  <a:pt x="6978" y="3857"/>
                </a:lnTo>
                <a:lnTo>
                  <a:pt x="6981" y="3855"/>
                </a:lnTo>
                <a:lnTo>
                  <a:pt x="6985" y="3853"/>
                </a:lnTo>
                <a:lnTo>
                  <a:pt x="6989" y="3853"/>
                </a:lnTo>
                <a:lnTo>
                  <a:pt x="6994" y="3854"/>
                </a:lnTo>
                <a:lnTo>
                  <a:pt x="6998" y="3856"/>
                </a:lnTo>
                <a:lnTo>
                  <a:pt x="7001" y="3859"/>
                </a:lnTo>
                <a:lnTo>
                  <a:pt x="7004" y="3863"/>
                </a:lnTo>
                <a:lnTo>
                  <a:pt x="7009" y="3872"/>
                </a:lnTo>
                <a:lnTo>
                  <a:pt x="7014" y="3881"/>
                </a:lnTo>
                <a:lnTo>
                  <a:pt x="7018" y="3891"/>
                </a:lnTo>
                <a:lnTo>
                  <a:pt x="7023" y="3900"/>
                </a:lnTo>
                <a:lnTo>
                  <a:pt x="7026" y="3903"/>
                </a:lnTo>
                <a:lnTo>
                  <a:pt x="7030" y="3906"/>
                </a:lnTo>
                <a:lnTo>
                  <a:pt x="7034" y="3908"/>
                </a:lnTo>
                <a:lnTo>
                  <a:pt x="7038" y="3910"/>
                </a:lnTo>
                <a:lnTo>
                  <a:pt x="7048" y="3910"/>
                </a:lnTo>
                <a:lnTo>
                  <a:pt x="7059" y="3910"/>
                </a:lnTo>
                <a:lnTo>
                  <a:pt x="7068" y="3907"/>
                </a:lnTo>
                <a:lnTo>
                  <a:pt x="7077" y="3903"/>
                </a:lnTo>
                <a:lnTo>
                  <a:pt x="7080" y="3901"/>
                </a:lnTo>
                <a:lnTo>
                  <a:pt x="7084" y="3898"/>
                </a:lnTo>
                <a:lnTo>
                  <a:pt x="7086" y="3895"/>
                </a:lnTo>
                <a:lnTo>
                  <a:pt x="7088" y="3891"/>
                </a:lnTo>
                <a:lnTo>
                  <a:pt x="7089" y="3887"/>
                </a:lnTo>
                <a:lnTo>
                  <a:pt x="7089" y="3882"/>
                </a:lnTo>
                <a:lnTo>
                  <a:pt x="7089" y="3877"/>
                </a:lnTo>
                <a:lnTo>
                  <a:pt x="7087" y="3872"/>
                </a:lnTo>
                <a:lnTo>
                  <a:pt x="7084" y="3863"/>
                </a:lnTo>
                <a:lnTo>
                  <a:pt x="7083" y="3858"/>
                </a:lnTo>
                <a:lnTo>
                  <a:pt x="7083" y="3856"/>
                </a:lnTo>
                <a:lnTo>
                  <a:pt x="7085" y="3857"/>
                </a:lnTo>
                <a:lnTo>
                  <a:pt x="7095" y="3864"/>
                </a:lnTo>
                <a:lnTo>
                  <a:pt x="7107" y="3876"/>
                </a:lnTo>
                <a:lnTo>
                  <a:pt x="7116" y="3882"/>
                </a:lnTo>
                <a:lnTo>
                  <a:pt x="7128" y="3888"/>
                </a:lnTo>
                <a:lnTo>
                  <a:pt x="7141" y="3893"/>
                </a:lnTo>
                <a:lnTo>
                  <a:pt x="7148" y="3894"/>
                </a:lnTo>
                <a:lnTo>
                  <a:pt x="7154" y="3895"/>
                </a:lnTo>
                <a:lnTo>
                  <a:pt x="7160" y="3896"/>
                </a:lnTo>
                <a:lnTo>
                  <a:pt x="7165" y="3895"/>
                </a:lnTo>
                <a:lnTo>
                  <a:pt x="7169" y="3893"/>
                </a:lnTo>
                <a:lnTo>
                  <a:pt x="7172" y="3890"/>
                </a:lnTo>
                <a:lnTo>
                  <a:pt x="7173" y="3886"/>
                </a:lnTo>
                <a:lnTo>
                  <a:pt x="7173" y="3881"/>
                </a:lnTo>
                <a:lnTo>
                  <a:pt x="7171" y="3873"/>
                </a:lnTo>
                <a:lnTo>
                  <a:pt x="7167" y="3864"/>
                </a:lnTo>
                <a:lnTo>
                  <a:pt x="7162" y="3855"/>
                </a:lnTo>
                <a:lnTo>
                  <a:pt x="7157" y="3846"/>
                </a:lnTo>
                <a:lnTo>
                  <a:pt x="7146" y="3830"/>
                </a:lnTo>
                <a:lnTo>
                  <a:pt x="7127" y="3807"/>
                </a:lnTo>
                <a:lnTo>
                  <a:pt x="7121" y="3799"/>
                </a:lnTo>
                <a:lnTo>
                  <a:pt x="7120" y="3796"/>
                </a:lnTo>
                <a:lnTo>
                  <a:pt x="7121" y="3793"/>
                </a:lnTo>
                <a:lnTo>
                  <a:pt x="7122" y="3791"/>
                </a:lnTo>
                <a:lnTo>
                  <a:pt x="7125" y="3790"/>
                </a:lnTo>
                <a:lnTo>
                  <a:pt x="7130" y="3789"/>
                </a:lnTo>
                <a:lnTo>
                  <a:pt x="7137" y="3789"/>
                </a:lnTo>
                <a:lnTo>
                  <a:pt x="7145" y="3789"/>
                </a:lnTo>
                <a:lnTo>
                  <a:pt x="7152" y="3787"/>
                </a:lnTo>
                <a:lnTo>
                  <a:pt x="7165" y="3783"/>
                </a:lnTo>
                <a:lnTo>
                  <a:pt x="7177" y="3778"/>
                </a:lnTo>
                <a:lnTo>
                  <a:pt x="7186" y="3774"/>
                </a:lnTo>
                <a:lnTo>
                  <a:pt x="7190" y="3773"/>
                </a:lnTo>
                <a:lnTo>
                  <a:pt x="7193" y="3773"/>
                </a:lnTo>
                <a:lnTo>
                  <a:pt x="7196" y="3774"/>
                </a:lnTo>
                <a:lnTo>
                  <a:pt x="7199" y="3776"/>
                </a:lnTo>
                <a:lnTo>
                  <a:pt x="7200" y="3780"/>
                </a:lnTo>
                <a:lnTo>
                  <a:pt x="7201" y="3786"/>
                </a:lnTo>
                <a:lnTo>
                  <a:pt x="7201" y="3794"/>
                </a:lnTo>
                <a:lnTo>
                  <a:pt x="7201" y="3804"/>
                </a:lnTo>
                <a:lnTo>
                  <a:pt x="7197" y="3850"/>
                </a:lnTo>
                <a:lnTo>
                  <a:pt x="7195" y="3871"/>
                </a:lnTo>
                <a:lnTo>
                  <a:pt x="7194" y="3889"/>
                </a:lnTo>
                <a:lnTo>
                  <a:pt x="7195" y="3902"/>
                </a:lnTo>
                <a:lnTo>
                  <a:pt x="7196" y="3906"/>
                </a:lnTo>
                <a:lnTo>
                  <a:pt x="7197" y="3908"/>
                </a:lnTo>
                <a:lnTo>
                  <a:pt x="7200" y="3908"/>
                </a:lnTo>
                <a:lnTo>
                  <a:pt x="7203" y="3906"/>
                </a:lnTo>
                <a:lnTo>
                  <a:pt x="7207" y="3902"/>
                </a:lnTo>
                <a:lnTo>
                  <a:pt x="7212" y="3894"/>
                </a:lnTo>
                <a:lnTo>
                  <a:pt x="7223" y="3877"/>
                </a:lnTo>
                <a:lnTo>
                  <a:pt x="7231" y="3861"/>
                </a:lnTo>
                <a:lnTo>
                  <a:pt x="7244" y="3833"/>
                </a:lnTo>
                <a:lnTo>
                  <a:pt x="7248" y="3824"/>
                </a:lnTo>
                <a:lnTo>
                  <a:pt x="7250" y="3821"/>
                </a:lnTo>
                <a:lnTo>
                  <a:pt x="7252" y="3820"/>
                </a:lnTo>
                <a:lnTo>
                  <a:pt x="7253" y="3820"/>
                </a:lnTo>
                <a:lnTo>
                  <a:pt x="7255" y="3822"/>
                </a:lnTo>
                <a:lnTo>
                  <a:pt x="7256" y="3825"/>
                </a:lnTo>
                <a:lnTo>
                  <a:pt x="7258" y="3831"/>
                </a:lnTo>
                <a:lnTo>
                  <a:pt x="7260" y="3844"/>
                </a:lnTo>
                <a:lnTo>
                  <a:pt x="7260" y="3859"/>
                </a:lnTo>
                <a:lnTo>
                  <a:pt x="7260" y="3888"/>
                </a:lnTo>
                <a:lnTo>
                  <a:pt x="7261" y="3899"/>
                </a:lnTo>
                <a:lnTo>
                  <a:pt x="7262" y="3907"/>
                </a:lnTo>
                <a:lnTo>
                  <a:pt x="7263" y="3909"/>
                </a:lnTo>
                <a:lnTo>
                  <a:pt x="7264" y="3909"/>
                </a:lnTo>
                <a:lnTo>
                  <a:pt x="7266" y="3908"/>
                </a:lnTo>
                <a:lnTo>
                  <a:pt x="7269" y="3906"/>
                </a:lnTo>
                <a:lnTo>
                  <a:pt x="7270" y="3904"/>
                </a:lnTo>
                <a:lnTo>
                  <a:pt x="7272" y="3903"/>
                </a:lnTo>
                <a:lnTo>
                  <a:pt x="7277" y="3903"/>
                </a:lnTo>
                <a:lnTo>
                  <a:pt x="7283" y="3903"/>
                </a:lnTo>
                <a:lnTo>
                  <a:pt x="7290" y="3905"/>
                </a:lnTo>
                <a:lnTo>
                  <a:pt x="7305" y="3911"/>
                </a:lnTo>
                <a:lnTo>
                  <a:pt x="7321" y="3918"/>
                </a:lnTo>
                <a:lnTo>
                  <a:pt x="7329" y="3920"/>
                </a:lnTo>
                <a:lnTo>
                  <a:pt x="7336" y="3922"/>
                </a:lnTo>
                <a:lnTo>
                  <a:pt x="7344" y="3923"/>
                </a:lnTo>
                <a:lnTo>
                  <a:pt x="7350" y="3922"/>
                </a:lnTo>
                <a:lnTo>
                  <a:pt x="7356" y="3920"/>
                </a:lnTo>
                <a:lnTo>
                  <a:pt x="7359" y="3918"/>
                </a:lnTo>
                <a:lnTo>
                  <a:pt x="7361" y="3915"/>
                </a:lnTo>
                <a:lnTo>
                  <a:pt x="7365" y="3908"/>
                </a:lnTo>
                <a:lnTo>
                  <a:pt x="7367" y="3898"/>
                </a:lnTo>
                <a:lnTo>
                  <a:pt x="7368" y="3889"/>
                </a:lnTo>
                <a:lnTo>
                  <a:pt x="7367" y="3883"/>
                </a:lnTo>
                <a:lnTo>
                  <a:pt x="7366" y="3880"/>
                </a:lnTo>
                <a:lnTo>
                  <a:pt x="7365" y="3879"/>
                </a:lnTo>
                <a:lnTo>
                  <a:pt x="7363" y="3879"/>
                </a:lnTo>
                <a:lnTo>
                  <a:pt x="7360" y="3881"/>
                </a:lnTo>
                <a:lnTo>
                  <a:pt x="7355" y="3885"/>
                </a:lnTo>
                <a:lnTo>
                  <a:pt x="7354" y="3886"/>
                </a:lnTo>
                <a:lnTo>
                  <a:pt x="7352" y="3885"/>
                </a:lnTo>
                <a:lnTo>
                  <a:pt x="7352" y="3883"/>
                </a:lnTo>
                <a:lnTo>
                  <a:pt x="7352" y="3879"/>
                </a:lnTo>
                <a:lnTo>
                  <a:pt x="7356" y="3859"/>
                </a:lnTo>
                <a:lnTo>
                  <a:pt x="7367" y="3823"/>
                </a:lnTo>
                <a:lnTo>
                  <a:pt x="7374" y="3801"/>
                </a:lnTo>
                <a:lnTo>
                  <a:pt x="7382" y="3782"/>
                </a:lnTo>
                <a:lnTo>
                  <a:pt x="7389" y="3766"/>
                </a:lnTo>
                <a:lnTo>
                  <a:pt x="7397" y="3751"/>
                </a:lnTo>
                <a:lnTo>
                  <a:pt x="7405" y="3739"/>
                </a:lnTo>
                <a:lnTo>
                  <a:pt x="7412" y="3729"/>
                </a:lnTo>
                <a:lnTo>
                  <a:pt x="7424" y="3713"/>
                </a:lnTo>
                <a:lnTo>
                  <a:pt x="7433" y="3702"/>
                </a:lnTo>
                <a:lnTo>
                  <a:pt x="7435" y="3698"/>
                </a:lnTo>
                <a:lnTo>
                  <a:pt x="7436" y="3694"/>
                </a:lnTo>
                <a:lnTo>
                  <a:pt x="7435" y="3691"/>
                </a:lnTo>
                <a:lnTo>
                  <a:pt x="7432" y="3687"/>
                </a:lnTo>
                <a:lnTo>
                  <a:pt x="7427" y="3684"/>
                </a:lnTo>
                <a:lnTo>
                  <a:pt x="7420" y="3680"/>
                </a:lnTo>
                <a:lnTo>
                  <a:pt x="7411" y="3675"/>
                </a:lnTo>
                <a:lnTo>
                  <a:pt x="7404" y="3670"/>
                </a:lnTo>
                <a:lnTo>
                  <a:pt x="7398" y="3664"/>
                </a:lnTo>
                <a:lnTo>
                  <a:pt x="7392" y="3658"/>
                </a:lnTo>
                <a:lnTo>
                  <a:pt x="7388" y="3651"/>
                </a:lnTo>
                <a:lnTo>
                  <a:pt x="7384" y="3645"/>
                </a:lnTo>
                <a:lnTo>
                  <a:pt x="7381" y="3638"/>
                </a:lnTo>
                <a:lnTo>
                  <a:pt x="7379" y="3632"/>
                </a:lnTo>
                <a:lnTo>
                  <a:pt x="7378" y="3626"/>
                </a:lnTo>
                <a:lnTo>
                  <a:pt x="7378" y="3621"/>
                </a:lnTo>
                <a:lnTo>
                  <a:pt x="7379" y="3617"/>
                </a:lnTo>
                <a:lnTo>
                  <a:pt x="7381" y="3614"/>
                </a:lnTo>
                <a:lnTo>
                  <a:pt x="7385" y="3612"/>
                </a:lnTo>
                <a:lnTo>
                  <a:pt x="7389" y="3611"/>
                </a:lnTo>
                <a:lnTo>
                  <a:pt x="7394" y="3612"/>
                </a:lnTo>
                <a:lnTo>
                  <a:pt x="7401" y="3615"/>
                </a:lnTo>
                <a:lnTo>
                  <a:pt x="7429" y="3631"/>
                </a:lnTo>
                <a:lnTo>
                  <a:pt x="7441" y="3637"/>
                </a:lnTo>
                <a:lnTo>
                  <a:pt x="7451" y="3641"/>
                </a:lnTo>
                <a:lnTo>
                  <a:pt x="7455" y="3642"/>
                </a:lnTo>
                <a:lnTo>
                  <a:pt x="7457" y="3641"/>
                </a:lnTo>
                <a:lnTo>
                  <a:pt x="7458" y="3640"/>
                </a:lnTo>
                <a:lnTo>
                  <a:pt x="7458" y="3638"/>
                </a:lnTo>
                <a:lnTo>
                  <a:pt x="7457" y="3634"/>
                </a:lnTo>
                <a:lnTo>
                  <a:pt x="7454" y="3627"/>
                </a:lnTo>
                <a:lnTo>
                  <a:pt x="7442" y="3611"/>
                </a:lnTo>
                <a:lnTo>
                  <a:pt x="7427" y="3593"/>
                </a:lnTo>
                <a:lnTo>
                  <a:pt x="7413" y="3579"/>
                </a:lnTo>
                <a:lnTo>
                  <a:pt x="7393" y="3560"/>
                </a:lnTo>
                <a:lnTo>
                  <a:pt x="7387" y="3554"/>
                </a:lnTo>
                <a:lnTo>
                  <a:pt x="7386" y="3552"/>
                </a:lnTo>
                <a:lnTo>
                  <a:pt x="7385" y="3550"/>
                </a:lnTo>
                <a:lnTo>
                  <a:pt x="7386" y="3548"/>
                </a:lnTo>
                <a:lnTo>
                  <a:pt x="7389" y="3546"/>
                </a:lnTo>
                <a:lnTo>
                  <a:pt x="7397" y="3543"/>
                </a:lnTo>
                <a:lnTo>
                  <a:pt x="7400" y="3542"/>
                </a:lnTo>
                <a:lnTo>
                  <a:pt x="7402" y="3541"/>
                </a:lnTo>
                <a:lnTo>
                  <a:pt x="7405" y="3536"/>
                </a:lnTo>
                <a:lnTo>
                  <a:pt x="7408" y="3529"/>
                </a:lnTo>
                <a:lnTo>
                  <a:pt x="7409" y="3520"/>
                </a:lnTo>
                <a:lnTo>
                  <a:pt x="7409" y="3510"/>
                </a:lnTo>
                <a:lnTo>
                  <a:pt x="7409" y="3500"/>
                </a:lnTo>
                <a:lnTo>
                  <a:pt x="7408" y="3478"/>
                </a:lnTo>
                <a:lnTo>
                  <a:pt x="7407" y="3458"/>
                </a:lnTo>
                <a:lnTo>
                  <a:pt x="7407" y="3449"/>
                </a:lnTo>
                <a:lnTo>
                  <a:pt x="7408" y="3442"/>
                </a:lnTo>
                <a:lnTo>
                  <a:pt x="7409" y="3437"/>
                </a:lnTo>
                <a:lnTo>
                  <a:pt x="7410" y="3436"/>
                </a:lnTo>
                <a:lnTo>
                  <a:pt x="7411" y="3435"/>
                </a:lnTo>
                <a:lnTo>
                  <a:pt x="7413" y="3434"/>
                </a:lnTo>
                <a:lnTo>
                  <a:pt x="7415" y="3435"/>
                </a:lnTo>
                <a:lnTo>
                  <a:pt x="7420" y="3438"/>
                </a:lnTo>
                <a:lnTo>
                  <a:pt x="7431" y="3449"/>
                </a:lnTo>
                <a:lnTo>
                  <a:pt x="7442" y="3462"/>
                </a:lnTo>
                <a:lnTo>
                  <a:pt x="7452" y="3475"/>
                </a:lnTo>
                <a:lnTo>
                  <a:pt x="7460" y="3485"/>
                </a:lnTo>
                <a:lnTo>
                  <a:pt x="7464" y="3489"/>
                </a:lnTo>
                <a:lnTo>
                  <a:pt x="7468" y="3491"/>
                </a:lnTo>
                <a:lnTo>
                  <a:pt x="7471" y="3492"/>
                </a:lnTo>
                <a:lnTo>
                  <a:pt x="7473" y="3491"/>
                </a:lnTo>
                <a:lnTo>
                  <a:pt x="7476" y="3488"/>
                </a:lnTo>
                <a:lnTo>
                  <a:pt x="7477" y="3483"/>
                </a:lnTo>
                <a:lnTo>
                  <a:pt x="7477" y="3475"/>
                </a:lnTo>
                <a:lnTo>
                  <a:pt x="7477" y="3464"/>
                </a:lnTo>
                <a:lnTo>
                  <a:pt x="7476" y="3453"/>
                </a:lnTo>
                <a:lnTo>
                  <a:pt x="7472" y="3442"/>
                </a:lnTo>
                <a:lnTo>
                  <a:pt x="7469" y="3431"/>
                </a:lnTo>
                <a:lnTo>
                  <a:pt x="7465" y="3421"/>
                </a:lnTo>
                <a:lnTo>
                  <a:pt x="7460" y="3412"/>
                </a:lnTo>
                <a:lnTo>
                  <a:pt x="7455" y="3403"/>
                </a:lnTo>
                <a:lnTo>
                  <a:pt x="7445" y="3388"/>
                </a:lnTo>
                <a:lnTo>
                  <a:pt x="7437" y="3375"/>
                </a:lnTo>
                <a:lnTo>
                  <a:pt x="7431" y="3365"/>
                </a:lnTo>
                <a:lnTo>
                  <a:pt x="7430" y="3360"/>
                </a:lnTo>
                <a:lnTo>
                  <a:pt x="7430" y="3357"/>
                </a:lnTo>
                <a:lnTo>
                  <a:pt x="7431" y="3354"/>
                </a:lnTo>
                <a:lnTo>
                  <a:pt x="7435" y="3351"/>
                </a:lnTo>
                <a:lnTo>
                  <a:pt x="7439" y="3350"/>
                </a:lnTo>
                <a:lnTo>
                  <a:pt x="7444" y="3349"/>
                </a:lnTo>
                <a:lnTo>
                  <a:pt x="7454" y="3349"/>
                </a:lnTo>
                <a:lnTo>
                  <a:pt x="7474" y="3354"/>
                </a:lnTo>
                <a:lnTo>
                  <a:pt x="7485" y="3355"/>
                </a:lnTo>
                <a:lnTo>
                  <a:pt x="7489" y="3354"/>
                </a:lnTo>
                <a:lnTo>
                  <a:pt x="7493" y="3353"/>
                </a:lnTo>
                <a:lnTo>
                  <a:pt x="7496" y="3351"/>
                </a:lnTo>
                <a:lnTo>
                  <a:pt x="7499" y="3347"/>
                </a:lnTo>
                <a:lnTo>
                  <a:pt x="7502" y="3342"/>
                </a:lnTo>
                <a:lnTo>
                  <a:pt x="7503" y="3336"/>
                </a:lnTo>
                <a:lnTo>
                  <a:pt x="7504" y="3329"/>
                </a:lnTo>
                <a:lnTo>
                  <a:pt x="7505" y="3321"/>
                </a:lnTo>
                <a:lnTo>
                  <a:pt x="7505" y="3306"/>
                </a:lnTo>
                <a:lnTo>
                  <a:pt x="7503" y="3290"/>
                </a:lnTo>
                <a:lnTo>
                  <a:pt x="7501" y="3276"/>
                </a:lnTo>
                <a:lnTo>
                  <a:pt x="7496" y="3249"/>
                </a:lnTo>
                <a:lnTo>
                  <a:pt x="7495" y="3240"/>
                </a:lnTo>
                <a:lnTo>
                  <a:pt x="7496" y="3234"/>
                </a:lnTo>
                <a:lnTo>
                  <a:pt x="7497" y="3232"/>
                </a:lnTo>
                <a:lnTo>
                  <a:pt x="7499" y="3230"/>
                </a:lnTo>
                <a:lnTo>
                  <a:pt x="7506" y="3228"/>
                </a:lnTo>
                <a:lnTo>
                  <a:pt x="7513" y="3226"/>
                </a:lnTo>
                <a:lnTo>
                  <a:pt x="7520" y="3223"/>
                </a:lnTo>
                <a:lnTo>
                  <a:pt x="7523" y="3221"/>
                </a:lnTo>
                <a:lnTo>
                  <a:pt x="7525" y="3219"/>
                </a:lnTo>
                <a:lnTo>
                  <a:pt x="7527" y="3215"/>
                </a:lnTo>
                <a:lnTo>
                  <a:pt x="7527" y="3211"/>
                </a:lnTo>
                <a:lnTo>
                  <a:pt x="7525" y="3206"/>
                </a:lnTo>
                <a:lnTo>
                  <a:pt x="7522" y="3200"/>
                </a:lnTo>
                <a:lnTo>
                  <a:pt x="7518" y="3193"/>
                </a:lnTo>
                <a:lnTo>
                  <a:pt x="7511" y="3185"/>
                </a:lnTo>
                <a:lnTo>
                  <a:pt x="7497" y="3167"/>
                </a:lnTo>
                <a:lnTo>
                  <a:pt x="7487" y="3150"/>
                </a:lnTo>
                <a:lnTo>
                  <a:pt x="7483" y="3142"/>
                </a:lnTo>
                <a:lnTo>
                  <a:pt x="7479" y="3134"/>
                </a:lnTo>
                <a:lnTo>
                  <a:pt x="7477" y="3126"/>
                </a:lnTo>
                <a:lnTo>
                  <a:pt x="7474" y="3119"/>
                </a:lnTo>
                <a:lnTo>
                  <a:pt x="7473" y="3111"/>
                </a:lnTo>
                <a:lnTo>
                  <a:pt x="7473" y="3104"/>
                </a:lnTo>
                <a:lnTo>
                  <a:pt x="7473" y="3097"/>
                </a:lnTo>
                <a:lnTo>
                  <a:pt x="7474" y="3090"/>
                </a:lnTo>
                <a:lnTo>
                  <a:pt x="7476" y="3084"/>
                </a:lnTo>
                <a:lnTo>
                  <a:pt x="7479" y="3077"/>
                </a:lnTo>
                <a:lnTo>
                  <a:pt x="7485" y="3064"/>
                </a:lnTo>
                <a:lnTo>
                  <a:pt x="7489" y="3058"/>
                </a:lnTo>
                <a:lnTo>
                  <a:pt x="7493" y="3054"/>
                </a:lnTo>
                <a:lnTo>
                  <a:pt x="7499" y="3050"/>
                </a:lnTo>
                <a:lnTo>
                  <a:pt x="7504" y="3046"/>
                </a:lnTo>
                <a:lnTo>
                  <a:pt x="7515" y="3041"/>
                </a:lnTo>
                <a:lnTo>
                  <a:pt x="7524" y="3037"/>
                </a:lnTo>
                <a:lnTo>
                  <a:pt x="7528" y="3035"/>
                </a:lnTo>
                <a:lnTo>
                  <a:pt x="7530" y="3032"/>
                </a:lnTo>
                <a:lnTo>
                  <a:pt x="7530" y="3029"/>
                </a:lnTo>
                <a:lnTo>
                  <a:pt x="7528" y="3026"/>
                </a:lnTo>
                <a:lnTo>
                  <a:pt x="7525" y="3022"/>
                </a:lnTo>
                <a:lnTo>
                  <a:pt x="7519" y="3017"/>
                </a:lnTo>
                <a:lnTo>
                  <a:pt x="7511" y="3011"/>
                </a:lnTo>
                <a:lnTo>
                  <a:pt x="7500" y="3004"/>
                </a:lnTo>
                <a:lnTo>
                  <a:pt x="7457" y="2978"/>
                </a:lnTo>
                <a:lnTo>
                  <a:pt x="7443" y="2969"/>
                </a:lnTo>
                <a:lnTo>
                  <a:pt x="7434" y="2962"/>
                </a:lnTo>
                <a:lnTo>
                  <a:pt x="7431" y="2958"/>
                </a:lnTo>
                <a:lnTo>
                  <a:pt x="7429" y="2955"/>
                </a:lnTo>
                <a:lnTo>
                  <a:pt x="7428" y="2952"/>
                </a:lnTo>
                <a:lnTo>
                  <a:pt x="7429" y="2949"/>
                </a:lnTo>
                <a:lnTo>
                  <a:pt x="7430" y="2946"/>
                </a:lnTo>
                <a:lnTo>
                  <a:pt x="7433" y="2943"/>
                </a:lnTo>
                <a:lnTo>
                  <a:pt x="7442" y="2936"/>
                </a:lnTo>
                <a:lnTo>
                  <a:pt x="7447" y="2932"/>
                </a:lnTo>
                <a:lnTo>
                  <a:pt x="7452" y="2928"/>
                </a:lnTo>
                <a:lnTo>
                  <a:pt x="7455" y="2924"/>
                </a:lnTo>
                <a:lnTo>
                  <a:pt x="7458" y="2920"/>
                </a:lnTo>
                <a:lnTo>
                  <a:pt x="7463" y="2911"/>
                </a:lnTo>
                <a:lnTo>
                  <a:pt x="7467" y="2902"/>
                </a:lnTo>
                <a:lnTo>
                  <a:pt x="7471" y="2895"/>
                </a:lnTo>
                <a:lnTo>
                  <a:pt x="7474" y="2892"/>
                </a:lnTo>
                <a:lnTo>
                  <a:pt x="7477" y="2890"/>
                </a:lnTo>
                <a:lnTo>
                  <a:pt x="7481" y="2888"/>
                </a:lnTo>
                <a:lnTo>
                  <a:pt x="7485" y="2888"/>
                </a:lnTo>
                <a:lnTo>
                  <a:pt x="7490" y="2888"/>
                </a:lnTo>
                <a:lnTo>
                  <a:pt x="7496" y="2890"/>
                </a:lnTo>
                <a:lnTo>
                  <a:pt x="7508" y="2896"/>
                </a:lnTo>
                <a:lnTo>
                  <a:pt x="7520" y="2901"/>
                </a:lnTo>
                <a:lnTo>
                  <a:pt x="7530" y="2905"/>
                </a:lnTo>
                <a:lnTo>
                  <a:pt x="7540" y="2908"/>
                </a:lnTo>
                <a:lnTo>
                  <a:pt x="7544" y="2908"/>
                </a:lnTo>
                <a:lnTo>
                  <a:pt x="7548" y="2908"/>
                </a:lnTo>
                <a:lnTo>
                  <a:pt x="7551" y="2906"/>
                </a:lnTo>
                <a:lnTo>
                  <a:pt x="7555" y="2904"/>
                </a:lnTo>
                <a:lnTo>
                  <a:pt x="7557" y="2900"/>
                </a:lnTo>
                <a:lnTo>
                  <a:pt x="7560" y="2895"/>
                </a:lnTo>
                <a:lnTo>
                  <a:pt x="7562" y="2887"/>
                </a:lnTo>
                <a:lnTo>
                  <a:pt x="7564" y="2879"/>
                </a:lnTo>
                <a:lnTo>
                  <a:pt x="7566" y="2867"/>
                </a:lnTo>
                <a:lnTo>
                  <a:pt x="7569" y="2856"/>
                </a:lnTo>
                <a:lnTo>
                  <a:pt x="7575" y="2837"/>
                </a:lnTo>
                <a:lnTo>
                  <a:pt x="7581" y="2820"/>
                </a:lnTo>
                <a:lnTo>
                  <a:pt x="7583" y="2813"/>
                </a:lnTo>
                <a:lnTo>
                  <a:pt x="7584" y="2807"/>
                </a:lnTo>
                <a:lnTo>
                  <a:pt x="7592" y="2808"/>
                </a:lnTo>
                <a:lnTo>
                  <a:pt x="7595" y="2808"/>
                </a:lnTo>
                <a:lnTo>
                  <a:pt x="7598" y="2807"/>
                </a:lnTo>
                <a:lnTo>
                  <a:pt x="7600" y="2806"/>
                </a:lnTo>
                <a:lnTo>
                  <a:pt x="7603" y="2804"/>
                </a:lnTo>
                <a:lnTo>
                  <a:pt x="7604" y="2800"/>
                </a:lnTo>
                <a:lnTo>
                  <a:pt x="7605" y="2796"/>
                </a:lnTo>
                <a:lnTo>
                  <a:pt x="7607" y="2783"/>
                </a:lnTo>
                <a:lnTo>
                  <a:pt x="7609" y="2771"/>
                </a:lnTo>
                <a:lnTo>
                  <a:pt x="7611" y="2760"/>
                </a:lnTo>
                <a:lnTo>
                  <a:pt x="7612" y="2750"/>
                </a:lnTo>
                <a:lnTo>
                  <a:pt x="7612" y="2745"/>
                </a:lnTo>
                <a:lnTo>
                  <a:pt x="7610" y="2741"/>
                </a:lnTo>
                <a:lnTo>
                  <a:pt x="7608" y="2736"/>
                </a:lnTo>
                <a:lnTo>
                  <a:pt x="7606" y="2732"/>
                </a:lnTo>
                <a:lnTo>
                  <a:pt x="7602" y="2727"/>
                </a:lnTo>
                <a:lnTo>
                  <a:pt x="7597" y="2723"/>
                </a:lnTo>
                <a:lnTo>
                  <a:pt x="7590" y="2718"/>
                </a:lnTo>
                <a:lnTo>
                  <a:pt x="7582" y="2713"/>
                </a:lnTo>
                <a:close/>
                <a:moveTo>
                  <a:pt x="507" y="3268"/>
                </a:moveTo>
                <a:lnTo>
                  <a:pt x="507" y="3268"/>
                </a:lnTo>
                <a:lnTo>
                  <a:pt x="500" y="3268"/>
                </a:lnTo>
                <a:lnTo>
                  <a:pt x="492" y="3265"/>
                </a:lnTo>
                <a:lnTo>
                  <a:pt x="472" y="3256"/>
                </a:lnTo>
                <a:lnTo>
                  <a:pt x="447" y="3245"/>
                </a:lnTo>
                <a:lnTo>
                  <a:pt x="444" y="3239"/>
                </a:lnTo>
                <a:lnTo>
                  <a:pt x="438" y="3226"/>
                </a:lnTo>
                <a:lnTo>
                  <a:pt x="435" y="3217"/>
                </a:lnTo>
                <a:lnTo>
                  <a:pt x="433" y="3208"/>
                </a:lnTo>
                <a:lnTo>
                  <a:pt x="432" y="3200"/>
                </a:lnTo>
                <a:lnTo>
                  <a:pt x="432" y="3192"/>
                </a:lnTo>
                <a:lnTo>
                  <a:pt x="433" y="3190"/>
                </a:lnTo>
                <a:lnTo>
                  <a:pt x="436" y="3189"/>
                </a:lnTo>
                <a:lnTo>
                  <a:pt x="440" y="3189"/>
                </a:lnTo>
                <a:lnTo>
                  <a:pt x="444" y="3191"/>
                </a:lnTo>
                <a:lnTo>
                  <a:pt x="456" y="3197"/>
                </a:lnTo>
                <a:lnTo>
                  <a:pt x="469" y="3205"/>
                </a:lnTo>
                <a:lnTo>
                  <a:pt x="482" y="3213"/>
                </a:lnTo>
                <a:lnTo>
                  <a:pt x="495" y="3220"/>
                </a:lnTo>
                <a:lnTo>
                  <a:pt x="500" y="3221"/>
                </a:lnTo>
                <a:lnTo>
                  <a:pt x="505" y="3222"/>
                </a:lnTo>
                <a:lnTo>
                  <a:pt x="508" y="3221"/>
                </a:lnTo>
                <a:lnTo>
                  <a:pt x="511" y="3218"/>
                </a:lnTo>
                <a:lnTo>
                  <a:pt x="515" y="3211"/>
                </a:lnTo>
                <a:lnTo>
                  <a:pt x="517" y="3204"/>
                </a:lnTo>
                <a:lnTo>
                  <a:pt x="518" y="3192"/>
                </a:lnTo>
                <a:lnTo>
                  <a:pt x="519" y="3189"/>
                </a:lnTo>
                <a:lnTo>
                  <a:pt x="522" y="3200"/>
                </a:lnTo>
                <a:lnTo>
                  <a:pt x="525" y="3210"/>
                </a:lnTo>
                <a:lnTo>
                  <a:pt x="525" y="3221"/>
                </a:lnTo>
                <a:lnTo>
                  <a:pt x="525" y="3233"/>
                </a:lnTo>
                <a:lnTo>
                  <a:pt x="523" y="3243"/>
                </a:lnTo>
                <a:lnTo>
                  <a:pt x="521" y="3253"/>
                </a:lnTo>
                <a:lnTo>
                  <a:pt x="517" y="3261"/>
                </a:lnTo>
                <a:lnTo>
                  <a:pt x="515" y="3264"/>
                </a:lnTo>
                <a:lnTo>
                  <a:pt x="513" y="3267"/>
                </a:lnTo>
                <a:lnTo>
                  <a:pt x="510" y="3268"/>
                </a:lnTo>
                <a:lnTo>
                  <a:pt x="507" y="3268"/>
                </a:lnTo>
                <a:close/>
                <a:moveTo>
                  <a:pt x="648" y="2717"/>
                </a:moveTo>
                <a:lnTo>
                  <a:pt x="648" y="2717"/>
                </a:lnTo>
                <a:lnTo>
                  <a:pt x="641" y="2721"/>
                </a:lnTo>
                <a:lnTo>
                  <a:pt x="633" y="2725"/>
                </a:lnTo>
                <a:lnTo>
                  <a:pt x="625" y="2728"/>
                </a:lnTo>
                <a:lnTo>
                  <a:pt x="616" y="2731"/>
                </a:lnTo>
                <a:lnTo>
                  <a:pt x="607" y="2732"/>
                </a:lnTo>
                <a:lnTo>
                  <a:pt x="598" y="2733"/>
                </a:lnTo>
                <a:lnTo>
                  <a:pt x="590" y="2731"/>
                </a:lnTo>
                <a:lnTo>
                  <a:pt x="587" y="2730"/>
                </a:lnTo>
                <a:lnTo>
                  <a:pt x="584" y="2728"/>
                </a:lnTo>
                <a:lnTo>
                  <a:pt x="581" y="2726"/>
                </a:lnTo>
                <a:lnTo>
                  <a:pt x="579" y="2726"/>
                </a:lnTo>
                <a:lnTo>
                  <a:pt x="576" y="2726"/>
                </a:lnTo>
                <a:lnTo>
                  <a:pt x="573" y="2726"/>
                </a:lnTo>
                <a:lnTo>
                  <a:pt x="569" y="2728"/>
                </a:lnTo>
                <a:lnTo>
                  <a:pt x="566" y="2730"/>
                </a:lnTo>
                <a:lnTo>
                  <a:pt x="562" y="2731"/>
                </a:lnTo>
                <a:lnTo>
                  <a:pt x="560" y="2731"/>
                </a:lnTo>
                <a:lnTo>
                  <a:pt x="558" y="2730"/>
                </a:lnTo>
                <a:lnTo>
                  <a:pt x="556" y="2727"/>
                </a:lnTo>
                <a:lnTo>
                  <a:pt x="554" y="2724"/>
                </a:lnTo>
                <a:lnTo>
                  <a:pt x="549" y="2713"/>
                </a:lnTo>
                <a:lnTo>
                  <a:pt x="542" y="2699"/>
                </a:lnTo>
                <a:lnTo>
                  <a:pt x="534" y="2687"/>
                </a:lnTo>
                <a:lnTo>
                  <a:pt x="520" y="2666"/>
                </a:lnTo>
                <a:lnTo>
                  <a:pt x="515" y="2658"/>
                </a:lnTo>
                <a:lnTo>
                  <a:pt x="515" y="2655"/>
                </a:lnTo>
                <a:lnTo>
                  <a:pt x="515" y="2652"/>
                </a:lnTo>
                <a:lnTo>
                  <a:pt x="516" y="2650"/>
                </a:lnTo>
                <a:lnTo>
                  <a:pt x="519" y="2648"/>
                </a:lnTo>
                <a:lnTo>
                  <a:pt x="524" y="2646"/>
                </a:lnTo>
                <a:lnTo>
                  <a:pt x="530" y="2645"/>
                </a:lnTo>
                <a:lnTo>
                  <a:pt x="536" y="2644"/>
                </a:lnTo>
                <a:lnTo>
                  <a:pt x="542" y="2643"/>
                </a:lnTo>
                <a:lnTo>
                  <a:pt x="546" y="2641"/>
                </a:lnTo>
                <a:lnTo>
                  <a:pt x="550" y="2639"/>
                </a:lnTo>
                <a:lnTo>
                  <a:pt x="555" y="2634"/>
                </a:lnTo>
                <a:lnTo>
                  <a:pt x="558" y="2629"/>
                </a:lnTo>
                <a:lnTo>
                  <a:pt x="560" y="2625"/>
                </a:lnTo>
                <a:lnTo>
                  <a:pt x="561" y="2621"/>
                </a:lnTo>
                <a:lnTo>
                  <a:pt x="562" y="2619"/>
                </a:lnTo>
                <a:lnTo>
                  <a:pt x="563" y="2618"/>
                </a:lnTo>
                <a:lnTo>
                  <a:pt x="564" y="2619"/>
                </a:lnTo>
                <a:lnTo>
                  <a:pt x="567" y="2621"/>
                </a:lnTo>
                <a:lnTo>
                  <a:pt x="569" y="2625"/>
                </a:lnTo>
                <a:lnTo>
                  <a:pt x="572" y="2630"/>
                </a:lnTo>
                <a:lnTo>
                  <a:pt x="576" y="2637"/>
                </a:lnTo>
                <a:lnTo>
                  <a:pt x="580" y="2653"/>
                </a:lnTo>
                <a:lnTo>
                  <a:pt x="584" y="2672"/>
                </a:lnTo>
                <a:lnTo>
                  <a:pt x="585" y="2676"/>
                </a:lnTo>
                <a:lnTo>
                  <a:pt x="587" y="2680"/>
                </a:lnTo>
                <a:lnTo>
                  <a:pt x="589" y="2682"/>
                </a:lnTo>
                <a:lnTo>
                  <a:pt x="592" y="2684"/>
                </a:lnTo>
                <a:lnTo>
                  <a:pt x="595" y="2686"/>
                </a:lnTo>
                <a:lnTo>
                  <a:pt x="598" y="2687"/>
                </a:lnTo>
                <a:lnTo>
                  <a:pt x="606" y="2687"/>
                </a:lnTo>
                <a:lnTo>
                  <a:pt x="613" y="2686"/>
                </a:lnTo>
                <a:lnTo>
                  <a:pt x="619" y="2685"/>
                </a:lnTo>
                <a:lnTo>
                  <a:pt x="625" y="2683"/>
                </a:lnTo>
                <a:lnTo>
                  <a:pt x="631" y="2684"/>
                </a:lnTo>
                <a:lnTo>
                  <a:pt x="637" y="2687"/>
                </a:lnTo>
                <a:lnTo>
                  <a:pt x="643" y="2691"/>
                </a:lnTo>
                <a:lnTo>
                  <a:pt x="648" y="2696"/>
                </a:lnTo>
                <a:lnTo>
                  <a:pt x="651" y="2701"/>
                </a:lnTo>
                <a:lnTo>
                  <a:pt x="653" y="2707"/>
                </a:lnTo>
                <a:lnTo>
                  <a:pt x="652" y="2709"/>
                </a:lnTo>
                <a:lnTo>
                  <a:pt x="652" y="2712"/>
                </a:lnTo>
                <a:lnTo>
                  <a:pt x="650" y="2715"/>
                </a:lnTo>
                <a:lnTo>
                  <a:pt x="648" y="2717"/>
                </a:lnTo>
                <a:close/>
                <a:moveTo>
                  <a:pt x="698" y="2545"/>
                </a:moveTo>
                <a:lnTo>
                  <a:pt x="698" y="2545"/>
                </a:lnTo>
                <a:lnTo>
                  <a:pt x="691" y="2555"/>
                </a:lnTo>
                <a:lnTo>
                  <a:pt x="687" y="2559"/>
                </a:lnTo>
                <a:lnTo>
                  <a:pt x="683" y="2562"/>
                </a:lnTo>
                <a:lnTo>
                  <a:pt x="675" y="2569"/>
                </a:lnTo>
                <a:lnTo>
                  <a:pt x="666" y="2574"/>
                </a:lnTo>
                <a:lnTo>
                  <a:pt x="662" y="2576"/>
                </a:lnTo>
                <a:lnTo>
                  <a:pt x="658" y="2576"/>
                </a:lnTo>
                <a:lnTo>
                  <a:pt x="655" y="2575"/>
                </a:lnTo>
                <a:lnTo>
                  <a:pt x="651" y="2574"/>
                </a:lnTo>
                <a:lnTo>
                  <a:pt x="647" y="2571"/>
                </a:lnTo>
                <a:lnTo>
                  <a:pt x="641" y="2569"/>
                </a:lnTo>
                <a:lnTo>
                  <a:pt x="634" y="2567"/>
                </a:lnTo>
                <a:lnTo>
                  <a:pt x="626" y="2565"/>
                </a:lnTo>
                <a:lnTo>
                  <a:pt x="606" y="2564"/>
                </a:lnTo>
                <a:lnTo>
                  <a:pt x="584" y="2564"/>
                </a:lnTo>
                <a:lnTo>
                  <a:pt x="560" y="2566"/>
                </a:lnTo>
                <a:lnTo>
                  <a:pt x="537" y="2570"/>
                </a:lnTo>
                <a:lnTo>
                  <a:pt x="525" y="2573"/>
                </a:lnTo>
                <a:lnTo>
                  <a:pt x="515" y="2576"/>
                </a:lnTo>
                <a:lnTo>
                  <a:pt x="505" y="2580"/>
                </a:lnTo>
                <a:lnTo>
                  <a:pt x="496" y="2585"/>
                </a:lnTo>
                <a:lnTo>
                  <a:pt x="483" y="2592"/>
                </a:lnTo>
                <a:lnTo>
                  <a:pt x="479" y="2593"/>
                </a:lnTo>
                <a:lnTo>
                  <a:pt x="477" y="2593"/>
                </a:lnTo>
                <a:lnTo>
                  <a:pt x="475" y="2591"/>
                </a:lnTo>
                <a:lnTo>
                  <a:pt x="476" y="2589"/>
                </a:lnTo>
                <a:lnTo>
                  <a:pt x="479" y="2581"/>
                </a:lnTo>
                <a:lnTo>
                  <a:pt x="491" y="2558"/>
                </a:lnTo>
                <a:lnTo>
                  <a:pt x="498" y="2545"/>
                </a:lnTo>
                <a:lnTo>
                  <a:pt x="504" y="2532"/>
                </a:lnTo>
                <a:lnTo>
                  <a:pt x="506" y="2525"/>
                </a:lnTo>
                <a:lnTo>
                  <a:pt x="508" y="2521"/>
                </a:lnTo>
                <a:lnTo>
                  <a:pt x="511" y="2517"/>
                </a:lnTo>
                <a:lnTo>
                  <a:pt x="514" y="2514"/>
                </a:lnTo>
                <a:lnTo>
                  <a:pt x="520" y="2509"/>
                </a:lnTo>
                <a:lnTo>
                  <a:pt x="527" y="2507"/>
                </a:lnTo>
                <a:lnTo>
                  <a:pt x="542" y="2503"/>
                </a:lnTo>
                <a:lnTo>
                  <a:pt x="549" y="2499"/>
                </a:lnTo>
                <a:lnTo>
                  <a:pt x="553" y="2497"/>
                </a:lnTo>
                <a:lnTo>
                  <a:pt x="556" y="2494"/>
                </a:lnTo>
                <a:lnTo>
                  <a:pt x="568" y="2482"/>
                </a:lnTo>
                <a:lnTo>
                  <a:pt x="578" y="2472"/>
                </a:lnTo>
                <a:lnTo>
                  <a:pt x="585" y="2462"/>
                </a:lnTo>
                <a:lnTo>
                  <a:pt x="595" y="2448"/>
                </a:lnTo>
                <a:lnTo>
                  <a:pt x="599" y="2443"/>
                </a:lnTo>
                <a:lnTo>
                  <a:pt x="601" y="2442"/>
                </a:lnTo>
                <a:lnTo>
                  <a:pt x="602" y="2442"/>
                </a:lnTo>
                <a:lnTo>
                  <a:pt x="603" y="2446"/>
                </a:lnTo>
                <a:lnTo>
                  <a:pt x="603" y="2454"/>
                </a:lnTo>
                <a:lnTo>
                  <a:pt x="602" y="2480"/>
                </a:lnTo>
                <a:lnTo>
                  <a:pt x="602" y="2497"/>
                </a:lnTo>
                <a:lnTo>
                  <a:pt x="602" y="2516"/>
                </a:lnTo>
                <a:lnTo>
                  <a:pt x="604" y="2533"/>
                </a:lnTo>
                <a:lnTo>
                  <a:pt x="606" y="2538"/>
                </a:lnTo>
                <a:lnTo>
                  <a:pt x="607" y="2541"/>
                </a:lnTo>
                <a:lnTo>
                  <a:pt x="609" y="2542"/>
                </a:lnTo>
                <a:lnTo>
                  <a:pt x="611" y="2543"/>
                </a:lnTo>
                <a:lnTo>
                  <a:pt x="613" y="2542"/>
                </a:lnTo>
                <a:lnTo>
                  <a:pt x="616" y="2540"/>
                </a:lnTo>
                <a:lnTo>
                  <a:pt x="621" y="2533"/>
                </a:lnTo>
                <a:lnTo>
                  <a:pt x="627" y="2524"/>
                </a:lnTo>
                <a:lnTo>
                  <a:pt x="633" y="2514"/>
                </a:lnTo>
                <a:lnTo>
                  <a:pt x="640" y="2505"/>
                </a:lnTo>
                <a:lnTo>
                  <a:pt x="647" y="2498"/>
                </a:lnTo>
                <a:lnTo>
                  <a:pt x="653" y="2494"/>
                </a:lnTo>
                <a:lnTo>
                  <a:pt x="659" y="2492"/>
                </a:lnTo>
                <a:lnTo>
                  <a:pt x="665" y="2493"/>
                </a:lnTo>
                <a:lnTo>
                  <a:pt x="669" y="2495"/>
                </a:lnTo>
                <a:lnTo>
                  <a:pt x="673" y="2498"/>
                </a:lnTo>
                <a:lnTo>
                  <a:pt x="676" y="2503"/>
                </a:lnTo>
                <a:lnTo>
                  <a:pt x="678" y="2509"/>
                </a:lnTo>
                <a:lnTo>
                  <a:pt x="678" y="2515"/>
                </a:lnTo>
                <a:lnTo>
                  <a:pt x="677" y="2522"/>
                </a:lnTo>
                <a:lnTo>
                  <a:pt x="671" y="2537"/>
                </a:lnTo>
                <a:lnTo>
                  <a:pt x="668" y="2545"/>
                </a:lnTo>
                <a:lnTo>
                  <a:pt x="666" y="2551"/>
                </a:lnTo>
                <a:lnTo>
                  <a:pt x="665" y="2557"/>
                </a:lnTo>
                <a:lnTo>
                  <a:pt x="665" y="2560"/>
                </a:lnTo>
                <a:lnTo>
                  <a:pt x="666" y="2562"/>
                </a:lnTo>
                <a:lnTo>
                  <a:pt x="668" y="2564"/>
                </a:lnTo>
                <a:lnTo>
                  <a:pt x="669" y="2565"/>
                </a:lnTo>
                <a:lnTo>
                  <a:pt x="673" y="2565"/>
                </a:lnTo>
                <a:lnTo>
                  <a:pt x="678" y="2564"/>
                </a:lnTo>
                <a:lnTo>
                  <a:pt x="683" y="2562"/>
                </a:lnTo>
                <a:lnTo>
                  <a:pt x="691" y="2553"/>
                </a:lnTo>
                <a:lnTo>
                  <a:pt x="698" y="2545"/>
                </a:lnTo>
                <a:lnTo>
                  <a:pt x="703" y="2539"/>
                </a:lnTo>
                <a:lnTo>
                  <a:pt x="706" y="2536"/>
                </a:lnTo>
                <a:lnTo>
                  <a:pt x="708" y="2532"/>
                </a:lnTo>
                <a:lnTo>
                  <a:pt x="698" y="2545"/>
                </a:lnTo>
                <a:close/>
                <a:moveTo>
                  <a:pt x="1277" y="2978"/>
                </a:moveTo>
                <a:lnTo>
                  <a:pt x="1277" y="2978"/>
                </a:lnTo>
                <a:lnTo>
                  <a:pt x="1272" y="2986"/>
                </a:lnTo>
                <a:lnTo>
                  <a:pt x="1267" y="2993"/>
                </a:lnTo>
                <a:lnTo>
                  <a:pt x="1263" y="2998"/>
                </a:lnTo>
                <a:lnTo>
                  <a:pt x="1259" y="3002"/>
                </a:lnTo>
                <a:lnTo>
                  <a:pt x="1251" y="3008"/>
                </a:lnTo>
                <a:lnTo>
                  <a:pt x="1244" y="3015"/>
                </a:lnTo>
                <a:lnTo>
                  <a:pt x="1238" y="3019"/>
                </a:lnTo>
                <a:lnTo>
                  <a:pt x="1232" y="3022"/>
                </a:lnTo>
                <a:lnTo>
                  <a:pt x="1224" y="3023"/>
                </a:lnTo>
                <a:lnTo>
                  <a:pt x="1215" y="3024"/>
                </a:lnTo>
                <a:lnTo>
                  <a:pt x="1207" y="3024"/>
                </a:lnTo>
                <a:lnTo>
                  <a:pt x="1199" y="3023"/>
                </a:lnTo>
                <a:lnTo>
                  <a:pt x="1192" y="3021"/>
                </a:lnTo>
                <a:lnTo>
                  <a:pt x="1187" y="3019"/>
                </a:lnTo>
                <a:lnTo>
                  <a:pt x="1185" y="3017"/>
                </a:lnTo>
                <a:lnTo>
                  <a:pt x="1182" y="3014"/>
                </a:lnTo>
                <a:lnTo>
                  <a:pt x="1177" y="3004"/>
                </a:lnTo>
                <a:lnTo>
                  <a:pt x="1171" y="2992"/>
                </a:lnTo>
                <a:lnTo>
                  <a:pt x="1166" y="2978"/>
                </a:lnTo>
                <a:lnTo>
                  <a:pt x="1157" y="2954"/>
                </a:lnTo>
                <a:lnTo>
                  <a:pt x="1153" y="2944"/>
                </a:lnTo>
                <a:lnTo>
                  <a:pt x="1162" y="2942"/>
                </a:lnTo>
                <a:lnTo>
                  <a:pt x="1170" y="2939"/>
                </a:lnTo>
                <a:lnTo>
                  <a:pt x="1177" y="2937"/>
                </a:lnTo>
                <a:lnTo>
                  <a:pt x="1183" y="2935"/>
                </a:lnTo>
                <a:lnTo>
                  <a:pt x="1188" y="2935"/>
                </a:lnTo>
                <a:lnTo>
                  <a:pt x="1190" y="2937"/>
                </a:lnTo>
                <a:lnTo>
                  <a:pt x="1192" y="2938"/>
                </a:lnTo>
                <a:lnTo>
                  <a:pt x="1195" y="2945"/>
                </a:lnTo>
                <a:lnTo>
                  <a:pt x="1198" y="2955"/>
                </a:lnTo>
                <a:lnTo>
                  <a:pt x="1201" y="2967"/>
                </a:lnTo>
                <a:lnTo>
                  <a:pt x="1202" y="2977"/>
                </a:lnTo>
                <a:lnTo>
                  <a:pt x="1203" y="2985"/>
                </a:lnTo>
                <a:lnTo>
                  <a:pt x="1204" y="2991"/>
                </a:lnTo>
                <a:lnTo>
                  <a:pt x="1206" y="2994"/>
                </a:lnTo>
                <a:lnTo>
                  <a:pt x="1207" y="2995"/>
                </a:lnTo>
                <a:lnTo>
                  <a:pt x="1209" y="2995"/>
                </a:lnTo>
                <a:lnTo>
                  <a:pt x="1214" y="2992"/>
                </a:lnTo>
                <a:lnTo>
                  <a:pt x="1221" y="2985"/>
                </a:lnTo>
                <a:lnTo>
                  <a:pt x="1225" y="2981"/>
                </a:lnTo>
                <a:lnTo>
                  <a:pt x="1229" y="2978"/>
                </a:lnTo>
                <a:lnTo>
                  <a:pt x="1237" y="2974"/>
                </a:lnTo>
                <a:lnTo>
                  <a:pt x="1244" y="2971"/>
                </a:lnTo>
                <a:lnTo>
                  <a:pt x="1250" y="2969"/>
                </a:lnTo>
                <a:lnTo>
                  <a:pt x="1252" y="2967"/>
                </a:lnTo>
                <a:lnTo>
                  <a:pt x="1254" y="2965"/>
                </a:lnTo>
                <a:lnTo>
                  <a:pt x="1256" y="2962"/>
                </a:lnTo>
                <a:lnTo>
                  <a:pt x="1257" y="2958"/>
                </a:lnTo>
                <a:lnTo>
                  <a:pt x="1258" y="2953"/>
                </a:lnTo>
                <a:lnTo>
                  <a:pt x="1259" y="2948"/>
                </a:lnTo>
                <a:lnTo>
                  <a:pt x="1259" y="2932"/>
                </a:lnTo>
                <a:lnTo>
                  <a:pt x="1256" y="2899"/>
                </a:lnTo>
                <a:lnTo>
                  <a:pt x="1254" y="2884"/>
                </a:lnTo>
                <a:lnTo>
                  <a:pt x="1254" y="2873"/>
                </a:lnTo>
                <a:lnTo>
                  <a:pt x="1255" y="2863"/>
                </a:lnTo>
                <a:lnTo>
                  <a:pt x="1257" y="2855"/>
                </a:lnTo>
                <a:lnTo>
                  <a:pt x="1258" y="2851"/>
                </a:lnTo>
                <a:lnTo>
                  <a:pt x="1260" y="2849"/>
                </a:lnTo>
                <a:lnTo>
                  <a:pt x="1263" y="2846"/>
                </a:lnTo>
                <a:lnTo>
                  <a:pt x="1266" y="2845"/>
                </a:lnTo>
                <a:lnTo>
                  <a:pt x="1269" y="2843"/>
                </a:lnTo>
                <a:lnTo>
                  <a:pt x="1272" y="2841"/>
                </a:lnTo>
                <a:lnTo>
                  <a:pt x="1276" y="2835"/>
                </a:lnTo>
                <a:lnTo>
                  <a:pt x="1278" y="2829"/>
                </a:lnTo>
                <a:lnTo>
                  <a:pt x="1280" y="2824"/>
                </a:lnTo>
                <a:lnTo>
                  <a:pt x="1281" y="2821"/>
                </a:lnTo>
                <a:lnTo>
                  <a:pt x="1282" y="2821"/>
                </a:lnTo>
                <a:lnTo>
                  <a:pt x="1285" y="2837"/>
                </a:lnTo>
                <a:lnTo>
                  <a:pt x="1287" y="2853"/>
                </a:lnTo>
                <a:lnTo>
                  <a:pt x="1289" y="2871"/>
                </a:lnTo>
                <a:lnTo>
                  <a:pt x="1290" y="2891"/>
                </a:lnTo>
                <a:lnTo>
                  <a:pt x="1290" y="2912"/>
                </a:lnTo>
                <a:lnTo>
                  <a:pt x="1288" y="2932"/>
                </a:lnTo>
                <a:lnTo>
                  <a:pt x="1286" y="2950"/>
                </a:lnTo>
                <a:lnTo>
                  <a:pt x="1282" y="2966"/>
                </a:lnTo>
                <a:lnTo>
                  <a:pt x="1280" y="2972"/>
                </a:lnTo>
                <a:lnTo>
                  <a:pt x="1277" y="2978"/>
                </a:lnTo>
                <a:close/>
                <a:moveTo>
                  <a:pt x="1563" y="4457"/>
                </a:moveTo>
                <a:lnTo>
                  <a:pt x="1563" y="4457"/>
                </a:lnTo>
                <a:lnTo>
                  <a:pt x="1565" y="4445"/>
                </a:lnTo>
                <a:lnTo>
                  <a:pt x="1568" y="4438"/>
                </a:lnTo>
                <a:lnTo>
                  <a:pt x="1570" y="4436"/>
                </a:lnTo>
                <a:lnTo>
                  <a:pt x="1572" y="4436"/>
                </a:lnTo>
                <a:lnTo>
                  <a:pt x="1574" y="4438"/>
                </a:lnTo>
                <a:lnTo>
                  <a:pt x="1576" y="4442"/>
                </a:lnTo>
                <a:lnTo>
                  <a:pt x="1577" y="4447"/>
                </a:lnTo>
                <a:lnTo>
                  <a:pt x="1577" y="4450"/>
                </a:lnTo>
                <a:lnTo>
                  <a:pt x="1576" y="4452"/>
                </a:lnTo>
                <a:lnTo>
                  <a:pt x="1574" y="4453"/>
                </a:lnTo>
                <a:lnTo>
                  <a:pt x="1568" y="4454"/>
                </a:lnTo>
                <a:lnTo>
                  <a:pt x="1565" y="4455"/>
                </a:lnTo>
                <a:lnTo>
                  <a:pt x="1563" y="4457"/>
                </a:lnTo>
                <a:close/>
                <a:moveTo>
                  <a:pt x="2161" y="3680"/>
                </a:moveTo>
                <a:lnTo>
                  <a:pt x="2161" y="3680"/>
                </a:lnTo>
                <a:lnTo>
                  <a:pt x="2161" y="3676"/>
                </a:lnTo>
                <a:lnTo>
                  <a:pt x="2162" y="3672"/>
                </a:lnTo>
                <a:lnTo>
                  <a:pt x="2163" y="3668"/>
                </a:lnTo>
                <a:lnTo>
                  <a:pt x="2165" y="3664"/>
                </a:lnTo>
                <a:lnTo>
                  <a:pt x="2171" y="3657"/>
                </a:lnTo>
                <a:lnTo>
                  <a:pt x="2178" y="3651"/>
                </a:lnTo>
                <a:lnTo>
                  <a:pt x="2187" y="3647"/>
                </a:lnTo>
                <a:lnTo>
                  <a:pt x="2196" y="3643"/>
                </a:lnTo>
                <a:lnTo>
                  <a:pt x="2205" y="3642"/>
                </a:lnTo>
                <a:lnTo>
                  <a:pt x="2214" y="3642"/>
                </a:lnTo>
                <a:lnTo>
                  <a:pt x="2220" y="3644"/>
                </a:lnTo>
                <a:lnTo>
                  <a:pt x="2221" y="3645"/>
                </a:lnTo>
                <a:lnTo>
                  <a:pt x="2221" y="3647"/>
                </a:lnTo>
                <a:lnTo>
                  <a:pt x="2219" y="3650"/>
                </a:lnTo>
                <a:lnTo>
                  <a:pt x="2215" y="3655"/>
                </a:lnTo>
                <a:lnTo>
                  <a:pt x="2210" y="3662"/>
                </a:lnTo>
                <a:lnTo>
                  <a:pt x="2205" y="3670"/>
                </a:lnTo>
                <a:lnTo>
                  <a:pt x="2202" y="3674"/>
                </a:lnTo>
                <a:lnTo>
                  <a:pt x="2201" y="3679"/>
                </a:lnTo>
                <a:lnTo>
                  <a:pt x="2200" y="3685"/>
                </a:lnTo>
                <a:lnTo>
                  <a:pt x="2199" y="3691"/>
                </a:lnTo>
                <a:lnTo>
                  <a:pt x="2199" y="3694"/>
                </a:lnTo>
                <a:lnTo>
                  <a:pt x="2200" y="3697"/>
                </a:lnTo>
                <a:lnTo>
                  <a:pt x="2203" y="3701"/>
                </a:lnTo>
                <a:lnTo>
                  <a:pt x="2208" y="3705"/>
                </a:lnTo>
                <a:lnTo>
                  <a:pt x="2215" y="3707"/>
                </a:lnTo>
                <a:lnTo>
                  <a:pt x="2222" y="3709"/>
                </a:lnTo>
                <a:lnTo>
                  <a:pt x="2231" y="3710"/>
                </a:lnTo>
                <a:lnTo>
                  <a:pt x="2249" y="3710"/>
                </a:lnTo>
                <a:lnTo>
                  <a:pt x="2269" y="3708"/>
                </a:lnTo>
                <a:lnTo>
                  <a:pt x="2287" y="3705"/>
                </a:lnTo>
                <a:lnTo>
                  <a:pt x="2308" y="3702"/>
                </a:lnTo>
                <a:lnTo>
                  <a:pt x="2313" y="3701"/>
                </a:lnTo>
                <a:lnTo>
                  <a:pt x="2318" y="3698"/>
                </a:lnTo>
                <a:lnTo>
                  <a:pt x="2328" y="3689"/>
                </a:lnTo>
                <a:lnTo>
                  <a:pt x="2333" y="3686"/>
                </a:lnTo>
                <a:lnTo>
                  <a:pt x="2339" y="3683"/>
                </a:lnTo>
                <a:lnTo>
                  <a:pt x="2341" y="3683"/>
                </a:lnTo>
                <a:lnTo>
                  <a:pt x="2344" y="3684"/>
                </a:lnTo>
                <a:lnTo>
                  <a:pt x="2347" y="3685"/>
                </a:lnTo>
                <a:lnTo>
                  <a:pt x="2350" y="3687"/>
                </a:lnTo>
                <a:lnTo>
                  <a:pt x="2335" y="3708"/>
                </a:lnTo>
                <a:lnTo>
                  <a:pt x="2323" y="3724"/>
                </a:lnTo>
                <a:lnTo>
                  <a:pt x="2312" y="3736"/>
                </a:lnTo>
                <a:lnTo>
                  <a:pt x="2309" y="3738"/>
                </a:lnTo>
                <a:lnTo>
                  <a:pt x="2304" y="3739"/>
                </a:lnTo>
                <a:lnTo>
                  <a:pt x="2298" y="3739"/>
                </a:lnTo>
                <a:lnTo>
                  <a:pt x="2290" y="3739"/>
                </a:lnTo>
                <a:lnTo>
                  <a:pt x="2271" y="3738"/>
                </a:lnTo>
                <a:lnTo>
                  <a:pt x="2250" y="3735"/>
                </a:lnTo>
                <a:lnTo>
                  <a:pt x="2207" y="3728"/>
                </a:lnTo>
                <a:lnTo>
                  <a:pt x="2190" y="3726"/>
                </a:lnTo>
                <a:lnTo>
                  <a:pt x="2177" y="3725"/>
                </a:lnTo>
                <a:lnTo>
                  <a:pt x="2172" y="3725"/>
                </a:lnTo>
                <a:lnTo>
                  <a:pt x="2169" y="3724"/>
                </a:lnTo>
                <a:lnTo>
                  <a:pt x="2166" y="3723"/>
                </a:lnTo>
                <a:lnTo>
                  <a:pt x="2164" y="3721"/>
                </a:lnTo>
                <a:lnTo>
                  <a:pt x="2162" y="3719"/>
                </a:lnTo>
                <a:lnTo>
                  <a:pt x="2161" y="3717"/>
                </a:lnTo>
                <a:lnTo>
                  <a:pt x="2161" y="3711"/>
                </a:lnTo>
                <a:lnTo>
                  <a:pt x="2162" y="3696"/>
                </a:lnTo>
                <a:lnTo>
                  <a:pt x="2162" y="3688"/>
                </a:lnTo>
                <a:lnTo>
                  <a:pt x="2161" y="3680"/>
                </a:lnTo>
                <a:close/>
                <a:moveTo>
                  <a:pt x="2244" y="4005"/>
                </a:moveTo>
                <a:lnTo>
                  <a:pt x="2244" y="4005"/>
                </a:lnTo>
                <a:lnTo>
                  <a:pt x="2240" y="4006"/>
                </a:lnTo>
                <a:lnTo>
                  <a:pt x="2235" y="4006"/>
                </a:lnTo>
                <a:lnTo>
                  <a:pt x="2226" y="4005"/>
                </a:lnTo>
                <a:lnTo>
                  <a:pt x="2218" y="4002"/>
                </a:lnTo>
                <a:lnTo>
                  <a:pt x="2211" y="3998"/>
                </a:lnTo>
                <a:lnTo>
                  <a:pt x="2204" y="3991"/>
                </a:lnTo>
                <a:lnTo>
                  <a:pt x="2196" y="3984"/>
                </a:lnTo>
                <a:lnTo>
                  <a:pt x="2180" y="3970"/>
                </a:lnTo>
                <a:lnTo>
                  <a:pt x="2177" y="3966"/>
                </a:lnTo>
                <a:lnTo>
                  <a:pt x="2174" y="3961"/>
                </a:lnTo>
                <a:lnTo>
                  <a:pt x="2173" y="3955"/>
                </a:lnTo>
                <a:lnTo>
                  <a:pt x="2172" y="3949"/>
                </a:lnTo>
                <a:lnTo>
                  <a:pt x="2172" y="3943"/>
                </a:lnTo>
                <a:lnTo>
                  <a:pt x="2173" y="3937"/>
                </a:lnTo>
                <a:lnTo>
                  <a:pt x="2177" y="3925"/>
                </a:lnTo>
                <a:lnTo>
                  <a:pt x="2181" y="3916"/>
                </a:lnTo>
                <a:lnTo>
                  <a:pt x="2184" y="3912"/>
                </a:lnTo>
                <a:lnTo>
                  <a:pt x="2187" y="3910"/>
                </a:lnTo>
                <a:lnTo>
                  <a:pt x="2189" y="3909"/>
                </a:lnTo>
                <a:lnTo>
                  <a:pt x="2192" y="3910"/>
                </a:lnTo>
                <a:lnTo>
                  <a:pt x="2194" y="3913"/>
                </a:lnTo>
                <a:lnTo>
                  <a:pt x="2195" y="3917"/>
                </a:lnTo>
                <a:lnTo>
                  <a:pt x="2197" y="3922"/>
                </a:lnTo>
                <a:lnTo>
                  <a:pt x="2199" y="3927"/>
                </a:lnTo>
                <a:lnTo>
                  <a:pt x="2202" y="3930"/>
                </a:lnTo>
                <a:lnTo>
                  <a:pt x="2205" y="3933"/>
                </a:lnTo>
                <a:lnTo>
                  <a:pt x="2212" y="3938"/>
                </a:lnTo>
                <a:lnTo>
                  <a:pt x="2220" y="3942"/>
                </a:lnTo>
                <a:lnTo>
                  <a:pt x="2230" y="3945"/>
                </a:lnTo>
                <a:lnTo>
                  <a:pt x="2239" y="3950"/>
                </a:lnTo>
                <a:lnTo>
                  <a:pt x="2249" y="3956"/>
                </a:lnTo>
                <a:lnTo>
                  <a:pt x="2254" y="3961"/>
                </a:lnTo>
                <a:lnTo>
                  <a:pt x="2259" y="3966"/>
                </a:lnTo>
                <a:lnTo>
                  <a:pt x="2264" y="3971"/>
                </a:lnTo>
                <a:lnTo>
                  <a:pt x="2269" y="3975"/>
                </a:lnTo>
                <a:lnTo>
                  <a:pt x="2273" y="3977"/>
                </a:lnTo>
                <a:lnTo>
                  <a:pt x="2277" y="3978"/>
                </a:lnTo>
                <a:lnTo>
                  <a:pt x="2281" y="3979"/>
                </a:lnTo>
                <a:lnTo>
                  <a:pt x="2285" y="3978"/>
                </a:lnTo>
                <a:lnTo>
                  <a:pt x="2289" y="3977"/>
                </a:lnTo>
                <a:lnTo>
                  <a:pt x="2292" y="3974"/>
                </a:lnTo>
                <a:lnTo>
                  <a:pt x="2299" y="3968"/>
                </a:lnTo>
                <a:lnTo>
                  <a:pt x="2306" y="3961"/>
                </a:lnTo>
                <a:lnTo>
                  <a:pt x="2320" y="3943"/>
                </a:lnTo>
                <a:lnTo>
                  <a:pt x="2332" y="3930"/>
                </a:lnTo>
                <a:lnTo>
                  <a:pt x="2342" y="3920"/>
                </a:lnTo>
                <a:lnTo>
                  <a:pt x="2352" y="3908"/>
                </a:lnTo>
                <a:lnTo>
                  <a:pt x="2358" y="3901"/>
                </a:lnTo>
                <a:lnTo>
                  <a:pt x="2365" y="3891"/>
                </a:lnTo>
                <a:lnTo>
                  <a:pt x="2368" y="3886"/>
                </a:lnTo>
                <a:lnTo>
                  <a:pt x="2371" y="3883"/>
                </a:lnTo>
                <a:lnTo>
                  <a:pt x="2374" y="3881"/>
                </a:lnTo>
                <a:lnTo>
                  <a:pt x="2377" y="3881"/>
                </a:lnTo>
                <a:lnTo>
                  <a:pt x="2380" y="3882"/>
                </a:lnTo>
                <a:lnTo>
                  <a:pt x="2382" y="3884"/>
                </a:lnTo>
                <a:lnTo>
                  <a:pt x="2387" y="3892"/>
                </a:lnTo>
                <a:lnTo>
                  <a:pt x="2391" y="3902"/>
                </a:lnTo>
                <a:lnTo>
                  <a:pt x="2395" y="3915"/>
                </a:lnTo>
                <a:lnTo>
                  <a:pt x="2403" y="3943"/>
                </a:lnTo>
                <a:lnTo>
                  <a:pt x="2333" y="3971"/>
                </a:lnTo>
                <a:lnTo>
                  <a:pt x="2280" y="3991"/>
                </a:lnTo>
                <a:lnTo>
                  <a:pt x="2244" y="4005"/>
                </a:lnTo>
                <a:close/>
                <a:moveTo>
                  <a:pt x="3561" y="3498"/>
                </a:moveTo>
                <a:lnTo>
                  <a:pt x="3561" y="3498"/>
                </a:lnTo>
                <a:lnTo>
                  <a:pt x="3566" y="3495"/>
                </a:lnTo>
                <a:lnTo>
                  <a:pt x="3571" y="3494"/>
                </a:lnTo>
                <a:lnTo>
                  <a:pt x="3577" y="3493"/>
                </a:lnTo>
                <a:lnTo>
                  <a:pt x="3580" y="3494"/>
                </a:lnTo>
                <a:lnTo>
                  <a:pt x="3584" y="3496"/>
                </a:lnTo>
                <a:lnTo>
                  <a:pt x="3588" y="3498"/>
                </a:lnTo>
                <a:lnTo>
                  <a:pt x="3592" y="3501"/>
                </a:lnTo>
                <a:lnTo>
                  <a:pt x="3595" y="3506"/>
                </a:lnTo>
                <a:lnTo>
                  <a:pt x="3599" y="3512"/>
                </a:lnTo>
                <a:lnTo>
                  <a:pt x="3603" y="3519"/>
                </a:lnTo>
                <a:lnTo>
                  <a:pt x="3607" y="3528"/>
                </a:lnTo>
                <a:lnTo>
                  <a:pt x="3612" y="3545"/>
                </a:lnTo>
                <a:lnTo>
                  <a:pt x="3615" y="3557"/>
                </a:lnTo>
                <a:lnTo>
                  <a:pt x="3616" y="3565"/>
                </a:lnTo>
                <a:lnTo>
                  <a:pt x="3616" y="3570"/>
                </a:lnTo>
                <a:lnTo>
                  <a:pt x="3614" y="3577"/>
                </a:lnTo>
                <a:lnTo>
                  <a:pt x="3614" y="3582"/>
                </a:lnTo>
                <a:lnTo>
                  <a:pt x="3614" y="3589"/>
                </a:lnTo>
                <a:lnTo>
                  <a:pt x="3616" y="3596"/>
                </a:lnTo>
                <a:lnTo>
                  <a:pt x="3620" y="3600"/>
                </a:lnTo>
                <a:lnTo>
                  <a:pt x="3624" y="3603"/>
                </a:lnTo>
                <a:lnTo>
                  <a:pt x="3629" y="3605"/>
                </a:lnTo>
                <a:lnTo>
                  <a:pt x="3635" y="3605"/>
                </a:lnTo>
                <a:lnTo>
                  <a:pt x="3643" y="3604"/>
                </a:lnTo>
                <a:lnTo>
                  <a:pt x="3657" y="3604"/>
                </a:lnTo>
                <a:lnTo>
                  <a:pt x="3660" y="3604"/>
                </a:lnTo>
                <a:lnTo>
                  <a:pt x="3662" y="3605"/>
                </a:lnTo>
                <a:lnTo>
                  <a:pt x="3664" y="3607"/>
                </a:lnTo>
                <a:lnTo>
                  <a:pt x="3665" y="3609"/>
                </a:lnTo>
                <a:lnTo>
                  <a:pt x="3665" y="3616"/>
                </a:lnTo>
                <a:lnTo>
                  <a:pt x="3664" y="3624"/>
                </a:lnTo>
                <a:lnTo>
                  <a:pt x="3661" y="3634"/>
                </a:lnTo>
                <a:lnTo>
                  <a:pt x="3658" y="3644"/>
                </a:lnTo>
                <a:lnTo>
                  <a:pt x="3649" y="3665"/>
                </a:lnTo>
                <a:lnTo>
                  <a:pt x="3647" y="3669"/>
                </a:lnTo>
                <a:lnTo>
                  <a:pt x="3644" y="3672"/>
                </a:lnTo>
                <a:lnTo>
                  <a:pt x="3641" y="3674"/>
                </a:lnTo>
                <a:lnTo>
                  <a:pt x="3638" y="3675"/>
                </a:lnTo>
                <a:lnTo>
                  <a:pt x="3635" y="3675"/>
                </a:lnTo>
                <a:lnTo>
                  <a:pt x="3632" y="3675"/>
                </a:lnTo>
                <a:lnTo>
                  <a:pt x="3625" y="3672"/>
                </a:lnTo>
                <a:lnTo>
                  <a:pt x="3619" y="3667"/>
                </a:lnTo>
                <a:lnTo>
                  <a:pt x="3613" y="3662"/>
                </a:lnTo>
                <a:lnTo>
                  <a:pt x="3603" y="3654"/>
                </a:lnTo>
                <a:lnTo>
                  <a:pt x="3601" y="3651"/>
                </a:lnTo>
                <a:lnTo>
                  <a:pt x="3598" y="3645"/>
                </a:lnTo>
                <a:lnTo>
                  <a:pt x="3594" y="3626"/>
                </a:lnTo>
                <a:lnTo>
                  <a:pt x="3584" y="3575"/>
                </a:lnTo>
                <a:lnTo>
                  <a:pt x="3578" y="3548"/>
                </a:lnTo>
                <a:lnTo>
                  <a:pt x="3573" y="3524"/>
                </a:lnTo>
                <a:lnTo>
                  <a:pt x="3570" y="3515"/>
                </a:lnTo>
                <a:lnTo>
                  <a:pt x="3567" y="3507"/>
                </a:lnTo>
                <a:lnTo>
                  <a:pt x="3564" y="3501"/>
                </a:lnTo>
                <a:lnTo>
                  <a:pt x="3561" y="3498"/>
                </a:lnTo>
                <a:close/>
                <a:moveTo>
                  <a:pt x="3672" y="3834"/>
                </a:moveTo>
                <a:lnTo>
                  <a:pt x="3672" y="3834"/>
                </a:lnTo>
                <a:lnTo>
                  <a:pt x="3643" y="3837"/>
                </a:lnTo>
                <a:lnTo>
                  <a:pt x="3618" y="3839"/>
                </a:lnTo>
                <a:lnTo>
                  <a:pt x="3599" y="3842"/>
                </a:lnTo>
                <a:lnTo>
                  <a:pt x="3596" y="3842"/>
                </a:lnTo>
                <a:lnTo>
                  <a:pt x="3593" y="3842"/>
                </a:lnTo>
                <a:lnTo>
                  <a:pt x="3590" y="3841"/>
                </a:lnTo>
                <a:lnTo>
                  <a:pt x="3588" y="3839"/>
                </a:lnTo>
                <a:lnTo>
                  <a:pt x="3584" y="3835"/>
                </a:lnTo>
                <a:lnTo>
                  <a:pt x="3582" y="3828"/>
                </a:lnTo>
                <a:lnTo>
                  <a:pt x="3579" y="3820"/>
                </a:lnTo>
                <a:lnTo>
                  <a:pt x="3577" y="3810"/>
                </a:lnTo>
                <a:lnTo>
                  <a:pt x="3573" y="3789"/>
                </a:lnTo>
                <a:lnTo>
                  <a:pt x="3572" y="3784"/>
                </a:lnTo>
                <a:lnTo>
                  <a:pt x="3572" y="3780"/>
                </a:lnTo>
                <a:lnTo>
                  <a:pt x="3572" y="3777"/>
                </a:lnTo>
                <a:lnTo>
                  <a:pt x="3573" y="3774"/>
                </a:lnTo>
                <a:lnTo>
                  <a:pt x="3575" y="3773"/>
                </a:lnTo>
                <a:lnTo>
                  <a:pt x="3577" y="3772"/>
                </a:lnTo>
                <a:lnTo>
                  <a:pt x="3580" y="3772"/>
                </a:lnTo>
                <a:lnTo>
                  <a:pt x="3583" y="3773"/>
                </a:lnTo>
                <a:lnTo>
                  <a:pt x="3590" y="3775"/>
                </a:lnTo>
                <a:lnTo>
                  <a:pt x="3597" y="3780"/>
                </a:lnTo>
                <a:lnTo>
                  <a:pt x="3604" y="3786"/>
                </a:lnTo>
                <a:lnTo>
                  <a:pt x="3610" y="3793"/>
                </a:lnTo>
                <a:lnTo>
                  <a:pt x="3620" y="3804"/>
                </a:lnTo>
                <a:lnTo>
                  <a:pt x="3624" y="3807"/>
                </a:lnTo>
                <a:lnTo>
                  <a:pt x="3627" y="3809"/>
                </a:lnTo>
                <a:lnTo>
                  <a:pt x="3631" y="3810"/>
                </a:lnTo>
                <a:lnTo>
                  <a:pt x="3635" y="3808"/>
                </a:lnTo>
                <a:lnTo>
                  <a:pt x="3639" y="3805"/>
                </a:lnTo>
                <a:lnTo>
                  <a:pt x="3645" y="3800"/>
                </a:lnTo>
                <a:lnTo>
                  <a:pt x="3651" y="3796"/>
                </a:lnTo>
                <a:lnTo>
                  <a:pt x="3657" y="3793"/>
                </a:lnTo>
                <a:lnTo>
                  <a:pt x="3662" y="3793"/>
                </a:lnTo>
                <a:lnTo>
                  <a:pt x="3668" y="3793"/>
                </a:lnTo>
                <a:lnTo>
                  <a:pt x="3679" y="3795"/>
                </a:lnTo>
                <a:lnTo>
                  <a:pt x="3685" y="3796"/>
                </a:lnTo>
                <a:lnTo>
                  <a:pt x="3690" y="3797"/>
                </a:lnTo>
                <a:lnTo>
                  <a:pt x="3693" y="3797"/>
                </a:lnTo>
                <a:lnTo>
                  <a:pt x="3694" y="3798"/>
                </a:lnTo>
                <a:lnTo>
                  <a:pt x="3695" y="3800"/>
                </a:lnTo>
                <a:lnTo>
                  <a:pt x="3695" y="3802"/>
                </a:lnTo>
                <a:lnTo>
                  <a:pt x="3694" y="3808"/>
                </a:lnTo>
                <a:lnTo>
                  <a:pt x="3691" y="3814"/>
                </a:lnTo>
                <a:lnTo>
                  <a:pt x="3686" y="3821"/>
                </a:lnTo>
                <a:lnTo>
                  <a:pt x="3681" y="3827"/>
                </a:lnTo>
                <a:lnTo>
                  <a:pt x="3676" y="3832"/>
                </a:lnTo>
                <a:lnTo>
                  <a:pt x="3672" y="3834"/>
                </a:lnTo>
                <a:close/>
              </a:path>
            </a:pathLst>
          </a:custGeom>
          <a:solidFill>
            <a:srgbClr val="21F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110" y="457136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499110" y="499110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30805" y="4759325"/>
            <a:ext cx="20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342265" y="245554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342265" y="287528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2805" y="3542030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0"/>
          <p:cNvSpPr txBox="1"/>
          <p:nvPr/>
        </p:nvSpPr>
        <p:spPr>
          <a:xfrm flipH="1">
            <a:off x="7266940" y="165163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7266940" y="207137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471285" y="2889885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8626475" y="335661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8626475" y="377634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478395" y="4584700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flipH="1">
            <a:off x="8612505" y="509460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8612505" y="551434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471285" y="5363845"/>
            <a:ext cx="208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苹果"/>
          <p:cNvSpPr/>
          <p:nvPr/>
        </p:nvSpPr>
        <p:spPr bwMode="auto">
          <a:xfrm rot="900000">
            <a:off x="4947285" y="326771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苹果"/>
          <p:cNvSpPr/>
          <p:nvPr/>
        </p:nvSpPr>
        <p:spPr bwMode="auto">
          <a:xfrm rot="19920000">
            <a:off x="4493895" y="437832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苹果"/>
          <p:cNvSpPr/>
          <p:nvPr/>
        </p:nvSpPr>
        <p:spPr bwMode="auto">
          <a:xfrm rot="21240000">
            <a:off x="6046470" y="290449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4E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苹果"/>
          <p:cNvSpPr/>
          <p:nvPr/>
        </p:nvSpPr>
        <p:spPr bwMode="auto">
          <a:xfrm rot="180000">
            <a:off x="6713855" y="413575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EB7E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苹果"/>
          <p:cNvSpPr/>
          <p:nvPr/>
        </p:nvSpPr>
        <p:spPr bwMode="auto">
          <a:xfrm rot="20820000">
            <a:off x="5706110" y="482028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3440" y="4584700"/>
            <a:ext cx="5556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93740" y="4994275"/>
            <a:ext cx="6045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3490" y="3463925"/>
            <a:ext cx="615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2520" y="3060700"/>
            <a:ext cx="603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9905" y="4291965"/>
            <a:ext cx="618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41985" y="1109980"/>
            <a:ext cx="4337050" cy="1176020"/>
            <a:chOff x="1515" y="2396"/>
            <a:chExt cx="6830" cy="1852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2195" y="274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1515" y="3410"/>
              <a:ext cx="6831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A</a:t>
              </a:r>
              <a:endParaRPr lang="en-US" altLang="zh-CN" sz="44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1985" y="2501265"/>
            <a:ext cx="4337685" cy="1176655"/>
            <a:chOff x="1515" y="2396"/>
            <a:chExt cx="6831" cy="1853"/>
          </a:xfrm>
        </p:grpSpPr>
        <p:sp>
          <p:nvSpPr>
            <p:cNvPr id="29" name="文本框 20"/>
            <p:cNvSpPr txBox="1"/>
            <p:nvPr/>
          </p:nvSpPr>
          <p:spPr>
            <a:xfrm flipH="1">
              <a:off x="2195" y="274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2"/>
            <p:cNvSpPr txBox="1"/>
            <p:nvPr/>
          </p:nvSpPr>
          <p:spPr>
            <a:xfrm flipH="1">
              <a:off x="1515" y="3410"/>
              <a:ext cx="6831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  <a:endParaRPr lang="en-US" altLang="zh-CN" sz="44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1985" y="3893185"/>
            <a:ext cx="4337685" cy="1176655"/>
            <a:chOff x="1515" y="2396"/>
            <a:chExt cx="6831" cy="1853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2195" y="274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1515" y="3410"/>
              <a:ext cx="6831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C</a:t>
              </a:r>
              <a:endParaRPr lang="en-US" altLang="zh-CN" sz="44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1985" y="5285105"/>
            <a:ext cx="4337685" cy="1176655"/>
            <a:chOff x="1515" y="2396"/>
            <a:chExt cx="6831" cy="1853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2195" y="274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1515" y="3410"/>
              <a:ext cx="6831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  <a:endParaRPr lang="en-US" altLang="zh-CN" sz="44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0" name="拼图"/>
          <p:cNvSpPr/>
          <p:nvPr/>
        </p:nvSpPr>
        <p:spPr bwMode="auto">
          <a:xfrm>
            <a:off x="6516370" y="1233805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拼图"/>
          <p:cNvSpPr/>
          <p:nvPr/>
        </p:nvSpPr>
        <p:spPr bwMode="auto">
          <a:xfrm rot="1140000">
            <a:off x="9282430" y="1581150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F4EC0D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拼图"/>
          <p:cNvSpPr/>
          <p:nvPr/>
        </p:nvSpPr>
        <p:spPr bwMode="auto">
          <a:xfrm rot="7020000">
            <a:off x="8966835" y="3708400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EB7E83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拼图"/>
          <p:cNvSpPr/>
          <p:nvPr/>
        </p:nvSpPr>
        <p:spPr bwMode="auto">
          <a:xfrm rot="8100000">
            <a:off x="6206490" y="3469005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AB76C5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7140575" y="1953895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rot="1140000" flipH="1">
            <a:off x="9879330" y="2228850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rot="1440000" flipH="1">
            <a:off x="9678670" y="4435475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rot="2700000" flipH="1">
            <a:off x="6849745" y="4157980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美元包"/>
          <p:cNvSpPr/>
          <p:nvPr/>
        </p:nvSpPr>
        <p:spPr bwMode="auto">
          <a:xfrm rot="1440000">
            <a:off x="10969625" y="1796415"/>
            <a:ext cx="349250" cy="349250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7" name="购物车"/>
          <p:cNvSpPr/>
          <p:nvPr/>
        </p:nvSpPr>
        <p:spPr>
          <a:xfrm rot="1740000">
            <a:off x="10280015" y="3853180"/>
            <a:ext cx="393065" cy="349250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7" name="闹钟"/>
          <p:cNvSpPr/>
          <p:nvPr/>
        </p:nvSpPr>
        <p:spPr>
          <a:xfrm>
            <a:off x="7896860" y="1394460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1653350" h="1669516">
                <a:moveTo>
                  <a:pt x="813975" y="253339"/>
                </a:moveTo>
                <a:lnTo>
                  <a:pt x="845530" y="253339"/>
                </a:lnTo>
                <a:lnTo>
                  <a:pt x="845530" y="767826"/>
                </a:lnTo>
                <a:lnTo>
                  <a:pt x="1193563" y="767826"/>
                </a:lnTo>
                <a:lnTo>
                  <a:pt x="1193563" y="805466"/>
                </a:lnTo>
                <a:lnTo>
                  <a:pt x="813975" y="805466"/>
                </a:lnTo>
                <a:close/>
                <a:moveTo>
                  <a:pt x="826676" y="112861"/>
                </a:moveTo>
                <a:cubicBezTo>
                  <a:pt x="458188" y="112861"/>
                  <a:pt x="159470" y="411579"/>
                  <a:pt x="159470" y="780067"/>
                </a:cubicBezTo>
                <a:cubicBezTo>
                  <a:pt x="159470" y="1148555"/>
                  <a:pt x="458188" y="1447273"/>
                  <a:pt x="826676" y="1447273"/>
                </a:cubicBezTo>
                <a:cubicBezTo>
                  <a:pt x="1195164" y="1447273"/>
                  <a:pt x="1493882" y="1148555"/>
                  <a:pt x="1493882" y="780067"/>
                </a:cubicBezTo>
                <a:cubicBezTo>
                  <a:pt x="1493882" y="411579"/>
                  <a:pt x="1195164" y="112861"/>
                  <a:pt x="826676" y="112861"/>
                </a:cubicBezTo>
                <a:close/>
                <a:moveTo>
                  <a:pt x="826675" y="59986"/>
                </a:moveTo>
                <a:cubicBezTo>
                  <a:pt x="1224364" y="59986"/>
                  <a:pt x="1546755" y="382377"/>
                  <a:pt x="1546755" y="780066"/>
                </a:cubicBezTo>
                <a:cubicBezTo>
                  <a:pt x="1546755" y="1035236"/>
                  <a:pt x="1414030" y="1259406"/>
                  <a:pt x="1213013" y="1385996"/>
                </a:cubicBezTo>
                <a:lnTo>
                  <a:pt x="1464205" y="1637188"/>
                </a:lnTo>
                <a:lnTo>
                  <a:pt x="1431876" y="1669516"/>
                </a:lnTo>
                <a:lnTo>
                  <a:pt x="1171104" y="1408744"/>
                </a:lnTo>
                <a:cubicBezTo>
                  <a:pt x="1070033" y="1468079"/>
                  <a:pt x="952099" y="1500146"/>
                  <a:pt x="826675" y="1500146"/>
                </a:cubicBezTo>
                <a:cubicBezTo>
                  <a:pt x="701163" y="1500146"/>
                  <a:pt x="583151" y="1468034"/>
                  <a:pt x="482028" y="1408626"/>
                </a:cubicBezTo>
                <a:lnTo>
                  <a:pt x="221138" y="1669516"/>
                </a:lnTo>
                <a:lnTo>
                  <a:pt x="188810" y="1637188"/>
                </a:lnTo>
                <a:lnTo>
                  <a:pt x="440119" y="1385878"/>
                </a:lnTo>
                <a:cubicBezTo>
                  <a:pt x="239228" y="1259250"/>
                  <a:pt x="106595" y="1035147"/>
                  <a:pt x="106595" y="780066"/>
                </a:cubicBezTo>
                <a:cubicBezTo>
                  <a:pt x="106595" y="382377"/>
                  <a:pt x="428986" y="59986"/>
                  <a:pt x="826675" y="59986"/>
                </a:cubicBezTo>
                <a:close/>
                <a:moveTo>
                  <a:pt x="293501" y="725"/>
                </a:moveTo>
                <a:cubicBezTo>
                  <a:pt x="339398" y="4063"/>
                  <a:pt x="384613" y="18932"/>
                  <a:pt x="424439" y="45334"/>
                </a:cubicBezTo>
                <a:lnTo>
                  <a:pt x="45333" y="424439"/>
                </a:lnTo>
                <a:cubicBezTo>
                  <a:pt x="-25073" y="318239"/>
                  <a:pt x="-13465" y="173714"/>
                  <a:pt x="80123" y="80125"/>
                </a:cubicBezTo>
                <a:cubicBezTo>
                  <a:pt x="138616" y="21632"/>
                  <a:pt x="217006" y="-4837"/>
                  <a:pt x="293501" y="725"/>
                </a:cubicBezTo>
                <a:close/>
                <a:moveTo>
                  <a:pt x="1359849" y="724"/>
                </a:moveTo>
                <a:cubicBezTo>
                  <a:pt x="1436344" y="-4838"/>
                  <a:pt x="1514734" y="21631"/>
                  <a:pt x="1573227" y="80124"/>
                </a:cubicBezTo>
                <a:cubicBezTo>
                  <a:pt x="1666815" y="173713"/>
                  <a:pt x="1678423" y="318238"/>
                  <a:pt x="1608018" y="424440"/>
                </a:cubicBezTo>
                <a:lnTo>
                  <a:pt x="1228912" y="45334"/>
                </a:lnTo>
                <a:cubicBezTo>
                  <a:pt x="1268737" y="18931"/>
                  <a:pt x="1313952" y="4062"/>
                  <a:pt x="1359849" y="7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开锁"/>
          <p:cNvSpPr/>
          <p:nvPr/>
        </p:nvSpPr>
        <p:spPr bwMode="auto">
          <a:xfrm rot="2760000">
            <a:off x="7880350" y="3665220"/>
            <a:ext cx="262255" cy="393065"/>
          </a:xfrm>
          <a:custGeom>
            <a:avLst/>
            <a:gdLst>
              <a:gd name="T0" fmla="*/ 619079 w 2880569"/>
              <a:gd name="T1" fmla="*/ 953678 h 4188619"/>
              <a:gd name="T2" fmla="*/ 508809 w 2880569"/>
              <a:gd name="T3" fmla="*/ 1063998 h 4188619"/>
              <a:gd name="T4" fmla="*/ 508809 w 2880569"/>
              <a:gd name="T5" fmla="*/ 1370878 h 4188619"/>
              <a:gd name="T6" fmla="*/ 619079 w 2880569"/>
              <a:gd name="T7" fmla="*/ 1481197 h 4188619"/>
              <a:gd name="T8" fmla="*/ 729348 w 2880569"/>
              <a:gd name="T9" fmla="*/ 1370878 h 4188619"/>
              <a:gd name="T10" fmla="*/ 729348 w 2880569"/>
              <a:gd name="T11" fmla="*/ 1063998 h 4188619"/>
              <a:gd name="T12" fmla="*/ 619079 w 2880569"/>
              <a:gd name="T13" fmla="*/ 953678 h 4188619"/>
              <a:gd name="T14" fmla="*/ 122584 w 2880569"/>
              <a:gd name="T15" fmla="*/ 683758 h 4188619"/>
              <a:gd name="T16" fmla="*/ 1115573 w 2880569"/>
              <a:gd name="T17" fmla="*/ 683758 h 4188619"/>
              <a:gd name="T18" fmla="*/ 1238157 w 2880569"/>
              <a:gd name="T19" fmla="*/ 806398 h 4188619"/>
              <a:gd name="T20" fmla="*/ 1238157 w 2880569"/>
              <a:gd name="T21" fmla="*/ 1677197 h 4188619"/>
              <a:gd name="T22" fmla="*/ 1115573 w 2880569"/>
              <a:gd name="T23" fmla="*/ 1800397 h 4188619"/>
              <a:gd name="T24" fmla="*/ 122584 w 2880569"/>
              <a:gd name="T25" fmla="*/ 1800397 h 4188619"/>
              <a:gd name="T26" fmla="*/ 0 w 2880569"/>
              <a:gd name="T27" fmla="*/ 1677197 h 4188619"/>
              <a:gd name="T28" fmla="*/ 0 w 2880569"/>
              <a:gd name="T29" fmla="*/ 806398 h 4188619"/>
              <a:gd name="T30" fmla="*/ 122584 w 2880569"/>
              <a:gd name="T31" fmla="*/ 683758 h 4188619"/>
              <a:gd name="T32" fmla="*/ 640909 w 2880569"/>
              <a:gd name="T33" fmla="*/ 0 h 4188619"/>
              <a:gd name="T34" fmla="*/ 953132 w 2880569"/>
              <a:gd name="T35" fmla="*/ 128944 h 4188619"/>
              <a:gd name="T36" fmla="*/ 1040439 w 2880569"/>
              <a:gd name="T37" fmla="*/ 629039 h 4188619"/>
              <a:gd name="T38" fmla="*/ 817693 w 2880569"/>
              <a:gd name="T39" fmla="*/ 629039 h 4188619"/>
              <a:gd name="T40" fmla="*/ 822730 w 2880569"/>
              <a:gd name="T41" fmla="*/ 623439 h 4188619"/>
              <a:gd name="T42" fmla="*/ 822730 w 2880569"/>
              <a:gd name="T43" fmla="*/ 259428 h 4188619"/>
              <a:gd name="T44" fmla="*/ 458949 w 2880569"/>
              <a:gd name="T45" fmla="*/ 259428 h 4188619"/>
              <a:gd name="T46" fmla="*/ 350374 w 2880569"/>
              <a:gd name="T47" fmla="*/ 367511 h 4188619"/>
              <a:gd name="T48" fmla="*/ 220532 w 2880569"/>
              <a:gd name="T49" fmla="*/ 237587 h 4188619"/>
              <a:gd name="T50" fmla="*/ 329107 w 2880569"/>
              <a:gd name="T51" fmla="*/ 128944 h 4188619"/>
              <a:gd name="T52" fmla="*/ 640909 w 2880569"/>
              <a:gd name="T53" fmla="*/ 0 h 41886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80569" h="4188619">
                <a:moveTo>
                  <a:pt x="1440285" y="2218729"/>
                </a:moveTo>
                <a:cubicBezTo>
                  <a:pt x="1298340" y="2218729"/>
                  <a:pt x="1183742" y="2333379"/>
                  <a:pt x="1183742" y="2475388"/>
                </a:cubicBezTo>
                <a:cubicBezTo>
                  <a:pt x="1183742" y="2475388"/>
                  <a:pt x="1183742" y="2475388"/>
                  <a:pt x="1183742" y="3189343"/>
                </a:cubicBezTo>
                <a:cubicBezTo>
                  <a:pt x="1183742" y="3331352"/>
                  <a:pt x="1298340" y="3446002"/>
                  <a:pt x="1440285" y="3446002"/>
                </a:cubicBezTo>
                <a:cubicBezTo>
                  <a:pt x="1582230" y="3446002"/>
                  <a:pt x="1696827" y="3331352"/>
                  <a:pt x="1696827" y="3189343"/>
                </a:cubicBezTo>
                <a:lnTo>
                  <a:pt x="1696827" y="2475388"/>
                </a:lnTo>
                <a:cubicBezTo>
                  <a:pt x="1696827" y="2333379"/>
                  <a:pt x="1582230" y="2218729"/>
                  <a:pt x="1440285" y="2218729"/>
                </a:cubicBezTo>
                <a:close/>
                <a:moveTo>
                  <a:pt x="285192" y="1590761"/>
                </a:moveTo>
                <a:cubicBezTo>
                  <a:pt x="285192" y="1590761"/>
                  <a:pt x="285192" y="1590761"/>
                  <a:pt x="2595377" y="1590761"/>
                </a:cubicBezTo>
                <a:cubicBezTo>
                  <a:pt x="2752949" y="1590761"/>
                  <a:pt x="2880569" y="1718439"/>
                  <a:pt x="2880569" y="1876083"/>
                </a:cubicBezTo>
                <a:cubicBezTo>
                  <a:pt x="2880569" y="1876083"/>
                  <a:pt x="2880569" y="1876083"/>
                  <a:pt x="2880569" y="3901995"/>
                </a:cubicBezTo>
                <a:cubicBezTo>
                  <a:pt x="2880569" y="4059638"/>
                  <a:pt x="2752949" y="4188619"/>
                  <a:pt x="2595377" y="4188619"/>
                </a:cubicBezTo>
                <a:cubicBezTo>
                  <a:pt x="2595377" y="4188619"/>
                  <a:pt x="2595377" y="4188619"/>
                  <a:pt x="285192" y="4188619"/>
                </a:cubicBezTo>
                <a:cubicBezTo>
                  <a:pt x="127620" y="4188619"/>
                  <a:pt x="0" y="4059638"/>
                  <a:pt x="0" y="3901995"/>
                </a:cubicBezTo>
                <a:cubicBezTo>
                  <a:pt x="0" y="3901995"/>
                  <a:pt x="0" y="3901995"/>
                  <a:pt x="0" y="1876083"/>
                </a:cubicBezTo>
                <a:cubicBezTo>
                  <a:pt x="0" y="1718439"/>
                  <a:pt x="127620" y="1590761"/>
                  <a:pt x="285192" y="1590761"/>
                </a:cubicBezTo>
                <a:close/>
                <a:moveTo>
                  <a:pt x="1491074" y="0"/>
                </a:moveTo>
                <a:cubicBezTo>
                  <a:pt x="1753927" y="0"/>
                  <a:pt x="2016942" y="99996"/>
                  <a:pt x="2217458" y="299988"/>
                </a:cubicBezTo>
                <a:cubicBezTo>
                  <a:pt x="2531253" y="613982"/>
                  <a:pt x="2598960" y="1083018"/>
                  <a:pt x="2420579" y="1463458"/>
                </a:cubicBezTo>
                <a:cubicBezTo>
                  <a:pt x="2420579" y="1463458"/>
                  <a:pt x="2420579" y="1463458"/>
                  <a:pt x="1902361" y="1463458"/>
                </a:cubicBezTo>
                <a:cubicBezTo>
                  <a:pt x="1902361" y="1463458"/>
                  <a:pt x="1902361" y="1463458"/>
                  <a:pt x="1914079" y="1450429"/>
                </a:cubicBezTo>
                <a:cubicBezTo>
                  <a:pt x="2148449" y="1217214"/>
                  <a:pt x="2148449" y="836774"/>
                  <a:pt x="1914079" y="603559"/>
                </a:cubicBezTo>
                <a:cubicBezTo>
                  <a:pt x="1681011" y="369040"/>
                  <a:pt x="1300811" y="369040"/>
                  <a:pt x="1067744" y="603559"/>
                </a:cubicBezTo>
                <a:lnTo>
                  <a:pt x="815145" y="855014"/>
                </a:lnTo>
                <a:cubicBezTo>
                  <a:pt x="815145" y="855014"/>
                  <a:pt x="815145" y="855014"/>
                  <a:pt x="513068" y="552746"/>
                </a:cubicBezTo>
                <a:cubicBezTo>
                  <a:pt x="513068" y="552746"/>
                  <a:pt x="513068" y="552746"/>
                  <a:pt x="765667" y="299988"/>
                </a:cubicBezTo>
                <a:cubicBezTo>
                  <a:pt x="965532" y="99996"/>
                  <a:pt x="1228222" y="0"/>
                  <a:pt x="1491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4660" y="1519555"/>
            <a:ext cx="2376170" cy="4857750"/>
            <a:chOff x="2442" y="2201"/>
            <a:chExt cx="3742" cy="7650"/>
          </a:xfrm>
        </p:grpSpPr>
        <p:grpSp>
          <p:nvGrpSpPr>
            <p:cNvPr id="9" name="组合 8"/>
            <p:cNvGrpSpPr/>
            <p:nvPr/>
          </p:nvGrpSpPr>
          <p:grpSpPr>
            <a:xfrm>
              <a:off x="2442" y="7683"/>
              <a:ext cx="3743" cy="2169"/>
              <a:chOff x="954" y="7833"/>
              <a:chExt cx="3743" cy="2169"/>
            </a:xfrm>
          </p:grpSpPr>
          <p:sp>
            <p:nvSpPr>
              <p:cNvPr id="10" name="文本框 20"/>
              <p:cNvSpPr txBox="1"/>
              <p:nvPr/>
            </p:nvSpPr>
            <p:spPr>
              <a:xfrm flipH="1">
                <a:off x="1239" y="7833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flipH="1">
                <a:off x="954" y="8491"/>
                <a:ext cx="3743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EB7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EB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A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07410" y="1519555"/>
            <a:ext cx="2376805" cy="4636135"/>
            <a:chOff x="2442" y="2201"/>
            <a:chExt cx="3743" cy="7301"/>
          </a:xfrm>
        </p:grpSpPr>
        <p:grpSp>
          <p:nvGrpSpPr>
            <p:cNvPr id="13" name="组合 12"/>
            <p:cNvGrpSpPr/>
            <p:nvPr/>
          </p:nvGrpSpPr>
          <p:grpSpPr>
            <a:xfrm>
              <a:off x="2442" y="7683"/>
              <a:ext cx="3743" cy="1819"/>
              <a:chOff x="954" y="7833"/>
              <a:chExt cx="3743" cy="1819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1239" y="7833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 flipH="1">
                <a:off x="954" y="8491"/>
                <a:ext cx="3743" cy="116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</a:t>
                </a:r>
                <a:r>
                  <a:rPr lang="zh-CN" altLang="en-US" sz="1400" dirty="0" smtClean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内点击即可编辑点击即可编辑点击即可编辑。</a:t>
                </a:r>
                <a:endPara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AB7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  <a:r>
                <a:rPr lang="zh-CN" alt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0160" y="1519555"/>
            <a:ext cx="2376805" cy="4858385"/>
            <a:chOff x="2442" y="2201"/>
            <a:chExt cx="3743" cy="7651"/>
          </a:xfrm>
        </p:grpSpPr>
        <p:grpSp>
          <p:nvGrpSpPr>
            <p:cNvPr id="21" name="组合 20"/>
            <p:cNvGrpSpPr/>
            <p:nvPr/>
          </p:nvGrpSpPr>
          <p:grpSpPr>
            <a:xfrm>
              <a:off x="2442" y="7683"/>
              <a:ext cx="3743" cy="2169"/>
              <a:chOff x="954" y="7833"/>
              <a:chExt cx="3743" cy="2169"/>
            </a:xfrm>
          </p:grpSpPr>
          <p:sp>
            <p:nvSpPr>
              <p:cNvPr id="22" name="文本框 20"/>
              <p:cNvSpPr txBox="1"/>
              <p:nvPr/>
            </p:nvSpPr>
            <p:spPr>
              <a:xfrm flipH="1">
                <a:off x="1239" y="7833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flipH="1">
                <a:off x="954" y="8491"/>
                <a:ext cx="3743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泪滴形 24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C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312910" y="1519555"/>
            <a:ext cx="2376805" cy="4858385"/>
            <a:chOff x="2442" y="2201"/>
            <a:chExt cx="3743" cy="7651"/>
          </a:xfrm>
        </p:grpSpPr>
        <p:grpSp>
          <p:nvGrpSpPr>
            <p:cNvPr id="28" name="组合 27"/>
            <p:cNvGrpSpPr/>
            <p:nvPr/>
          </p:nvGrpSpPr>
          <p:grpSpPr>
            <a:xfrm>
              <a:off x="2442" y="7683"/>
              <a:ext cx="3743" cy="2169"/>
              <a:chOff x="954" y="7833"/>
              <a:chExt cx="3743" cy="2169"/>
            </a:xfrm>
          </p:grpSpPr>
          <p:sp>
            <p:nvSpPr>
              <p:cNvPr id="29" name="文本框 20"/>
              <p:cNvSpPr txBox="1"/>
              <p:nvPr/>
            </p:nvSpPr>
            <p:spPr>
              <a:xfrm flipH="1">
                <a:off x="1239" y="7833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flipH="1">
                <a:off x="954" y="8491"/>
                <a:ext cx="3743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1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ED3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泪滴形 31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ED3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  <a:endPara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AB76C5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sym typeface="+mn-ea"/>
              </a:rPr>
              <a:t>PART 4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84575" y="2359660"/>
            <a:ext cx="5023485" cy="2754630"/>
          </a:xfrm>
          <a:prstGeom prst="roundRect">
            <a:avLst>
              <a:gd name="adj" fmla="val 18879"/>
            </a:avLst>
          </a:prstGeom>
          <a:solidFill>
            <a:schemeClr val="bg1"/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57625" y="2522855"/>
            <a:ext cx="1126490" cy="1126490"/>
          </a:xfrm>
          <a:prstGeom prst="ellipse">
            <a:avLst/>
          </a:prstGeom>
          <a:solidFill>
            <a:srgbClr val="C3A8D7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57625" y="3816350"/>
            <a:ext cx="1126490" cy="112649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9260" y="2522855"/>
            <a:ext cx="1126490" cy="112649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09260" y="3816350"/>
            <a:ext cx="1126490" cy="11264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60895" y="2522855"/>
            <a:ext cx="1126490" cy="112649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160895" y="3816350"/>
            <a:ext cx="1126490" cy="1126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9" name="箱子"/>
          <p:cNvSpPr/>
          <p:nvPr/>
        </p:nvSpPr>
        <p:spPr>
          <a:xfrm>
            <a:off x="4163060" y="4152265"/>
            <a:ext cx="516890" cy="516890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电池"/>
          <p:cNvSpPr/>
          <p:nvPr/>
        </p:nvSpPr>
        <p:spPr>
          <a:xfrm>
            <a:off x="4230370" y="2774950"/>
            <a:ext cx="381635" cy="54673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锁"/>
          <p:cNvSpPr/>
          <p:nvPr/>
        </p:nvSpPr>
        <p:spPr>
          <a:xfrm>
            <a:off x="5807075" y="4090035"/>
            <a:ext cx="578485" cy="57848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2" name="雨伞"/>
          <p:cNvSpPr/>
          <p:nvPr/>
        </p:nvSpPr>
        <p:spPr>
          <a:xfrm>
            <a:off x="7435215" y="4090670"/>
            <a:ext cx="578485" cy="5784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放大镜"/>
          <p:cNvSpPr/>
          <p:nvPr/>
        </p:nvSpPr>
        <p:spPr>
          <a:xfrm>
            <a:off x="7488555" y="2766695"/>
            <a:ext cx="471805" cy="56324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钥匙"/>
          <p:cNvSpPr/>
          <p:nvPr/>
        </p:nvSpPr>
        <p:spPr>
          <a:xfrm>
            <a:off x="5920105" y="2766695"/>
            <a:ext cx="304165" cy="63881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394970" y="15728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394970" y="1990090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233170" y="522541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1233170" y="5642610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8857615" y="15728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8857615" y="1990090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4954905" y="8731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4954905" y="1290320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4954905" y="529844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4954905" y="5715635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8857615" y="52165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8857615" y="5633720"/>
            <a:ext cx="27330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95" descr="觅元素584a986cb28d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28215" y="243205"/>
            <a:ext cx="2957830" cy="6363335"/>
          </a:xfrm>
          <a:prstGeom prst="rect">
            <a:avLst/>
          </a:prstGeom>
        </p:spPr>
      </p:pic>
      <p:grpSp>
        <p:nvGrpSpPr>
          <p:cNvPr id="97" name="组合 96"/>
          <p:cNvGrpSpPr/>
          <p:nvPr/>
        </p:nvGrpSpPr>
        <p:grpSpPr>
          <a:xfrm>
            <a:off x="4176395" y="766445"/>
            <a:ext cx="7649210" cy="756285"/>
            <a:chOff x="7033" y="1713"/>
            <a:chExt cx="12046" cy="1191"/>
          </a:xfrm>
        </p:grpSpPr>
        <p:sp>
          <p:nvSpPr>
            <p:cNvPr id="13" name="圆角矩形 12"/>
            <p:cNvSpPr/>
            <p:nvPr/>
          </p:nvSpPr>
          <p:spPr>
            <a:xfrm flipV="1">
              <a:off x="7033" y="1713"/>
              <a:ext cx="10886" cy="1191"/>
            </a:xfrm>
            <a:prstGeom prst="roundRect">
              <a:avLst>
                <a:gd name="adj" fmla="val 50000"/>
              </a:avLst>
            </a:prstGeom>
            <a:solidFill>
              <a:srgbClr val="FFDA6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25"/>
            <p:cNvSpPr txBox="1"/>
            <p:nvPr/>
          </p:nvSpPr>
          <p:spPr>
            <a:xfrm flipH="1">
              <a:off x="7319" y="1909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Impact" panose="020B0806030902050204" charset="0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PART 1</a:t>
              </a:r>
              <a:endPara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9919" y="1818"/>
              <a:ext cx="9160" cy="1017"/>
              <a:chOff x="681" y="3551"/>
              <a:chExt cx="7384" cy="1012"/>
            </a:xfrm>
          </p:grpSpPr>
          <p:sp>
            <p:nvSpPr>
              <p:cNvPr id="76" name="TextBox 25"/>
              <p:cNvSpPr txBox="1"/>
              <p:nvPr/>
            </p:nvSpPr>
            <p:spPr>
              <a:xfrm flipH="1">
                <a:off x="681" y="3551"/>
                <a:ext cx="6541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77" name="TextBox 25"/>
              <p:cNvSpPr txBox="1"/>
              <p:nvPr/>
            </p:nvSpPr>
            <p:spPr>
              <a:xfrm flipH="1">
                <a:off x="681" y="3990"/>
                <a:ext cx="7384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4176395" y="1854835"/>
            <a:ext cx="7649210" cy="760095"/>
            <a:chOff x="7033" y="3430"/>
            <a:chExt cx="12046" cy="1197"/>
          </a:xfrm>
        </p:grpSpPr>
        <p:sp>
          <p:nvSpPr>
            <p:cNvPr id="36" name="圆角矩形 35"/>
            <p:cNvSpPr/>
            <p:nvPr/>
          </p:nvSpPr>
          <p:spPr>
            <a:xfrm flipV="1">
              <a:off x="7033" y="3430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TextBox 25"/>
            <p:cNvSpPr txBox="1"/>
            <p:nvPr/>
          </p:nvSpPr>
          <p:spPr>
            <a:xfrm flipH="1">
              <a:off x="7319" y="3636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Impact" panose="020B0806030902050204" charset="0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PART 2</a:t>
              </a:r>
              <a:endPara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919" y="3607"/>
              <a:ext cx="9160" cy="1020"/>
              <a:chOff x="681" y="3617"/>
              <a:chExt cx="7384" cy="1015"/>
            </a:xfrm>
          </p:grpSpPr>
          <p:sp>
            <p:nvSpPr>
              <p:cNvPr id="79" name="TextBox 25"/>
              <p:cNvSpPr txBox="1"/>
              <p:nvPr/>
            </p:nvSpPr>
            <p:spPr>
              <a:xfrm flipH="1">
                <a:off x="681" y="3617"/>
                <a:ext cx="6541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81" name="TextBox 25"/>
              <p:cNvSpPr txBox="1"/>
              <p:nvPr/>
            </p:nvSpPr>
            <p:spPr>
              <a:xfrm flipH="1">
                <a:off x="681" y="4059"/>
                <a:ext cx="7384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4460875" y="3026410"/>
            <a:ext cx="7649210" cy="755650"/>
            <a:chOff x="7033" y="5147"/>
            <a:chExt cx="12046" cy="1190"/>
          </a:xfrm>
        </p:grpSpPr>
        <p:sp>
          <p:nvSpPr>
            <p:cNvPr id="37" name="圆角矩形 36"/>
            <p:cNvSpPr/>
            <p:nvPr/>
          </p:nvSpPr>
          <p:spPr>
            <a:xfrm flipV="1">
              <a:off x="7033" y="5147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F4EC0D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TextBox 25"/>
            <p:cNvSpPr txBox="1"/>
            <p:nvPr/>
          </p:nvSpPr>
          <p:spPr>
            <a:xfrm flipH="1">
              <a:off x="7319" y="5363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Impact" panose="020B0806030902050204" charset="0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PART 3</a:t>
              </a:r>
              <a:endPara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3" name="TextBox 25"/>
            <p:cNvSpPr txBox="1"/>
            <p:nvPr/>
          </p:nvSpPr>
          <p:spPr>
            <a:xfrm flipH="1">
              <a:off x="9919" y="5261"/>
              <a:ext cx="8114" cy="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4" name="TextBox 25"/>
            <p:cNvSpPr txBox="1"/>
            <p:nvPr/>
          </p:nvSpPr>
          <p:spPr>
            <a:xfrm flipH="1">
              <a:off x="9919" y="5705"/>
              <a:ext cx="9160" cy="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787265" y="4037330"/>
            <a:ext cx="7649210" cy="755650"/>
            <a:chOff x="7033" y="6864"/>
            <a:chExt cx="12046" cy="1190"/>
          </a:xfrm>
        </p:grpSpPr>
        <p:sp>
          <p:nvSpPr>
            <p:cNvPr id="51" name="圆角矩形 50"/>
            <p:cNvSpPr/>
            <p:nvPr/>
          </p:nvSpPr>
          <p:spPr>
            <a:xfrm flipV="1">
              <a:off x="7033" y="6864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AB76C5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TextBox 25"/>
            <p:cNvSpPr txBox="1"/>
            <p:nvPr/>
          </p:nvSpPr>
          <p:spPr>
            <a:xfrm flipH="1">
              <a:off x="7319" y="7090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Impact" panose="020B0806030902050204" charset="0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PART 4</a:t>
              </a:r>
              <a:endPara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9919" y="6984"/>
              <a:ext cx="9160" cy="978"/>
              <a:chOff x="681" y="3548"/>
              <a:chExt cx="7384" cy="973"/>
            </a:xfrm>
          </p:grpSpPr>
          <p:sp>
            <p:nvSpPr>
              <p:cNvPr id="87" name="TextBox 25"/>
              <p:cNvSpPr txBox="1"/>
              <p:nvPr/>
            </p:nvSpPr>
            <p:spPr>
              <a:xfrm flipH="1">
                <a:off x="681" y="3548"/>
                <a:ext cx="6541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88" name="TextBox 25"/>
              <p:cNvSpPr txBox="1"/>
              <p:nvPr/>
            </p:nvSpPr>
            <p:spPr>
              <a:xfrm flipH="1">
                <a:off x="681" y="3948"/>
                <a:ext cx="7384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787265" y="5127625"/>
            <a:ext cx="7649210" cy="755650"/>
            <a:chOff x="7033" y="8581"/>
            <a:chExt cx="12046" cy="1190"/>
          </a:xfrm>
        </p:grpSpPr>
        <p:sp>
          <p:nvSpPr>
            <p:cNvPr id="59" name="圆角矩形 58"/>
            <p:cNvSpPr/>
            <p:nvPr/>
          </p:nvSpPr>
          <p:spPr>
            <a:xfrm flipV="1">
              <a:off x="7033" y="8581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EB7E8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TextBox 25"/>
            <p:cNvSpPr txBox="1"/>
            <p:nvPr/>
          </p:nvSpPr>
          <p:spPr>
            <a:xfrm flipH="1">
              <a:off x="7319" y="8817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Impact" panose="020B0806030902050204" charset="0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PART 5</a:t>
              </a:r>
              <a:endPara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9919" y="8707"/>
              <a:ext cx="9160" cy="978"/>
              <a:chOff x="681" y="3548"/>
              <a:chExt cx="7384" cy="973"/>
            </a:xfrm>
          </p:grpSpPr>
          <p:sp>
            <p:nvSpPr>
              <p:cNvPr id="90" name="TextBox 25"/>
              <p:cNvSpPr txBox="1"/>
              <p:nvPr/>
            </p:nvSpPr>
            <p:spPr>
              <a:xfrm flipH="1">
                <a:off x="681" y="3548"/>
                <a:ext cx="6541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91" name="TextBox 25"/>
              <p:cNvSpPr txBox="1"/>
              <p:nvPr/>
            </p:nvSpPr>
            <p:spPr>
              <a:xfrm flipH="1">
                <a:off x="681" y="3948"/>
                <a:ext cx="7384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幼圆" panose="02010509060101010101" charset="-122"/>
                    <a:ea typeface="幼圆" panose="02010509060101010101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93" name="TextBox 25"/>
          <p:cNvSpPr txBox="1"/>
          <p:nvPr/>
        </p:nvSpPr>
        <p:spPr>
          <a:xfrm flipH="1">
            <a:off x="462915" y="1062355"/>
            <a:ext cx="239966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32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CONTENTS</a:t>
            </a:r>
            <a:endParaRPr lang="en-US" altLang="zh-CN" sz="32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94" name="TextBox 25"/>
          <p:cNvSpPr txBox="1"/>
          <p:nvPr/>
        </p:nvSpPr>
        <p:spPr>
          <a:xfrm flipH="1">
            <a:off x="936625" y="1564640"/>
            <a:ext cx="1291590" cy="613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32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  录</a:t>
            </a:r>
            <a:endParaRPr lang="zh-CN" altLang="en-US" sz="32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655015" y="1616075"/>
            <a:ext cx="194881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44626" b="11774"/>
          <a:stretch>
            <a:fillRect/>
          </a:stretch>
        </p:blipFill>
        <p:spPr>
          <a:xfrm>
            <a:off x="-25400" y="4304030"/>
            <a:ext cx="3605530" cy="256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8460" y="1409700"/>
            <a:ext cx="3519170" cy="2875280"/>
            <a:chOff x="1587" y="2784"/>
            <a:chExt cx="5932" cy="4847"/>
          </a:xfrm>
        </p:grpSpPr>
        <p:sp>
          <p:nvSpPr>
            <p:cNvPr id="6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ED3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 flipH="1">
              <a:off x="3326" y="4530"/>
              <a:ext cx="3142" cy="70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3326" y="5294"/>
              <a:ext cx="4193" cy="233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单击此处添加本章节的简要内容。本模板精心设计，模板所有素材均可自由编辑替换移动。单击此处添加本章节的简要内容。本模板精心设计。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20"/>
            <p:cNvSpPr txBox="1"/>
            <p:nvPr/>
          </p:nvSpPr>
          <p:spPr>
            <a:xfrm flipH="1">
              <a:off x="2576" y="2936"/>
              <a:ext cx="1110" cy="155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A</a:t>
              </a:r>
              <a:endPara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2860" y="1409700"/>
            <a:ext cx="3519805" cy="2875915"/>
            <a:chOff x="1587" y="2784"/>
            <a:chExt cx="5933" cy="4848"/>
          </a:xfrm>
        </p:grpSpPr>
        <p:sp>
          <p:nvSpPr>
            <p:cNvPr id="10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文本框 20"/>
            <p:cNvSpPr txBox="1"/>
            <p:nvPr/>
          </p:nvSpPr>
          <p:spPr>
            <a:xfrm flipH="1">
              <a:off x="3326" y="4530"/>
              <a:ext cx="3142" cy="70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 flipH="1">
              <a:off x="3326" y="5295"/>
              <a:ext cx="4194" cy="233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单击此处添加本章节的简要内容。本模板精心设计，模板所有素材均可自由编辑替换移动。单击此处添加本章节的简要内容。本模板精心设计。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0"/>
            <p:cNvSpPr txBox="1"/>
            <p:nvPr/>
          </p:nvSpPr>
          <p:spPr>
            <a:xfrm flipH="1">
              <a:off x="2576" y="2936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  <a:endPara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34740" y="3696335"/>
            <a:ext cx="3519170" cy="2875280"/>
            <a:chOff x="1587" y="2784"/>
            <a:chExt cx="5932" cy="4847"/>
          </a:xfrm>
        </p:grpSpPr>
        <p:sp>
          <p:nvSpPr>
            <p:cNvPr id="19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EB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3326" y="4530"/>
              <a:ext cx="3142" cy="70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3326" y="5294"/>
              <a:ext cx="4193" cy="233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单击此处添加本章节的简要内容。本模板精心设计，模板所有素材均可自由编辑替换移动。单击此处添加本章节的简要内容。本模板精心设计。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0"/>
            <p:cNvSpPr txBox="1"/>
            <p:nvPr/>
          </p:nvSpPr>
          <p:spPr>
            <a:xfrm flipH="1">
              <a:off x="2576" y="2921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C</a:t>
              </a:r>
              <a:endPara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88350" y="3696335"/>
            <a:ext cx="3519170" cy="2875280"/>
            <a:chOff x="1587" y="2784"/>
            <a:chExt cx="5932" cy="4847"/>
          </a:xfrm>
        </p:grpSpPr>
        <p:sp>
          <p:nvSpPr>
            <p:cNvPr id="25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FFD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 flipH="1">
              <a:off x="3326" y="4530"/>
              <a:ext cx="3142" cy="70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2"/>
            <p:cNvSpPr txBox="1"/>
            <p:nvPr/>
          </p:nvSpPr>
          <p:spPr>
            <a:xfrm flipH="1">
              <a:off x="3326" y="5294"/>
              <a:ext cx="4193" cy="233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单击此处添加本章节的简要内容。本模板精心设计，模板所有素材均可自由编辑替换移动。单击此处添加本章节的简要内容。本模板精心设计。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0"/>
            <p:cNvSpPr txBox="1"/>
            <p:nvPr/>
          </p:nvSpPr>
          <p:spPr>
            <a:xfrm flipH="1">
              <a:off x="2576" y="2936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  <a:endPara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sp>
        <p:nvSpPr>
          <p:cNvPr id="2" name="饼形 1"/>
          <p:cNvSpPr/>
          <p:nvPr/>
        </p:nvSpPr>
        <p:spPr>
          <a:xfrm rot="10800000">
            <a:off x="5547995" y="2219325"/>
            <a:ext cx="2496185" cy="2496185"/>
          </a:xfrm>
          <a:prstGeom prst="pie">
            <a:avLst/>
          </a:prstGeom>
          <a:solidFill>
            <a:srgbClr val="66D0F6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" name="饼形 2"/>
          <p:cNvSpPr/>
          <p:nvPr/>
        </p:nvSpPr>
        <p:spPr>
          <a:xfrm>
            <a:off x="4148455" y="2373630"/>
            <a:ext cx="2496185" cy="2496185"/>
          </a:xfrm>
          <a:prstGeom prst="pie">
            <a:avLst/>
          </a:prstGeom>
          <a:solidFill>
            <a:srgbClr val="FF7C8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760095" y="114808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1388745" y="122809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734060" y="1838325"/>
            <a:ext cx="309054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14375" y="171640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0"/>
          <p:cNvSpPr txBox="1"/>
          <p:nvPr/>
        </p:nvSpPr>
        <p:spPr>
          <a:xfrm flipH="1">
            <a:off x="808990" y="50107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845185" y="5547360"/>
            <a:ext cx="29800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Freeform 28"/>
          <p:cNvSpPr>
            <a:spLocks noEditPoints="1"/>
          </p:cNvSpPr>
          <p:nvPr/>
        </p:nvSpPr>
        <p:spPr>
          <a:xfrm>
            <a:off x="837565" y="359854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1269365" y="361061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837565" y="4232275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>
          <a:xfrm>
            <a:off x="8553450" y="117856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9182100" y="125857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8527415" y="1868805"/>
            <a:ext cx="309054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07730" y="174688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0"/>
          <p:cNvSpPr txBox="1"/>
          <p:nvPr/>
        </p:nvSpPr>
        <p:spPr>
          <a:xfrm flipH="1">
            <a:off x="8602345" y="504126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8638540" y="5577840"/>
            <a:ext cx="29800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Freeform 28"/>
          <p:cNvSpPr>
            <a:spLocks noEditPoints="1"/>
          </p:cNvSpPr>
          <p:nvPr/>
        </p:nvSpPr>
        <p:spPr>
          <a:xfrm>
            <a:off x="8630920" y="362902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9062720" y="364109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8630920" y="4262755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05960" y="3606165"/>
            <a:ext cx="894715" cy="89471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女人"/>
          <p:cNvSpPr/>
          <p:nvPr/>
        </p:nvSpPr>
        <p:spPr bwMode="auto">
          <a:xfrm>
            <a:off x="4695190" y="3657600"/>
            <a:ext cx="516890" cy="792480"/>
          </a:xfrm>
          <a:custGeom>
            <a:avLst/>
            <a:gdLst>
              <a:gd name="T0" fmla="*/ 457868 w 3504"/>
              <a:gd name="T1" fmla="*/ 859908 h 6378"/>
              <a:gd name="T2" fmla="*/ 398731 w 3504"/>
              <a:gd name="T3" fmla="*/ 870661 h 6378"/>
              <a:gd name="T4" fmla="*/ 341684 w 3504"/>
              <a:gd name="T5" fmla="*/ 888283 h 6378"/>
              <a:gd name="T6" fmla="*/ 287922 w 3504"/>
              <a:gd name="T7" fmla="*/ 911282 h 6378"/>
              <a:gd name="T8" fmla="*/ 237148 w 3504"/>
              <a:gd name="T9" fmla="*/ 940553 h 6378"/>
              <a:gd name="T10" fmla="*/ 190554 w 3504"/>
              <a:gd name="T11" fmla="*/ 974901 h 6378"/>
              <a:gd name="T12" fmla="*/ 147844 w 3504"/>
              <a:gd name="T13" fmla="*/ 1014029 h 6378"/>
              <a:gd name="T14" fmla="*/ 109912 w 3504"/>
              <a:gd name="T15" fmla="*/ 1057935 h 6378"/>
              <a:gd name="T16" fmla="*/ 76759 w 3504"/>
              <a:gd name="T17" fmla="*/ 1105724 h 6378"/>
              <a:gd name="T18" fmla="*/ 49281 w 3504"/>
              <a:gd name="T19" fmla="*/ 1156799 h 6378"/>
              <a:gd name="T20" fmla="*/ 27179 w 3504"/>
              <a:gd name="T21" fmla="*/ 1211757 h 6378"/>
              <a:gd name="T22" fmla="*/ 11051 w 3504"/>
              <a:gd name="T23" fmla="*/ 1269403 h 6378"/>
              <a:gd name="T24" fmla="*/ 2091 w 3504"/>
              <a:gd name="T25" fmla="*/ 1329139 h 6378"/>
              <a:gd name="T26" fmla="*/ 412171 w 3504"/>
              <a:gd name="T27" fmla="*/ 1378422 h 6378"/>
              <a:gd name="T28" fmla="*/ 1046257 w 3504"/>
              <a:gd name="T29" fmla="*/ 1366176 h 6378"/>
              <a:gd name="T30" fmla="*/ 1041479 w 3504"/>
              <a:gd name="T31" fmla="*/ 1304946 h 6378"/>
              <a:gd name="T32" fmla="*/ 1029532 w 3504"/>
              <a:gd name="T33" fmla="*/ 1246105 h 6378"/>
              <a:gd name="T34" fmla="*/ 1011611 w 3504"/>
              <a:gd name="T35" fmla="*/ 1189654 h 6378"/>
              <a:gd name="T36" fmla="*/ 987120 w 3504"/>
              <a:gd name="T37" fmla="*/ 1136190 h 6378"/>
              <a:gd name="T38" fmla="*/ 957252 w 3504"/>
              <a:gd name="T39" fmla="*/ 1086011 h 6378"/>
              <a:gd name="T40" fmla="*/ 922009 w 3504"/>
              <a:gd name="T41" fmla="*/ 1039715 h 6378"/>
              <a:gd name="T42" fmla="*/ 881986 w 3504"/>
              <a:gd name="T43" fmla="*/ 998198 h 6378"/>
              <a:gd name="T44" fmla="*/ 837782 w 3504"/>
              <a:gd name="T45" fmla="*/ 960564 h 6378"/>
              <a:gd name="T46" fmla="*/ 789397 w 3504"/>
              <a:gd name="T47" fmla="*/ 928307 h 6378"/>
              <a:gd name="T48" fmla="*/ 737428 w 3504"/>
              <a:gd name="T49" fmla="*/ 901425 h 6378"/>
              <a:gd name="T50" fmla="*/ 682472 w 3504"/>
              <a:gd name="T51" fmla="*/ 880219 h 6378"/>
              <a:gd name="T52" fmla="*/ 624230 w 3504"/>
              <a:gd name="T53" fmla="*/ 865583 h 6378"/>
              <a:gd name="T54" fmla="*/ 523278 w 3504"/>
              <a:gd name="T55" fmla="*/ 435480 h 6378"/>
              <a:gd name="T56" fmla="*/ 567183 w 3504"/>
              <a:gd name="T57" fmla="*/ 431000 h 6378"/>
              <a:gd name="T58" fmla="*/ 617361 w 3504"/>
              <a:gd name="T59" fmla="*/ 414273 h 6378"/>
              <a:gd name="T60" fmla="*/ 661564 w 3504"/>
              <a:gd name="T61" fmla="*/ 385898 h 6378"/>
              <a:gd name="T62" fmla="*/ 697704 w 3504"/>
              <a:gd name="T63" fmla="*/ 348264 h 6378"/>
              <a:gd name="T64" fmla="*/ 723987 w 3504"/>
              <a:gd name="T65" fmla="*/ 302566 h 6378"/>
              <a:gd name="T66" fmla="*/ 738622 w 3504"/>
              <a:gd name="T67" fmla="*/ 250894 h 6378"/>
              <a:gd name="T68" fmla="*/ 740713 w 3504"/>
              <a:gd name="T69" fmla="*/ 206689 h 6378"/>
              <a:gd name="T70" fmla="*/ 731156 w 3504"/>
              <a:gd name="T71" fmla="*/ 153224 h 6378"/>
              <a:gd name="T72" fmla="*/ 709352 w 3504"/>
              <a:gd name="T73" fmla="*/ 104838 h 6378"/>
              <a:gd name="T74" fmla="*/ 677095 w 3504"/>
              <a:gd name="T75" fmla="*/ 63918 h 6378"/>
              <a:gd name="T76" fmla="*/ 635878 w 3504"/>
              <a:gd name="T77" fmla="*/ 31362 h 6378"/>
              <a:gd name="T78" fmla="*/ 587792 w 3504"/>
              <a:gd name="T79" fmla="*/ 9857 h 6378"/>
              <a:gd name="T80" fmla="*/ 534329 w 3504"/>
              <a:gd name="T81" fmla="*/ 299 h 6378"/>
              <a:gd name="T82" fmla="*/ 489826 w 3504"/>
              <a:gd name="T83" fmla="*/ 2688 h 6378"/>
              <a:gd name="T84" fmla="*/ 438454 w 3504"/>
              <a:gd name="T85" fmla="*/ 17324 h 6378"/>
              <a:gd name="T86" fmla="*/ 393056 w 3504"/>
              <a:gd name="T87" fmla="*/ 43309 h 6378"/>
              <a:gd name="T88" fmla="*/ 355423 w 3504"/>
              <a:gd name="T89" fmla="*/ 79450 h 6378"/>
              <a:gd name="T90" fmla="*/ 327049 w 3504"/>
              <a:gd name="T91" fmla="*/ 123356 h 6378"/>
              <a:gd name="T92" fmla="*/ 310024 w 3504"/>
              <a:gd name="T93" fmla="*/ 174132 h 6378"/>
              <a:gd name="T94" fmla="*/ 305544 w 3504"/>
              <a:gd name="T95" fmla="*/ 218039 h 6378"/>
              <a:gd name="T96" fmla="*/ 312414 w 3504"/>
              <a:gd name="T97" fmla="*/ 272399 h 6378"/>
              <a:gd name="T98" fmla="*/ 331828 w 3504"/>
              <a:gd name="T99" fmla="*/ 321682 h 6378"/>
              <a:gd name="T100" fmla="*/ 362292 w 3504"/>
              <a:gd name="T101" fmla="*/ 364095 h 6378"/>
              <a:gd name="T102" fmla="*/ 401419 w 3504"/>
              <a:gd name="T103" fmla="*/ 398443 h 6378"/>
              <a:gd name="T104" fmla="*/ 448311 w 3504"/>
              <a:gd name="T105" fmla="*/ 422338 h 6378"/>
              <a:gd name="T106" fmla="*/ 500877 w 3504"/>
              <a:gd name="T107" fmla="*/ 434584 h 63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504" h="6378">
                <a:moveTo>
                  <a:pt x="1971" y="2879"/>
                </a:moveTo>
                <a:lnTo>
                  <a:pt x="2982" y="1904"/>
                </a:lnTo>
                <a:lnTo>
                  <a:pt x="522" y="1904"/>
                </a:lnTo>
                <a:lnTo>
                  <a:pt x="1533" y="2879"/>
                </a:lnTo>
                <a:lnTo>
                  <a:pt x="1492" y="2884"/>
                </a:lnTo>
                <a:lnTo>
                  <a:pt x="1452" y="2891"/>
                </a:lnTo>
                <a:lnTo>
                  <a:pt x="1412" y="2898"/>
                </a:lnTo>
                <a:lnTo>
                  <a:pt x="1373" y="2906"/>
                </a:lnTo>
                <a:lnTo>
                  <a:pt x="1335" y="2915"/>
                </a:lnTo>
                <a:lnTo>
                  <a:pt x="1296" y="2925"/>
                </a:lnTo>
                <a:lnTo>
                  <a:pt x="1257" y="2936"/>
                </a:lnTo>
                <a:lnTo>
                  <a:pt x="1219" y="2947"/>
                </a:lnTo>
                <a:lnTo>
                  <a:pt x="1181" y="2960"/>
                </a:lnTo>
                <a:lnTo>
                  <a:pt x="1144" y="2974"/>
                </a:lnTo>
                <a:lnTo>
                  <a:pt x="1108" y="2987"/>
                </a:lnTo>
                <a:lnTo>
                  <a:pt x="1071" y="3002"/>
                </a:lnTo>
                <a:lnTo>
                  <a:pt x="1035" y="3018"/>
                </a:lnTo>
                <a:lnTo>
                  <a:pt x="999" y="3035"/>
                </a:lnTo>
                <a:lnTo>
                  <a:pt x="964" y="3051"/>
                </a:lnTo>
                <a:lnTo>
                  <a:pt x="929" y="3069"/>
                </a:lnTo>
                <a:lnTo>
                  <a:pt x="894" y="3088"/>
                </a:lnTo>
                <a:lnTo>
                  <a:pt x="861" y="3108"/>
                </a:lnTo>
                <a:lnTo>
                  <a:pt x="827" y="3128"/>
                </a:lnTo>
                <a:lnTo>
                  <a:pt x="794" y="3149"/>
                </a:lnTo>
                <a:lnTo>
                  <a:pt x="762" y="3171"/>
                </a:lnTo>
                <a:lnTo>
                  <a:pt x="730" y="3193"/>
                </a:lnTo>
                <a:lnTo>
                  <a:pt x="699" y="3216"/>
                </a:lnTo>
                <a:lnTo>
                  <a:pt x="668" y="3240"/>
                </a:lnTo>
                <a:lnTo>
                  <a:pt x="638" y="3264"/>
                </a:lnTo>
                <a:lnTo>
                  <a:pt x="608" y="3289"/>
                </a:lnTo>
                <a:lnTo>
                  <a:pt x="579" y="3315"/>
                </a:lnTo>
                <a:lnTo>
                  <a:pt x="550" y="3342"/>
                </a:lnTo>
                <a:lnTo>
                  <a:pt x="522" y="3368"/>
                </a:lnTo>
                <a:lnTo>
                  <a:pt x="495" y="3395"/>
                </a:lnTo>
                <a:lnTo>
                  <a:pt x="468" y="3424"/>
                </a:lnTo>
                <a:lnTo>
                  <a:pt x="442" y="3452"/>
                </a:lnTo>
                <a:lnTo>
                  <a:pt x="417" y="3481"/>
                </a:lnTo>
                <a:lnTo>
                  <a:pt x="392" y="3512"/>
                </a:lnTo>
                <a:lnTo>
                  <a:pt x="368" y="3542"/>
                </a:lnTo>
                <a:lnTo>
                  <a:pt x="344" y="3573"/>
                </a:lnTo>
                <a:lnTo>
                  <a:pt x="321" y="3604"/>
                </a:lnTo>
                <a:lnTo>
                  <a:pt x="299" y="3636"/>
                </a:lnTo>
                <a:lnTo>
                  <a:pt x="278" y="3668"/>
                </a:lnTo>
                <a:lnTo>
                  <a:pt x="257" y="3702"/>
                </a:lnTo>
                <a:lnTo>
                  <a:pt x="237" y="3736"/>
                </a:lnTo>
                <a:lnTo>
                  <a:pt x="217" y="3769"/>
                </a:lnTo>
                <a:lnTo>
                  <a:pt x="199" y="3804"/>
                </a:lnTo>
                <a:lnTo>
                  <a:pt x="181" y="3839"/>
                </a:lnTo>
                <a:lnTo>
                  <a:pt x="165" y="3873"/>
                </a:lnTo>
                <a:lnTo>
                  <a:pt x="148" y="3910"/>
                </a:lnTo>
                <a:lnTo>
                  <a:pt x="132" y="3946"/>
                </a:lnTo>
                <a:lnTo>
                  <a:pt x="117" y="3983"/>
                </a:lnTo>
                <a:lnTo>
                  <a:pt x="104" y="4019"/>
                </a:lnTo>
                <a:lnTo>
                  <a:pt x="91" y="4057"/>
                </a:lnTo>
                <a:lnTo>
                  <a:pt x="78" y="4095"/>
                </a:lnTo>
                <a:lnTo>
                  <a:pt x="67" y="4133"/>
                </a:lnTo>
                <a:lnTo>
                  <a:pt x="56" y="4172"/>
                </a:lnTo>
                <a:lnTo>
                  <a:pt x="47" y="4211"/>
                </a:lnTo>
                <a:lnTo>
                  <a:pt x="37" y="4250"/>
                </a:lnTo>
                <a:lnTo>
                  <a:pt x="30" y="4289"/>
                </a:lnTo>
                <a:lnTo>
                  <a:pt x="23" y="4328"/>
                </a:lnTo>
                <a:lnTo>
                  <a:pt x="16" y="4369"/>
                </a:lnTo>
                <a:lnTo>
                  <a:pt x="11" y="4409"/>
                </a:lnTo>
                <a:lnTo>
                  <a:pt x="7" y="4450"/>
                </a:lnTo>
                <a:lnTo>
                  <a:pt x="4" y="4491"/>
                </a:lnTo>
                <a:lnTo>
                  <a:pt x="2" y="4532"/>
                </a:lnTo>
                <a:lnTo>
                  <a:pt x="0" y="4574"/>
                </a:lnTo>
                <a:lnTo>
                  <a:pt x="0" y="4615"/>
                </a:lnTo>
                <a:lnTo>
                  <a:pt x="1380" y="4615"/>
                </a:lnTo>
                <a:lnTo>
                  <a:pt x="1752" y="6378"/>
                </a:lnTo>
                <a:lnTo>
                  <a:pt x="2124" y="4615"/>
                </a:lnTo>
                <a:lnTo>
                  <a:pt x="3504" y="4615"/>
                </a:lnTo>
                <a:lnTo>
                  <a:pt x="3503" y="4574"/>
                </a:lnTo>
                <a:lnTo>
                  <a:pt x="3502" y="4532"/>
                </a:lnTo>
                <a:lnTo>
                  <a:pt x="3500" y="4491"/>
                </a:lnTo>
                <a:lnTo>
                  <a:pt x="3497" y="4450"/>
                </a:lnTo>
                <a:lnTo>
                  <a:pt x="3493" y="4409"/>
                </a:lnTo>
                <a:lnTo>
                  <a:pt x="3487" y="4369"/>
                </a:lnTo>
                <a:lnTo>
                  <a:pt x="3481" y="4328"/>
                </a:lnTo>
                <a:lnTo>
                  <a:pt x="3474" y="4289"/>
                </a:lnTo>
                <a:lnTo>
                  <a:pt x="3465" y="4250"/>
                </a:lnTo>
                <a:lnTo>
                  <a:pt x="3457" y="4211"/>
                </a:lnTo>
                <a:lnTo>
                  <a:pt x="3447" y="4172"/>
                </a:lnTo>
                <a:lnTo>
                  <a:pt x="3437" y="4133"/>
                </a:lnTo>
                <a:lnTo>
                  <a:pt x="3425" y="4095"/>
                </a:lnTo>
                <a:lnTo>
                  <a:pt x="3413" y="4057"/>
                </a:lnTo>
                <a:lnTo>
                  <a:pt x="3400" y="4019"/>
                </a:lnTo>
                <a:lnTo>
                  <a:pt x="3387" y="3983"/>
                </a:lnTo>
                <a:lnTo>
                  <a:pt x="3372" y="3946"/>
                </a:lnTo>
                <a:lnTo>
                  <a:pt x="3356" y="3910"/>
                </a:lnTo>
                <a:lnTo>
                  <a:pt x="3339" y="3873"/>
                </a:lnTo>
                <a:lnTo>
                  <a:pt x="3322" y="3839"/>
                </a:lnTo>
                <a:lnTo>
                  <a:pt x="3305" y="3804"/>
                </a:lnTo>
                <a:lnTo>
                  <a:pt x="3287" y="3769"/>
                </a:lnTo>
                <a:lnTo>
                  <a:pt x="3267" y="3736"/>
                </a:lnTo>
                <a:lnTo>
                  <a:pt x="3247" y="3702"/>
                </a:lnTo>
                <a:lnTo>
                  <a:pt x="3226" y="3668"/>
                </a:lnTo>
                <a:lnTo>
                  <a:pt x="3205" y="3636"/>
                </a:lnTo>
                <a:lnTo>
                  <a:pt x="3183" y="3604"/>
                </a:lnTo>
                <a:lnTo>
                  <a:pt x="3159" y="3573"/>
                </a:lnTo>
                <a:lnTo>
                  <a:pt x="3136" y="3542"/>
                </a:lnTo>
                <a:lnTo>
                  <a:pt x="3112" y="3512"/>
                </a:lnTo>
                <a:lnTo>
                  <a:pt x="3087" y="3481"/>
                </a:lnTo>
                <a:lnTo>
                  <a:pt x="3062" y="3452"/>
                </a:lnTo>
                <a:lnTo>
                  <a:pt x="3035" y="3424"/>
                </a:lnTo>
                <a:lnTo>
                  <a:pt x="3008" y="3395"/>
                </a:lnTo>
                <a:lnTo>
                  <a:pt x="2981" y="3368"/>
                </a:lnTo>
                <a:lnTo>
                  <a:pt x="2953" y="3342"/>
                </a:lnTo>
                <a:lnTo>
                  <a:pt x="2925" y="3315"/>
                </a:lnTo>
                <a:lnTo>
                  <a:pt x="2896" y="3289"/>
                </a:lnTo>
                <a:lnTo>
                  <a:pt x="2866" y="3264"/>
                </a:lnTo>
                <a:lnTo>
                  <a:pt x="2836" y="3240"/>
                </a:lnTo>
                <a:lnTo>
                  <a:pt x="2805" y="3216"/>
                </a:lnTo>
                <a:lnTo>
                  <a:pt x="2774" y="3193"/>
                </a:lnTo>
                <a:lnTo>
                  <a:pt x="2741" y="3171"/>
                </a:lnTo>
                <a:lnTo>
                  <a:pt x="2710" y="3149"/>
                </a:lnTo>
                <a:lnTo>
                  <a:pt x="2676" y="3128"/>
                </a:lnTo>
                <a:lnTo>
                  <a:pt x="2643" y="3108"/>
                </a:lnTo>
                <a:lnTo>
                  <a:pt x="2609" y="3088"/>
                </a:lnTo>
                <a:lnTo>
                  <a:pt x="2575" y="3069"/>
                </a:lnTo>
                <a:lnTo>
                  <a:pt x="2540" y="3051"/>
                </a:lnTo>
                <a:lnTo>
                  <a:pt x="2505" y="3035"/>
                </a:lnTo>
                <a:lnTo>
                  <a:pt x="2469" y="3018"/>
                </a:lnTo>
                <a:lnTo>
                  <a:pt x="2433" y="3002"/>
                </a:lnTo>
                <a:lnTo>
                  <a:pt x="2396" y="2987"/>
                </a:lnTo>
                <a:lnTo>
                  <a:pt x="2360" y="2974"/>
                </a:lnTo>
                <a:lnTo>
                  <a:pt x="2322" y="2960"/>
                </a:lnTo>
                <a:lnTo>
                  <a:pt x="2285" y="2947"/>
                </a:lnTo>
                <a:lnTo>
                  <a:pt x="2246" y="2936"/>
                </a:lnTo>
                <a:lnTo>
                  <a:pt x="2208" y="2925"/>
                </a:lnTo>
                <a:lnTo>
                  <a:pt x="2169" y="2915"/>
                </a:lnTo>
                <a:lnTo>
                  <a:pt x="2130" y="2906"/>
                </a:lnTo>
                <a:lnTo>
                  <a:pt x="2090" y="2898"/>
                </a:lnTo>
                <a:lnTo>
                  <a:pt x="2050" y="2891"/>
                </a:lnTo>
                <a:lnTo>
                  <a:pt x="2011" y="2884"/>
                </a:lnTo>
                <a:lnTo>
                  <a:pt x="1971" y="2879"/>
                </a:lnTo>
                <a:close/>
                <a:moveTo>
                  <a:pt x="1752" y="1458"/>
                </a:moveTo>
                <a:lnTo>
                  <a:pt x="1752" y="1458"/>
                </a:lnTo>
                <a:lnTo>
                  <a:pt x="1789" y="1457"/>
                </a:lnTo>
                <a:lnTo>
                  <a:pt x="1827" y="1455"/>
                </a:lnTo>
                <a:lnTo>
                  <a:pt x="1862" y="1450"/>
                </a:lnTo>
                <a:lnTo>
                  <a:pt x="1899" y="1443"/>
                </a:lnTo>
                <a:lnTo>
                  <a:pt x="1934" y="1435"/>
                </a:lnTo>
                <a:lnTo>
                  <a:pt x="1968" y="1425"/>
                </a:lnTo>
                <a:lnTo>
                  <a:pt x="2002" y="1414"/>
                </a:lnTo>
                <a:lnTo>
                  <a:pt x="2036" y="1401"/>
                </a:lnTo>
                <a:lnTo>
                  <a:pt x="2067" y="1387"/>
                </a:lnTo>
                <a:lnTo>
                  <a:pt x="2099" y="1370"/>
                </a:lnTo>
                <a:lnTo>
                  <a:pt x="2129" y="1353"/>
                </a:lnTo>
                <a:lnTo>
                  <a:pt x="2160" y="1334"/>
                </a:lnTo>
                <a:lnTo>
                  <a:pt x="2188" y="1313"/>
                </a:lnTo>
                <a:lnTo>
                  <a:pt x="2215" y="1292"/>
                </a:lnTo>
                <a:lnTo>
                  <a:pt x="2242" y="1269"/>
                </a:lnTo>
                <a:lnTo>
                  <a:pt x="2267" y="1245"/>
                </a:lnTo>
                <a:lnTo>
                  <a:pt x="2291" y="1219"/>
                </a:lnTo>
                <a:lnTo>
                  <a:pt x="2314" y="1193"/>
                </a:lnTo>
                <a:lnTo>
                  <a:pt x="2336" y="1166"/>
                </a:lnTo>
                <a:lnTo>
                  <a:pt x="2356" y="1136"/>
                </a:lnTo>
                <a:lnTo>
                  <a:pt x="2375" y="1107"/>
                </a:lnTo>
                <a:lnTo>
                  <a:pt x="2393" y="1077"/>
                </a:lnTo>
                <a:lnTo>
                  <a:pt x="2409" y="1045"/>
                </a:lnTo>
                <a:lnTo>
                  <a:pt x="2424" y="1013"/>
                </a:lnTo>
                <a:lnTo>
                  <a:pt x="2436" y="980"/>
                </a:lnTo>
                <a:lnTo>
                  <a:pt x="2448" y="946"/>
                </a:lnTo>
                <a:lnTo>
                  <a:pt x="2458" y="912"/>
                </a:lnTo>
                <a:lnTo>
                  <a:pt x="2466" y="876"/>
                </a:lnTo>
                <a:lnTo>
                  <a:pt x="2473" y="840"/>
                </a:lnTo>
                <a:lnTo>
                  <a:pt x="2477" y="804"/>
                </a:lnTo>
                <a:lnTo>
                  <a:pt x="2480" y="766"/>
                </a:lnTo>
                <a:lnTo>
                  <a:pt x="2481" y="730"/>
                </a:lnTo>
                <a:lnTo>
                  <a:pt x="2480" y="692"/>
                </a:lnTo>
                <a:lnTo>
                  <a:pt x="2477" y="655"/>
                </a:lnTo>
                <a:lnTo>
                  <a:pt x="2473" y="618"/>
                </a:lnTo>
                <a:lnTo>
                  <a:pt x="2466" y="583"/>
                </a:lnTo>
                <a:lnTo>
                  <a:pt x="2458" y="547"/>
                </a:lnTo>
                <a:lnTo>
                  <a:pt x="2448" y="513"/>
                </a:lnTo>
                <a:lnTo>
                  <a:pt x="2436" y="478"/>
                </a:lnTo>
                <a:lnTo>
                  <a:pt x="2424" y="446"/>
                </a:lnTo>
                <a:lnTo>
                  <a:pt x="2409" y="413"/>
                </a:lnTo>
                <a:lnTo>
                  <a:pt x="2393" y="382"/>
                </a:lnTo>
                <a:lnTo>
                  <a:pt x="2375" y="351"/>
                </a:lnTo>
                <a:lnTo>
                  <a:pt x="2356" y="322"/>
                </a:lnTo>
                <a:lnTo>
                  <a:pt x="2336" y="294"/>
                </a:lnTo>
                <a:lnTo>
                  <a:pt x="2314" y="266"/>
                </a:lnTo>
                <a:lnTo>
                  <a:pt x="2291" y="239"/>
                </a:lnTo>
                <a:lnTo>
                  <a:pt x="2267" y="214"/>
                </a:lnTo>
                <a:lnTo>
                  <a:pt x="2242" y="189"/>
                </a:lnTo>
                <a:lnTo>
                  <a:pt x="2215" y="166"/>
                </a:lnTo>
                <a:lnTo>
                  <a:pt x="2188" y="145"/>
                </a:lnTo>
                <a:lnTo>
                  <a:pt x="2160" y="125"/>
                </a:lnTo>
                <a:lnTo>
                  <a:pt x="2129" y="105"/>
                </a:lnTo>
                <a:lnTo>
                  <a:pt x="2099" y="89"/>
                </a:lnTo>
                <a:lnTo>
                  <a:pt x="2067" y="72"/>
                </a:lnTo>
                <a:lnTo>
                  <a:pt x="2036" y="58"/>
                </a:lnTo>
                <a:lnTo>
                  <a:pt x="2002" y="44"/>
                </a:lnTo>
                <a:lnTo>
                  <a:pt x="1968" y="33"/>
                </a:lnTo>
                <a:lnTo>
                  <a:pt x="1934" y="23"/>
                </a:lnTo>
                <a:lnTo>
                  <a:pt x="1899" y="15"/>
                </a:lnTo>
                <a:lnTo>
                  <a:pt x="1862" y="9"/>
                </a:lnTo>
                <a:lnTo>
                  <a:pt x="1827" y="4"/>
                </a:lnTo>
                <a:lnTo>
                  <a:pt x="1789" y="1"/>
                </a:lnTo>
                <a:lnTo>
                  <a:pt x="1752" y="0"/>
                </a:lnTo>
                <a:lnTo>
                  <a:pt x="1714" y="1"/>
                </a:lnTo>
                <a:lnTo>
                  <a:pt x="1677" y="4"/>
                </a:lnTo>
                <a:lnTo>
                  <a:pt x="1640" y="9"/>
                </a:lnTo>
                <a:lnTo>
                  <a:pt x="1605" y="15"/>
                </a:lnTo>
                <a:lnTo>
                  <a:pt x="1570" y="23"/>
                </a:lnTo>
                <a:lnTo>
                  <a:pt x="1535" y="33"/>
                </a:lnTo>
                <a:lnTo>
                  <a:pt x="1501" y="44"/>
                </a:lnTo>
                <a:lnTo>
                  <a:pt x="1468" y="58"/>
                </a:lnTo>
                <a:lnTo>
                  <a:pt x="1436" y="72"/>
                </a:lnTo>
                <a:lnTo>
                  <a:pt x="1404" y="89"/>
                </a:lnTo>
                <a:lnTo>
                  <a:pt x="1373" y="105"/>
                </a:lnTo>
                <a:lnTo>
                  <a:pt x="1344" y="125"/>
                </a:lnTo>
                <a:lnTo>
                  <a:pt x="1316" y="145"/>
                </a:lnTo>
                <a:lnTo>
                  <a:pt x="1288" y="166"/>
                </a:lnTo>
                <a:lnTo>
                  <a:pt x="1262" y="189"/>
                </a:lnTo>
                <a:lnTo>
                  <a:pt x="1237" y="214"/>
                </a:lnTo>
                <a:lnTo>
                  <a:pt x="1213" y="239"/>
                </a:lnTo>
                <a:lnTo>
                  <a:pt x="1190" y="266"/>
                </a:lnTo>
                <a:lnTo>
                  <a:pt x="1167" y="294"/>
                </a:lnTo>
                <a:lnTo>
                  <a:pt x="1147" y="322"/>
                </a:lnTo>
                <a:lnTo>
                  <a:pt x="1129" y="351"/>
                </a:lnTo>
                <a:lnTo>
                  <a:pt x="1111" y="382"/>
                </a:lnTo>
                <a:lnTo>
                  <a:pt x="1095" y="413"/>
                </a:lnTo>
                <a:lnTo>
                  <a:pt x="1080" y="446"/>
                </a:lnTo>
                <a:lnTo>
                  <a:pt x="1068" y="478"/>
                </a:lnTo>
                <a:lnTo>
                  <a:pt x="1056" y="513"/>
                </a:lnTo>
                <a:lnTo>
                  <a:pt x="1046" y="547"/>
                </a:lnTo>
                <a:lnTo>
                  <a:pt x="1038" y="583"/>
                </a:lnTo>
                <a:lnTo>
                  <a:pt x="1032" y="618"/>
                </a:lnTo>
                <a:lnTo>
                  <a:pt x="1027" y="655"/>
                </a:lnTo>
                <a:lnTo>
                  <a:pt x="1023" y="692"/>
                </a:lnTo>
                <a:lnTo>
                  <a:pt x="1023" y="730"/>
                </a:lnTo>
                <a:lnTo>
                  <a:pt x="1023" y="766"/>
                </a:lnTo>
                <a:lnTo>
                  <a:pt x="1027" y="804"/>
                </a:lnTo>
                <a:lnTo>
                  <a:pt x="1032" y="840"/>
                </a:lnTo>
                <a:lnTo>
                  <a:pt x="1038" y="876"/>
                </a:lnTo>
                <a:lnTo>
                  <a:pt x="1046" y="912"/>
                </a:lnTo>
                <a:lnTo>
                  <a:pt x="1056" y="946"/>
                </a:lnTo>
                <a:lnTo>
                  <a:pt x="1068" y="980"/>
                </a:lnTo>
                <a:lnTo>
                  <a:pt x="1080" y="1013"/>
                </a:lnTo>
                <a:lnTo>
                  <a:pt x="1095" y="1045"/>
                </a:lnTo>
                <a:lnTo>
                  <a:pt x="1111" y="1077"/>
                </a:lnTo>
                <a:lnTo>
                  <a:pt x="1129" y="1107"/>
                </a:lnTo>
                <a:lnTo>
                  <a:pt x="1147" y="1136"/>
                </a:lnTo>
                <a:lnTo>
                  <a:pt x="1167" y="1166"/>
                </a:lnTo>
                <a:lnTo>
                  <a:pt x="1190" y="1193"/>
                </a:lnTo>
                <a:lnTo>
                  <a:pt x="1213" y="1219"/>
                </a:lnTo>
                <a:lnTo>
                  <a:pt x="1237" y="1245"/>
                </a:lnTo>
                <a:lnTo>
                  <a:pt x="1262" y="1269"/>
                </a:lnTo>
                <a:lnTo>
                  <a:pt x="1288" y="1292"/>
                </a:lnTo>
                <a:lnTo>
                  <a:pt x="1316" y="1313"/>
                </a:lnTo>
                <a:lnTo>
                  <a:pt x="1344" y="1334"/>
                </a:lnTo>
                <a:lnTo>
                  <a:pt x="1373" y="1353"/>
                </a:lnTo>
                <a:lnTo>
                  <a:pt x="1404" y="1370"/>
                </a:lnTo>
                <a:lnTo>
                  <a:pt x="1436" y="1387"/>
                </a:lnTo>
                <a:lnTo>
                  <a:pt x="1468" y="1401"/>
                </a:lnTo>
                <a:lnTo>
                  <a:pt x="1501" y="1414"/>
                </a:lnTo>
                <a:lnTo>
                  <a:pt x="1535" y="1425"/>
                </a:lnTo>
                <a:lnTo>
                  <a:pt x="1570" y="1435"/>
                </a:lnTo>
                <a:lnTo>
                  <a:pt x="1605" y="1443"/>
                </a:lnTo>
                <a:lnTo>
                  <a:pt x="1640" y="1450"/>
                </a:lnTo>
                <a:lnTo>
                  <a:pt x="1677" y="1455"/>
                </a:lnTo>
                <a:lnTo>
                  <a:pt x="1714" y="1457"/>
                </a:lnTo>
                <a:lnTo>
                  <a:pt x="1752" y="14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15150" y="2800350"/>
            <a:ext cx="894715" cy="89471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男人"/>
          <p:cNvSpPr/>
          <p:nvPr/>
        </p:nvSpPr>
        <p:spPr bwMode="auto">
          <a:xfrm>
            <a:off x="7141210" y="2889885"/>
            <a:ext cx="441960" cy="715645"/>
          </a:xfrm>
          <a:custGeom>
            <a:avLst/>
            <a:gdLst/>
            <a:ahLst/>
            <a:cxnLst/>
            <a:rect l="0" t="0" r="r" b="b"/>
            <a:pathLst>
              <a:path w="752475" h="1358900">
                <a:moveTo>
                  <a:pt x="0" y="530225"/>
                </a:moveTo>
                <a:lnTo>
                  <a:pt x="376238" y="530225"/>
                </a:lnTo>
                <a:lnTo>
                  <a:pt x="376396" y="530225"/>
                </a:lnTo>
                <a:lnTo>
                  <a:pt x="752475" y="530225"/>
                </a:lnTo>
                <a:lnTo>
                  <a:pt x="476451" y="1358900"/>
                </a:lnTo>
                <a:lnTo>
                  <a:pt x="276024" y="1358900"/>
                </a:lnTo>
                <a:lnTo>
                  <a:pt x="0" y="530225"/>
                </a:lnTo>
                <a:close/>
                <a:moveTo>
                  <a:pt x="376238" y="0"/>
                </a:moveTo>
                <a:lnTo>
                  <a:pt x="389890" y="318"/>
                </a:lnTo>
                <a:lnTo>
                  <a:pt x="403225" y="1270"/>
                </a:lnTo>
                <a:lnTo>
                  <a:pt x="416560" y="2858"/>
                </a:lnTo>
                <a:lnTo>
                  <a:pt x="429578" y="5398"/>
                </a:lnTo>
                <a:lnTo>
                  <a:pt x="442595" y="8255"/>
                </a:lnTo>
                <a:lnTo>
                  <a:pt x="454978" y="11748"/>
                </a:lnTo>
                <a:lnTo>
                  <a:pt x="467360" y="15875"/>
                </a:lnTo>
                <a:lnTo>
                  <a:pt x="479108" y="20638"/>
                </a:lnTo>
                <a:lnTo>
                  <a:pt x="490855" y="26035"/>
                </a:lnTo>
                <a:lnTo>
                  <a:pt x="502603" y="32068"/>
                </a:lnTo>
                <a:lnTo>
                  <a:pt x="513715" y="38418"/>
                </a:lnTo>
                <a:lnTo>
                  <a:pt x="524193" y="45085"/>
                </a:lnTo>
                <a:lnTo>
                  <a:pt x="534670" y="52705"/>
                </a:lnTo>
                <a:lnTo>
                  <a:pt x="544513" y="60325"/>
                </a:lnTo>
                <a:lnTo>
                  <a:pt x="554355" y="68580"/>
                </a:lnTo>
                <a:lnTo>
                  <a:pt x="563563" y="77470"/>
                </a:lnTo>
                <a:lnTo>
                  <a:pt x="572453" y="86678"/>
                </a:lnTo>
                <a:lnTo>
                  <a:pt x="580708" y="96520"/>
                </a:lnTo>
                <a:lnTo>
                  <a:pt x="588645" y="106363"/>
                </a:lnTo>
                <a:lnTo>
                  <a:pt x="595948" y="116840"/>
                </a:lnTo>
                <a:lnTo>
                  <a:pt x="602933" y="127318"/>
                </a:lnTo>
                <a:lnTo>
                  <a:pt x="609283" y="138748"/>
                </a:lnTo>
                <a:lnTo>
                  <a:pt x="614998" y="150178"/>
                </a:lnTo>
                <a:lnTo>
                  <a:pt x="620395" y="161925"/>
                </a:lnTo>
                <a:lnTo>
                  <a:pt x="625158" y="173673"/>
                </a:lnTo>
                <a:lnTo>
                  <a:pt x="629285" y="186055"/>
                </a:lnTo>
                <a:lnTo>
                  <a:pt x="633095" y="198755"/>
                </a:lnTo>
                <a:lnTo>
                  <a:pt x="635953" y="211455"/>
                </a:lnTo>
                <a:lnTo>
                  <a:pt x="638175" y="224473"/>
                </a:lnTo>
                <a:lnTo>
                  <a:pt x="640080" y="237808"/>
                </a:lnTo>
                <a:lnTo>
                  <a:pt x="641033" y="251143"/>
                </a:lnTo>
                <a:lnTo>
                  <a:pt x="641350" y="264795"/>
                </a:lnTo>
                <a:lnTo>
                  <a:pt x="641033" y="278448"/>
                </a:lnTo>
                <a:lnTo>
                  <a:pt x="640080" y="291783"/>
                </a:lnTo>
                <a:lnTo>
                  <a:pt x="638175" y="305118"/>
                </a:lnTo>
                <a:lnTo>
                  <a:pt x="635953" y="318135"/>
                </a:lnTo>
                <a:lnTo>
                  <a:pt x="633095" y="331153"/>
                </a:lnTo>
                <a:lnTo>
                  <a:pt x="629285" y="343535"/>
                </a:lnTo>
                <a:lnTo>
                  <a:pt x="625158" y="355918"/>
                </a:lnTo>
                <a:lnTo>
                  <a:pt x="620395" y="367983"/>
                </a:lnTo>
                <a:lnTo>
                  <a:pt x="614998" y="380048"/>
                </a:lnTo>
                <a:lnTo>
                  <a:pt x="609283" y="391478"/>
                </a:lnTo>
                <a:lnTo>
                  <a:pt x="602933" y="402273"/>
                </a:lnTo>
                <a:lnTo>
                  <a:pt x="595948" y="413068"/>
                </a:lnTo>
                <a:lnTo>
                  <a:pt x="588645" y="423545"/>
                </a:lnTo>
                <a:lnTo>
                  <a:pt x="580708" y="433388"/>
                </a:lnTo>
                <a:lnTo>
                  <a:pt x="572453" y="443230"/>
                </a:lnTo>
                <a:lnTo>
                  <a:pt x="563563" y="452438"/>
                </a:lnTo>
                <a:lnTo>
                  <a:pt x="554355" y="461010"/>
                </a:lnTo>
                <a:lnTo>
                  <a:pt x="544513" y="469583"/>
                </a:lnTo>
                <a:lnTo>
                  <a:pt x="534670" y="477520"/>
                </a:lnTo>
                <a:lnTo>
                  <a:pt x="524193" y="484823"/>
                </a:lnTo>
                <a:lnTo>
                  <a:pt x="513715" y="491808"/>
                </a:lnTo>
                <a:lnTo>
                  <a:pt x="502603" y="498158"/>
                </a:lnTo>
                <a:lnTo>
                  <a:pt x="490855" y="503873"/>
                </a:lnTo>
                <a:lnTo>
                  <a:pt x="479108" y="509270"/>
                </a:lnTo>
                <a:lnTo>
                  <a:pt x="467360" y="513715"/>
                </a:lnTo>
                <a:lnTo>
                  <a:pt x="454978" y="518160"/>
                </a:lnTo>
                <a:lnTo>
                  <a:pt x="442595" y="521970"/>
                </a:lnTo>
                <a:lnTo>
                  <a:pt x="429578" y="524510"/>
                </a:lnTo>
                <a:lnTo>
                  <a:pt x="416560" y="526733"/>
                </a:lnTo>
                <a:lnTo>
                  <a:pt x="403225" y="528638"/>
                </a:lnTo>
                <a:lnTo>
                  <a:pt x="389890" y="529908"/>
                </a:lnTo>
                <a:lnTo>
                  <a:pt x="376238" y="530225"/>
                </a:lnTo>
                <a:lnTo>
                  <a:pt x="362268" y="529908"/>
                </a:lnTo>
                <a:lnTo>
                  <a:pt x="348933" y="528638"/>
                </a:lnTo>
                <a:lnTo>
                  <a:pt x="335598" y="526733"/>
                </a:lnTo>
                <a:lnTo>
                  <a:pt x="322580" y="524510"/>
                </a:lnTo>
                <a:lnTo>
                  <a:pt x="309563" y="521970"/>
                </a:lnTo>
                <a:lnTo>
                  <a:pt x="297180" y="518160"/>
                </a:lnTo>
                <a:lnTo>
                  <a:pt x="285115" y="513715"/>
                </a:lnTo>
                <a:lnTo>
                  <a:pt x="273050" y="509270"/>
                </a:lnTo>
                <a:lnTo>
                  <a:pt x="261303" y="503873"/>
                </a:lnTo>
                <a:lnTo>
                  <a:pt x="249555" y="498158"/>
                </a:lnTo>
                <a:lnTo>
                  <a:pt x="238443" y="491808"/>
                </a:lnTo>
                <a:lnTo>
                  <a:pt x="227965" y="484823"/>
                </a:lnTo>
                <a:lnTo>
                  <a:pt x="217488" y="477520"/>
                </a:lnTo>
                <a:lnTo>
                  <a:pt x="207645" y="469583"/>
                </a:lnTo>
                <a:lnTo>
                  <a:pt x="197803" y="461010"/>
                </a:lnTo>
                <a:lnTo>
                  <a:pt x="188595" y="452438"/>
                </a:lnTo>
                <a:lnTo>
                  <a:pt x="179705" y="443230"/>
                </a:lnTo>
                <a:lnTo>
                  <a:pt x="171450" y="433388"/>
                </a:lnTo>
                <a:lnTo>
                  <a:pt x="163513" y="423545"/>
                </a:lnTo>
                <a:lnTo>
                  <a:pt x="156210" y="413068"/>
                </a:lnTo>
                <a:lnTo>
                  <a:pt x="149543" y="402273"/>
                </a:lnTo>
                <a:lnTo>
                  <a:pt x="142875" y="391478"/>
                </a:lnTo>
                <a:lnTo>
                  <a:pt x="137160" y="380048"/>
                </a:lnTo>
                <a:lnTo>
                  <a:pt x="131763" y="367983"/>
                </a:lnTo>
                <a:lnTo>
                  <a:pt x="127000" y="355918"/>
                </a:lnTo>
                <a:lnTo>
                  <a:pt x="122873" y="343535"/>
                </a:lnTo>
                <a:lnTo>
                  <a:pt x="119380" y="331153"/>
                </a:lnTo>
                <a:lnTo>
                  <a:pt x="116523" y="318135"/>
                </a:lnTo>
                <a:lnTo>
                  <a:pt x="113983" y="305118"/>
                </a:lnTo>
                <a:lnTo>
                  <a:pt x="112395" y="291783"/>
                </a:lnTo>
                <a:lnTo>
                  <a:pt x="111443" y="278448"/>
                </a:lnTo>
                <a:lnTo>
                  <a:pt x="111125" y="264795"/>
                </a:lnTo>
                <a:lnTo>
                  <a:pt x="111443" y="251143"/>
                </a:lnTo>
                <a:lnTo>
                  <a:pt x="112395" y="237808"/>
                </a:lnTo>
                <a:lnTo>
                  <a:pt x="113983" y="224473"/>
                </a:lnTo>
                <a:lnTo>
                  <a:pt x="116523" y="211455"/>
                </a:lnTo>
                <a:lnTo>
                  <a:pt x="119380" y="198755"/>
                </a:lnTo>
                <a:lnTo>
                  <a:pt x="122873" y="186055"/>
                </a:lnTo>
                <a:lnTo>
                  <a:pt x="127000" y="173673"/>
                </a:lnTo>
                <a:lnTo>
                  <a:pt x="131763" y="161925"/>
                </a:lnTo>
                <a:lnTo>
                  <a:pt x="137160" y="150178"/>
                </a:lnTo>
                <a:lnTo>
                  <a:pt x="142875" y="138748"/>
                </a:lnTo>
                <a:lnTo>
                  <a:pt x="149543" y="127318"/>
                </a:lnTo>
                <a:lnTo>
                  <a:pt x="156210" y="116840"/>
                </a:lnTo>
                <a:lnTo>
                  <a:pt x="163513" y="106363"/>
                </a:lnTo>
                <a:lnTo>
                  <a:pt x="171450" y="96520"/>
                </a:lnTo>
                <a:lnTo>
                  <a:pt x="179705" y="86678"/>
                </a:lnTo>
                <a:lnTo>
                  <a:pt x="188595" y="77470"/>
                </a:lnTo>
                <a:lnTo>
                  <a:pt x="197803" y="68580"/>
                </a:lnTo>
                <a:lnTo>
                  <a:pt x="207645" y="60325"/>
                </a:lnTo>
                <a:lnTo>
                  <a:pt x="217488" y="52705"/>
                </a:lnTo>
                <a:lnTo>
                  <a:pt x="227965" y="45085"/>
                </a:lnTo>
                <a:lnTo>
                  <a:pt x="238443" y="38418"/>
                </a:lnTo>
                <a:lnTo>
                  <a:pt x="249555" y="32068"/>
                </a:lnTo>
                <a:lnTo>
                  <a:pt x="261303" y="26035"/>
                </a:lnTo>
                <a:lnTo>
                  <a:pt x="273050" y="20638"/>
                </a:lnTo>
                <a:lnTo>
                  <a:pt x="285115" y="15875"/>
                </a:lnTo>
                <a:lnTo>
                  <a:pt x="297180" y="11748"/>
                </a:lnTo>
                <a:lnTo>
                  <a:pt x="309563" y="8255"/>
                </a:lnTo>
                <a:lnTo>
                  <a:pt x="322580" y="5398"/>
                </a:lnTo>
                <a:lnTo>
                  <a:pt x="335598" y="2858"/>
                </a:lnTo>
                <a:lnTo>
                  <a:pt x="348933" y="1270"/>
                </a:lnTo>
                <a:lnTo>
                  <a:pt x="362268" y="318"/>
                </a:lnTo>
                <a:lnTo>
                  <a:pt x="37623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笔记本"/>
          <p:cNvSpPr/>
          <p:nvPr/>
        </p:nvSpPr>
        <p:spPr bwMode="auto">
          <a:xfrm>
            <a:off x="90170" y="1687195"/>
            <a:ext cx="2812415" cy="216027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C3A8D7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笔记本"/>
          <p:cNvSpPr/>
          <p:nvPr/>
        </p:nvSpPr>
        <p:spPr bwMode="auto">
          <a:xfrm>
            <a:off x="9192260" y="4457065"/>
            <a:ext cx="2812415" cy="216027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630805" y="1532890"/>
            <a:ext cx="6605905" cy="4912360"/>
          </a:xfrm>
          <a:custGeom>
            <a:avLst/>
            <a:gdLst>
              <a:gd name="connisteX0" fmla="*/ 0 w 6605905"/>
              <a:gd name="connsiteY0" fmla="*/ 837583 h 4912190"/>
              <a:gd name="connisteX1" fmla="*/ 1522095 w 6605905"/>
              <a:gd name="connsiteY1" fmla="*/ 502938 h 4912190"/>
              <a:gd name="connisteX2" fmla="*/ 2967990 w 6605905"/>
              <a:gd name="connsiteY2" fmla="*/ 31133 h 4912190"/>
              <a:gd name="connisteX3" fmla="*/ 2922270 w 6605905"/>
              <a:gd name="connsiteY3" fmla="*/ 1278908 h 4912190"/>
              <a:gd name="connisteX4" fmla="*/ 1278255 w 6605905"/>
              <a:gd name="connsiteY4" fmla="*/ 2055513 h 4912190"/>
              <a:gd name="connisteX5" fmla="*/ 2131060 w 6605905"/>
              <a:gd name="connsiteY5" fmla="*/ 3272808 h 4912190"/>
              <a:gd name="connisteX6" fmla="*/ 3348355 w 6605905"/>
              <a:gd name="connsiteY6" fmla="*/ 2588278 h 4912190"/>
              <a:gd name="connisteX7" fmla="*/ 4824730 w 6605905"/>
              <a:gd name="connsiteY7" fmla="*/ 2618123 h 4912190"/>
              <a:gd name="connisteX8" fmla="*/ 4612005 w 6605905"/>
              <a:gd name="connsiteY8" fmla="*/ 3942733 h 4912190"/>
              <a:gd name="connisteX9" fmla="*/ 4627245 w 6605905"/>
              <a:gd name="connsiteY9" fmla="*/ 4871103 h 4912190"/>
              <a:gd name="connisteX10" fmla="*/ 6605905 w 6605905"/>
              <a:gd name="connsiteY10" fmla="*/ 4672983 h 4912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6605905" h="4912190">
                <a:moveTo>
                  <a:pt x="0" y="837583"/>
                </a:moveTo>
                <a:cubicBezTo>
                  <a:pt x="275590" y="779798"/>
                  <a:pt x="928370" y="664228"/>
                  <a:pt x="1522095" y="502938"/>
                </a:cubicBezTo>
                <a:cubicBezTo>
                  <a:pt x="2115820" y="341648"/>
                  <a:pt x="2687955" y="-123807"/>
                  <a:pt x="2967990" y="31133"/>
                </a:cubicBezTo>
                <a:cubicBezTo>
                  <a:pt x="3248025" y="186073"/>
                  <a:pt x="3260090" y="873778"/>
                  <a:pt x="2922270" y="1278908"/>
                </a:cubicBezTo>
                <a:cubicBezTo>
                  <a:pt x="2584450" y="1684038"/>
                  <a:pt x="1436370" y="1656733"/>
                  <a:pt x="1278255" y="2055513"/>
                </a:cubicBezTo>
                <a:cubicBezTo>
                  <a:pt x="1120140" y="2454293"/>
                  <a:pt x="1717040" y="3166128"/>
                  <a:pt x="2131060" y="3272808"/>
                </a:cubicBezTo>
                <a:cubicBezTo>
                  <a:pt x="2545080" y="3379488"/>
                  <a:pt x="2809875" y="2719088"/>
                  <a:pt x="3348355" y="2588278"/>
                </a:cubicBezTo>
                <a:cubicBezTo>
                  <a:pt x="3886835" y="2457468"/>
                  <a:pt x="4572000" y="2346978"/>
                  <a:pt x="4824730" y="2618123"/>
                </a:cubicBezTo>
                <a:cubicBezTo>
                  <a:pt x="5077460" y="2889268"/>
                  <a:pt x="4651375" y="3491883"/>
                  <a:pt x="4612005" y="3942733"/>
                </a:cubicBezTo>
                <a:cubicBezTo>
                  <a:pt x="4572635" y="4393583"/>
                  <a:pt x="4228465" y="4725053"/>
                  <a:pt x="4627245" y="4871103"/>
                </a:cubicBezTo>
                <a:cubicBezTo>
                  <a:pt x="5026025" y="5017153"/>
                  <a:pt x="6210300" y="4731403"/>
                  <a:pt x="6605905" y="4672983"/>
                </a:cubicBezTo>
              </a:path>
            </a:pathLst>
          </a:custGeom>
          <a:noFill/>
          <a:ln w="539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43980" y="363093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17670" y="4347210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78120" y="2403475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15455" y="5507355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97910" y="1687195"/>
            <a:ext cx="716280" cy="7162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137" name="转弯箭头"/>
          <p:cNvSpPr/>
          <p:nvPr/>
        </p:nvSpPr>
        <p:spPr>
          <a:xfrm rot="4620000">
            <a:off x="5132070" y="1634490"/>
            <a:ext cx="593725" cy="639445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2" name="右箭头"/>
          <p:cNvSpPr/>
          <p:nvPr/>
        </p:nvSpPr>
        <p:spPr>
          <a:xfrm rot="21180000">
            <a:off x="5461635" y="4271010"/>
            <a:ext cx="943610" cy="456565"/>
          </a:xfrm>
          <a:custGeom>
            <a:avLst/>
            <a:gdLst/>
            <a:ahLst/>
            <a:cxnLst/>
            <a:rect l="l" t="t" r="r" b="b"/>
            <a:pathLst>
              <a:path w="680191" h="454265">
                <a:moveTo>
                  <a:pt x="468336" y="47"/>
                </a:moveTo>
                <a:cubicBezTo>
                  <a:pt x="478099" y="535"/>
                  <a:pt x="487676" y="4747"/>
                  <a:pt x="494753" y="12568"/>
                </a:cubicBezTo>
                <a:lnTo>
                  <a:pt x="495914" y="13852"/>
                </a:lnTo>
                <a:lnTo>
                  <a:pt x="495975" y="12630"/>
                </a:lnTo>
                <a:lnTo>
                  <a:pt x="680191" y="175623"/>
                </a:lnTo>
                <a:lnTo>
                  <a:pt x="480647" y="319444"/>
                </a:lnTo>
                <a:lnTo>
                  <a:pt x="480708" y="318222"/>
                </a:lnTo>
                <a:lnTo>
                  <a:pt x="479425" y="319383"/>
                </a:lnTo>
                <a:cubicBezTo>
                  <a:pt x="463783" y="333537"/>
                  <a:pt x="439628" y="332331"/>
                  <a:pt x="425475" y="316688"/>
                </a:cubicBezTo>
                <a:lnTo>
                  <a:pt x="425007" y="316171"/>
                </a:lnTo>
                <a:cubicBezTo>
                  <a:pt x="417730" y="306981"/>
                  <a:pt x="413766" y="295193"/>
                  <a:pt x="414396" y="282572"/>
                </a:cubicBezTo>
                <a:lnTo>
                  <a:pt x="416628" y="237907"/>
                </a:lnTo>
                <a:cubicBezTo>
                  <a:pt x="370476" y="233023"/>
                  <a:pt x="354533" y="225392"/>
                  <a:pt x="300033" y="260342"/>
                </a:cubicBezTo>
                <a:cubicBezTo>
                  <a:pt x="231733" y="306688"/>
                  <a:pt x="167091" y="385964"/>
                  <a:pt x="84156" y="454265"/>
                </a:cubicBezTo>
                <a:lnTo>
                  <a:pt x="0" y="355474"/>
                </a:lnTo>
                <a:cubicBezTo>
                  <a:pt x="143343" y="270179"/>
                  <a:pt x="214194" y="98585"/>
                  <a:pt x="423834" y="93659"/>
                </a:cubicBezTo>
                <a:lnTo>
                  <a:pt x="426379" y="42716"/>
                </a:lnTo>
                <a:cubicBezTo>
                  <a:pt x="427010" y="30094"/>
                  <a:pt x="432128" y="18760"/>
                  <a:pt x="440285" y="10342"/>
                </a:cubicBezTo>
                <a:lnTo>
                  <a:pt x="440803" y="9873"/>
                </a:lnTo>
                <a:cubicBezTo>
                  <a:pt x="448624" y="2796"/>
                  <a:pt x="458573" y="-441"/>
                  <a:pt x="46833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转弯箭头"/>
          <p:cNvSpPr/>
          <p:nvPr/>
        </p:nvSpPr>
        <p:spPr>
          <a:xfrm rot="16500000" flipH="1">
            <a:off x="4101465" y="3457575"/>
            <a:ext cx="593725" cy="639445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"/>
          <p:cNvSpPr/>
          <p:nvPr/>
        </p:nvSpPr>
        <p:spPr>
          <a:xfrm rot="4920000" flipV="1">
            <a:off x="7160260" y="4764405"/>
            <a:ext cx="943610" cy="456565"/>
          </a:xfrm>
          <a:custGeom>
            <a:avLst/>
            <a:gdLst/>
            <a:ahLst/>
            <a:cxnLst/>
            <a:rect l="l" t="t" r="r" b="b"/>
            <a:pathLst>
              <a:path w="680191" h="454265">
                <a:moveTo>
                  <a:pt x="468336" y="47"/>
                </a:moveTo>
                <a:cubicBezTo>
                  <a:pt x="478099" y="535"/>
                  <a:pt x="487676" y="4747"/>
                  <a:pt x="494753" y="12568"/>
                </a:cubicBezTo>
                <a:lnTo>
                  <a:pt x="495914" y="13852"/>
                </a:lnTo>
                <a:lnTo>
                  <a:pt x="495975" y="12630"/>
                </a:lnTo>
                <a:lnTo>
                  <a:pt x="680191" y="175623"/>
                </a:lnTo>
                <a:lnTo>
                  <a:pt x="480647" y="319444"/>
                </a:lnTo>
                <a:lnTo>
                  <a:pt x="480708" y="318222"/>
                </a:lnTo>
                <a:lnTo>
                  <a:pt x="479425" y="319383"/>
                </a:lnTo>
                <a:cubicBezTo>
                  <a:pt x="463783" y="333537"/>
                  <a:pt x="439628" y="332331"/>
                  <a:pt x="425475" y="316688"/>
                </a:cubicBezTo>
                <a:lnTo>
                  <a:pt x="425007" y="316171"/>
                </a:lnTo>
                <a:cubicBezTo>
                  <a:pt x="417730" y="306981"/>
                  <a:pt x="413766" y="295193"/>
                  <a:pt x="414396" y="282572"/>
                </a:cubicBezTo>
                <a:lnTo>
                  <a:pt x="416628" y="237907"/>
                </a:lnTo>
                <a:cubicBezTo>
                  <a:pt x="370476" y="233023"/>
                  <a:pt x="354533" y="225392"/>
                  <a:pt x="300033" y="260342"/>
                </a:cubicBezTo>
                <a:cubicBezTo>
                  <a:pt x="231733" y="306688"/>
                  <a:pt x="167091" y="385964"/>
                  <a:pt x="84156" y="454265"/>
                </a:cubicBezTo>
                <a:lnTo>
                  <a:pt x="0" y="355474"/>
                </a:lnTo>
                <a:cubicBezTo>
                  <a:pt x="143343" y="270179"/>
                  <a:pt x="214194" y="98585"/>
                  <a:pt x="423834" y="93659"/>
                </a:cubicBezTo>
                <a:lnTo>
                  <a:pt x="426379" y="42716"/>
                </a:lnTo>
                <a:cubicBezTo>
                  <a:pt x="427010" y="30094"/>
                  <a:pt x="432128" y="18760"/>
                  <a:pt x="440285" y="10342"/>
                </a:cubicBezTo>
                <a:lnTo>
                  <a:pt x="440803" y="9873"/>
                </a:lnTo>
                <a:cubicBezTo>
                  <a:pt x="448624" y="2796"/>
                  <a:pt x="458573" y="-441"/>
                  <a:pt x="46833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手机"/>
          <p:cNvSpPr/>
          <p:nvPr/>
        </p:nvSpPr>
        <p:spPr bwMode="auto">
          <a:xfrm>
            <a:off x="3833495" y="1836420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6625590" y="384746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4369435" y="449897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5437505" y="256159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话筒"/>
          <p:cNvSpPr/>
          <p:nvPr/>
        </p:nvSpPr>
        <p:spPr>
          <a:xfrm>
            <a:off x="7051675" y="562864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>
          <a:xfrm>
            <a:off x="7735570" y="76073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8364220" y="84074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7709535" y="1450975"/>
            <a:ext cx="42951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689850" y="132905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20"/>
          <p:cNvSpPr txBox="1"/>
          <p:nvPr/>
        </p:nvSpPr>
        <p:spPr>
          <a:xfrm flipH="1">
            <a:off x="326390" y="425767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 flipH="1">
            <a:off x="326390" y="4740910"/>
            <a:ext cx="389128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Freeform 28"/>
          <p:cNvSpPr>
            <a:spLocks noEditPoints="1"/>
          </p:cNvSpPr>
          <p:nvPr/>
        </p:nvSpPr>
        <p:spPr>
          <a:xfrm>
            <a:off x="7813040" y="277304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文本框 20"/>
          <p:cNvSpPr txBox="1"/>
          <p:nvPr/>
        </p:nvSpPr>
        <p:spPr>
          <a:xfrm flipH="1">
            <a:off x="8244840" y="278511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7813040" y="3406775"/>
            <a:ext cx="409384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>
          <a:xfrm>
            <a:off x="352425" y="543115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981075" y="551116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326390" y="6121400"/>
            <a:ext cx="611822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加点击即可编辑点击即可编辑点击即可编辑本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06705" y="599948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0"/>
          <p:cNvSpPr txBox="1"/>
          <p:nvPr/>
        </p:nvSpPr>
        <p:spPr>
          <a:xfrm flipH="1">
            <a:off x="915670" y="1936115"/>
            <a:ext cx="116141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20"/>
          <p:cNvSpPr txBox="1"/>
          <p:nvPr/>
        </p:nvSpPr>
        <p:spPr>
          <a:xfrm flipH="1">
            <a:off x="10017760" y="4740910"/>
            <a:ext cx="116141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EB7E83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sym typeface="+mn-ea"/>
              </a:rPr>
              <a:t>PART 5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" name="同侧圆角矩形 1"/>
          <p:cNvSpPr/>
          <p:nvPr/>
        </p:nvSpPr>
        <p:spPr>
          <a:xfrm flipV="1">
            <a:off x="8886825" y="3438000"/>
            <a:ext cx="197485" cy="3420000"/>
          </a:xfrm>
          <a:prstGeom prst="round2SameRect">
            <a:avLst>
              <a:gd name="adj1" fmla="val 0"/>
              <a:gd name="adj2" fmla="val 46302"/>
            </a:avLst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" name="同侧圆角矩形 2"/>
          <p:cNvSpPr/>
          <p:nvPr/>
        </p:nvSpPr>
        <p:spPr>
          <a:xfrm flipV="1">
            <a:off x="7693025" y="3690000"/>
            <a:ext cx="197485" cy="316800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同侧圆角矩形 3"/>
          <p:cNvSpPr/>
          <p:nvPr/>
        </p:nvSpPr>
        <p:spPr>
          <a:xfrm flipV="1">
            <a:off x="9483725" y="4423430"/>
            <a:ext cx="197485" cy="2448000"/>
          </a:xfrm>
          <a:prstGeom prst="round2SameRect">
            <a:avLst>
              <a:gd name="adj1" fmla="val 0"/>
              <a:gd name="adj2" fmla="val 46302"/>
            </a:avLst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8289925" y="2106000"/>
            <a:ext cx="197485" cy="4752000"/>
          </a:xfrm>
          <a:prstGeom prst="round2SameRect">
            <a:avLst>
              <a:gd name="adj1" fmla="val 47588"/>
              <a:gd name="adj2" fmla="val 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同侧圆角矩形 5"/>
          <p:cNvSpPr/>
          <p:nvPr/>
        </p:nvSpPr>
        <p:spPr>
          <a:xfrm flipV="1">
            <a:off x="7110095" y="4914000"/>
            <a:ext cx="197485" cy="194400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H="1">
            <a:off x="7463155" y="1739900"/>
            <a:ext cx="1038860" cy="1038860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886825" y="3031490"/>
            <a:ext cx="1038860" cy="1038860"/>
          </a:xfrm>
          <a:prstGeom prst="ellipse">
            <a:avLst/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483725" y="4001135"/>
            <a:ext cx="1038860" cy="1038860"/>
          </a:xfrm>
          <a:prstGeom prst="ellipse">
            <a:avLst/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51650" y="3218815"/>
            <a:ext cx="1038860" cy="1038860"/>
          </a:xfrm>
          <a:prstGeom prst="ellipse">
            <a:avLst/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68720" y="4512945"/>
            <a:ext cx="1038860" cy="1038860"/>
          </a:xfrm>
          <a:prstGeom prst="ellipse">
            <a:avLst/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>
            <a:spLocks noEditPoints="1"/>
          </p:cNvSpPr>
          <p:nvPr/>
        </p:nvSpPr>
        <p:spPr>
          <a:xfrm>
            <a:off x="936308" y="176752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1564958" y="184785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910590" y="2458085"/>
            <a:ext cx="361061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90588" y="233584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"/>
          <p:cNvSpPr txBox="1"/>
          <p:nvPr/>
        </p:nvSpPr>
        <p:spPr>
          <a:xfrm flipH="1">
            <a:off x="925195" y="407860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961390" y="4615180"/>
            <a:ext cx="30676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1390" y="5464175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25525" y="541655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钥匙"/>
          <p:cNvSpPr/>
          <p:nvPr/>
        </p:nvSpPr>
        <p:spPr>
          <a:xfrm>
            <a:off x="9860280" y="4208780"/>
            <a:ext cx="286385" cy="6235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放大镜"/>
          <p:cNvSpPr/>
          <p:nvPr/>
        </p:nvSpPr>
        <p:spPr>
          <a:xfrm>
            <a:off x="6588125" y="4707890"/>
            <a:ext cx="400050" cy="51054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电池"/>
          <p:cNvSpPr/>
          <p:nvPr/>
        </p:nvSpPr>
        <p:spPr>
          <a:xfrm>
            <a:off x="7809230" y="1950085"/>
            <a:ext cx="323850" cy="50800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手机"/>
          <p:cNvSpPr/>
          <p:nvPr/>
        </p:nvSpPr>
        <p:spPr bwMode="auto">
          <a:xfrm>
            <a:off x="9229725" y="3200400"/>
            <a:ext cx="365760" cy="6457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7131050" y="346329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pPr algn="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8487410" y="169545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9925685" y="277876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9860280" y="5123815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5845810" y="327660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5816600" y="5636895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6011545" y="3984625"/>
            <a:ext cx="5800090" cy="2414905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984875" y="1213485"/>
            <a:ext cx="5800090" cy="245999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礼物"/>
          <p:cNvSpPr/>
          <p:nvPr/>
        </p:nvSpPr>
        <p:spPr bwMode="auto">
          <a:xfrm>
            <a:off x="1259840" y="1750695"/>
            <a:ext cx="3992880" cy="3992880"/>
          </a:xfrm>
          <a:custGeom>
            <a:avLst/>
            <a:gdLst>
              <a:gd name="T0" fmla="*/ 705908 w 4388"/>
              <a:gd name="T1" fmla="*/ 0 h 4523"/>
              <a:gd name="T2" fmla="*/ 293567 w 4388"/>
              <a:gd name="T3" fmla="*/ 424129 h 4523"/>
              <a:gd name="T4" fmla="*/ 924083 w 4388"/>
              <a:gd name="T5" fmla="*/ 624611 h 4523"/>
              <a:gd name="T6" fmla="*/ 705908 w 4388"/>
              <a:gd name="T7" fmla="*/ 0 h 4523"/>
              <a:gd name="T8" fmla="*/ 0 w 4388"/>
              <a:gd name="T9" fmla="*/ 629244 h 4523"/>
              <a:gd name="T10" fmla="*/ 0 w 4388"/>
              <a:gd name="T11" fmla="*/ 987247 h 4523"/>
              <a:gd name="T12" fmla="*/ 165526 w 4388"/>
              <a:gd name="T13" fmla="*/ 987247 h 4523"/>
              <a:gd name="T14" fmla="*/ 165526 w 4388"/>
              <a:gd name="T15" fmla="*/ 1905000 h 4523"/>
              <a:gd name="T16" fmla="*/ 1682639 w 4388"/>
              <a:gd name="T17" fmla="*/ 1905000 h 4523"/>
              <a:gd name="T18" fmla="*/ 1682639 w 4388"/>
              <a:gd name="T19" fmla="*/ 987247 h 4523"/>
              <a:gd name="T20" fmla="*/ 1848165 w 4388"/>
              <a:gd name="T21" fmla="*/ 987247 h 4523"/>
              <a:gd name="T22" fmla="*/ 1848165 w 4388"/>
              <a:gd name="T23" fmla="*/ 629244 h 4523"/>
              <a:gd name="T24" fmla="*/ 0 w 4388"/>
              <a:gd name="T25" fmla="*/ 629244 h 4523"/>
              <a:gd name="T26" fmla="*/ 1142257 w 4388"/>
              <a:gd name="T27" fmla="*/ 0 h 4523"/>
              <a:gd name="T28" fmla="*/ 924083 w 4388"/>
              <a:gd name="T29" fmla="*/ 624611 h 4523"/>
              <a:gd name="T30" fmla="*/ 1554177 w 4388"/>
              <a:gd name="T31" fmla="*/ 424129 h 4523"/>
              <a:gd name="T32" fmla="*/ 1142257 w 4388"/>
              <a:gd name="T33" fmla="*/ 0 h 4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8" h="4523">
                <a:moveTo>
                  <a:pt x="1676" y="0"/>
                </a:moveTo>
                <a:lnTo>
                  <a:pt x="697" y="1007"/>
                </a:lnTo>
                <a:lnTo>
                  <a:pt x="2194" y="1483"/>
                </a:lnTo>
                <a:lnTo>
                  <a:pt x="1676" y="0"/>
                </a:lnTo>
                <a:close/>
                <a:moveTo>
                  <a:pt x="0" y="1494"/>
                </a:moveTo>
                <a:lnTo>
                  <a:pt x="0" y="2344"/>
                </a:lnTo>
                <a:lnTo>
                  <a:pt x="393" y="2344"/>
                </a:lnTo>
                <a:lnTo>
                  <a:pt x="393" y="4523"/>
                </a:lnTo>
                <a:lnTo>
                  <a:pt x="3995" y="4523"/>
                </a:lnTo>
                <a:lnTo>
                  <a:pt x="3995" y="2344"/>
                </a:lnTo>
                <a:lnTo>
                  <a:pt x="4388" y="2344"/>
                </a:lnTo>
                <a:lnTo>
                  <a:pt x="4388" y="1494"/>
                </a:lnTo>
                <a:lnTo>
                  <a:pt x="0" y="1494"/>
                </a:lnTo>
                <a:close/>
                <a:moveTo>
                  <a:pt x="2712" y="0"/>
                </a:moveTo>
                <a:lnTo>
                  <a:pt x="2194" y="1483"/>
                </a:lnTo>
                <a:lnTo>
                  <a:pt x="3690" y="1007"/>
                </a:lnTo>
                <a:lnTo>
                  <a:pt x="2712" y="0"/>
                </a:lnTo>
                <a:close/>
              </a:path>
            </a:pathLst>
          </a:custGeom>
          <a:solidFill>
            <a:srgbClr val="ED3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8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>
          <a:xfrm>
            <a:off x="7190423" y="151923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7819073" y="159956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7164705" y="2209800"/>
            <a:ext cx="361061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144703" y="208756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7179310" y="407860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7215505" y="4615180"/>
            <a:ext cx="30676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15505" y="5464175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279640" y="541655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194560" y="4321175"/>
            <a:ext cx="212280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08605" y="3284220"/>
            <a:ext cx="956310" cy="9563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手机"/>
          <p:cNvSpPr/>
          <p:nvPr/>
        </p:nvSpPr>
        <p:spPr bwMode="auto">
          <a:xfrm>
            <a:off x="3079750" y="3421380"/>
            <a:ext cx="455295" cy="66230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050" name="发芽"/>
          <p:cNvSpPr/>
          <p:nvPr/>
        </p:nvSpPr>
        <p:spPr bwMode="auto">
          <a:xfrm>
            <a:off x="5313998" y="4194175"/>
            <a:ext cx="1564005" cy="2171065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21F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树叶"/>
          <p:cNvSpPr/>
          <p:nvPr/>
        </p:nvSpPr>
        <p:spPr bwMode="auto">
          <a:xfrm rot="960000">
            <a:off x="6343650" y="2275840"/>
            <a:ext cx="1397635" cy="176022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树叶"/>
          <p:cNvSpPr/>
          <p:nvPr/>
        </p:nvSpPr>
        <p:spPr bwMode="auto">
          <a:xfrm rot="1980000">
            <a:off x="6678930" y="3813810"/>
            <a:ext cx="860425" cy="127254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AB7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树叶"/>
          <p:cNvSpPr/>
          <p:nvPr/>
        </p:nvSpPr>
        <p:spPr bwMode="auto">
          <a:xfrm flipH="1">
            <a:off x="5113655" y="1562100"/>
            <a:ext cx="1289050" cy="176022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树叶"/>
          <p:cNvSpPr/>
          <p:nvPr/>
        </p:nvSpPr>
        <p:spPr bwMode="auto">
          <a:xfrm rot="20280000" flipH="1">
            <a:off x="5031740" y="3057525"/>
            <a:ext cx="961390" cy="13131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ED3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1652905" y="5515610"/>
            <a:ext cx="32816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单点击即可编辑点击即可编辑点击即可编辑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52905" y="5039360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84350" y="544258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2"/>
          <p:cNvSpPr txBox="1"/>
          <p:nvPr/>
        </p:nvSpPr>
        <p:spPr>
          <a:xfrm flipH="1">
            <a:off x="1196975" y="3798570"/>
            <a:ext cx="328168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6975" y="3322320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28420" y="372554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2"/>
          <p:cNvSpPr txBox="1"/>
          <p:nvPr/>
        </p:nvSpPr>
        <p:spPr>
          <a:xfrm flipH="1">
            <a:off x="1652905" y="2038350"/>
            <a:ext cx="328168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2905" y="1562100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84350" y="196532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2"/>
          <p:cNvSpPr txBox="1"/>
          <p:nvPr/>
        </p:nvSpPr>
        <p:spPr>
          <a:xfrm flipH="1">
            <a:off x="7957185" y="2593340"/>
            <a:ext cx="328168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57185" y="2117090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088630" y="252031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2"/>
          <p:cNvSpPr txBox="1"/>
          <p:nvPr/>
        </p:nvSpPr>
        <p:spPr>
          <a:xfrm flipH="1">
            <a:off x="7816850" y="4274820"/>
            <a:ext cx="328168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16850" y="3798570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948295" y="420179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2"/>
          <p:cNvSpPr txBox="1"/>
          <p:nvPr/>
        </p:nvSpPr>
        <p:spPr>
          <a:xfrm flipH="1">
            <a:off x="6997065" y="5918835"/>
            <a:ext cx="328168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97065" y="5442585"/>
            <a:ext cx="340614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128510" y="5845810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368925" y="4533900"/>
            <a:ext cx="567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13655" y="3339465"/>
            <a:ext cx="767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02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14315" y="1936750"/>
            <a:ext cx="814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03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97065" y="2674620"/>
            <a:ext cx="8204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04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67855" y="4100195"/>
            <a:ext cx="821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05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69965" y="5117465"/>
            <a:ext cx="1000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rPr>
              <a:t>06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386" name="直升机"/>
          <p:cNvSpPr/>
          <p:nvPr/>
        </p:nvSpPr>
        <p:spPr>
          <a:xfrm>
            <a:off x="9014460" y="80391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 rot="16200000">
            <a:off x="8000365" y="4010660"/>
            <a:ext cx="4326255" cy="998855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073005" y="2588895"/>
            <a:ext cx="181610" cy="18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0163175" y="215011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升机"/>
          <p:cNvSpPr/>
          <p:nvPr/>
        </p:nvSpPr>
        <p:spPr>
          <a:xfrm>
            <a:off x="6826885" y="136398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 rot="16200000">
            <a:off x="6092825" y="4290695"/>
            <a:ext cx="3766185" cy="998855"/>
          </a:xfrm>
          <a:prstGeom prst="homePlate">
            <a:avLst/>
          </a:prstGeom>
          <a:solidFill>
            <a:srgbClr val="EB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85430" y="3148965"/>
            <a:ext cx="181610" cy="18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7975600" y="271018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升机"/>
          <p:cNvSpPr/>
          <p:nvPr/>
        </p:nvSpPr>
        <p:spPr>
          <a:xfrm>
            <a:off x="4597400" y="100076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47640" y="2543810"/>
            <a:ext cx="998220" cy="4130040"/>
            <a:chOff x="8264" y="4006"/>
            <a:chExt cx="1572" cy="6504"/>
          </a:xfrm>
        </p:grpSpPr>
        <p:sp>
          <p:nvSpPr>
            <p:cNvPr id="11" name="五边形 10"/>
            <p:cNvSpPr/>
            <p:nvPr/>
          </p:nvSpPr>
          <p:spPr>
            <a:xfrm rot="16200000">
              <a:off x="5798" y="6472"/>
              <a:ext cx="6504" cy="1573"/>
            </a:xfrm>
            <a:prstGeom prst="homePlate">
              <a:avLst/>
            </a:pr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07" y="4387"/>
              <a:ext cx="286" cy="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5746115" y="234696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664065" y="3362325"/>
            <a:ext cx="998220" cy="2546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7125" y="3620770"/>
            <a:ext cx="998220" cy="2546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7005" y="3516630"/>
            <a:ext cx="998220" cy="2546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524193" y="154400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1152843" y="162433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22"/>
          <p:cNvSpPr txBox="1"/>
          <p:nvPr/>
        </p:nvSpPr>
        <p:spPr>
          <a:xfrm flipH="1">
            <a:off x="498475" y="2234565"/>
            <a:ext cx="361061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78473" y="211232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20"/>
          <p:cNvSpPr txBox="1"/>
          <p:nvPr/>
        </p:nvSpPr>
        <p:spPr>
          <a:xfrm flipH="1">
            <a:off x="513080" y="38550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文本框 22"/>
          <p:cNvSpPr txBox="1"/>
          <p:nvPr/>
        </p:nvSpPr>
        <p:spPr>
          <a:xfrm flipH="1">
            <a:off x="549275" y="4391660"/>
            <a:ext cx="30676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49275" y="5240655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613410" y="519303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1" cstate="print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480" y="864870"/>
            <a:ext cx="9622790" cy="24320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11" name="Freeform 88"/>
          <p:cNvSpPr>
            <a:spLocks noEditPoints="1"/>
          </p:cNvSpPr>
          <p:nvPr/>
        </p:nvSpPr>
        <p:spPr>
          <a:xfrm>
            <a:off x="6635750" y="-2148840"/>
            <a:ext cx="282575" cy="257175"/>
          </a:xfrm>
          <a:custGeom>
            <a:avLst/>
            <a:gdLst/>
            <a:ahLst/>
            <a:cxnLst>
              <a:cxn ang="0">
                <a:pos x="73568" y="205279"/>
              </a:cxn>
              <a:cxn ang="0">
                <a:pos x="73568" y="103233"/>
              </a:cxn>
              <a:cxn ang="0">
                <a:pos x="84248" y="103233"/>
              </a:cxn>
              <a:cxn ang="0">
                <a:pos x="84248" y="84248"/>
              </a:cxn>
              <a:cxn ang="0">
                <a:pos x="28478" y="84248"/>
              </a:cxn>
              <a:cxn ang="0">
                <a:pos x="28478" y="103233"/>
              </a:cxn>
              <a:cxn ang="0">
                <a:pos x="40344" y="103233"/>
              </a:cxn>
              <a:cxn ang="0">
                <a:pos x="40344" y="205279"/>
              </a:cxn>
              <a:cxn ang="0">
                <a:pos x="28478" y="205279"/>
              </a:cxn>
              <a:cxn ang="0">
                <a:pos x="28478" y="218332"/>
              </a:cxn>
              <a:cxn ang="0">
                <a:pos x="17799" y="218332"/>
              </a:cxn>
              <a:cxn ang="0">
                <a:pos x="17799" y="232571"/>
              </a:cxn>
              <a:cxn ang="0">
                <a:pos x="5933" y="232571"/>
              </a:cxn>
              <a:cxn ang="0">
                <a:pos x="5933" y="246810"/>
              </a:cxn>
              <a:cxn ang="0">
                <a:pos x="0" y="246810"/>
              </a:cxn>
              <a:cxn ang="0">
                <a:pos x="0" y="257489"/>
              </a:cxn>
              <a:cxn ang="0">
                <a:pos x="281221" y="257489"/>
              </a:cxn>
              <a:cxn ang="0">
                <a:pos x="281221" y="246810"/>
              </a:cxn>
              <a:cxn ang="0">
                <a:pos x="272915" y="246810"/>
              </a:cxn>
              <a:cxn ang="0">
                <a:pos x="272915" y="232571"/>
              </a:cxn>
              <a:cxn ang="0">
                <a:pos x="264609" y="232571"/>
              </a:cxn>
              <a:cxn ang="0">
                <a:pos x="264609" y="218332"/>
              </a:cxn>
              <a:cxn ang="0">
                <a:pos x="255116" y="218332"/>
              </a:cxn>
              <a:cxn ang="0">
                <a:pos x="255116" y="205279"/>
              </a:cxn>
              <a:cxn ang="0">
                <a:pos x="244437" y="205279"/>
              </a:cxn>
              <a:cxn ang="0">
                <a:pos x="244437" y="103233"/>
              </a:cxn>
              <a:cxn ang="0">
                <a:pos x="255116" y="103233"/>
              </a:cxn>
              <a:cxn ang="0">
                <a:pos x="255116" y="84248"/>
              </a:cxn>
              <a:cxn ang="0">
                <a:pos x="199347" y="84248"/>
              </a:cxn>
              <a:cxn ang="0">
                <a:pos x="199347" y="103233"/>
              </a:cxn>
              <a:cxn ang="0">
                <a:pos x="211212" y="103233"/>
              </a:cxn>
              <a:cxn ang="0">
                <a:pos x="211212" y="205279"/>
              </a:cxn>
              <a:cxn ang="0">
                <a:pos x="199347" y="205279"/>
              </a:cxn>
              <a:cxn ang="0">
                <a:pos x="199347" y="218332"/>
              </a:cxn>
              <a:cxn ang="0">
                <a:pos x="172055" y="218332"/>
              </a:cxn>
              <a:cxn ang="0">
                <a:pos x="172055" y="148323"/>
              </a:cxn>
              <a:cxn ang="0">
                <a:pos x="145950" y="148323"/>
              </a:cxn>
              <a:cxn ang="0">
                <a:pos x="145950" y="218332"/>
              </a:cxn>
              <a:cxn ang="0">
                <a:pos x="137644" y="218332"/>
              </a:cxn>
              <a:cxn ang="0">
                <a:pos x="137644" y="148323"/>
              </a:cxn>
              <a:cxn ang="0">
                <a:pos x="112726" y="148323"/>
              </a:cxn>
              <a:cxn ang="0">
                <a:pos x="112726" y="218332"/>
              </a:cxn>
              <a:cxn ang="0">
                <a:pos x="84248" y="218332"/>
              </a:cxn>
              <a:cxn ang="0">
                <a:pos x="84248" y="205279"/>
              </a:cxn>
              <a:cxn ang="0">
                <a:pos x="73568" y="205279"/>
              </a:cxn>
              <a:cxn ang="0">
                <a:pos x="73568" y="205279"/>
              </a:cxn>
              <a:cxn ang="0">
                <a:pos x="141204" y="0"/>
              </a:cxn>
              <a:cxn ang="0">
                <a:pos x="224265" y="39157"/>
              </a:cxn>
              <a:cxn ang="0">
                <a:pos x="277661" y="61702"/>
              </a:cxn>
              <a:cxn ang="0">
                <a:pos x="277661" y="78315"/>
              </a:cxn>
              <a:cxn ang="0">
                <a:pos x="141204" y="78315"/>
              </a:cxn>
              <a:cxn ang="0">
                <a:pos x="3560" y="78315"/>
              </a:cxn>
              <a:cxn ang="0">
                <a:pos x="3560" y="61702"/>
              </a:cxn>
              <a:cxn ang="0">
                <a:pos x="56956" y="39157"/>
              </a:cxn>
              <a:cxn ang="0">
                <a:pos x="141204" y="0"/>
              </a:cxn>
            </a:cxnLst>
            <a:rect l="0" t="0" r="0" b="0"/>
            <a:pathLst>
              <a:path w="237" h="217">
                <a:moveTo>
                  <a:pt x="62" y="173"/>
                </a:moveTo>
                <a:lnTo>
                  <a:pt x="62" y="87"/>
                </a:lnTo>
                <a:lnTo>
                  <a:pt x="71" y="87"/>
                </a:lnTo>
                <a:lnTo>
                  <a:pt x="71" y="71"/>
                </a:lnTo>
                <a:lnTo>
                  <a:pt x="24" y="71"/>
                </a:lnTo>
                <a:lnTo>
                  <a:pt x="24" y="87"/>
                </a:lnTo>
                <a:lnTo>
                  <a:pt x="34" y="87"/>
                </a:lnTo>
                <a:lnTo>
                  <a:pt x="34" y="173"/>
                </a:lnTo>
                <a:lnTo>
                  <a:pt x="24" y="173"/>
                </a:lnTo>
                <a:lnTo>
                  <a:pt x="24" y="184"/>
                </a:lnTo>
                <a:lnTo>
                  <a:pt x="15" y="184"/>
                </a:lnTo>
                <a:lnTo>
                  <a:pt x="15" y="196"/>
                </a:lnTo>
                <a:lnTo>
                  <a:pt x="5" y="196"/>
                </a:lnTo>
                <a:lnTo>
                  <a:pt x="5" y="208"/>
                </a:lnTo>
                <a:lnTo>
                  <a:pt x="0" y="208"/>
                </a:lnTo>
                <a:lnTo>
                  <a:pt x="0" y="217"/>
                </a:lnTo>
                <a:lnTo>
                  <a:pt x="237" y="217"/>
                </a:lnTo>
                <a:lnTo>
                  <a:pt x="237" y="208"/>
                </a:lnTo>
                <a:lnTo>
                  <a:pt x="230" y="208"/>
                </a:lnTo>
                <a:lnTo>
                  <a:pt x="230" y="196"/>
                </a:lnTo>
                <a:lnTo>
                  <a:pt x="223" y="196"/>
                </a:lnTo>
                <a:lnTo>
                  <a:pt x="223" y="184"/>
                </a:lnTo>
                <a:lnTo>
                  <a:pt x="215" y="184"/>
                </a:lnTo>
                <a:lnTo>
                  <a:pt x="215" y="173"/>
                </a:lnTo>
                <a:lnTo>
                  <a:pt x="206" y="173"/>
                </a:lnTo>
                <a:lnTo>
                  <a:pt x="206" y="87"/>
                </a:lnTo>
                <a:lnTo>
                  <a:pt x="215" y="87"/>
                </a:lnTo>
                <a:lnTo>
                  <a:pt x="215" y="71"/>
                </a:lnTo>
                <a:lnTo>
                  <a:pt x="168" y="71"/>
                </a:lnTo>
                <a:lnTo>
                  <a:pt x="168" y="87"/>
                </a:lnTo>
                <a:lnTo>
                  <a:pt x="178" y="87"/>
                </a:lnTo>
                <a:lnTo>
                  <a:pt x="178" y="173"/>
                </a:lnTo>
                <a:lnTo>
                  <a:pt x="168" y="173"/>
                </a:lnTo>
                <a:lnTo>
                  <a:pt x="168" y="184"/>
                </a:lnTo>
                <a:lnTo>
                  <a:pt x="145" y="184"/>
                </a:lnTo>
                <a:lnTo>
                  <a:pt x="145" y="125"/>
                </a:lnTo>
                <a:lnTo>
                  <a:pt x="123" y="125"/>
                </a:lnTo>
                <a:lnTo>
                  <a:pt x="123" y="184"/>
                </a:lnTo>
                <a:lnTo>
                  <a:pt x="116" y="184"/>
                </a:lnTo>
                <a:lnTo>
                  <a:pt x="116" y="125"/>
                </a:lnTo>
                <a:lnTo>
                  <a:pt x="95" y="125"/>
                </a:lnTo>
                <a:lnTo>
                  <a:pt x="95" y="184"/>
                </a:lnTo>
                <a:lnTo>
                  <a:pt x="71" y="184"/>
                </a:lnTo>
                <a:lnTo>
                  <a:pt x="71" y="173"/>
                </a:lnTo>
                <a:lnTo>
                  <a:pt x="62" y="173"/>
                </a:lnTo>
                <a:lnTo>
                  <a:pt x="62" y="173"/>
                </a:lnTo>
                <a:close/>
                <a:moveTo>
                  <a:pt x="119" y="0"/>
                </a:moveTo>
                <a:lnTo>
                  <a:pt x="189" y="33"/>
                </a:lnTo>
                <a:lnTo>
                  <a:pt x="234" y="52"/>
                </a:lnTo>
                <a:lnTo>
                  <a:pt x="234" y="66"/>
                </a:lnTo>
                <a:lnTo>
                  <a:pt x="119" y="66"/>
                </a:lnTo>
                <a:lnTo>
                  <a:pt x="3" y="66"/>
                </a:lnTo>
                <a:lnTo>
                  <a:pt x="3" y="52"/>
                </a:lnTo>
                <a:lnTo>
                  <a:pt x="48" y="33"/>
                </a:lnTo>
                <a:lnTo>
                  <a:pt x="11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FDA6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sym typeface="+mn-ea"/>
              </a:rPr>
              <a:t>PART 1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1523365" y="3571875"/>
            <a:ext cx="2018030" cy="474345"/>
          </a:xfrm>
          <a:prstGeom prst="rect">
            <a:avLst/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23485" y="3013075"/>
            <a:ext cx="3592195" cy="474345"/>
          </a:xfrm>
          <a:prstGeom prst="rect">
            <a:avLst/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" y="2098675"/>
            <a:ext cx="2094230" cy="474345"/>
          </a:xfrm>
          <a:prstGeom prst="rect">
            <a:avLst/>
          </a:prstGeom>
          <a:solidFill>
            <a:srgbClr val="EB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空心弧 2"/>
          <p:cNvSpPr/>
          <p:nvPr/>
        </p:nvSpPr>
        <p:spPr>
          <a:xfrm rot="5400000">
            <a:off x="1308100" y="203771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 flipH="1" flipV="1">
            <a:off x="2204720" y="404177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6405" y="5034915"/>
            <a:ext cx="1167765" cy="474345"/>
          </a:xfrm>
          <a:prstGeom prst="rect">
            <a:avLst/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空心弧 7"/>
          <p:cNvSpPr/>
          <p:nvPr/>
        </p:nvSpPr>
        <p:spPr>
          <a:xfrm rot="16200000" flipV="1">
            <a:off x="3368675" y="404177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4025265" y="4016375"/>
            <a:ext cx="1129665" cy="47434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空心弧 9"/>
          <p:cNvSpPr/>
          <p:nvPr/>
        </p:nvSpPr>
        <p:spPr>
          <a:xfrm rot="16200000" flipH="1">
            <a:off x="4260850" y="2913380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5400000">
            <a:off x="7818120" y="2926080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7448550" y="5050155"/>
            <a:ext cx="3197860" cy="474345"/>
          </a:xfrm>
          <a:prstGeom prst="rect">
            <a:avLst/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20"/>
          <p:cNvSpPr txBox="1"/>
          <p:nvPr/>
        </p:nvSpPr>
        <p:spPr>
          <a:xfrm flipH="1">
            <a:off x="353060" y="2969260"/>
            <a:ext cx="1698625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81915" y="3585210"/>
            <a:ext cx="2213610" cy="22396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25730" y="3463290"/>
            <a:ext cx="205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 flipH="1">
            <a:off x="5929630" y="368871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5125085" y="4173855"/>
            <a:ext cx="368554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239385" y="4135755"/>
            <a:ext cx="33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9896475" y="368871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9442450" y="4173855"/>
            <a:ext cx="269303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556750" y="413575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0"/>
          <p:cNvSpPr txBox="1"/>
          <p:nvPr/>
        </p:nvSpPr>
        <p:spPr>
          <a:xfrm flipH="1">
            <a:off x="2741930" y="1784985"/>
            <a:ext cx="1698625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2848610" y="2309495"/>
            <a:ext cx="150495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848610" y="2187575"/>
            <a:ext cx="1404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分享"/>
          <p:cNvSpPr/>
          <p:nvPr/>
        </p:nvSpPr>
        <p:spPr>
          <a:xfrm>
            <a:off x="2249805" y="2324735"/>
            <a:ext cx="364490" cy="364490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@"/>
          <p:cNvSpPr/>
          <p:nvPr/>
        </p:nvSpPr>
        <p:spPr bwMode="auto">
          <a:xfrm>
            <a:off x="8810625" y="3233420"/>
            <a:ext cx="318770" cy="318770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8" name="安卓"/>
          <p:cNvSpPr/>
          <p:nvPr/>
        </p:nvSpPr>
        <p:spPr>
          <a:xfrm>
            <a:off x="4535170" y="3206115"/>
            <a:ext cx="292100" cy="37274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1" name="WIFI"/>
          <p:cNvSpPr/>
          <p:nvPr/>
        </p:nvSpPr>
        <p:spPr>
          <a:xfrm>
            <a:off x="2498090" y="5034915"/>
            <a:ext cx="271780" cy="271780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868680" y="2059940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3216910" y="5010785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6562090" y="2988945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8682990" y="4909820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7550" y="1149350"/>
            <a:ext cx="10872788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9" name="圆角矩形 98"/>
          <p:cNvSpPr/>
          <p:nvPr/>
        </p:nvSpPr>
        <p:spPr>
          <a:xfrm rot="10800000" flipH="1">
            <a:off x="817563" y="2465388"/>
            <a:ext cx="2333625" cy="3182938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 rot="10800000" flipH="1">
            <a:off x="688975" y="2314575"/>
            <a:ext cx="2606675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 rot="10800000" flipH="1">
            <a:off x="3603625" y="2465388"/>
            <a:ext cx="2333625" cy="3182938"/>
          </a:xfrm>
          <a:prstGeom prst="roundRect">
            <a:avLst/>
          </a:prstGeom>
          <a:solidFill>
            <a:srgbClr val="F4EC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 rot="10800000" flipH="1">
            <a:off x="3473450" y="2314575"/>
            <a:ext cx="2608263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 rot="10800000" flipH="1">
            <a:off x="6388100" y="2465388"/>
            <a:ext cx="2335213" cy="3182938"/>
          </a:xfrm>
          <a:prstGeom prst="roundRect">
            <a:avLst/>
          </a:prstGeom>
          <a:solidFill>
            <a:srgbClr val="AB76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0800000" flipH="1">
            <a:off x="6259513" y="2314575"/>
            <a:ext cx="2608263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 rot="10800000" flipH="1">
            <a:off x="9174163" y="2465388"/>
            <a:ext cx="2335213" cy="3182938"/>
          </a:xfrm>
          <a:prstGeom prst="roundRect">
            <a:avLst/>
          </a:prstGeom>
          <a:solidFill>
            <a:srgbClr val="EB7E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 rot="10800000" flipH="1">
            <a:off x="9045575" y="2314575"/>
            <a:ext cx="2606675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ym typeface="+mn-ea"/>
            </a:endParaRPr>
          </a:p>
        </p:txBody>
      </p:sp>
      <p:cxnSp>
        <p:nvCxnSpPr>
          <p:cNvPr id="88" name="直接箭头连接符 87"/>
          <p:cNvCxnSpPr/>
          <p:nvPr/>
        </p:nvCxnSpPr>
        <p:spPr>
          <a:xfrm rot="5400000">
            <a:off x="1293019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4087019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>
            <a:off x="6879431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9673431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174" name="文本框 22"/>
          <p:cNvSpPr txBox="1"/>
          <p:nvPr/>
        </p:nvSpPr>
        <p:spPr>
          <a:xfrm flipH="1">
            <a:off x="952500" y="2814638"/>
            <a:ext cx="2046288" cy="23050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单击此处添加本章节的简要内容。本模板精心设计，模板所有素材均可自由编辑替换移动。。本模板精心设计，模板所有素材均可自由编辑替换移动。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0175" name="文本框 22"/>
          <p:cNvSpPr txBox="1"/>
          <p:nvPr/>
        </p:nvSpPr>
        <p:spPr>
          <a:xfrm flipH="1">
            <a:off x="6526213" y="2814638"/>
            <a:ext cx="2046287" cy="23050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单击此处添加本章节的简要内容。本模板精心设计，模板所有素材均可自由编辑替换移动。。本模板精心设计，模板所有素材均可自由编辑替换移动。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0176" name="文本框 22"/>
          <p:cNvSpPr txBox="1"/>
          <p:nvPr/>
        </p:nvSpPr>
        <p:spPr>
          <a:xfrm flipH="1">
            <a:off x="3738563" y="2814638"/>
            <a:ext cx="2046287" cy="175323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有点击即可编辑点击即可编辑点击即可编辑移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0177" name="文本框 22"/>
          <p:cNvSpPr txBox="1"/>
          <p:nvPr/>
        </p:nvSpPr>
        <p:spPr>
          <a:xfrm flipH="1">
            <a:off x="9312275" y="2814638"/>
            <a:ext cx="2047875" cy="23050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单击此处添加本章节的简要内容。本模板精心设计，模板所有素材均可自由编辑替换移动。。本模板精心设计，模板所有素材均可自由编辑替换移动。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9409113" y="1867535"/>
            <a:ext cx="1720850" cy="1069975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弦形 2"/>
          <p:cNvSpPr/>
          <p:nvPr/>
        </p:nvSpPr>
        <p:spPr>
          <a:xfrm rot="7920000">
            <a:off x="1242219" y="4814729"/>
            <a:ext cx="2706688" cy="2708275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EB7E83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ea"/>
            </a:endParaRPr>
          </a:p>
        </p:txBody>
      </p:sp>
      <p:sp>
        <p:nvSpPr>
          <p:cNvPr id="4" name="弦形 3"/>
          <p:cNvSpPr/>
          <p:nvPr/>
        </p:nvSpPr>
        <p:spPr>
          <a:xfrm rot="7920000">
            <a:off x="3004344" y="4495641"/>
            <a:ext cx="3327400" cy="3328988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AB76C5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ea"/>
            </a:endParaRPr>
          </a:p>
        </p:txBody>
      </p:sp>
      <p:sp>
        <p:nvSpPr>
          <p:cNvPr id="5" name="弦形 4"/>
          <p:cNvSpPr/>
          <p:nvPr/>
        </p:nvSpPr>
        <p:spPr>
          <a:xfrm rot="7920000">
            <a:off x="4849019" y="4311491"/>
            <a:ext cx="3676650" cy="3678238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F4EC0D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ea"/>
            </a:endParaRPr>
          </a:p>
        </p:txBody>
      </p:sp>
      <p:sp>
        <p:nvSpPr>
          <p:cNvPr id="6" name="弦形 5"/>
          <p:cNvSpPr/>
          <p:nvPr/>
        </p:nvSpPr>
        <p:spPr>
          <a:xfrm rot="7920000">
            <a:off x="7145338" y="4013835"/>
            <a:ext cx="4187825" cy="4187825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FFCC99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ea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6630988" y="937260"/>
            <a:ext cx="2117725" cy="1317625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文本框 22"/>
          <p:cNvSpPr txBox="1"/>
          <p:nvPr/>
        </p:nvSpPr>
        <p:spPr>
          <a:xfrm flipH="1">
            <a:off x="1339850" y="1540510"/>
            <a:ext cx="5146675" cy="13271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749300" y="167227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1F8D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8215313" y="5155248"/>
            <a:ext cx="2046287" cy="658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184775" y="5202873"/>
            <a:ext cx="2046288" cy="658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3309938" y="5171123"/>
            <a:ext cx="1762125" cy="9334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1546225" y="5183823"/>
            <a:ext cx="1762125" cy="9334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050" name="刷子"/>
          <p:cNvSpPr/>
          <p:nvPr/>
        </p:nvSpPr>
        <p:spPr bwMode="auto">
          <a:xfrm rot="180000">
            <a:off x="9787255" y="4942840"/>
            <a:ext cx="1902460" cy="1902460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151765" y="1457325"/>
            <a:ext cx="9923780" cy="3622675"/>
          </a:xfrm>
          <a:custGeom>
            <a:avLst/>
            <a:gdLst>
              <a:gd name="connsiteX0" fmla="*/ 0 w 15628"/>
              <a:gd name="connsiteY0" fmla="*/ 0 h 5705"/>
              <a:gd name="connsiteX1" fmla="*/ 5201 w 15628"/>
              <a:gd name="connsiteY1" fmla="*/ 4410 h 5705"/>
              <a:gd name="connsiteX2" fmla="*/ 11649 w 15628"/>
              <a:gd name="connsiteY2" fmla="*/ 2972 h 5705"/>
              <a:gd name="connsiteX3" fmla="*/ 15628 w 15628"/>
              <a:gd name="connsiteY3" fmla="*/ 5705 h 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8" h="5705">
                <a:moveTo>
                  <a:pt x="0" y="0"/>
                </a:moveTo>
                <a:cubicBezTo>
                  <a:pt x="3595" y="863"/>
                  <a:pt x="2868" y="3511"/>
                  <a:pt x="5201" y="4410"/>
                </a:cubicBezTo>
                <a:cubicBezTo>
                  <a:pt x="8222" y="5057"/>
                  <a:pt x="8960" y="2936"/>
                  <a:pt x="11649" y="2972"/>
                </a:cubicBezTo>
                <a:cubicBezTo>
                  <a:pt x="14041" y="3200"/>
                  <a:pt x="14952" y="4950"/>
                  <a:pt x="15628" y="5705"/>
                </a:cubicBezTo>
              </a:path>
            </a:pathLst>
          </a:custGeom>
          <a:noFill/>
          <a:ln w="793750">
            <a:solidFill>
              <a:srgbClr val="FFD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334260" y="331216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57695" y="2983865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5515" y="3787140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976995" y="3787140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9480" y="1563370"/>
            <a:ext cx="716280" cy="716280"/>
          </a:xfrm>
          <a:prstGeom prst="ellipse">
            <a:avLst/>
          </a:prstGeom>
          <a:solidFill>
            <a:srgbClr val="FFCC99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2540" y="3305175"/>
            <a:ext cx="2336800" cy="1589405"/>
            <a:chOff x="958" y="6986"/>
            <a:chExt cx="3680" cy="2503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8775" y="1852930"/>
            <a:ext cx="2337435" cy="1154430"/>
            <a:chOff x="958" y="6986"/>
            <a:chExt cx="3681" cy="1818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958" y="7643"/>
              <a:ext cx="3681" cy="116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容点击即可编辑点击即可编辑点击即可编辑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075" y="4742180"/>
            <a:ext cx="2336800" cy="1589405"/>
            <a:chOff x="958" y="6986"/>
            <a:chExt cx="3680" cy="2503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3505" y="1266825"/>
            <a:ext cx="2336800" cy="1589405"/>
            <a:chOff x="958" y="6986"/>
            <a:chExt cx="3680" cy="2503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38995" y="2439035"/>
            <a:ext cx="2336800" cy="1589405"/>
            <a:chOff x="958" y="6986"/>
            <a:chExt cx="3680" cy="250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手机"/>
          <p:cNvSpPr/>
          <p:nvPr/>
        </p:nvSpPr>
        <p:spPr bwMode="auto">
          <a:xfrm>
            <a:off x="1162050" y="1722755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7139305" y="316547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话筒"/>
          <p:cNvSpPr/>
          <p:nvPr/>
        </p:nvSpPr>
        <p:spPr>
          <a:xfrm>
            <a:off x="9213850" y="387731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4907280" y="393890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2486660" y="346456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sym typeface="+mn-ea"/>
              </a:rPr>
              <a:t>PART 2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1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84" name="云形 83"/>
          <p:cNvSpPr/>
          <p:nvPr/>
        </p:nvSpPr>
        <p:spPr>
          <a:xfrm>
            <a:off x="2082800" y="2463800"/>
            <a:ext cx="2763838" cy="19986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云形 1"/>
          <p:cNvSpPr/>
          <p:nvPr/>
        </p:nvSpPr>
        <p:spPr>
          <a:xfrm>
            <a:off x="7439025" y="2530475"/>
            <a:ext cx="2765425" cy="19986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云形 2"/>
          <p:cNvSpPr/>
          <p:nvPr/>
        </p:nvSpPr>
        <p:spPr>
          <a:xfrm>
            <a:off x="4200525" y="1770063"/>
            <a:ext cx="3927475" cy="28384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216068" name="组合 123"/>
          <p:cNvGrpSpPr/>
          <p:nvPr/>
        </p:nvGrpSpPr>
        <p:grpSpPr>
          <a:xfrm flipH="1">
            <a:off x="4535488" y="2330450"/>
            <a:ext cx="3173412" cy="1658938"/>
            <a:chOff x="12143" y="1827"/>
            <a:chExt cx="4996" cy="2609"/>
          </a:xfrm>
        </p:grpSpPr>
        <p:sp>
          <p:nvSpPr>
            <p:cNvPr id="216069" name="文本框 22"/>
            <p:cNvSpPr txBox="1"/>
            <p:nvPr/>
          </p:nvSpPr>
          <p:spPr>
            <a:xfrm>
              <a:off x="12143" y="2347"/>
              <a:ext cx="4621" cy="208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单击此处添加本章节的简要内容。本模板精心设计，模板所有素材均可自由编辑替换移动。单击此处添加本章节的简要内容。本模板精心设计</a:t>
              </a: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6070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6071" name="文本框 22"/>
          <p:cNvSpPr txBox="1"/>
          <p:nvPr/>
        </p:nvSpPr>
        <p:spPr>
          <a:xfrm flipH="1">
            <a:off x="2270125" y="3171825"/>
            <a:ext cx="2124075" cy="83978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</a:t>
            </a:r>
            <a:endParaRPr lang="en-US" altLang="zh-CN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6072" name="文本框 22"/>
          <p:cNvSpPr txBox="1"/>
          <p:nvPr/>
        </p:nvSpPr>
        <p:spPr>
          <a:xfrm flipH="1">
            <a:off x="8102600" y="3235325"/>
            <a:ext cx="2124075" cy="8413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</a:t>
            </a:r>
            <a:endParaRPr lang="en-US" altLang="zh-CN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6073" name="文本框 20"/>
          <p:cNvSpPr txBox="1"/>
          <p:nvPr/>
        </p:nvSpPr>
        <p:spPr>
          <a:xfrm flipH="1">
            <a:off x="2262188" y="2794000"/>
            <a:ext cx="1998662" cy="385763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074" name="文本框 20"/>
          <p:cNvSpPr txBox="1"/>
          <p:nvPr/>
        </p:nvSpPr>
        <p:spPr>
          <a:xfrm flipH="1">
            <a:off x="7974013" y="2844800"/>
            <a:ext cx="1997075" cy="385763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075" name="文本框 22"/>
          <p:cNvSpPr txBox="1"/>
          <p:nvPr/>
        </p:nvSpPr>
        <p:spPr>
          <a:xfrm flipH="1">
            <a:off x="1203325" y="5676900"/>
            <a:ext cx="10496550" cy="83978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5824</Words>
  <Application>WPS 演示</Application>
  <PresentationFormat>自定义</PresentationFormat>
  <Paragraphs>482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Impact</vt:lpstr>
      <vt:lpstr>幼圆</vt:lpstr>
      <vt:lpstr>Gulim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14</cp:revision>
  <dcterms:created xsi:type="dcterms:W3CDTF">2016-12-09T11:42:00Z</dcterms:created>
  <dcterms:modified xsi:type="dcterms:W3CDTF">2019-07-09T03:01:06Z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