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3155" r:id="rId3"/>
    <p:sldId id="3156" r:id="rId5"/>
    <p:sldId id="3157" r:id="rId6"/>
    <p:sldId id="3122" r:id="rId7"/>
    <p:sldId id="3123" r:id="rId8"/>
    <p:sldId id="3146" r:id="rId9"/>
    <p:sldId id="3124" r:id="rId10"/>
    <p:sldId id="3158" r:id="rId11"/>
    <p:sldId id="3125" r:id="rId12"/>
    <p:sldId id="3147" r:id="rId13"/>
    <p:sldId id="3126" r:id="rId14"/>
    <p:sldId id="3127" r:id="rId15"/>
    <p:sldId id="3159" r:id="rId16"/>
    <p:sldId id="3148" r:id="rId17"/>
    <p:sldId id="3128" r:id="rId18"/>
    <p:sldId id="3149" r:id="rId19"/>
    <p:sldId id="3129" r:id="rId20"/>
    <p:sldId id="3160" r:id="rId21"/>
    <p:sldId id="3150" r:id="rId22"/>
    <p:sldId id="3130" r:id="rId23"/>
    <p:sldId id="3133" r:id="rId24"/>
    <p:sldId id="3161" r:id="rId25"/>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97" d="100"/>
          <a:sy n="97" d="100"/>
        </p:scale>
        <p:origin x="972" y="7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688D9A3C-EDB8-47A7-A89F-8B39791795A3}"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7C07C4AA-064A-47A7-A070-FE09BE2412E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36687" y="2536205"/>
            <a:ext cx="23762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cap="all" dirty="0">
                <a:solidFill>
                  <a:srgbClr val="00B050"/>
                </a:solidFill>
                <a:latin typeface="Arial" panose="020B0604020202020204" pitchFamily="34" charset="0"/>
                <a:cs typeface="Arial" panose="020B0604020202020204" pitchFamily="34" charset="0"/>
              </a:rPr>
              <a:t>20XX</a:t>
            </a:r>
            <a:endParaRPr lang="zh-CN" altLang="en-US" sz="6600" cap="all" dirty="0">
              <a:solidFill>
                <a:srgbClr val="00B050"/>
              </a:solidFill>
              <a:latin typeface="Arial" panose="020B0604020202020204" pitchFamily="34" charset="0"/>
              <a:cs typeface="Arial" panose="020B0604020202020204" pitchFamily="34" charset="0"/>
            </a:endParaRPr>
          </a:p>
        </p:txBody>
      </p:sp>
      <p:sp>
        <p:nvSpPr>
          <p:cNvPr id="18" name="矩形 259"/>
          <p:cNvSpPr>
            <a:spLocks noChangeArrowheads="1"/>
          </p:cNvSpPr>
          <p:nvPr/>
        </p:nvSpPr>
        <p:spPr bwMode="auto">
          <a:xfrm>
            <a:off x="236855" y="4411345"/>
            <a:ext cx="47802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bg1"/>
                </a:solidFill>
                <a:latin typeface="Agency FB" panose="020B0503020202020204" pitchFamily="34" charset="0"/>
                <a:cs typeface="Arial" panose="020B0604020202020204" pitchFamily="34" charset="0"/>
              </a:rPr>
              <a:t>Year-end work reporting on activities report</a:t>
            </a:r>
            <a:endParaRPr lang="zh-CN" altLang="en-US" sz="2000" dirty="0">
              <a:solidFill>
                <a:schemeClr val="bg1"/>
              </a:solidFill>
              <a:latin typeface="Agency FB" panose="020B0503020202020204" pitchFamily="34" charset="0"/>
              <a:cs typeface="Arial" panose="020B0604020202020204" pitchFamily="34" charset="0"/>
            </a:endParaRPr>
          </a:p>
        </p:txBody>
      </p:sp>
      <p:sp>
        <p:nvSpPr>
          <p:cNvPr id="19" name="矩形 259"/>
          <p:cNvSpPr>
            <a:spLocks noChangeArrowheads="1"/>
          </p:cNvSpPr>
          <p:nvPr/>
        </p:nvSpPr>
        <p:spPr bwMode="auto">
          <a:xfrm>
            <a:off x="236687" y="4731847"/>
            <a:ext cx="4571942" cy="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适用于述职报告</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个人简介</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工作总结</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会议报告等</a:t>
            </a:r>
            <a:r>
              <a:rPr lang="en-US" altLang="zh-CN" sz="1600" cap="all" dirty="0">
                <a:solidFill>
                  <a:schemeClr val="bg1"/>
                </a:solidFill>
                <a:cs typeface="Arial" panose="020B0604020202020204" pitchFamily="34" charset="0"/>
              </a:rPr>
              <a:t>|</a:t>
            </a:r>
            <a:endParaRPr lang="zh-CN" altLang="en-US" sz="1600" cap="all" dirty="0">
              <a:solidFill>
                <a:schemeClr val="bg1"/>
              </a:solidFill>
              <a:cs typeface="Arial" panose="020B0604020202020204" pitchFamily="34" charset="0"/>
            </a:endParaRPr>
          </a:p>
        </p:txBody>
      </p:sp>
      <p:sp>
        <p:nvSpPr>
          <p:cNvPr id="7" name="矩形 259"/>
          <p:cNvSpPr>
            <a:spLocks noChangeArrowheads="1"/>
          </p:cNvSpPr>
          <p:nvPr/>
        </p:nvSpPr>
        <p:spPr bwMode="auto">
          <a:xfrm>
            <a:off x="236687" y="3503066"/>
            <a:ext cx="64794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cap="all" dirty="0">
                <a:solidFill>
                  <a:srgbClr val="00B050"/>
                </a:solidFill>
                <a:latin typeface="方正正准黑简体" panose="02000000000000000000" pitchFamily="2" charset="-122"/>
                <a:ea typeface="方正正准黑简体" panose="02000000000000000000" pitchFamily="2" charset="-122"/>
                <a:cs typeface="Arial" panose="020B0604020202020204" pitchFamily="34" charset="0"/>
              </a:rPr>
              <a:t>教师说课件总结</a:t>
            </a:r>
            <a:endParaRPr lang="zh-CN" altLang="en-US" sz="6000" cap="all" dirty="0">
              <a:solidFill>
                <a:srgbClr val="00B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11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19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par>
                          <p:cTn id="29" fill="hold">
                            <p:stCondLst>
                              <p:cond delay="24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par>
                          <p:cTn id="37" fill="hold">
                            <p:stCondLst>
                              <p:cond delay="50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par>
                          <p:cTn id="41" fill="hold">
                            <p:stCondLst>
                              <p:cond delay="56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9"/>
                                        </p:tgtEl>
                                        <p:attrNameLst>
                                          <p:attrName>ppt_y</p:attrName>
                                        </p:attrNameLst>
                                      </p:cBhvr>
                                      <p:tavLst>
                                        <p:tav tm="0">
                                          <p:val>
                                            <p:strVal val="#ppt_y"/>
                                          </p:val>
                                        </p:tav>
                                        <p:tav tm="100000">
                                          <p:val>
                                            <p:strVal val="#ppt_y"/>
                                          </p:val>
                                        </p:tav>
                                      </p:tavLst>
                                    </p:anim>
                                    <p:anim calcmode="lin" valueType="num">
                                      <p:cBhvr>
                                        <p:cTn id="4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9"/>
                                        </p:tgtEl>
                                      </p:cBhvr>
                                    </p:animEffect>
                                  </p:childTnLst>
                                </p:cTn>
                              </p:par>
                            </p:childTnLst>
                          </p:cTn>
                        </p:par>
                        <p:par>
                          <p:cTn id="49" fill="hold">
                            <p:stCondLst>
                              <p:cond delay="73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8" grpId="0"/>
      <p:bldP spid="18" grpId="1"/>
      <p:bldP spid="19" grpId="0"/>
      <p:bldP spid="19"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641197"/>
            <a:ext cx="2569730" cy="2089432"/>
          </a:xfrm>
          <a:prstGeom prst="rect">
            <a:avLst/>
          </a:prstGeom>
          <a:solidFill>
            <a:srgbClr val="00B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72255" y="1641197"/>
            <a:ext cx="2569730" cy="208943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44510" y="1641197"/>
            <a:ext cx="2569730" cy="20894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716765" y="1641197"/>
            <a:ext cx="2569730" cy="20894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289020" y="1641197"/>
            <a:ext cx="2569730" cy="20894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0" y="3727172"/>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572255" y="3727172"/>
            <a:ext cx="2569730" cy="2089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144510" y="3727172"/>
            <a:ext cx="2569730" cy="208943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716765" y="3727172"/>
            <a:ext cx="2569730" cy="2089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289020" y="3727172"/>
            <a:ext cx="2569730" cy="208943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15"/>
          <p:cNvSpPr txBox="1"/>
          <p:nvPr/>
        </p:nvSpPr>
        <p:spPr>
          <a:xfrm>
            <a:off x="236687" y="2650743"/>
            <a:ext cx="1944216" cy="654187"/>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6"/>
          <p:cNvSpPr txBox="1"/>
          <p:nvPr/>
        </p:nvSpPr>
        <p:spPr>
          <a:xfrm>
            <a:off x="236687" y="2330012"/>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5"/>
          <p:cNvSpPr txBox="1"/>
          <p:nvPr/>
        </p:nvSpPr>
        <p:spPr>
          <a:xfrm>
            <a:off x="2886581" y="4666156"/>
            <a:ext cx="1944216" cy="654187"/>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6"/>
          <p:cNvSpPr txBox="1"/>
          <p:nvPr/>
        </p:nvSpPr>
        <p:spPr>
          <a:xfrm>
            <a:off x="2886581" y="4345425"/>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5480491" y="2594760"/>
            <a:ext cx="1944216" cy="654187"/>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5480491" y="2274029"/>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7999756" y="4666156"/>
            <a:ext cx="1944216" cy="654187"/>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7999756" y="4345425"/>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10481699" y="2585429"/>
            <a:ext cx="1944216" cy="654187"/>
          </a:xfrm>
          <a:prstGeom prst="rect">
            <a:avLst/>
          </a:prstGeom>
          <a:noFill/>
        </p:spPr>
        <p:txBody>
          <a:bodyPr wrap="square" lIns="99220" tIns="49610" rIns="99220" bIns="4961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10481699" y="2264698"/>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ppt_x</p:attrName>
                                        </p:attrNameLst>
                                      </p:cBhvr>
                                      <p:tavLst>
                                        <p:tav tm="0">
                                          <p:val>
                                            <p:strVal val="#ppt_x-#ppt_w*1.125000"/>
                                          </p:val>
                                        </p:tav>
                                        <p:tav tm="100000">
                                          <p:val>
                                            <p:strVal val="#ppt_x"/>
                                          </p:val>
                                        </p:tav>
                                      </p:tavLst>
                                    </p:anim>
                                    <p:animEffect transition="in" filter="wipe(right)">
                                      <p:cBhvr>
                                        <p:cTn id="23" dur="500"/>
                                        <p:tgtEl>
                                          <p:spTgt spid="34"/>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ppt_x</p:attrName>
                                        </p:attrNameLst>
                                      </p:cBhvr>
                                      <p:tavLst>
                                        <p:tav tm="0">
                                          <p:val>
                                            <p:strVal val="#ppt_x-#ppt_w*1.125000"/>
                                          </p:val>
                                        </p:tav>
                                        <p:tav tm="100000">
                                          <p:val>
                                            <p:strVal val="#ppt_x"/>
                                          </p:val>
                                        </p:tav>
                                      </p:tavLst>
                                    </p:anim>
                                    <p:animEffect transition="in" filter="wipe(right)">
                                      <p:cBhvr>
                                        <p:cTn id="33" dur="500"/>
                                        <p:tgtEl>
                                          <p:spTgt spid="35"/>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ppt_x</p:attrName>
                                        </p:attrNameLst>
                                      </p:cBhvr>
                                      <p:tavLst>
                                        <p:tav tm="0">
                                          <p:val>
                                            <p:strVal val="#ppt_x-#ppt_w*1.125000"/>
                                          </p:val>
                                        </p:tav>
                                        <p:tav tm="100000">
                                          <p:val>
                                            <p:strVal val="#ppt_x"/>
                                          </p:val>
                                        </p:tav>
                                      </p:tavLst>
                                    </p:anim>
                                    <p:animEffect transition="in" filter="wipe(right)">
                                      <p:cBhvr>
                                        <p:cTn id="38" dur="500"/>
                                        <p:tgtEl>
                                          <p:spTgt spid="30"/>
                                        </p:tgtEl>
                                      </p:cBhvr>
                                    </p:animEffect>
                                  </p:childTnLst>
                                </p:cTn>
                              </p:par>
                            </p:childTnLst>
                          </p:cTn>
                        </p:par>
                        <p:par>
                          <p:cTn id="39" fill="hold">
                            <p:stCondLst>
                              <p:cond delay="3500"/>
                            </p:stCondLst>
                            <p:childTnLst>
                              <p:par>
                                <p:cTn id="40" presetID="1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ppt_x</p:attrName>
                                        </p:attrNameLst>
                                      </p:cBhvr>
                                      <p:tavLst>
                                        <p:tav tm="0">
                                          <p:val>
                                            <p:strVal val="#ppt_x-#ppt_w*1.125000"/>
                                          </p:val>
                                        </p:tav>
                                        <p:tav tm="100000">
                                          <p:val>
                                            <p:strVal val="#ppt_x"/>
                                          </p:val>
                                        </p:tav>
                                      </p:tavLst>
                                    </p:anim>
                                    <p:animEffect transition="in" filter="wipe(right)">
                                      <p:cBhvr>
                                        <p:cTn id="43" dur="500"/>
                                        <p:tgtEl>
                                          <p:spTgt spid="36"/>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ppt_x</p:attrName>
                                        </p:attrNameLst>
                                      </p:cBhvr>
                                      <p:tavLst>
                                        <p:tav tm="0">
                                          <p:val>
                                            <p:strVal val="#ppt_x-#ppt_w*1.125000"/>
                                          </p:val>
                                        </p:tav>
                                        <p:tav tm="100000">
                                          <p:val>
                                            <p:strVal val="#ppt_x"/>
                                          </p:val>
                                        </p:tav>
                                      </p:tavLst>
                                    </p:anim>
                                    <p:animEffect transition="in" filter="wipe(right)">
                                      <p:cBhvr>
                                        <p:cTn id="48" dur="500"/>
                                        <p:tgtEl>
                                          <p:spTgt spid="32"/>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childTnLst>
                          </p:cTn>
                        </p:par>
                        <p:par>
                          <p:cTn id="54" fill="hold">
                            <p:stCondLst>
                              <p:cond delay="50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ppt_x</p:attrName>
                                        </p:attrNameLst>
                                      </p:cBhvr>
                                      <p:tavLst>
                                        <p:tav tm="0">
                                          <p:val>
                                            <p:strVal val="#ppt_x"/>
                                          </p:val>
                                        </p:tav>
                                        <p:tav tm="100000">
                                          <p:val>
                                            <p:strVal val="#ppt_x"/>
                                          </p:val>
                                        </p:tav>
                                      </p:tavLst>
                                    </p:anim>
                                    <p:anim calcmode="lin" valueType="num">
                                      <p:cBhvr>
                                        <p:cTn id="58" dur="250" fill="hold"/>
                                        <p:tgtEl>
                                          <p:spTgt spid="39"/>
                                        </p:tgtEl>
                                        <p:attrNameLst>
                                          <p:attrName>ppt_y</p:attrName>
                                        </p:attrNameLst>
                                      </p:cBhvr>
                                      <p:tavLst>
                                        <p:tav tm="0">
                                          <p:val>
                                            <p:strVal val="#ppt_y-#ppt_h/2"/>
                                          </p:val>
                                        </p:tav>
                                        <p:tav tm="100000">
                                          <p:val>
                                            <p:strVal val="#ppt_y"/>
                                          </p:val>
                                        </p:tav>
                                      </p:tavLst>
                                    </p:anim>
                                    <p:anim calcmode="lin" valueType="num">
                                      <p:cBhvr>
                                        <p:cTn id="59" dur="250" fill="hold"/>
                                        <p:tgtEl>
                                          <p:spTgt spid="39"/>
                                        </p:tgtEl>
                                        <p:attrNameLst>
                                          <p:attrName>ppt_w</p:attrName>
                                        </p:attrNameLst>
                                      </p:cBhvr>
                                      <p:tavLst>
                                        <p:tav tm="0">
                                          <p:val>
                                            <p:strVal val="#ppt_w"/>
                                          </p:val>
                                        </p:tav>
                                        <p:tav tm="100000">
                                          <p:val>
                                            <p:strVal val="#ppt_w"/>
                                          </p:val>
                                        </p:tav>
                                      </p:tavLst>
                                    </p:anim>
                                    <p:anim calcmode="lin" valueType="num">
                                      <p:cBhvr>
                                        <p:cTn id="60" dur="25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0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6550"/>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ppt_h/2"/>
                                          </p:val>
                                        </p:tav>
                                        <p:tav tm="100000">
                                          <p:val>
                                            <p:strVal val="#ppt_y"/>
                                          </p:val>
                                        </p:tav>
                                      </p:tavLst>
                                    </p:anim>
                                    <p:anim calcmode="lin" valueType="num">
                                      <p:cBhvr>
                                        <p:cTn id="70" dur="250" fill="hold"/>
                                        <p:tgtEl>
                                          <p:spTgt spid="15"/>
                                        </p:tgtEl>
                                        <p:attrNameLst>
                                          <p:attrName>ppt_w</p:attrName>
                                        </p:attrNameLst>
                                      </p:cBhvr>
                                      <p:tavLst>
                                        <p:tav tm="0">
                                          <p:val>
                                            <p:strVal val="#ppt_w"/>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7599"/>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809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childTnLst>
                          </p:cTn>
                        </p:par>
                        <p:par>
                          <p:cTn id="83" fill="hold">
                            <p:stCondLst>
                              <p:cond delay="9149"/>
                            </p:stCondLst>
                            <p:childTnLst>
                              <p:par>
                                <p:cTn id="84" presetID="22" presetClass="entr" presetSubtype="8"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par>
                          <p:cTn id="87" fill="hold">
                            <p:stCondLst>
                              <p:cond delay="9649"/>
                            </p:stCondLst>
                            <p:childTnLst>
                              <p:par>
                                <p:cTn id="88" presetID="17" presetClass="entr" presetSubtype="1" fill="hold" grpId="0" nodeType="afterEffect">
                                  <p:stCondLst>
                                    <p:cond delay="0"/>
                                  </p:stCondLst>
                                  <p:iterate type="lt">
                                    <p:tmPct val="40000"/>
                                  </p:iterate>
                                  <p:childTnLst>
                                    <p:set>
                                      <p:cBhvr>
                                        <p:cTn id="89" dur="1" fill="hold">
                                          <p:stCondLst>
                                            <p:cond delay="0"/>
                                          </p:stCondLst>
                                        </p:cTn>
                                        <p:tgtEl>
                                          <p:spTgt spid="19"/>
                                        </p:tgtEl>
                                        <p:attrNameLst>
                                          <p:attrName>style.visibility</p:attrName>
                                        </p:attrNameLst>
                                      </p:cBhvr>
                                      <p:to>
                                        <p:strVal val="visible"/>
                                      </p:to>
                                    </p:se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ppt_h/2"/>
                                          </p:val>
                                        </p:tav>
                                        <p:tav tm="100000">
                                          <p:val>
                                            <p:strVal val="#ppt_y"/>
                                          </p:val>
                                        </p:tav>
                                      </p:tavLst>
                                    </p:anim>
                                    <p:anim calcmode="lin" valueType="num">
                                      <p:cBhvr>
                                        <p:cTn id="92" dur="250" fill="hold"/>
                                        <p:tgtEl>
                                          <p:spTgt spid="19"/>
                                        </p:tgtEl>
                                        <p:attrNameLst>
                                          <p:attrName>ppt_w</p:attrName>
                                        </p:attrNameLst>
                                      </p:cBhvr>
                                      <p:tavLst>
                                        <p:tav tm="0">
                                          <p:val>
                                            <p:strVal val="#ppt_w"/>
                                          </p:val>
                                        </p:tav>
                                        <p:tav tm="100000">
                                          <p:val>
                                            <p:strVal val="#ppt_w"/>
                                          </p:val>
                                        </p:tav>
                                      </p:tavLst>
                                    </p:anim>
                                    <p:anim calcmode="lin" valueType="num">
                                      <p:cBhvr>
                                        <p:cTn id="93" dur="250" fill="hold"/>
                                        <p:tgtEl>
                                          <p:spTgt spid="19"/>
                                        </p:tgtEl>
                                        <p:attrNameLst>
                                          <p:attrName>ppt_h</p:attrName>
                                        </p:attrNameLst>
                                      </p:cBhvr>
                                      <p:tavLst>
                                        <p:tav tm="0">
                                          <p:val>
                                            <p:fltVal val="0"/>
                                          </p:val>
                                        </p:tav>
                                        <p:tav tm="100000">
                                          <p:val>
                                            <p:strVal val="#ppt_h"/>
                                          </p:val>
                                        </p:tav>
                                      </p:tavLst>
                                    </p:anim>
                                  </p:childTnLst>
                                </p:cTn>
                              </p:par>
                            </p:childTnLst>
                          </p:cTn>
                        </p:par>
                        <p:par>
                          <p:cTn id="94" fill="hold">
                            <p:stCondLst>
                              <p:cond delay="10699"/>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childTnLst>
                          </p:cTn>
                        </p:par>
                        <p:par>
                          <p:cTn id="98" fill="hold">
                            <p:stCondLst>
                              <p:cond delay="11199"/>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250" fill="hold"/>
                                        <p:tgtEl>
                                          <p:spTgt spid="21"/>
                                        </p:tgtEl>
                                        <p:attrNameLst>
                                          <p:attrName>ppt_x</p:attrName>
                                        </p:attrNameLst>
                                      </p:cBhvr>
                                      <p:tavLst>
                                        <p:tav tm="0">
                                          <p:val>
                                            <p:strVal val="#ppt_x"/>
                                          </p:val>
                                        </p:tav>
                                        <p:tav tm="100000">
                                          <p:val>
                                            <p:strVal val="#ppt_x"/>
                                          </p:val>
                                        </p:tav>
                                      </p:tavLst>
                                    </p:anim>
                                    <p:anim calcmode="lin" valueType="num">
                                      <p:cBhvr>
                                        <p:cTn id="102" dur="250" fill="hold"/>
                                        <p:tgtEl>
                                          <p:spTgt spid="21"/>
                                        </p:tgtEl>
                                        <p:attrNameLst>
                                          <p:attrName>ppt_y</p:attrName>
                                        </p:attrNameLst>
                                      </p:cBhvr>
                                      <p:tavLst>
                                        <p:tav tm="0">
                                          <p:val>
                                            <p:strVal val="#ppt_y-#ppt_h/2"/>
                                          </p:val>
                                        </p:tav>
                                        <p:tav tm="100000">
                                          <p:val>
                                            <p:strVal val="#ppt_y"/>
                                          </p:val>
                                        </p:tav>
                                      </p:tavLst>
                                    </p:anim>
                                    <p:anim calcmode="lin" valueType="num">
                                      <p:cBhvr>
                                        <p:cTn id="103" dur="250" fill="hold"/>
                                        <p:tgtEl>
                                          <p:spTgt spid="21"/>
                                        </p:tgtEl>
                                        <p:attrNameLst>
                                          <p:attrName>ppt_w</p:attrName>
                                        </p:attrNameLst>
                                      </p:cBhvr>
                                      <p:tavLst>
                                        <p:tav tm="0">
                                          <p:val>
                                            <p:strVal val="#ppt_w"/>
                                          </p:val>
                                        </p:tav>
                                        <p:tav tm="100000">
                                          <p:val>
                                            <p:strVal val="#ppt_w"/>
                                          </p:val>
                                        </p:tav>
                                      </p:tavLst>
                                    </p:anim>
                                    <p:anim calcmode="lin" valueType="num">
                                      <p:cBhvr>
                                        <p:cTn id="104" dur="250" fill="hold"/>
                                        <p:tgtEl>
                                          <p:spTgt spid="21"/>
                                        </p:tgtEl>
                                        <p:attrNameLst>
                                          <p:attrName>ppt_h</p:attrName>
                                        </p:attrNameLst>
                                      </p:cBhvr>
                                      <p:tavLst>
                                        <p:tav tm="0">
                                          <p:val>
                                            <p:fltVal val="0"/>
                                          </p:val>
                                        </p:tav>
                                        <p:tav tm="100000">
                                          <p:val>
                                            <p:strVal val="#ppt_h"/>
                                          </p:val>
                                        </p:tav>
                                      </p:tavLst>
                                    </p:anim>
                                  </p:childTnLst>
                                </p:cTn>
                              </p:par>
                            </p:childTnLst>
                          </p:cTn>
                        </p:par>
                        <p:par>
                          <p:cTn id="105" fill="hold">
                            <p:stCondLst>
                              <p:cond delay="12250"/>
                            </p:stCondLst>
                            <p:childTnLst>
                              <p:par>
                                <p:cTn id="106" presetID="22" presetClass="entr" presetSubtype="8"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2" grpId="0" animBg="1"/>
      <p:bldP spid="33" grpId="0" animBg="1"/>
      <p:bldP spid="34" grpId="0" animBg="1"/>
      <p:bldP spid="35" grpId="0" animBg="1"/>
      <p:bldP spid="36" grpId="0" animBg="1"/>
      <p:bldP spid="37" grpId="0" animBg="1"/>
      <p:bldP spid="38" grpId="0"/>
      <p:bldP spid="39"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443300" y="4487689"/>
            <a:ext cx="1184516" cy="614384"/>
          </a:xfrm>
          <a:prstGeom prst="rect">
            <a:avLst/>
          </a:prstGeom>
          <a:noFill/>
        </p:spPr>
        <p:txBody>
          <a:bodyPr wrap="square" lIns="96377" tIns="48189" rIns="96377" bIns="48189"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lumMod val="65000"/>
                  </a:schemeClr>
                </a:solidFill>
                <a:latin typeface="Arial" panose="020B0604020202020204" pitchFamily="34" charset="0"/>
                <a:cs typeface="+mn-ea"/>
                <a:sym typeface="Arial" panose="020B0604020202020204" pitchFamily="34" charset="0"/>
              </a:rPr>
              <a:t>点击添加</a:t>
            </a:r>
            <a:endParaRPr lang="en-US" altLang="zh-CN" sz="1400" dirty="0">
              <a:solidFill>
                <a:schemeClr val="bg1">
                  <a:lumMod val="65000"/>
                </a:schemeClr>
              </a:solidFill>
              <a:latin typeface="Arial" panose="020B0604020202020204" pitchFamily="34" charset="0"/>
              <a:cs typeface="+mn-ea"/>
              <a:sym typeface="Arial" panose="020B0604020202020204" pitchFamily="34" charset="0"/>
            </a:endParaRPr>
          </a:p>
          <a:p>
            <a:pPr>
              <a:lnSpc>
                <a:spcPct val="120000"/>
              </a:lnSpc>
            </a:pPr>
            <a:r>
              <a:rPr lang="zh-CN" altLang="en-US" sz="1400" dirty="0">
                <a:solidFill>
                  <a:schemeClr val="bg1">
                    <a:lumMod val="65000"/>
                  </a:schemeClr>
                </a:solidFill>
                <a:latin typeface="Arial" panose="020B0604020202020204" pitchFamily="34" charset="0"/>
                <a:cs typeface="+mn-ea"/>
                <a:sym typeface="Arial" panose="020B0604020202020204" pitchFamily="34" charset="0"/>
              </a:rPr>
              <a:t>文字点击</a:t>
            </a:r>
            <a:endParaRPr lang="zh-CN" altLang="en-US" sz="1400" dirty="0">
              <a:solidFill>
                <a:schemeClr val="bg1">
                  <a:lumMod val="65000"/>
                </a:schemeClr>
              </a:solidFill>
              <a:latin typeface="Arial" panose="020B0604020202020204" pitchFamily="34" charset="0"/>
              <a:cs typeface="+mn-ea"/>
              <a:sym typeface="Arial" panose="020B0604020202020204" pitchFamily="34" charset="0"/>
            </a:endParaRPr>
          </a:p>
        </p:txBody>
      </p:sp>
      <p:sp>
        <p:nvSpPr>
          <p:cNvPr id="32" name="TextBox 31"/>
          <p:cNvSpPr txBox="1"/>
          <p:nvPr/>
        </p:nvSpPr>
        <p:spPr>
          <a:xfrm>
            <a:off x="3370151" y="3065276"/>
            <a:ext cx="911564" cy="614384"/>
          </a:xfrm>
          <a:prstGeom prst="rect">
            <a:avLst/>
          </a:prstGeom>
          <a:noFill/>
        </p:spPr>
        <p:txBody>
          <a:bodyPr wrap="square" lIns="96377" tIns="48189" rIns="96377" bIns="48189" rtlCol="0" anchor="ctr">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文字点击</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5073778" y="4241095"/>
            <a:ext cx="1184516" cy="614384"/>
          </a:xfrm>
          <a:prstGeom prst="rect">
            <a:avLst/>
          </a:prstGeom>
          <a:noFill/>
        </p:spPr>
        <p:txBody>
          <a:bodyPr wrap="square" lIns="96377" tIns="48189" rIns="96377" bIns="48189"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lumMod val="65000"/>
                  </a:schemeClr>
                </a:solidFill>
                <a:latin typeface="Arial" panose="020B0604020202020204" pitchFamily="34" charset="0"/>
                <a:cs typeface="+mn-ea"/>
                <a:sym typeface="Arial" panose="020B0604020202020204" pitchFamily="34" charset="0"/>
              </a:rPr>
              <a:t>点击添加</a:t>
            </a:r>
            <a:endParaRPr lang="en-US" altLang="zh-CN" sz="1400" dirty="0">
              <a:solidFill>
                <a:schemeClr val="bg1">
                  <a:lumMod val="65000"/>
                </a:schemeClr>
              </a:solidFill>
              <a:latin typeface="Arial" panose="020B0604020202020204" pitchFamily="34" charset="0"/>
              <a:cs typeface="+mn-ea"/>
              <a:sym typeface="Arial" panose="020B0604020202020204" pitchFamily="34" charset="0"/>
            </a:endParaRPr>
          </a:p>
          <a:p>
            <a:pPr>
              <a:lnSpc>
                <a:spcPct val="120000"/>
              </a:lnSpc>
            </a:pPr>
            <a:r>
              <a:rPr lang="zh-CN" altLang="en-US" sz="1400" dirty="0">
                <a:solidFill>
                  <a:schemeClr val="bg1">
                    <a:lumMod val="65000"/>
                  </a:schemeClr>
                </a:solidFill>
                <a:latin typeface="Arial" panose="020B0604020202020204" pitchFamily="34" charset="0"/>
                <a:cs typeface="+mn-ea"/>
                <a:sym typeface="Arial" panose="020B0604020202020204" pitchFamily="34" charset="0"/>
              </a:rPr>
              <a:t>文字点击</a:t>
            </a:r>
            <a:endParaRPr lang="zh-CN" altLang="en-US" sz="1400" dirty="0">
              <a:solidFill>
                <a:schemeClr val="bg1">
                  <a:lumMod val="65000"/>
                </a:schemeClr>
              </a:solidFill>
              <a:latin typeface="Arial" panose="020B0604020202020204" pitchFamily="34" charset="0"/>
              <a:cs typeface="+mn-ea"/>
              <a:sym typeface="Arial" panose="020B0604020202020204" pitchFamily="34" charset="0"/>
            </a:endParaRPr>
          </a:p>
        </p:txBody>
      </p:sp>
      <p:sp>
        <p:nvSpPr>
          <p:cNvPr id="35" name="TextBox 34"/>
          <p:cNvSpPr txBox="1"/>
          <p:nvPr/>
        </p:nvSpPr>
        <p:spPr>
          <a:xfrm>
            <a:off x="6594491" y="3100852"/>
            <a:ext cx="1678063" cy="614384"/>
          </a:xfrm>
          <a:prstGeom prst="rect">
            <a:avLst/>
          </a:prstGeom>
          <a:noFill/>
        </p:spPr>
        <p:txBody>
          <a:bodyPr wrap="square" lIns="96377" tIns="48189" rIns="96377" bIns="48189" rtlCol="0" anchor="ctr">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文字点击</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8834095" y="4990685"/>
            <a:ext cx="2916435" cy="648335"/>
          </a:xfrm>
          <a:prstGeom prst="rect">
            <a:avLst/>
          </a:prstGeom>
        </p:spPr>
        <p:txBody>
          <a:bodyPr wrap="square" lIns="96377" tIns="48189" rIns="96377" bIns="48189">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4"/>
          <p:cNvSpPr/>
          <p:nvPr/>
        </p:nvSpPr>
        <p:spPr bwMode="auto">
          <a:xfrm>
            <a:off x="2585947" y="2155888"/>
            <a:ext cx="2456175" cy="245697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noFill/>
            <a:prstDash val="solid"/>
          </a:ln>
          <a:effectLst/>
        </p:spPr>
        <p:txBody>
          <a:bodyPr lIns="0" tIns="48189" rIns="0" bIns="48189" anchor="ctr"/>
          <a:lstStyle/>
          <a:p>
            <a:pPr algn="ctr" defTabSz="963930">
              <a:lnSpc>
                <a:spcPct val="120000"/>
              </a:lnSpc>
              <a:spcBef>
                <a:spcPts val="635"/>
              </a:spcBef>
              <a:spcAft>
                <a:spcPts val="635"/>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4683435" y="3495041"/>
            <a:ext cx="1941401" cy="1942037"/>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3175" cap="flat" cmpd="sng" algn="ctr">
            <a:noFill/>
            <a:prstDash val="solid"/>
          </a:ln>
          <a:effectLst/>
        </p:spPr>
        <p:txBody>
          <a:bodyPr lIns="0" tIns="48189" rIns="0" bIns="48189" anchor="ctr"/>
          <a:lstStyle/>
          <a:p>
            <a:pPr algn="ctr" defTabSz="963930">
              <a:lnSpc>
                <a:spcPct val="120000"/>
              </a:lnSpc>
              <a:spcBef>
                <a:spcPts val="635"/>
              </a:spcBef>
              <a:spcAft>
                <a:spcPts val="635"/>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8"/>
          <p:cNvSpPr/>
          <p:nvPr/>
        </p:nvSpPr>
        <p:spPr bwMode="auto">
          <a:xfrm>
            <a:off x="964715" y="3682767"/>
            <a:ext cx="2142760" cy="2142187"/>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tIns="48189" rIns="0" bIns="48189" anchor="ctr"/>
          <a:lstStyle/>
          <a:p>
            <a:pPr algn="ctr" defTabSz="963930">
              <a:lnSpc>
                <a:spcPct val="120000"/>
              </a:lnSpc>
              <a:spcBef>
                <a:spcPts val="635"/>
              </a:spcBef>
              <a:spcAft>
                <a:spcPts val="635"/>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6"/>
          <p:cNvSpPr/>
          <p:nvPr/>
        </p:nvSpPr>
        <p:spPr bwMode="auto">
          <a:xfrm>
            <a:off x="6249070" y="2233263"/>
            <a:ext cx="2345106" cy="234587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3175" cap="flat" cmpd="sng" algn="ctr">
            <a:noFill/>
            <a:prstDash val="solid"/>
          </a:ln>
          <a:effectLst/>
        </p:spPr>
        <p:txBody>
          <a:bodyPr lIns="0" tIns="48189" rIns="0" bIns="48189" anchor="ctr"/>
          <a:lstStyle/>
          <a:p>
            <a:pPr algn="ctr" defTabSz="963930">
              <a:lnSpc>
                <a:spcPct val="120000"/>
              </a:lnSpc>
              <a:spcBef>
                <a:spcPts val="635"/>
              </a:spcBef>
              <a:spcAft>
                <a:spcPts val="635"/>
              </a:spcAft>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8939597" y="2146430"/>
            <a:ext cx="2792216" cy="250653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8" presetClass="emph" presetSubtype="0" repeatCount="indefinite" fill="hold" grpId="1" nodeType="withEffect">
                                  <p:stCondLst>
                                    <p:cond delay="0"/>
                                  </p:stCondLst>
                                  <p:childTnLst>
                                    <p:animRot by="-86400000">
                                      <p:cBhvr>
                                        <p:cTn id="9" dur="8000" fill="hold"/>
                                        <p:tgtEl>
                                          <p:spTgt spid="39"/>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8" presetClass="emph" presetSubtype="0" repeatCount="indefinite" fill="hold" grpId="1" nodeType="withEffect">
                                  <p:stCondLst>
                                    <p:cond delay="1500"/>
                                  </p:stCondLst>
                                  <p:childTnLst>
                                    <p:animRot by="64800000">
                                      <p:cBhvr>
                                        <p:cTn id="19" dur="7500" fill="hold"/>
                                        <p:tgtEl>
                                          <p:spTgt spid="37"/>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8" presetClass="emph" presetSubtype="0" repeatCount="indefinite" fill="hold" grpId="1" nodeType="withEffect">
                                  <p:stCondLst>
                                    <p:cond delay="3000"/>
                                  </p:stCondLst>
                                  <p:childTnLst>
                                    <p:animRot by="-108000000">
                                      <p:cBhvr>
                                        <p:cTn id="29" dur="7500" fill="hold"/>
                                        <p:tgtEl>
                                          <p:spTgt spid="38"/>
                                        </p:tgtEl>
                                        <p:attrNameLst>
                                          <p:attrName>r</p:attrName>
                                        </p:attrNameLst>
                                      </p:cBhvr>
                                    </p:animRot>
                                  </p:childTnLst>
                                </p:cTn>
                              </p:par>
                              <p:par>
                                <p:cTn id="30" presetID="53" presetClass="entr" presetSubtype="16" fill="hold" grpId="0" nodeType="withEffect">
                                  <p:stCondLst>
                                    <p:cond delay="40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8" presetClass="emph" presetSubtype="0" repeatCount="indefinite" fill="hold" grpId="1" nodeType="withEffect">
                                  <p:stCondLst>
                                    <p:cond delay="4500"/>
                                  </p:stCondLst>
                                  <p:childTnLst>
                                    <p:animRot by="86400000">
                                      <p:cBhvr>
                                        <p:cTn id="39" dur="7000" fill="hold"/>
                                        <p:tgtEl>
                                          <p:spTgt spid="40"/>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22" presetClass="entr" presetSubtype="8" fill="hold" grpId="0" nodeType="withEffect">
                                  <p:stCondLst>
                                    <p:cond delay="650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010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657142" y="4998617"/>
            <a:ext cx="2452753" cy="559351"/>
            <a:chOff x="8512415" y="2327889"/>
            <a:chExt cx="3256083" cy="530405"/>
          </a:xfrm>
        </p:grpSpPr>
        <p:sp>
          <p:nvSpPr>
            <p:cNvPr id="25" name="TextBox 24"/>
            <p:cNvSpPr txBox="1"/>
            <p:nvPr/>
          </p:nvSpPr>
          <p:spPr>
            <a:xfrm>
              <a:off x="8512415" y="2327889"/>
              <a:ext cx="1951008"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8512415" y="2631890"/>
              <a:ext cx="3256083" cy="226404"/>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flipH="1">
            <a:off x="3160100" y="2356862"/>
            <a:ext cx="2365966" cy="559352"/>
            <a:chOff x="8512415" y="2327889"/>
            <a:chExt cx="3256083" cy="530406"/>
          </a:xfrm>
        </p:grpSpPr>
        <p:sp>
          <p:nvSpPr>
            <p:cNvPr id="28" name="TextBox 27"/>
            <p:cNvSpPr txBox="1"/>
            <p:nvPr/>
          </p:nvSpPr>
          <p:spPr>
            <a:xfrm>
              <a:off x="8519745" y="2327889"/>
              <a:ext cx="2035173" cy="311549"/>
            </a:xfrm>
            <a:prstGeom prst="rect">
              <a:avLst/>
            </a:prstGeom>
            <a:noFill/>
          </p:spPr>
          <p:txBody>
            <a:bodyPr wrap="squar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8512415" y="2631891"/>
              <a:ext cx="3256083" cy="226404"/>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flipH="1">
            <a:off x="1892162" y="5166460"/>
            <a:ext cx="2365966" cy="559352"/>
            <a:chOff x="8512415" y="2327889"/>
            <a:chExt cx="3256083" cy="530406"/>
          </a:xfrm>
        </p:grpSpPr>
        <p:sp>
          <p:nvSpPr>
            <p:cNvPr id="32" name="TextBox 31"/>
            <p:cNvSpPr txBox="1"/>
            <p:nvPr/>
          </p:nvSpPr>
          <p:spPr>
            <a:xfrm>
              <a:off x="8519742" y="2327889"/>
              <a:ext cx="2256792" cy="311549"/>
            </a:xfrm>
            <a:prstGeom prst="rect">
              <a:avLst/>
            </a:prstGeom>
            <a:noFill/>
          </p:spPr>
          <p:txBody>
            <a:bodyPr wrap="squar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12415" y="2631891"/>
              <a:ext cx="3256083" cy="226404"/>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椭圆 2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椭圆 29"/>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rgbClr val="00B369"/>
            </a:solid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rgbClr val="00B050"/>
                </a:solidFill>
                <a:ea typeface="微软雅黑" panose="020B0503020204020204" pitchFamily="34" charset="-122"/>
              </a:rPr>
              <a:t>ADD RELATED</a:t>
            </a:r>
            <a:endParaRPr lang="en-US" altLang="zh-CN" sz="2800" dirty="0">
              <a:solidFill>
                <a:srgbClr val="00B050"/>
              </a:solidFill>
              <a:ea typeface="微软雅黑" panose="020B0503020204020204" pitchFamily="34" charset="-122"/>
            </a:endParaRPr>
          </a:p>
          <a:p>
            <a:r>
              <a:rPr lang="en-US" altLang="zh-CN" sz="4800" dirty="0">
                <a:solidFill>
                  <a:srgbClr val="00B050"/>
                </a:solidFill>
                <a:latin typeface="Impact" panose="020B0806030902050204" pitchFamily="34" charset="0"/>
                <a:ea typeface="微软雅黑" panose="020B0503020204020204" pitchFamily="34" charset="-122"/>
              </a:rPr>
              <a:t>TITLE WORDS</a:t>
            </a:r>
            <a:endParaRPr lang="zh-CN" altLang="en-US" sz="4800"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rgbClr val="00B050"/>
                </a:solidFill>
                <a:latin typeface="Impact" panose="020B0806030902050204" pitchFamily="34" charset="0"/>
                <a:ea typeface="微软雅黑" panose="020B0503020204020204" pitchFamily="34" charset="-122"/>
              </a:rPr>
              <a:t>03</a:t>
            </a:r>
            <a:endParaRPr lang="zh-CN" altLang="en-US" sz="23895"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rgbClr val="00B050"/>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a:spLocks noChangeAspect="1"/>
          </p:cNvSpPr>
          <p:nvPr/>
        </p:nvSpPr>
        <p:spPr>
          <a:xfrm>
            <a:off x="3060836" y="1893548"/>
            <a:ext cx="2656995" cy="265866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38608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38608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38608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38608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319154" y="4687829"/>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959054"/>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Straight Connector 13"/>
          <p:cNvCxnSpPr/>
          <p:nvPr/>
        </p:nvCxnSpPr>
        <p:spPr>
          <a:xfrm>
            <a:off x="4363382" y="5225256"/>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14097" y="5496480"/>
            <a:ext cx="1898571" cy="9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Straight Connector 15"/>
          <p:cNvCxnSpPr/>
          <p:nvPr/>
        </p:nvCxnSpPr>
        <p:spPr>
          <a:xfrm>
            <a:off x="6405936" y="5451275"/>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456651" y="5722500"/>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Straight Connector 17"/>
          <p:cNvCxnSpPr/>
          <p:nvPr/>
        </p:nvCxnSpPr>
        <p:spPr>
          <a:xfrm>
            <a:off x="8523830" y="5236974"/>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74545" y="5508199"/>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3" name="Straight Connector 22"/>
          <p:cNvCxnSpPr/>
          <p:nvPr/>
        </p:nvCxnSpPr>
        <p:spPr>
          <a:xfrm>
            <a:off x="10608239" y="4694526"/>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965751"/>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lowchart: Merge 24"/>
          <p:cNvSpPr>
            <a:spLocks noChangeAspect="1"/>
          </p:cNvSpPr>
          <p:nvPr/>
        </p:nvSpPr>
        <p:spPr>
          <a:xfrm>
            <a:off x="1128780" y="2412558"/>
            <a:ext cx="2379074" cy="2201605"/>
          </a:xfrm>
          <a:prstGeom prst="flowChartMerge">
            <a:avLst/>
          </a:prstGeom>
          <a:blipFill dpi="0" rotWithShape="1">
            <a:blip r:embed="rId1"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FFFFFF"/>
              </a:solidFill>
              <a:latin typeface="微软雅黑" panose="020B0503020204020204" pitchFamily="34" charset="-122"/>
              <a:ea typeface="微软雅黑" panose="020B0503020204020204" pitchFamily="34" charset="-122"/>
            </a:endParaRPr>
          </a:p>
        </p:txBody>
      </p:sp>
      <p:sp>
        <p:nvSpPr>
          <p:cNvPr id="26" name="Flowchart: Merge 25"/>
          <p:cNvSpPr>
            <a:spLocks noChangeAspect="1"/>
          </p:cNvSpPr>
          <p:nvPr/>
        </p:nvSpPr>
        <p:spPr>
          <a:xfrm>
            <a:off x="3188076" y="2951658"/>
            <a:ext cx="2379074" cy="2201605"/>
          </a:xfrm>
          <a:prstGeom prst="flowChartMerge">
            <a:avLst/>
          </a:prstGeom>
          <a:blipFill dpi="0" rotWithShape="1">
            <a:blip r:embed="rId2"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FFFFFF"/>
              </a:solidFill>
              <a:latin typeface="微软雅黑" panose="020B0503020204020204" pitchFamily="34" charset="-122"/>
              <a:ea typeface="微软雅黑" panose="020B0503020204020204" pitchFamily="34" charset="-122"/>
            </a:endParaRPr>
          </a:p>
        </p:txBody>
      </p:sp>
      <p:sp>
        <p:nvSpPr>
          <p:cNvPr id="28" name="Flowchart: Merge 27"/>
          <p:cNvSpPr>
            <a:spLocks noChangeAspect="1"/>
          </p:cNvSpPr>
          <p:nvPr/>
        </p:nvSpPr>
        <p:spPr>
          <a:xfrm>
            <a:off x="7335131" y="2955007"/>
            <a:ext cx="2379073" cy="2201605"/>
          </a:xfrm>
          <a:prstGeom prst="flowChartMerg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FFFFFF"/>
              </a:solidFill>
              <a:latin typeface="微软雅黑" panose="020B0503020204020204" pitchFamily="34" charset="-122"/>
              <a:ea typeface="微软雅黑" panose="020B0503020204020204" pitchFamily="34" charset="-122"/>
            </a:endParaRPr>
          </a:p>
        </p:txBody>
      </p:sp>
      <p:sp>
        <p:nvSpPr>
          <p:cNvPr id="29" name="Flowchart: Merge 28"/>
          <p:cNvSpPr>
            <a:spLocks noChangeAspect="1"/>
          </p:cNvSpPr>
          <p:nvPr/>
        </p:nvSpPr>
        <p:spPr>
          <a:xfrm>
            <a:off x="9424564" y="2405861"/>
            <a:ext cx="2379073" cy="2201605"/>
          </a:xfrm>
          <a:prstGeom prst="flowChartMerg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FFFFFF"/>
              </a:solidFill>
              <a:latin typeface="微软雅黑" panose="020B0503020204020204" pitchFamily="34" charset="-122"/>
              <a:ea typeface="微软雅黑" panose="020B0503020204020204" pitchFamily="34" charset="-122"/>
            </a:endParaRPr>
          </a:p>
        </p:txBody>
      </p:sp>
      <p:sp>
        <p:nvSpPr>
          <p:cNvPr id="30" name="Flowchart: Merge 29"/>
          <p:cNvSpPr>
            <a:spLocks noChangeAspect="1"/>
          </p:cNvSpPr>
          <p:nvPr/>
        </p:nvSpPr>
        <p:spPr>
          <a:xfrm>
            <a:off x="4567637" y="1968888"/>
            <a:ext cx="3691666" cy="3417093"/>
          </a:xfrm>
          <a:prstGeom prst="flowChartMerg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FFFFFF"/>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824456"/>
          </a:xfrm>
          <a:prstGeom prst="rect">
            <a:avLst/>
          </a:prstGeom>
          <a:noFill/>
        </p:spPr>
        <p:txBody>
          <a:bodyPr>
            <a:spAutoFit/>
          </a:bodyPr>
          <a:lstStyle/>
          <a:p>
            <a:pPr algn="ctr">
              <a:lnSpc>
                <a:spcPct val="150000"/>
              </a:lnSpc>
            </a:pP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1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1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15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22" presetClass="entr" presetSubtype="4"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150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150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150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grpId="0" nodeType="withEffect">
                                  <p:stCondLst>
                                    <p:cond delay="150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par>
                                <p:cTn id="57" presetID="22" presetClass="entr" presetSubtype="4" fill="hold" grpId="0" nodeType="withEffect">
                                  <p:stCondLst>
                                    <p:cond delay="150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par>
                                <p:cTn id="60" presetID="22" presetClass="entr" presetSubtype="8" fill="hold" grpId="0"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0" grpId="0"/>
      <p:bldP spid="24" grpId="0"/>
      <p:bldP spid="25"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1645428" y="2371098"/>
            <a:ext cx="4751427" cy="4053515"/>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Rectangle 157"/>
          <p:cNvSpPr/>
          <p:nvPr/>
        </p:nvSpPr>
        <p:spPr>
          <a:xfrm>
            <a:off x="7222103" y="4016223"/>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Rectangle 158"/>
          <p:cNvSpPr/>
          <p:nvPr/>
        </p:nvSpPr>
        <p:spPr>
          <a:xfrm>
            <a:off x="7222104" y="4016223"/>
            <a:ext cx="2133784" cy="345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Content Placeholder 2"/>
          <p:cNvSpPr txBox="1"/>
          <p:nvPr/>
        </p:nvSpPr>
        <p:spPr>
          <a:xfrm>
            <a:off x="7366422" y="4036655"/>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Rectangle 160"/>
          <p:cNvSpPr/>
          <p:nvPr/>
        </p:nvSpPr>
        <p:spPr>
          <a:xfrm>
            <a:off x="7222103" y="557689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Rectangle 161"/>
          <p:cNvSpPr/>
          <p:nvPr/>
        </p:nvSpPr>
        <p:spPr>
          <a:xfrm>
            <a:off x="7222104" y="5576896"/>
            <a:ext cx="1757232" cy="34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Content Placeholder 2"/>
          <p:cNvSpPr txBox="1"/>
          <p:nvPr/>
        </p:nvSpPr>
        <p:spPr>
          <a:xfrm>
            <a:off x="7366422" y="559874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Rectangle 163"/>
          <p:cNvSpPr/>
          <p:nvPr/>
        </p:nvSpPr>
        <p:spPr>
          <a:xfrm>
            <a:off x="7222103" y="5053594"/>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7222104" y="5053594"/>
            <a:ext cx="3179757" cy="345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Content Placeholder 2"/>
          <p:cNvSpPr txBox="1"/>
          <p:nvPr/>
        </p:nvSpPr>
        <p:spPr>
          <a:xfrm>
            <a:off x="7366422" y="5074026"/>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Rectangle 166"/>
          <p:cNvSpPr/>
          <p:nvPr/>
        </p:nvSpPr>
        <p:spPr>
          <a:xfrm>
            <a:off x="7222103" y="4530805"/>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167"/>
          <p:cNvSpPr/>
          <p:nvPr/>
        </p:nvSpPr>
        <p:spPr>
          <a:xfrm>
            <a:off x="7222104" y="4530805"/>
            <a:ext cx="2510335" cy="34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Content Placeholder 2"/>
          <p:cNvSpPr txBox="1"/>
          <p:nvPr/>
        </p:nvSpPr>
        <p:spPr>
          <a:xfrm>
            <a:off x="7366422" y="4551238"/>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0" name="Group 169"/>
          <p:cNvGrpSpPr/>
          <p:nvPr/>
        </p:nvGrpSpPr>
        <p:grpSpPr>
          <a:xfrm>
            <a:off x="6694977" y="4513827"/>
            <a:ext cx="349723" cy="350321"/>
            <a:chOff x="7275629" y="3973834"/>
            <a:chExt cx="464344" cy="465138"/>
          </a:xfrm>
          <a:solidFill>
            <a:schemeClr val="tx2">
              <a:lumMod val="60000"/>
              <a:lumOff val="40000"/>
            </a:schemeClr>
          </a:solidFill>
        </p:grpSpPr>
        <p:sp>
          <p:nvSpPr>
            <p:cNvPr id="1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76"/>
          <p:cNvGrpSpPr/>
          <p:nvPr/>
        </p:nvGrpSpPr>
        <p:grpSpPr>
          <a:xfrm>
            <a:off x="6725401" y="5586044"/>
            <a:ext cx="297181" cy="339553"/>
            <a:chOff x="9162373" y="3045147"/>
            <a:chExt cx="406400" cy="464344"/>
          </a:xfrm>
          <a:solidFill>
            <a:schemeClr val="tx2">
              <a:lumMod val="60000"/>
              <a:lumOff val="40000"/>
            </a:schemeClr>
          </a:solidFill>
        </p:grpSpPr>
        <p:sp>
          <p:nvSpPr>
            <p:cNvPr id="17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1"/>
          <p:cNvGrpSpPr/>
          <p:nvPr/>
        </p:nvGrpSpPr>
        <p:grpSpPr>
          <a:xfrm>
            <a:off x="6758280" y="4010752"/>
            <a:ext cx="240322" cy="350321"/>
            <a:chOff x="3582988" y="3510757"/>
            <a:chExt cx="319088" cy="465138"/>
          </a:xfrm>
          <a:solidFill>
            <a:schemeClr val="tx2">
              <a:lumMod val="60000"/>
              <a:lumOff val="40000"/>
            </a:schemeClr>
          </a:solidFill>
        </p:grpSpPr>
        <p:sp>
          <p:nvSpPr>
            <p:cNvPr id="18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6739091" y="5049934"/>
            <a:ext cx="262440" cy="350321"/>
            <a:chOff x="2639219" y="3510757"/>
            <a:chExt cx="348456" cy="465138"/>
          </a:xfrm>
          <a:solidFill>
            <a:schemeClr val="tx2">
              <a:lumMod val="60000"/>
              <a:lumOff val="40000"/>
            </a:schemeClr>
          </a:solidFill>
        </p:grpSpPr>
        <p:sp>
          <p:nvSpPr>
            <p:cNvPr id="18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8" name="TextBox 187"/>
          <p:cNvSpPr txBox="1"/>
          <p:nvPr/>
        </p:nvSpPr>
        <p:spPr>
          <a:xfrm>
            <a:off x="6653932" y="2505161"/>
            <a:ext cx="1482552" cy="333570"/>
          </a:xfrm>
          <a:prstGeom prst="rect">
            <a:avLst/>
          </a:prstGeom>
          <a:noFill/>
        </p:spPr>
        <p:txBody>
          <a:bodyPr wrap="square" lIns="96411" tIns="48205" rIns="96411" bIns="48205"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Rectangle 191"/>
          <p:cNvSpPr/>
          <p:nvPr/>
        </p:nvSpPr>
        <p:spPr>
          <a:xfrm>
            <a:off x="7222103" y="607723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Rectangle 192"/>
          <p:cNvSpPr/>
          <p:nvPr/>
        </p:nvSpPr>
        <p:spPr>
          <a:xfrm>
            <a:off x="7222103" y="6077236"/>
            <a:ext cx="3962395" cy="3457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Content Placeholder 2"/>
          <p:cNvSpPr txBox="1"/>
          <p:nvPr/>
        </p:nvSpPr>
        <p:spPr>
          <a:xfrm>
            <a:off x="7366422" y="609766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5" name="Group 194"/>
          <p:cNvGrpSpPr/>
          <p:nvPr/>
        </p:nvGrpSpPr>
        <p:grpSpPr>
          <a:xfrm>
            <a:off x="6731392" y="6092482"/>
            <a:ext cx="313308" cy="334461"/>
            <a:chOff x="9159875" y="1647825"/>
            <a:chExt cx="434975" cy="464344"/>
          </a:xfrm>
          <a:solidFill>
            <a:schemeClr val="tx2">
              <a:lumMod val="60000"/>
              <a:lumOff val="40000"/>
            </a:schemeClr>
          </a:solidFill>
        </p:grpSpPr>
        <p:sp>
          <p:nvSpPr>
            <p:cNvPr id="19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300"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9" name="TextBox 198"/>
          <p:cNvSpPr txBox="1"/>
          <p:nvPr/>
        </p:nvSpPr>
        <p:spPr>
          <a:xfrm>
            <a:off x="6687300" y="2775152"/>
            <a:ext cx="4951735" cy="242570"/>
          </a:xfrm>
          <a:prstGeom prst="rect">
            <a:avLst/>
          </a:prstGeom>
          <a:noFill/>
        </p:spPr>
        <p:txBody>
          <a:bodyPr wrap="square" lIns="96411" tIns="48205" rIns="96411" bIns="48205"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椭圆 86"/>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椭圆 88"/>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p:cTn id="21" dur="500" fill="hold"/>
                                        <p:tgtEl>
                                          <p:spTgt spid="182"/>
                                        </p:tgtEl>
                                        <p:attrNameLst>
                                          <p:attrName>ppt_w</p:attrName>
                                        </p:attrNameLst>
                                      </p:cBhvr>
                                      <p:tavLst>
                                        <p:tav tm="0">
                                          <p:val>
                                            <p:fltVal val="0"/>
                                          </p:val>
                                        </p:tav>
                                        <p:tav tm="100000">
                                          <p:val>
                                            <p:strVal val="#ppt_w"/>
                                          </p:val>
                                        </p:tav>
                                      </p:tavLst>
                                    </p:anim>
                                    <p:anim calcmode="lin" valueType="num">
                                      <p:cBhvr>
                                        <p:cTn id="22" dur="500" fill="hold"/>
                                        <p:tgtEl>
                                          <p:spTgt spid="182"/>
                                        </p:tgtEl>
                                        <p:attrNameLst>
                                          <p:attrName>ppt_h</p:attrName>
                                        </p:attrNameLst>
                                      </p:cBhvr>
                                      <p:tavLst>
                                        <p:tav tm="0">
                                          <p:val>
                                            <p:fltVal val="0"/>
                                          </p:val>
                                        </p:tav>
                                        <p:tav tm="100000">
                                          <p:val>
                                            <p:strVal val="#ppt_h"/>
                                          </p:val>
                                        </p:tav>
                                      </p:tavLst>
                                    </p:anim>
                                    <p:animEffect transition="in" filter="fade">
                                      <p:cBhvr>
                                        <p:cTn id="23" dur="500"/>
                                        <p:tgtEl>
                                          <p:spTgt spid="1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p:cTn id="41" dur="500" fill="hold"/>
                                        <p:tgtEl>
                                          <p:spTgt spid="170"/>
                                        </p:tgtEl>
                                        <p:attrNameLst>
                                          <p:attrName>ppt_w</p:attrName>
                                        </p:attrNameLst>
                                      </p:cBhvr>
                                      <p:tavLst>
                                        <p:tav tm="0">
                                          <p:val>
                                            <p:fltVal val="0"/>
                                          </p:val>
                                        </p:tav>
                                        <p:tav tm="100000">
                                          <p:val>
                                            <p:strVal val="#ppt_w"/>
                                          </p:val>
                                        </p:tav>
                                      </p:tavLst>
                                    </p:anim>
                                    <p:anim calcmode="lin" valueType="num">
                                      <p:cBhvr>
                                        <p:cTn id="42" dur="500" fill="hold"/>
                                        <p:tgtEl>
                                          <p:spTgt spid="170"/>
                                        </p:tgtEl>
                                        <p:attrNameLst>
                                          <p:attrName>ppt_h</p:attrName>
                                        </p:attrNameLst>
                                      </p:cBhvr>
                                      <p:tavLst>
                                        <p:tav tm="0">
                                          <p:val>
                                            <p:fltVal val="0"/>
                                          </p:val>
                                        </p:tav>
                                        <p:tav tm="100000">
                                          <p:val>
                                            <p:strVal val="#ppt_h"/>
                                          </p:val>
                                        </p:tav>
                                      </p:tavLst>
                                    </p:anim>
                                    <p:animEffect transition="in" filter="fade">
                                      <p:cBhvr>
                                        <p:cTn id="43" dur="500"/>
                                        <p:tgtEl>
                                          <p:spTgt spid="17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p:val>
                                            <p:fltVal val="0"/>
                                          </p:val>
                                        </p:tav>
                                        <p:tav tm="100000">
                                          <p:val>
                                            <p:strVal val="#ppt_w"/>
                                          </p:val>
                                        </p:tav>
                                      </p:tavLst>
                                    </p:anim>
                                    <p:anim calcmode="lin" valueType="num">
                                      <p:cBhvr>
                                        <p:cTn id="62" dur="500" fill="hold"/>
                                        <p:tgtEl>
                                          <p:spTgt spid="185"/>
                                        </p:tgtEl>
                                        <p:attrNameLst>
                                          <p:attrName>ppt_h</p:attrName>
                                        </p:attrNameLst>
                                      </p:cBhvr>
                                      <p:tavLst>
                                        <p:tav tm="0">
                                          <p:val>
                                            <p:fltVal val="0"/>
                                          </p:val>
                                        </p:tav>
                                        <p:tav tm="100000">
                                          <p:val>
                                            <p:strVal val="#ppt_h"/>
                                          </p:val>
                                        </p:tav>
                                      </p:tavLst>
                                    </p:anim>
                                    <p:animEffect transition="in" filter="fade">
                                      <p:cBhvr>
                                        <p:cTn id="63" dur="500"/>
                                        <p:tgtEl>
                                          <p:spTgt spid="18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p:cTn id="81" dur="500" fill="hold"/>
                                        <p:tgtEl>
                                          <p:spTgt spid="177"/>
                                        </p:tgtEl>
                                        <p:attrNameLst>
                                          <p:attrName>ppt_w</p:attrName>
                                        </p:attrNameLst>
                                      </p:cBhvr>
                                      <p:tavLst>
                                        <p:tav tm="0">
                                          <p:val>
                                            <p:fltVal val="0"/>
                                          </p:val>
                                        </p:tav>
                                        <p:tav tm="100000">
                                          <p:val>
                                            <p:strVal val="#ppt_w"/>
                                          </p:val>
                                        </p:tav>
                                      </p:tavLst>
                                    </p:anim>
                                    <p:anim calcmode="lin" valueType="num">
                                      <p:cBhvr>
                                        <p:cTn id="82" dur="500" fill="hold"/>
                                        <p:tgtEl>
                                          <p:spTgt spid="177"/>
                                        </p:tgtEl>
                                        <p:attrNameLst>
                                          <p:attrName>ppt_h</p:attrName>
                                        </p:attrNameLst>
                                      </p:cBhvr>
                                      <p:tavLst>
                                        <p:tav tm="0">
                                          <p:val>
                                            <p:fltVal val="0"/>
                                          </p:val>
                                        </p:tav>
                                        <p:tav tm="100000">
                                          <p:val>
                                            <p:strVal val="#ppt_h"/>
                                          </p:val>
                                        </p:tav>
                                      </p:tavLst>
                                    </p:anim>
                                    <p:animEffect transition="in" filter="fade">
                                      <p:cBhvr>
                                        <p:cTn id="83" dur="500"/>
                                        <p:tgtEl>
                                          <p:spTgt spid="177"/>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195"/>
                                        </p:tgtEl>
                                        <p:attrNameLst>
                                          <p:attrName>style.visibility</p:attrName>
                                        </p:attrNameLst>
                                      </p:cBhvr>
                                      <p:to>
                                        <p:strVal val="visible"/>
                                      </p:to>
                                    </p:set>
                                    <p:anim calcmode="lin" valueType="num">
                                      <p:cBhvr>
                                        <p:cTn id="101" dur="500" fill="hold"/>
                                        <p:tgtEl>
                                          <p:spTgt spid="195"/>
                                        </p:tgtEl>
                                        <p:attrNameLst>
                                          <p:attrName>ppt_w</p:attrName>
                                        </p:attrNameLst>
                                      </p:cBhvr>
                                      <p:tavLst>
                                        <p:tav tm="0">
                                          <p:val>
                                            <p:fltVal val="0"/>
                                          </p:val>
                                        </p:tav>
                                        <p:tav tm="100000">
                                          <p:val>
                                            <p:strVal val="#ppt_w"/>
                                          </p:val>
                                        </p:tav>
                                      </p:tavLst>
                                    </p:anim>
                                    <p:anim calcmode="lin" valueType="num">
                                      <p:cBhvr>
                                        <p:cTn id="102" dur="500" fill="hold"/>
                                        <p:tgtEl>
                                          <p:spTgt spid="195"/>
                                        </p:tgtEl>
                                        <p:attrNameLst>
                                          <p:attrName>ppt_h</p:attrName>
                                        </p:attrNameLst>
                                      </p:cBhvr>
                                      <p:tavLst>
                                        <p:tav tm="0">
                                          <p:val>
                                            <p:fltVal val="0"/>
                                          </p:val>
                                        </p:tav>
                                        <p:tav tm="100000">
                                          <p:val>
                                            <p:strVal val="#ppt_h"/>
                                          </p:val>
                                        </p:tav>
                                      </p:tavLst>
                                    </p:anim>
                                    <p:animEffect transition="in" filter="fade">
                                      <p:cBhvr>
                                        <p:cTn id="103" dur="500"/>
                                        <p:tgtEl>
                                          <p:spTgt spid="195"/>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rgbClr val="00B369"/>
            </a:solid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rgbClr val="00B050"/>
                </a:solidFill>
                <a:ea typeface="微软雅黑" panose="020B0503020204020204" pitchFamily="34" charset="-122"/>
              </a:rPr>
              <a:t>ADD RELATED</a:t>
            </a:r>
            <a:endParaRPr lang="en-US" altLang="zh-CN" sz="2800" dirty="0">
              <a:solidFill>
                <a:srgbClr val="00B050"/>
              </a:solidFill>
              <a:ea typeface="微软雅黑" panose="020B0503020204020204" pitchFamily="34" charset="-122"/>
            </a:endParaRPr>
          </a:p>
          <a:p>
            <a:r>
              <a:rPr lang="en-US" altLang="zh-CN" sz="4800" dirty="0">
                <a:solidFill>
                  <a:srgbClr val="00B050"/>
                </a:solidFill>
                <a:latin typeface="Impact" panose="020B0806030902050204" pitchFamily="34" charset="0"/>
                <a:ea typeface="微软雅黑" panose="020B0503020204020204" pitchFamily="34" charset="-122"/>
              </a:rPr>
              <a:t>TITLE WORDS</a:t>
            </a:r>
            <a:endParaRPr lang="zh-CN" altLang="en-US" sz="4800"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rgbClr val="00B050"/>
                </a:solidFill>
                <a:latin typeface="Impact" panose="020B0806030902050204" pitchFamily="34" charset="0"/>
                <a:ea typeface="微软雅黑" panose="020B0503020204020204" pitchFamily="34" charset="-122"/>
              </a:rPr>
              <a:t>04</a:t>
            </a:r>
            <a:endParaRPr lang="zh-CN" altLang="en-US" sz="23895"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rgbClr val="00B050"/>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1">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1333831"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椭圆 8"/>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p:nvPr/>
        </p:nvSpPr>
        <p:spPr>
          <a:xfrm>
            <a:off x="872555" y="4715494"/>
            <a:ext cx="2483214" cy="497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dirty="0">
                <a:solidFill>
                  <a:srgbClr val="00B050"/>
                </a:solidFill>
                <a:latin typeface="Agency FB" panose="020B0503020202020204" pitchFamily="34" charset="0"/>
              </a:rPr>
              <a:t>PART 01</a:t>
            </a:r>
            <a:endParaRPr lang="zh-CN" altLang="en-US" dirty="0">
              <a:solidFill>
                <a:srgbClr val="00B050"/>
              </a:solidFill>
              <a:latin typeface="Agency FB" panose="020B0503020202020204" pitchFamily="34" charset="0"/>
            </a:endParaRPr>
          </a:p>
        </p:txBody>
      </p:sp>
      <p:sp>
        <p:nvSpPr>
          <p:cNvPr id="5" name="Text Placeholder 11"/>
          <p:cNvSpPr txBox="1"/>
          <p:nvPr/>
        </p:nvSpPr>
        <p:spPr>
          <a:xfrm>
            <a:off x="872556" y="5228803"/>
            <a:ext cx="2483213" cy="331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600" dirty="0">
                <a:solidFill>
                  <a:srgbClr val="00B050"/>
                </a:solidFill>
                <a:latin typeface="微软雅黑" panose="020B0503020204020204" pitchFamily="34" charset="-122"/>
                <a:ea typeface="微软雅黑" panose="020B0503020204020204" pitchFamily="34" charset="-122"/>
              </a:rPr>
              <a:t>请替换文字内容</a:t>
            </a:r>
            <a:endParaRPr lang="zh-CN" altLang="en-US" sz="1600" dirty="0">
              <a:solidFill>
                <a:srgbClr val="00B050"/>
              </a:solidFill>
              <a:latin typeface="微软雅黑" panose="020B0503020204020204" pitchFamily="34" charset="-122"/>
              <a:ea typeface="微软雅黑" panose="020B0503020204020204" pitchFamily="34" charset="-122"/>
            </a:endParaRPr>
          </a:p>
        </p:txBody>
      </p:sp>
      <p:sp>
        <p:nvSpPr>
          <p:cNvPr id="6" name="Title 9"/>
          <p:cNvSpPr txBox="1"/>
          <p:nvPr/>
        </p:nvSpPr>
        <p:spPr>
          <a:xfrm>
            <a:off x="677126" y="525716"/>
            <a:ext cx="1437036" cy="735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dirty="0">
                <a:solidFill>
                  <a:srgbClr val="00B050"/>
                </a:solidFill>
                <a:latin typeface="微软雅黑" panose="020B0503020204020204" pitchFamily="34" charset="-122"/>
                <a:ea typeface="微软雅黑" panose="020B0503020204020204" pitchFamily="34" charset="-122"/>
                <a:cs typeface="+mn-ea"/>
                <a:sym typeface="+mn-lt"/>
              </a:rPr>
              <a:t>目录</a:t>
            </a:r>
            <a:endParaRPr lang="en-AU" dirty="0">
              <a:solidFill>
                <a:srgbClr val="00B050"/>
              </a:solidFill>
              <a:latin typeface="微软雅黑" panose="020B0503020204020204" pitchFamily="34" charset="-122"/>
              <a:ea typeface="微软雅黑" panose="020B0503020204020204" pitchFamily="34" charset="-122"/>
              <a:cs typeface="+mn-ea"/>
              <a:sym typeface="+mn-lt"/>
            </a:endParaRPr>
          </a:p>
        </p:txBody>
      </p:sp>
      <p:sp>
        <p:nvSpPr>
          <p:cNvPr id="7" name="Subtitle 10"/>
          <p:cNvSpPr txBox="1"/>
          <p:nvPr/>
        </p:nvSpPr>
        <p:spPr>
          <a:xfrm>
            <a:off x="690986" y="1129526"/>
            <a:ext cx="1409319" cy="394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solidFill>
                  <a:srgbClr val="00B050"/>
                </a:solidFill>
                <a:latin typeface="Agency FB" panose="020B0503020202020204" pitchFamily="34" charset="0"/>
                <a:ea typeface="微软雅黑" panose="020B0503020204020204" pitchFamily="34" charset="-122"/>
              </a:rPr>
              <a:t>CONTENTS</a:t>
            </a:r>
            <a:endParaRPr lang="en-US" altLang="zh-CN" dirty="0">
              <a:solidFill>
                <a:srgbClr val="00B050"/>
              </a:solidFill>
              <a:latin typeface="Agency FB" panose="020B0503020202020204" pitchFamily="34" charset="0"/>
              <a:ea typeface="微软雅黑" panose="020B0503020204020204" pitchFamily="34" charset="-122"/>
            </a:endParaRPr>
          </a:p>
        </p:txBody>
      </p:sp>
      <p:sp>
        <p:nvSpPr>
          <p:cNvPr id="8" name="Text Placeholder 10"/>
          <p:cNvSpPr txBox="1"/>
          <p:nvPr/>
        </p:nvSpPr>
        <p:spPr>
          <a:xfrm>
            <a:off x="3750069" y="4715494"/>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B050"/>
                </a:solidFill>
                <a:latin typeface="Agency FB" panose="020B0503020202020204" pitchFamily="34" charset="0"/>
              </a:rPr>
              <a:t>PART 02</a:t>
            </a:r>
            <a:endParaRPr lang="zh-CN" altLang="en-US" sz="2800" dirty="0">
              <a:solidFill>
                <a:srgbClr val="00B050"/>
              </a:solidFill>
              <a:latin typeface="Agency FB" panose="020B0503020202020204" pitchFamily="34" charset="0"/>
            </a:endParaRPr>
          </a:p>
        </p:txBody>
      </p:sp>
      <p:sp>
        <p:nvSpPr>
          <p:cNvPr id="9" name="Text Placeholder 11"/>
          <p:cNvSpPr txBox="1"/>
          <p:nvPr/>
        </p:nvSpPr>
        <p:spPr>
          <a:xfrm>
            <a:off x="3750069" y="5228803"/>
            <a:ext cx="2483213" cy="331259"/>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00B050"/>
                </a:solidFill>
                <a:latin typeface="微软雅黑" panose="020B0503020204020204" pitchFamily="34" charset="-122"/>
                <a:ea typeface="微软雅黑" panose="020B0503020204020204" pitchFamily="34" charset="-122"/>
              </a:rPr>
              <a:t>请替换文字内容</a:t>
            </a:r>
            <a:endParaRPr lang="zh-CN" altLang="en-US" sz="1600" dirty="0">
              <a:solidFill>
                <a:srgbClr val="00B050"/>
              </a:solidFill>
              <a:latin typeface="微软雅黑" panose="020B0503020204020204" pitchFamily="34" charset="-122"/>
              <a:ea typeface="微软雅黑" panose="020B0503020204020204" pitchFamily="34" charset="-122"/>
            </a:endParaRPr>
          </a:p>
        </p:txBody>
      </p:sp>
      <p:sp>
        <p:nvSpPr>
          <p:cNvPr id="10" name="Text Placeholder 10"/>
          <p:cNvSpPr txBox="1"/>
          <p:nvPr/>
        </p:nvSpPr>
        <p:spPr>
          <a:xfrm>
            <a:off x="6627581" y="4715494"/>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B050"/>
                </a:solidFill>
                <a:latin typeface="Agency FB" panose="020B0503020202020204" pitchFamily="34" charset="0"/>
              </a:rPr>
              <a:t>PART 03</a:t>
            </a:r>
            <a:endParaRPr lang="zh-CN" altLang="en-US" sz="2800" dirty="0">
              <a:solidFill>
                <a:srgbClr val="00B050"/>
              </a:solidFill>
              <a:latin typeface="Agency FB" panose="020B0503020202020204" pitchFamily="34" charset="0"/>
            </a:endParaRPr>
          </a:p>
        </p:txBody>
      </p:sp>
      <p:sp>
        <p:nvSpPr>
          <p:cNvPr id="11" name="Text Placeholder 11"/>
          <p:cNvSpPr txBox="1"/>
          <p:nvPr/>
        </p:nvSpPr>
        <p:spPr>
          <a:xfrm>
            <a:off x="6627582" y="5228803"/>
            <a:ext cx="2483213" cy="331259"/>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00B050"/>
                </a:solidFill>
                <a:latin typeface="微软雅黑" panose="020B0503020204020204" pitchFamily="34" charset="-122"/>
                <a:ea typeface="微软雅黑" panose="020B0503020204020204" pitchFamily="34" charset="-122"/>
              </a:rPr>
              <a:t>请替换文字内容</a:t>
            </a:r>
            <a:endParaRPr lang="zh-CN" altLang="en-US" sz="1600" dirty="0">
              <a:solidFill>
                <a:srgbClr val="00B050"/>
              </a:solidFill>
              <a:latin typeface="微软雅黑" panose="020B0503020204020204" pitchFamily="34" charset="-122"/>
              <a:ea typeface="微软雅黑" panose="020B0503020204020204" pitchFamily="34" charset="-122"/>
            </a:endParaRPr>
          </a:p>
        </p:txBody>
      </p:sp>
      <p:sp>
        <p:nvSpPr>
          <p:cNvPr id="12" name="Text Placeholder 10"/>
          <p:cNvSpPr txBox="1"/>
          <p:nvPr/>
        </p:nvSpPr>
        <p:spPr>
          <a:xfrm>
            <a:off x="9505094" y="4715494"/>
            <a:ext cx="2483214" cy="497241"/>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800" dirty="0">
                <a:solidFill>
                  <a:srgbClr val="00B050"/>
                </a:solidFill>
                <a:latin typeface="Agency FB" panose="020B0503020202020204" pitchFamily="34" charset="0"/>
              </a:rPr>
              <a:t>PART 04</a:t>
            </a:r>
            <a:endParaRPr lang="zh-CN" altLang="en-US" sz="2800" dirty="0">
              <a:solidFill>
                <a:srgbClr val="00B050"/>
              </a:solidFill>
              <a:latin typeface="Agency FB" panose="020B0503020202020204" pitchFamily="34" charset="0"/>
            </a:endParaRPr>
          </a:p>
        </p:txBody>
      </p:sp>
      <p:sp>
        <p:nvSpPr>
          <p:cNvPr id="13" name="Text Placeholder 11"/>
          <p:cNvSpPr txBox="1"/>
          <p:nvPr/>
        </p:nvSpPr>
        <p:spPr>
          <a:xfrm>
            <a:off x="9505094" y="5228803"/>
            <a:ext cx="2483213" cy="331259"/>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rgbClr val="00B050"/>
                </a:solidFill>
                <a:latin typeface="微软雅黑" panose="020B0503020204020204" pitchFamily="34" charset="-122"/>
                <a:ea typeface="微软雅黑" panose="020B0503020204020204" pitchFamily="34" charset="-122"/>
              </a:rPr>
              <a:t>请替换文字内容</a:t>
            </a:r>
            <a:endParaRPr lang="zh-CN" altLang="en-US" sz="1600" dirty="0">
              <a:solidFill>
                <a:srgbClr val="00B050"/>
              </a:solidFill>
              <a:latin typeface="微软雅黑" panose="020B0503020204020204" pitchFamily="34" charset="-122"/>
              <a:ea typeface="微软雅黑" panose="020B0503020204020204" pitchFamily="34" charset="-122"/>
            </a:endParaRPr>
          </a:p>
        </p:txBody>
      </p:sp>
      <p:sp>
        <p:nvSpPr>
          <p:cNvPr id="15" name="Oval 25"/>
          <p:cNvSpPr/>
          <p:nvPr/>
        </p:nvSpPr>
        <p:spPr>
          <a:xfrm>
            <a:off x="1295825" y="2784321"/>
            <a:ext cx="1636670" cy="1636670"/>
          </a:xfrm>
          <a:prstGeom prst="ellipse">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latin typeface="Arial" panose="020B0604020202020204" pitchFamily="34" charset="0"/>
                <a:cs typeface="Arial" panose="020B0604020202020204" pitchFamily="34" charset="0"/>
                <a:sym typeface="+mn-lt"/>
              </a:rPr>
              <a:t>01</a:t>
            </a:r>
            <a:endParaRPr lang="en-AU" sz="4400" dirty="0">
              <a:latin typeface="Arial" panose="020B0604020202020204" pitchFamily="34" charset="0"/>
              <a:cs typeface="Arial" panose="020B0604020202020204" pitchFamily="34" charset="0"/>
              <a:sym typeface="+mn-lt"/>
            </a:endParaRPr>
          </a:p>
        </p:txBody>
      </p:sp>
      <p:grpSp>
        <p:nvGrpSpPr>
          <p:cNvPr id="17" name="Group 42"/>
          <p:cNvGrpSpPr/>
          <p:nvPr/>
        </p:nvGrpSpPr>
        <p:grpSpPr>
          <a:xfrm>
            <a:off x="4173339" y="2784321"/>
            <a:ext cx="1636670" cy="1636670"/>
            <a:chOff x="3956297" y="2639898"/>
            <a:chExt cx="1552274" cy="1552274"/>
          </a:xfrm>
          <a:solidFill>
            <a:srgbClr val="00B369"/>
          </a:solidFill>
        </p:grpSpPr>
        <p:sp>
          <p:nvSpPr>
            <p:cNvPr id="18" name="Oval 26"/>
            <p:cNvSpPr/>
            <p:nvPr/>
          </p:nvSpPr>
          <p:spPr>
            <a:xfrm>
              <a:off x="3956297" y="2639898"/>
              <a:ext cx="1552274" cy="1552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latin typeface="Arial" panose="020B0604020202020204" pitchFamily="34" charset="0"/>
                  <a:cs typeface="Arial" panose="020B0604020202020204" pitchFamily="34" charset="0"/>
                  <a:sym typeface="+mn-lt"/>
                </a:rPr>
                <a:t>02</a:t>
              </a:r>
              <a:endParaRPr lang="en-AU" sz="4400" dirty="0">
                <a:latin typeface="Arial" panose="020B0604020202020204" pitchFamily="34" charset="0"/>
                <a:cs typeface="Arial" panose="020B0604020202020204" pitchFamily="34" charset="0"/>
                <a:sym typeface="+mn-lt"/>
              </a:endParaRPr>
            </a:p>
          </p:txBody>
        </p:sp>
        <p:sp>
          <p:nvSpPr>
            <p:cNvPr id="21" name="Freeform 6"/>
            <p:cNvSpPr/>
            <p:nvPr/>
          </p:nvSpPr>
          <p:spPr bwMode="auto">
            <a:xfrm>
              <a:off x="4874627" y="3277303"/>
              <a:ext cx="48760" cy="100230"/>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8" tIns="64274" rIns="128548" bIns="64274" numCol="1" anchor="t" anchorCtr="0" compatLnSpc="1"/>
            <a:lstStyle/>
            <a:p>
              <a:endParaRPr lang="en-US" sz="4400">
                <a:latin typeface="Arial" panose="020B0604020202020204" pitchFamily="34" charset="0"/>
                <a:cs typeface="Arial" panose="020B0604020202020204" pitchFamily="34" charset="0"/>
                <a:sym typeface="+mn-lt"/>
              </a:endParaRPr>
            </a:p>
          </p:txBody>
        </p:sp>
      </p:grpSp>
      <p:sp>
        <p:nvSpPr>
          <p:cNvPr id="24" name="Oval 27"/>
          <p:cNvSpPr/>
          <p:nvPr/>
        </p:nvSpPr>
        <p:spPr>
          <a:xfrm>
            <a:off x="7050850" y="2797990"/>
            <a:ext cx="1636670" cy="1636670"/>
          </a:xfrm>
          <a:prstGeom prst="ellipse">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latin typeface="Arial" panose="020B0604020202020204" pitchFamily="34" charset="0"/>
                <a:cs typeface="Arial" panose="020B0604020202020204" pitchFamily="34" charset="0"/>
                <a:sym typeface="+mn-lt"/>
              </a:rPr>
              <a:t>03</a:t>
            </a:r>
            <a:endParaRPr lang="en-AU" sz="4400" dirty="0">
              <a:latin typeface="Arial" panose="020B0604020202020204" pitchFamily="34" charset="0"/>
              <a:cs typeface="Arial" panose="020B0604020202020204" pitchFamily="34" charset="0"/>
              <a:sym typeface="+mn-lt"/>
            </a:endParaRPr>
          </a:p>
        </p:txBody>
      </p:sp>
      <p:sp>
        <p:nvSpPr>
          <p:cNvPr id="27" name="Oval 28"/>
          <p:cNvSpPr/>
          <p:nvPr/>
        </p:nvSpPr>
        <p:spPr>
          <a:xfrm>
            <a:off x="9928364" y="2797990"/>
            <a:ext cx="1636670" cy="1636670"/>
          </a:xfrm>
          <a:prstGeom prst="ellipse">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latin typeface="Arial" panose="020B0604020202020204" pitchFamily="34" charset="0"/>
                <a:cs typeface="Arial" panose="020B0604020202020204" pitchFamily="34" charset="0"/>
                <a:sym typeface="+mn-lt"/>
              </a:rPr>
              <a:t>04</a:t>
            </a:r>
            <a:endParaRPr lang="en-AU" sz="4400" dirty="0">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fltVal val="0"/>
                                          </p:val>
                                        </p:tav>
                                        <p:tav tm="100000">
                                          <p:val>
                                            <p:strVal val="#ppt_h"/>
                                          </p:val>
                                        </p:tav>
                                      </p:tavLst>
                                    </p:anim>
                                    <p:anim calcmode="lin" valueType="num">
                                      <p:cBhvr>
                                        <p:cTn id="18" dur="1000" fill="hold"/>
                                        <p:tgtEl>
                                          <p:spTgt spid="17"/>
                                        </p:tgtEl>
                                        <p:attrNameLst>
                                          <p:attrName>style.rotation</p:attrName>
                                        </p:attrNameLst>
                                      </p:cBhvr>
                                      <p:tavLst>
                                        <p:tav tm="0">
                                          <p:val>
                                            <p:fltVal val="90"/>
                                          </p:val>
                                        </p:tav>
                                        <p:tav tm="100000">
                                          <p:val>
                                            <p:fltVal val="0"/>
                                          </p:val>
                                        </p:tav>
                                      </p:tavLst>
                                    </p:anim>
                                    <p:animEffect transition="in" filter="fade">
                                      <p:cBhvr>
                                        <p:cTn id="19" dur="1000"/>
                                        <p:tgtEl>
                                          <p:spTgt spid="1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 calcmode="lin" valueType="num">
                                      <p:cBhvr>
                                        <p:cTn id="36" dur="1000" fill="hold"/>
                                        <p:tgtEl>
                                          <p:spTgt spid="27"/>
                                        </p:tgtEl>
                                        <p:attrNameLst>
                                          <p:attrName>style.rotation</p:attrName>
                                        </p:attrNameLst>
                                      </p:cBhvr>
                                      <p:tavLst>
                                        <p:tav tm="0">
                                          <p:val>
                                            <p:fltVal val="90"/>
                                          </p:val>
                                        </p:tav>
                                        <p:tav tm="100000">
                                          <p:val>
                                            <p:fltVal val="0"/>
                                          </p:val>
                                        </p:tav>
                                      </p:tavLst>
                                    </p:anim>
                                    <p:animEffect transition="in" filter="fade">
                                      <p:cBhvr>
                                        <p:cTn id="37" dur="1000"/>
                                        <p:tgtEl>
                                          <p:spTgt spid="2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500"/>
                                        <p:tgtEl>
                                          <p:spTgt spid="10">
                                            <p:txEl>
                                              <p:pRg st="0" end="0"/>
                                            </p:txEl>
                                          </p:spTgt>
                                        </p:tgtEl>
                                      </p:cBhvr>
                                    </p:animEffect>
                                  </p:childTnLst>
                                </p:cTn>
                              </p:par>
                            </p:childTnLst>
                          </p:cTn>
                        </p:par>
                        <p:par>
                          <p:cTn id="58" fill="hold">
                            <p:stCondLst>
                              <p:cond delay="3500"/>
                            </p:stCondLst>
                            <p:childTnLst>
                              <p:par>
                                <p:cTn id="59" presetID="2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par>
                          <p:cTn id="66" fill="hold">
                            <p:stCondLst>
                              <p:cond delay="4500"/>
                            </p:stCondLst>
                            <p:childTnLst>
                              <p:par>
                                <p:cTn id="67" presetID="22" presetClass="entr" presetSubtype="4"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build="p"/>
      <p:bldP spid="8" grpId="0"/>
      <p:bldP spid="9" grpId="0"/>
      <p:bldP spid="11" grpId="0"/>
      <p:bldP spid="12" grpId="0"/>
      <p:bldP spid="13" grpId="0"/>
      <p:bldP spid="15" grpId="0" animBg="1"/>
      <p:bldP spid="24"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978266" y="2104572"/>
            <a:ext cx="4122932" cy="4366921"/>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TextBox 62"/>
          <p:cNvSpPr txBox="1"/>
          <p:nvPr/>
        </p:nvSpPr>
        <p:spPr>
          <a:xfrm>
            <a:off x="6200266" y="293479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64"/>
          <p:cNvSpPr/>
          <p:nvPr/>
        </p:nvSpPr>
        <p:spPr>
          <a:xfrm>
            <a:off x="6195341" y="3199345"/>
            <a:ext cx="4927941"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Donut 65"/>
          <p:cNvSpPr/>
          <p:nvPr/>
        </p:nvSpPr>
        <p:spPr>
          <a:xfrm>
            <a:off x="6283390" y="3838992"/>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7"/>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8"/>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9"/>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Donut 70"/>
          <p:cNvSpPr/>
          <p:nvPr/>
        </p:nvSpPr>
        <p:spPr>
          <a:xfrm>
            <a:off x="8956794" y="5356031"/>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Donut 71"/>
          <p:cNvSpPr/>
          <p:nvPr/>
        </p:nvSpPr>
        <p:spPr>
          <a:xfrm>
            <a:off x="6277970" y="5356182"/>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Donut 72"/>
          <p:cNvSpPr/>
          <p:nvPr/>
        </p:nvSpPr>
        <p:spPr>
          <a:xfrm>
            <a:off x="8951088" y="3838992"/>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73"/>
          <p:cNvSpPr txBox="1"/>
          <p:nvPr/>
        </p:nvSpPr>
        <p:spPr>
          <a:xfrm>
            <a:off x="7026043" y="4146995"/>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74"/>
          <p:cNvSpPr txBox="1"/>
          <p:nvPr/>
        </p:nvSpPr>
        <p:spPr>
          <a:xfrm>
            <a:off x="7026043"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75"/>
          <p:cNvSpPr txBox="1"/>
          <p:nvPr/>
        </p:nvSpPr>
        <p:spPr>
          <a:xfrm>
            <a:off x="9724047" y="414699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76"/>
          <p:cNvSpPr txBox="1"/>
          <p:nvPr/>
        </p:nvSpPr>
        <p:spPr>
          <a:xfrm>
            <a:off x="9724047"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77"/>
          <p:cNvSpPr txBox="1"/>
          <p:nvPr/>
        </p:nvSpPr>
        <p:spPr>
          <a:xfrm>
            <a:off x="7026043" y="5672942"/>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78"/>
          <p:cNvSpPr txBox="1"/>
          <p:nvPr/>
        </p:nvSpPr>
        <p:spPr>
          <a:xfrm>
            <a:off x="7026043"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79"/>
          <p:cNvSpPr txBox="1"/>
          <p:nvPr/>
        </p:nvSpPr>
        <p:spPr>
          <a:xfrm>
            <a:off x="9724047" y="5672942"/>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0"/>
          <p:cNvSpPr txBox="1"/>
          <p:nvPr/>
        </p:nvSpPr>
        <p:spPr>
          <a:xfrm>
            <a:off x="9724047"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1"/>
          <p:cNvSpPr/>
          <p:nvPr/>
        </p:nvSpPr>
        <p:spPr>
          <a:xfrm>
            <a:off x="6230271" y="4573795"/>
            <a:ext cx="2400274"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ectangle 82"/>
          <p:cNvSpPr/>
          <p:nvPr/>
        </p:nvSpPr>
        <p:spPr>
          <a:xfrm>
            <a:off x="6230271" y="6097340"/>
            <a:ext cx="2400274"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83"/>
          <p:cNvSpPr/>
          <p:nvPr/>
        </p:nvSpPr>
        <p:spPr>
          <a:xfrm>
            <a:off x="8894583" y="4573795"/>
            <a:ext cx="2400274"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84"/>
          <p:cNvSpPr/>
          <p:nvPr/>
        </p:nvSpPr>
        <p:spPr>
          <a:xfrm>
            <a:off x="8888454" y="6097340"/>
            <a:ext cx="2400274" cy="23876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椭圆 93"/>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椭圆 95"/>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 calcmode="lin" valueType="num">
                                      <p:cBhvr>
                                        <p:cTn id="25" dur="500" fill="hold"/>
                                        <p:tgtEl>
                                          <p:spTgt spid="74"/>
                                        </p:tgtEl>
                                        <p:attrNameLst>
                                          <p:attrName>style.rotation</p:attrName>
                                        </p:attrNameLst>
                                      </p:cBhvr>
                                      <p:tavLst>
                                        <p:tav tm="0">
                                          <p:val>
                                            <p:fltVal val="360"/>
                                          </p:val>
                                        </p:tav>
                                        <p:tav tm="100000">
                                          <p:val>
                                            <p:fltVal val="0"/>
                                          </p:val>
                                        </p:tav>
                                      </p:tavLst>
                                    </p:anim>
                                    <p:animEffect transition="in" filter="fade">
                                      <p:cBhvr>
                                        <p:cTn id="26" dur="500"/>
                                        <p:tgtEl>
                                          <p:spTgt spid="74"/>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 calcmode="lin" valueType="num">
                                      <p:cBhvr>
                                        <p:cTn id="32" dur="500" fill="hold"/>
                                        <p:tgtEl>
                                          <p:spTgt spid="75"/>
                                        </p:tgtEl>
                                        <p:attrNameLst>
                                          <p:attrName>style.rotation</p:attrName>
                                        </p:attrNameLst>
                                      </p:cBhvr>
                                      <p:tavLst>
                                        <p:tav tm="0">
                                          <p:val>
                                            <p:fltVal val="360"/>
                                          </p:val>
                                        </p:tav>
                                        <p:tav tm="100000">
                                          <p:val>
                                            <p:fltVal val="0"/>
                                          </p:val>
                                        </p:tav>
                                      </p:tavLst>
                                    </p:anim>
                                    <p:animEffect transition="in" filter="fade">
                                      <p:cBhvr>
                                        <p:cTn id="33" dur="500"/>
                                        <p:tgtEl>
                                          <p:spTgt spid="7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 calcmode="lin" valueType="num">
                                      <p:cBhvr>
                                        <p:cTn id="53" dur="500" fill="hold"/>
                                        <p:tgtEl>
                                          <p:spTgt spid="81"/>
                                        </p:tgtEl>
                                        <p:attrNameLst>
                                          <p:attrName>style.rotation</p:attrName>
                                        </p:attrNameLst>
                                      </p:cBhvr>
                                      <p:tavLst>
                                        <p:tav tm="0">
                                          <p:val>
                                            <p:fltVal val="360"/>
                                          </p:val>
                                        </p:tav>
                                        <p:tav tm="100000">
                                          <p:val>
                                            <p:fltVal val="0"/>
                                          </p:val>
                                        </p:tav>
                                      </p:tavLst>
                                    </p:anim>
                                    <p:animEffect transition="in" filter="fade">
                                      <p:cBhvr>
                                        <p:cTn id="54" dur="500"/>
                                        <p:tgtEl>
                                          <p:spTgt spid="81"/>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 calcmode="lin" valueType="num">
                                      <p:cBhvr>
                                        <p:cTn id="60" dur="500" fill="hold"/>
                                        <p:tgtEl>
                                          <p:spTgt spid="78"/>
                                        </p:tgtEl>
                                        <p:attrNameLst>
                                          <p:attrName>style.rotation</p:attrName>
                                        </p:attrNameLst>
                                      </p:cBhvr>
                                      <p:tavLst>
                                        <p:tav tm="0">
                                          <p:val>
                                            <p:fltVal val="360"/>
                                          </p:val>
                                        </p:tav>
                                        <p:tav tm="100000">
                                          <p:val>
                                            <p:fltVal val="0"/>
                                          </p:val>
                                        </p:tav>
                                      </p:tavLst>
                                    </p:anim>
                                    <p:animEffect transition="in" filter="fade">
                                      <p:cBhvr>
                                        <p:cTn id="61" dur="500"/>
                                        <p:tgtEl>
                                          <p:spTgt spid="78"/>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Effect transition="in" filter="fade">
                                      <p:cBhvr>
                                        <p:cTn id="75" dur="500"/>
                                        <p:tgtEl>
                                          <p:spTgt spid="92"/>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500" fill="hold"/>
                                        <p:tgtEl>
                                          <p:spTgt spid="80"/>
                                        </p:tgtEl>
                                        <p:attrNameLst>
                                          <p:attrName>ppt_w</p:attrName>
                                        </p:attrNameLst>
                                      </p:cBhvr>
                                      <p:tavLst>
                                        <p:tav tm="0">
                                          <p:val>
                                            <p:fltVal val="0"/>
                                          </p:val>
                                        </p:tav>
                                        <p:tav tm="100000">
                                          <p:val>
                                            <p:strVal val="#ppt_w"/>
                                          </p:val>
                                        </p:tav>
                                      </p:tavLst>
                                    </p:anim>
                                    <p:anim calcmode="lin" valueType="num">
                                      <p:cBhvr>
                                        <p:cTn id="80" dur="500" fill="hold"/>
                                        <p:tgtEl>
                                          <p:spTgt spid="80"/>
                                        </p:tgtEl>
                                        <p:attrNameLst>
                                          <p:attrName>ppt_h</p:attrName>
                                        </p:attrNameLst>
                                      </p:cBhvr>
                                      <p:tavLst>
                                        <p:tav tm="0">
                                          <p:val>
                                            <p:fltVal val="0"/>
                                          </p:val>
                                        </p:tav>
                                        <p:tav tm="100000">
                                          <p:val>
                                            <p:strVal val="#ppt_h"/>
                                          </p:val>
                                        </p:tav>
                                      </p:tavLst>
                                    </p:anim>
                                    <p:anim calcmode="lin" valueType="num">
                                      <p:cBhvr>
                                        <p:cTn id="81" dur="500" fill="hold"/>
                                        <p:tgtEl>
                                          <p:spTgt spid="80"/>
                                        </p:tgtEl>
                                        <p:attrNameLst>
                                          <p:attrName>style.rotation</p:attrName>
                                        </p:attrNameLst>
                                      </p:cBhvr>
                                      <p:tavLst>
                                        <p:tav tm="0">
                                          <p:val>
                                            <p:fltVal val="360"/>
                                          </p:val>
                                        </p:tav>
                                        <p:tav tm="100000">
                                          <p:val>
                                            <p:fltVal val="0"/>
                                          </p:val>
                                        </p:tav>
                                      </p:tavLst>
                                    </p:anim>
                                    <p:animEffect transition="in" filter="fade">
                                      <p:cBhvr>
                                        <p:cTn id="82" dur="500"/>
                                        <p:tgtEl>
                                          <p:spTgt spid="80"/>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 calcmode="lin" valueType="num">
                                      <p:cBhvr>
                                        <p:cTn id="86" dur="500" fill="hold"/>
                                        <p:tgtEl>
                                          <p:spTgt spid="76"/>
                                        </p:tgtEl>
                                        <p:attrNameLst>
                                          <p:attrName>ppt_w</p:attrName>
                                        </p:attrNameLst>
                                      </p:cBhvr>
                                      <p:tavLst>
                                        <p:tav tm="0">
                                          <p:val>
                                            <p:fltVal val="0"/>
                                          </p:val>
                                        </p:tav>
                                        <p:tav tm="100000">
                                          <p:val>
                                            <p:strVal val="#ppt_w"/>
                                          </p:val>
                                        </p:tav>
                                      </p:tavLst>
                                    </p:anim>
                                    <p:anim calcmode="lin" valueType="num">
                                      <p:cBhvr>
                                        <p:cTn id="87" dur="500" fill="hold"/>
                                        <p:tgtEl>
                                          <p:spTgt spid="76"/>
                                        </p:tgtEl>
                                        <p:attrNameLst>
                                          <p:attrName>ppt_h</p:attrName>
                                        </p:attrNameLst>
                                      </p:cBhvr>
                                      <p:tavLst>
                                        <p:tav tm="0">
                                          <p:val>
                                            <p:fltVal val="0"/>
                                          </p:val>
                                        </p:tav>
                                        <p:tav tm="100000">
                                          <p:val>
                                            <p:strVal val="#ppt_h"/>
                                          </p:val>
                                        </p:tav>
                                      </p:tavLst>
                                    </p:anim>
                                    <p:anim calcmode="lin" valueType="num">
                                      <p:cBhvr>
                                        <p:cTn id="88" dur="500" fill="hold"/>
                                        <p:tgtEl>
                                          <p:spTgt spid="76"/>
                                        </p:tgtEl>
                                        <p:attrNameLst>
                                          <p:attrName>style.rotation</p:attrName>
                                        </p:attrNameLst>
                                      </p:cBhvr>
                                      <p:tavLst>
                                        <p:tav tm="0">
                                          <p:val>
                                            <p:fltVal val="360"/>
                                          </p:val>
                                        </p:tav>
                                        <p:tav tm="100000">
                                          <p:val>
                                            <p:fltVal val="0"/>
                                          </p:val>
                                        </p:tav>
                                      </p:tavLst>
                                    </p:anim>
                                    <p:animEffect transition="in" filter="fade">
                                      <p:cBhvr>
                                        <p:cTn id="89" dur="500"/>
                                        <p:tgtEl>
                                          <p:spTgt spid="76"/>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p:cTn id="101" dur="500" fill="hold"/>
                                        <p:tgtEl>
                                          <p:spTgt spid="91"/>
                                        </p:tgtEl>
                                        <p:attrNameLst>
                                          <p:attrName>ppt_w</p:attrName>
                                        </p:attrNameLst>
                                      </p:cBhvr>
                                      <p:tavLst>
                                        <p:tav tm="0">
                                          <p:val>
                                            <p:fltVal val="0"/>
                                          </p:val>
                                        </p:tav>
                                        <p:tav tm="100000">
                                          <p:val>
                                            <p:strVal val="#ppt_w"/>
                                          </p:val>
                                        </p:tav>
                                      </p:tavLst>
                                    </p:anim>
                                    <p:anim calcmode="lin" valueType="num">
                                      <p:cBhvr>
                                        <p:cTn id="102" dur="500" fill="hold"/>
                                        <p:tgtEl>
                                          <p:spTgt spid="91"/>
                                        </p:tgtEl>
                                        <p:attrNameLst>
                                          <p:attrName>ppt_h</p:attrName>
                                        </p:attrNameLst>
                                      </p:cBhvr>
                                      <p:tavLst>
                                        <p:tav tm="0">
                                          <p:val>
                                            <p:fltVal val="0"/>
                                          </p:val>
                                        </p:tav>
                                        <p:tav tm="100000">
                                          <p:val>
                                            <p:strVal val="#ppt_h"/>
                                          </p:val>
                                        </p:tav>
                                      </p:tavLst>
                                    </p:anim>
                                    <p:animEffect transition="in" filter="fade">
                                      <p:cBhvr>
                                        <p:cTn id="103" dur="500"/>
                                        <p:tgtEl>
                                          <p:spTgt spid="91"/>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p:cTn id="107" dur="500" fill="hold"/>
                                        <p:tgtEl>
                                          <p:spTgt spid="79"/>
                                        </p:tgtEl>
                                        <p:attrNameLst>
                                          <p:attrName>ppt_w</p:attrName>
                                        </p:attrNameLst>
                                      </p:cBhvr>
                                      <p:tavLst>
                                        <p:tav tm="0">
                                          <p:val>
                                            <p:fltVal val="0"/>
                                          </p:val>
                                        </p:tav>
                                        <p:tav tm="100000">
                                          <p:val>
                                            <p:strVal val="#ppt_w"/>
                                          </p:val>
                                        </p:tav>
                                      </p:tavLst>
                                    </p:anim>
                                    <p:anim calcmode="lin" valueType="num">
                                      <p:cBhvr>
                                        <p:cTn id="108" dur="500" fill="hold"/>
                                        <p:tgtEl>
                                          <p:spTgt spid="79"/>
                                        </p:tgtEl>
                                        <p:attrNameLst>
                                          <p:attrName>ppt_h</p:attrName>
                                        </p:attrNameLst>
                                      </p:cBhvr>
                                      <p:tavLst>
                                        <p:tav tm="0">
                                          <p:val>
                                            <p:fltVal val="0"/>
                                          </p:val>
                                        </p:tav>
                                        <p:tav tm="100000">
                                          <p:val>
                                            <p:strVal val="#ppt_h"/>
                                          </p:val>
                                        </p:tav>
                                      </p:tavLst>
                                    </p:anim>
                                    <p:anim calcmode="lin" valueType="num">
                                      <p:cBhvr>
                                        <p:cTn id="109" dur="500" fill="hold"/>
                                        <p:tgtEl>
                                          <p:spTgt spid="79"/>
                                        </p:tgtEl>
                                        <p:attrNameLst>
                                          <p:attrName>style.rotation</p:attrName>
                                        </p:attrNameLst>
                                      </p:cBhvr>
                                      <p:tavLst>
                                        <p:tav tm="0">
                                          <p:val>
                                            <p:fltVal val="360"/>
                                          </p:val>
                                        </p:tav>
                                        <p:tav tm="100000">
                                          <p:val>
                                            <p:fltVal val="0"/>
                                          </p:val>
                                        </p:tav>
                                      </p:tavLst>
                                    </p:anim>
                                    <p:animEffect transition="in" filter="fade">
                                      <p:cBhvr>
                                        <p:cTn id="110" dur="500"/>
                                        <p:tgtEl>
                                          <p:spTgt spid="79"/>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 calcmode="lin" valueType="num">
                                      <p:cBhvr>
                                        <p:cTn id="114" dur="500" fill="hold"/>
                                        <p:tgtEl>
                                          <p:spTgt spid="77"/>
                                        </p:tgtEl>
                                        <p:attrNameLst>
                                          <p:attrName>ppt_w</p:attrName>
                                        </p:attrNameLst>
                                      </p:cBhvr>
                                      <p:tavLst>
                                        <p:tav tm="0">
                                          <p:val>
                                            <p:fltVal val="0"/>
                                          </p:val>
                                        </p:tav>
                                        <p:tav tm="100000">
                                          <p:val>
                                            <p:strVal val="#ppt_w"/>
                                          </p:val>
                                        </p:tav>
                                      </p:tavLst>
                                    </p:anim>
                                    <p:anim calcmode="lin" valueType="num">
                                      <p:cBhvr>
                                        <p:cTn id="115" dur="500" fill="hold"/>
                                        <p:tgtEl>
                                          <p:spTgt spid="77"/>
                                        </p:tgtEl>
                                        <p:attrNameLst>
                                          <p:attrName>ppt_h</p:attrName>
                                        </p:attrNameLst>
                                      </p:cBhvr>
                                      <p:tavLst>
                                        <p:tav tm="0">
                                          <p:val>
                                            <p:fltVal val="0"/>
                                          </p:val>
                                        </p:tav>
                                        <p:tav tm="100000">
                                          <p:val>
                                            <p:strVal val="#ppt_h"/>
                                          </p:val>
                                        </p:tav>
                                      </p:tavLst>
                                    </p:anim>
                                    <p:anim calcmode="lin" valueType="num">
                                      <p:cBhvr>
                                        <p:cTn id="116" dur="500" fill="hold"/>
                                        <p:tgtEl>
                                          <p:spTgt spid="77"/>
                                        </p:tgtEl>
                                        <p:attrNameLst>
                                          <p:attrName>style.rotation</p:attrName>
                                        </p:attrNameLst>
                                      </p:cBhvr>
                                      <p:tavLst>
                                        <p:tav tm="0">
                                          <p:val>
                                            <p:fltVal val="360"/>
                                          </p:val>
                                        </p:tav>
                                        <p:tav tm="100000">
                                          <p:val>
                                            <p:fltVal val="0"/>
                                          </p:val>
                                        </p:tav>
                                      </p:tavLst>
                                    </p:anim>
                                    <p:animEffect transition="in" filter="fade">
                                      <p:cBhvr>
                                        <p:cTn id="117" dur="500"/>
                                        <p:tgtEl>
                                          <p:spTgt spid="77"/>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500"/>
                                        <p:tgtEl>
                                          <p:spTgt spid="89"/>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86" grpId="0"/>
      <p:bldP spid="87" grpId="0"/>
      <p:bldP spid="88" grpId="0"/>
      <p:bldP spid="89" grpId="0"/>
      <p:bldP spid="90" grpId="0"/>
      <p:bldP spid="91" grpId="0"/>
      <p:bldP spid="92" grpId="0"/>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8143780" y="3616325"/>
            <a:ext cx="544517" cy="1398909"/>
            <a:chOff x="1371598" y="1962150"/>
            <a:chExt cx="915449" cy="2351874"/>
          </a:xfrm>
          <a:solidFill>
            <a:schemeClr val="accent3"/>
          </a:solidFill>
        </p:grpSpPr>
        <p:sp>
          <p:nvSpPr>
            <p:cNvPr id="31" name="Isosceles Triangle 30"/>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an 31"/>
            <p:cNvSpPr/>
            <p:nvPr/>
          </p:nvSpPr>
          <p:spPr>
            <a:xfrm>
              <a:off x="1371598" y="1962150"/>
              <a:ext cx="108083" cy="2351874"/>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3"/>
          <p:cNvGrpSpPr/>
          <p:nvPr/>
        </p:nvGrpSpPr>
        <p:grpSpPr>
          <a:xfrm>
            <a:off x="1063092" y="4152077"/>
            <a:ext cx="544517" cy="1500105"/>
            <a:chOff x="1371598" y="1962150"/>
            <a:chExt cx="915449" cy="2522008"/>
          </a:xfrm>
          <a:solidFill>
            <a:schemeClr val="accent1"/>
          </a:solidFill>
        </p:grpSpPr>
        <p:sp>
          <p:nvSpPr>
            <p:cNvPr id="35" name="Isosceles Triangle 34"/>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an 35"/>
            <p:cNvSpPr/>
            <p:nvPr/>
          </p:nvSpPr>
          <p:spPr>
            <a:xfrm>
              <a:off x="1371598" y="1962150"/>
              <a:ext cx="108083" cy="252200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5227981" y="3041932"/>
            <a:ext cx="544517" cy="1324446"/>
            <a:chOff x="1371598" y="1962150"/>
            <a:chExt cx="915449" cy="2226686"/>
          </a:xfrm>
          <a:solidFill>
            <a:schemeClr val="accent2"/>
          </a:solidFill>
        </p:grpSpPr>
        <p:sp>
          <p:nvSpPr>
            <p:cNvPr id="27" name="Isosceles Triangle 26"/>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an 27"/>
            <p:cNvSpPr/>
            <p:nvPr/>
          </p:nvSpPr>
          <p:spPr>
            <a:xfrm>
              <a:off x="1371598" y="1962150"/>
              <a:ext cx="108083" cy="2226686"/>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4"/>
          <p:cNvGrpSpPr/>
          <p:nvPr/>
        </p:nvGrpSpPr>
        <p:grpSpPr>
          <a:xfrm>
            <a:off x="353" y="4173992"/>
            <a:ext cx="12858044" cy="3058657"/>
            <a:chOff x="0" y="1885950"/>
            <a:chExt cx="9144000" cy="3257550"/>
          </a:xfrm>
        </p:grpSpPr>
        <p:sp>
          <p:nvSpPr>
            <p:cNvPr id="4102" name="Freeform 6"/>
            <p:cNvSpPr/>
            <p:nvPr/>
          </p:nvSpPr>
          <p:spPr bwMode="auto">
            <a:xfrm>
              <a:off x="23100" y="1885950"/>
              <a:ext cx="9120900" cy="3257550"/>
            </a:xfrm>
            <a:custGeom>
              <a:avLst/>
              <a:gdLst/>
              <a:ahLst/>
              <a:cxnLst>
                <a:cxn ang="0">
                  <a:pos x="2288" y="198"/>
                </a:cxn>
                <a:cxn ang="0">
                  <a:pos x="1798" y="1186"/>
                </a:cxn>
                <a:cxn ang="0">
                  <a:pos x="1757" y="518"/>
                </a:cxn>
                <a:cxn ang="0">
                  <a:pos x="1220" y="1249"/>
                </a:cxn>
                <a:cxn ang="0">
                  <a:pos x="1124" y="0"/>
                </a:cxn>
                <a:cxn ang="0">
                  <a:pos x="643" y="966"/>
                </a:cxn>
                <a:cxn ang="0">
                  <a:pos x="533" y="672"/>
                </a:cxn>
                <a:cxn ang="0">
                  <a:pos x="87" y="1058"/>
                </a:cxn>
                <a:cxn ang="0">
                  <a:pos x="0" y="2087"/>
                </a:cxn>
                <a:cxn ang="0">
                  <a:pos x="2764" y="2087"/>
                </a:cxn>
                <a:cxn ang="0">
                  <a:pos x="2764" y="950"/>
                </a:cxn>
                <a:cxn ang="0">
                  <a:pos x="2288" y="198"/>
                </a:cxn>
              </a:cxnLst>
              <a:rect l="0" t="0" r="r" b="b"/>
              <a:pathLst>
                <a:path w="2764" h="2087">
                  <a:moveTo>
                    <a:pt x="2288" y="198"/>
                  </a:moveTo>
                  <a:lnTo>
                    <a:pt x="1798" y="1186"/>
                  </a:lnTo>
                  <a:lnTo>
                    <a:pt x="1757" y="518"/>
                  </a:lnTo>
                  <a:lnTo>
                    <a:pt x="1220" y="1249"/>
                  </a:lnTo>
                  <a:lnTo>
                    <a:pt x="1124" y="0"/>
                  </a:lnTo>
                  <a:lnTo>
                    <a:pt x="643" y="966"/>
                  </a:lnTo>
                  <a:lnTo>
                    <a:pt x="533" y="672"/>
                  </a:lnTo>
                  <a:lnTo>
                    <a:pt x="87" y="1058"/>
                  </a:lnTo>
                  <a:lnTo>
                    <a:pt x="0" y="2087"/>
                  </a:lnTo>
                  <a:lnTo>
                    <a:pt x="2764" y="2087"/>
                  </a:lnTo>
                  <a:lnTo>
                    <a:pt x="2764" y="950"/>
                  </a:lnTo>
                  <a:lnTo>
                    <a:pt x="2288" y="198"/>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3" name="Freeform 7"/>
            <p:cNvSpPr/>
            <p:nvPr/>
          </p:nvSpPr>
          <p:spPr bwMode="auto">
            <a:xfrm>
              <a:off x="0" y="1885950"/>
              <a:ext cx="9144000" cy="3257550"/>
            </a:xfrm>
            <a:custGeom>
              <a:avLst/>
              <a:gdLst/>
              <a:ahLst/>
              <a:cxnLst>
                <a:cxn ang="0">
                  <a:pos x="2771" y="950"/>
                </a:cxn>
                <a:cxn ang="0">
                  <a:pos x="2771" y="2087"/>
                </a:cxn>
                <a:cxn ang="0">
                  <a:pos x="0" y="2087"/>
                </a:cxn>
                <a:cxn ang="0">
                  <a:pos x="0" y="700"/>
                </a:cxn>
                <a:cxn ang="0">
                  <a:pos x="410" y="1144"/>
                </a:cxn>
                <a:cxn ang="0">
                  <a:pos x="540" y="672"/>
                </a:cxn>
                <a:cxn ang="0">
                  <a:pos x="852" y="1030"/>
                </a:cxn>
                <a:cxn ang="0">
                  <a:pos x="1131" y="0"/>
                </a:cxn>
                <a:cxn ang="0">
                  <a:pos x="1665" y="850"/>
                </a:cxn>
                <a:cxn ang="0">
                  <a:pos x="1764" y="518"/>
                </a:cxn>
                <a:cxn ang="0">
                  <a:pos x="2166" y="865"/>
                </a:cxn>
                <a:cxn ang="0">
                  <a:pos x="2295" y="198"/>
                </a:cxn>
                <a:cxn ang="0">
                  <a:pos x="2771" y="950"/>
                </a:cxn>
              </a:cxnLst>
              <a:rect l="0" t="0" r="r" b="b"/>
              <a:pathLst>
                <a:path w="2771" h="2087">
                  <a:moveTo>
                    <a:pt x="2771" y="950"/>
                  </a:moveTo>
                  <a:lnTo>
                    <a:pt x="2771" y="2087"/>
                  </a:lnTo>
                  <a:lnTo>
                    <a:pt x="0" y="2087"/>
                  </a:lnTo>
                  <a:lnTo>
                    <a:pt x="0" y="700"/>
                  </a:lnTo>
                  <a:lnTo>
                    <a:pt x="410" y="1144"/>
                  </a:lnTo>
                  <a:lnTo>
                    <a:pt x="540" y="672"/>
                  </a:lnTo>
                  <a:lnTo>
                    <a:pt x="852" y="1030"/>
                  </a:lnTo>
                  <a:lnTo>
                    <a:pt x="1131" y="0"/>
                  </a:lnTo>
                  <a:lnTo>
                    <a:pt x="1665" y="850"/>
                  </a:lnTo>
                  <a:lnTo>
                    <a:pt x="1764" y="518"/>
                  </a:lnTo>
                  <a:lnTo>
                    <a:pt x="2166" y="865"/>
                  </a:lnTo>
                  <a:lnTo>
                    <a:pt x="2295" y="198"/>
                  </a:lnTo>
                  <a:lnTo>
                    <a:pt x="2771" y="95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6" name="Freeform 10"/>
            <p:cNvSpPr/>
            <p:nvPr/>
          </p:nvSpPr>
          <p:spPr bwMode="auto">
            <a:xfrm>
              <a:off x="7061768" y="2195004"/>
              <a:ext cx="940470" cy="586890"/>
            </a:xfrm>
            <a:custGeom>
              <a:avLst/>
              <a:gdLst/>
              <a:ahLst/>
              <a:cxnLst>
                <a:cxn ang="0">
                  <a:pos x="285" y="205"/>
                </a:cxn>
                <a:cxn ang="0">
                  <a:pos x="232" y="295"/>
                </a:cxn>
                <a:cxn ang="0">
                  <a:pos x="176" y="240"/>
                </a:cxn>
                <a:cxn ang="0">
                  <a:pos x="82" y="376"/>
                </a:cxn>
                <a:cxn ang="0">
                  <a:pos x="69" y="266"/>
                </a:cxn>
                <a:cxn ang="0">
                  <a:pos x="0" y="311"/>
                </a:cxn>
                <a:cxn ang="0">
                  <a:pos x="155" y="0"/>
                </a:cxn>
                <a:cxn ang="0">
                  <a:pos x="285" y="205"/>
                </a:cxn>
              </a:cxnLst>
              <a:rect l="0" t="0" r="r" b="b"/>
              <a:pathLst>
                <a:path w="285" h="376">
                  <a:moveTo>
                    <a:pt x="285" y="205"/>
                  </a:moveTo>
                  <a:lnTo>
                    <a:pt x="232" y="295"/>
                  </a:lnTo>
                  <a:lnTo>
                    <a:pt x="176" y="240"/>
                  </a:lnTo>
                  <a:lnTo>
                    <a:pt x="82" y="376"/>
                  </a:lnTo>
                  <a:lnTo>
                    <a:pt x="69" y="266"/>
                  </a:lnTo>
                  <a:lnTo>
                    <a:pt x="0" y="311"/>
                  </a:lnTo>
                  <a:lnTo>
                    <a:pt x="155" y="0"/>
                  </a:lnTo>
                  <a:lnTo>
                    <a:pt x="285" y="205"/>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7" name="Freeform 11"/>
            <p:cNvSpPr/>
            <p:nvPr/>
          </p:nvSpPr>
          <p:spPr bwMode="auto">
            <a:xfrm>
              <a:off x="3204196" y="1885950"/>
              <a:ext cx="963568" cy="602498"/>
            </a:xfrm>
            <a:custGeom>
              <a:avLst/>
              <a:gdLst/>
              <a:ahLst/>
              <a:cxnLst>
                <a:cxn ang="0">
                  <a:pos x="160" y="0"/>
                </a:cxn>
                <a:cxn ang="0">
                  <a:pos x="292" y="208"/>
                </a:cxn>
                <a:cxn ang="0">
                  <a:pos x="274" y="386"/>
                </a:cxn>
                <a:cxn ang="0">
                  <a:pos x="181" y="264"/>
                </a:cxn>
                <a:cxn ang="0">
                  <a:pos x="145" y="347"/>
                </a:cxn>
                <a:cxn ang="0">
                  <a:pos x="98" y="269"/>
                </a:cxn>
                <a:cxn ang="0">
                  <a:pos x="0" y="322"/>
                </a:cxn>
                <a:cxn ang="0">
                  <a:pos x="160" y="0"/>
                </a:cxn>
              </a:cxnLst>
              <a:rect l="0" t="0" r="r" b="b"/>
              <a:pathLst>
                <a:path w="292" h="386">
                  <a:moveTo>
                    <a:pt x="160" y="0"/>
                  </a:moveTo>
                  <a:lnTo>
                    <a:pt x="292" y="208"/>
                  </a:lnTo>
                  <a:lnTo>
                    <a:pt x="274" y="386"/>
                  </a:lnTo>
                  <a:lnTo>
                    <a:pt x="181" y="264"/>
                  </a:lnTo>
                  <a:lnTo>
                    <a:pt x="145" y="347"/>
                  </a:lnTo>
                  <a:lnTo>
                    <a:pt x="98" y="269"/>
                  </a:lnTo>
                  <a:lnTo>
                    <a:pt x="0" y="322"/>
                  </a:lnTo>
                  <a:lnTo>
                    <a:pt x="160" y="0"/>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8" name="Freeform 12"/>
            <p:cNvSpPr/>
            <p:nvPr/>
          </p:nvSpPr>
          <p:spPr bwMode="auto">
            <a:xfrm>
              <a:off x="3527585" y="1885950"/>
              <a:ext cx="640179" cy="602498"/>
            </a:xfrm>
            <a:custGeom>
              <a:avLst/>
              <a:gdLst/>
              <a:ahLst/>
              <a:cxnLst>
                <a:cxn ang="0">
                  <a:pos x="0" y="269"/>
                </a:cxn>
                <a:cxn ang="0">
                  <a:pos x="62" y="0"/>
                </a:cxn>
                <a:cxn ang="0">
                  <a:pos x="194" y="208"/>
                </a:cxn>
                <a:cxn ang="0">
                  <a:pos x="176" y="386"/>
                </a:cxn>
                <a:cxn ang="0">
                  <a:pos x="83" y="264"/>
                </a:cxn>
                <a:cxn ang="0">
                  <a:pos x="47" y="347"/>
                </a:cxn>
                <a:cxn ang="0">
                  <a:pos x="0" y="269"/>
                </a:cxn>
              </a:cxnLst>
              <a:rect l="0" t="0" r="r" b="b"/>
              <a:pathLst>
                <a:path w="194" h="386">
                  <a:moveTo>
                    <a:pt x="0" y="269"/>
                  </a:moveTo>
                  <a:lnTo>
                    <a:pt x="62" y="0"/>
                  </a:lnTo>
                  <a:lnTo>
                    <a:pt x="194" y="208"/>
                  </a:lnTo>
                  <a:lnTo>
                    <a:pt x="176" y="386"/>
                  </a:lnTo>
                  <a:lnTo>
                    <a:pt x="83" y="264"/>
                  </a:lnTo>
                  <a:lnTo>
                    <a:pt x="47" y="347"/>
                  </a:lnTo>
                  <a:lnTo>
                    <a:pt x="0" y="269"/>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9" name="Freeform 13"/>
            <p:cNvSpPr/>
            <p:nvPr/>
          </p:nvSpPr>
          <p:spPr bwMode="auto">
            <a:xfrm>
              <a:off x="7299360" y="2195004"/>
              <a:ext cx="702878" cy="608742"/>
            </a:xfrm>
            <a:custGeom>
              <a:avLst/>
              <a:gdLst/>
              <a:ahLst/>
              <a:cxnLst>
                <a:cxn ang="0">
                  <a:pos x="96" y="0"/>
                </a:cxn>
                <a:cxn ang="0">
                  <a:pos x="12" y="434"/>
                </a:cxn>
                <a:cxn ang="0">
                  <a:pos x="121" y="277"/>
                </a:cxn>
                <a:cxn ang="0">
                  <a:pos x="185" y="341"/>
                </a:cxn>
                <a:cxn ang="0">
                  <a:pos x="246" y="237"/>
                </a:cxn>
                <a:cxn ang="0">
                  <a:pos x="96" y="0"/>
                </a:cxn>
              </a:cxnLst>
              <a:rect l="0" t="0" r="r" b="b"/>
              <a:pathLst>
                <a:path w="246" h="451">
                  <a:moveTo>
                    <a:pt x="96" y="0"/>
                  </a:moveTo>
                  <a:cubicBezTo>
                    <a:pt x="96" y="0"/>
                    <a:pt x="0" y="451"/>
                    <a:pt x="12" y="434"/>
                  </a:cubicBezTo>
                  <a:cubicBezTo>
                    <a:pt x="24" y="416"/>
                    <a:pt x="121" y="277"/>
                    <a:pt x="121" y="277"/>
                  </a:cubicBezTo>
                  <a:cubicBezTo>
                    <a:pt x="185" y="341"/>
                    <a:pt x="185" y="341"/>
                    <a:pt x="185" y="341"/>
                  </a:cubicBezTo>
                  <a:cubicBezTo>
                    <a:pt x="246" y="237"/>
                    <a:pt x="246" y="237"/>
                    <a:pt x="246" y="237"/>
                  </a:cubicBezTo>
                  <a:lnTo>
                    <a:pt x="96"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1"/>
          <p:cNvGrpSpPr/>
          <p:nvPr/>
        </p:nvGrpSpPr>
        <p:grpSpPr>
          <a:xfrm>
            <a:off x="353" y="5414187"/>
            <a:ext cx="12858044" cy="1818463"/>
            <a:chOff x="0" y="3378148"/>
            <a:chExt cx="9144000" cy="1765352"/>
          </a:xfrm>
        </p:grpSpPr>
        <p:sp>
          <p:nvSpPr>
            <p:cNvPr id="4104" name="Freeform 8"/>
            <p:cNvSpPr/>
            <p:nvPr/>
          </p:nvSpPr>
          <p:spPr bwMode="auto">
            <a:xfrm>
              <a:off x="0" y="3378148"/>
              <a:ext cx="9144000" cy="1765352"/>
            </a:xfrm>
            <a:custGeom>
              <a:avLst/>
              <a:gdLst/>
              <a:ahLst/>
              <a:cxnLst>
                <a:cxn ang="0">
                  <a:pos x="2319" y="230"/>
                </a:cxn>
                <a:cxn ang="0">
                  <a:pos x="1686" y="584"/>
                </a:cxn>
                <a:cxn ang="0">
                  <a:pos x="1538" y="0"/>
                </a:cxn>
                <a:cxn ang="0">
                  <a:pos x="1066" y="739"/>
                </a:cxn>
                <a:cxn ang="0">
                  <a:pos x="949" y="386"/>
                </a:cxn>
                <a:cxn ang="0">
                  <a:pos x="453" y="680"/>
                </a:cxn>
                <a:cxn ang="0">
                  <a:pos x="404" y="433"/>
                </a:cxn>
                <a:cxn ang="0">
                  <a:pos x="0" y="581"/>
                </a:cxn>
                <a:cxn ang="0">
                  <a:pos x="0" y="1131"/>
                </a:cxn>
                <a:cxn ang="0">
                  <a:pos x="2771" y="1131"/>
                </a:cxn>
                <a:cxn ang="0">
                  <a:pos x="2771" y="767"/>
                </a:cxn>
                <a:cxn ang="0">
                  <a:pos x="2319" y="230"/>
                </a:cxn>
              </a:cxnLst>
              <a:rect l="0" t="0" r="r" b="b"/>
              <a:pathLst>
                <a:path w="2771" h="1131">
                  <a:moveTo>
                    <a:pt x="2319" y="230"/>
                  </a:moveTo>
                  <a:lnTo>
                    <a:pt x="1686" y="584"/>
                  </a:lnTo>
                  <a:lnTo>
                    <a:pt x="1538" y="0"/>
                  </a:lnTo>
                  <a:lnTo>
                    <a:pt x="1066" y="739"/>
                  </a:lnTo>
                  <a:lnTo>
                    <a:pt x="949" y="386"/>
                  </a:lnTo>
                  <a:lnTo>
                    <a:pt x="453" y="680"/>
                  </a:lnTo>
                  <a:lnTo>
                    <a:pt x="404" y="433"/>
                  </a:lnTo>
                  <a:lnTo>
                    <a:pt x="0" y="581"/>
                  </a:lnTo>
                  <a:lnTo>
                    <a:pt x="0" y="1131"/>
                  </a:lnTo>
                  <a:lnTo>
                    <a:pt x="2771" y="1131"/>
                  </a:lnTo>
                  <a:lnTo>
                    <a:pt x="2771" y="767"/>
                  </a:lnTo>
                  <a:lnTo>
                    <a:pt x="2319" y="23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5" name="Freeform 9"/>
            <p:cNvSpPr/>
            <p:nvPr/>
          </p:nvSpPr>
          <p:spPr bwMode="auto">
            <a:xfrm>
              <a:off x="0" y="3378148"/>
              <a:ext cx="9144000" cy="1765352"/>
            </a:xfrm>
            <a:custGeom>
              <a:avLst/>
              <a:gdLst/>
              <a:ahLst/>
              <a:cxnLst>
                <a:cxn ang="0">
                  <a:pos x="2771" y="605"/>
                </a:cxn>
                <a:cxn ang="0">
                  <a:pos x="2319" y="230"/>
                </a:cxn>
                <a:cxn ang="0">
                  <a:pos x="2171" y="617"/>
                </a:cxn>
                <a:cxn ang="0">
                  <a:pos x="1538" y="0"/>
                </a:cxn>
                <a:cxn ang="0">
                  <a:pos x="1390" y="690"/>
                </a:cxn>
                <a:cxn ang="0">
                  <a:pos x="949" y="386"/>
                </a:cxn>
                <a:cxn ang="0">
                  <a:pos x="761" y="770"/>
                </a:cxn>
                <a:cxn ang="0">
                  <a:pos x="404" y="433"/>
                </a:cxn>
                <a:cxn ang="0">
                  <a:pos x="0" y="785"/>
                </a:cxn>
                <a:cxn ang="0">
                  <a:pos x="0" y="1131"/>
                </a:cxn>
                <a:cxn ang="0">
                  <a:pos x="2771" y="1131"/>
                </a:cxn>
                <a:cxn ang="0">
                  <a:pos x="2771" y="605"/>
                </a:cxn>
              </a:cxnLst>
              <a:rect l="0" t="0" r="r" b="b"/>
              <a:pathLst>
                <a:path w="2771" h="1131">
                  <a:moveTo>
                    <a:pt x="2771" y="605"/>
                  </a:moveTo>
                  <a:lnTo>
                    <a:pt x="2319" y="230"/>
                  </a:lnTo>
                  <a:lnTo>
                    <a:pt x="2171" y="617"/>
                  </a:lnTo>
                  <a:lnTo>
                    <a:pt x="1538" y="0"/>
                  </a:lnTo>
                  <a:lnTo>
                    <a:pt x="1390" y="690"/>
                  </a:lnTo>
                  <a:lnTo>
                    <a:pt x="949" y="386"/>
                  </a:lnTo>
                  <a:lnTo>
                    <a:pt x="761" y="770"/>
                  </a:lnTo>
                  <a:lnTo>
                    <a:pt x="404" y="433"/>
                  </a:lnTo>
                  <a:lnTo>
                    <a:pt x="0" y="785"/>
                  </a:lnTo>
                  <a:lnTo>
                    <a:pt x="0" y="1131"/>
                  </a:lnTo>
                  <a:lnTo>
                    <a:pt x="2771" y="1131"/>
                  </a:lnTo>
                  <a:lnTo>
                    <a:pt x="2771" y="605"/>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0" name="Freeform 14"/>
            <p:cNvSpPr/>
            <p:nvPr/>
          </p:nvSpPr>
          <p:spPr bwMode="auto">
            <a:xfrm>
              <a:off x="4534051" y="3378148"/>
              <a:ext cx="1085665" cy="536942"/>
            </a:xfrm>
            <a:custGeom>
              <a:avLst/>
              <a:gdLst/>
              <a:ahLst/>
              <a:cxnLst>
                <a:cxn ang="0">
                  <a:pos x="329" y="160"/>
                </a:cxn>
                <a:cxn ang="0">
                  <a:pos x="164" y="0"/>
                </a:cxn>
                <a:cxn ang="0">
                  <a:pos x="0" y="256"/>
                </a:cxn>
                <a:cxn ang="0">
                  <a:pos x="76" y="184"/>
                </a:cxn>
                <a:cxn ang="0">
                  <a:pos x="90" y="344"/>
                </a:cxn>
                <a:cxn ang="0">
                  <a:pos x="168" y="195"/>
                </a:cxn>
                <a:cxn ang="0">
                  <a:pos x="256" y="253"/>
                </a:cxn>
                <a:cxn ang="0">
                  <a:pos x="329" y="160"/>
                </a:cxn>
              </a:cxnLst>
              <a:rect l="0" t="0" r="r" b="b"/>
              <a:pathLst>
                <a:path w="329" h="344">
                  <a:moveTo>
                    <a:pt x="329" y="160"/>
                  </a:moveTo>
                  <a:lnTo>
                    <a:pt x="164" y="0"/>
                  </a:lnTo>
                  <a:lnTo>
                    <a:pt x="0" y="256"/>
                  </a:lnTo>
                  <a:lnTo>
                    <a:pt x="76" y="184"/>
                  </a:lnTo>
                  <a:lnTo>
                    <a:pt x="90" y="344"/>
                  </a:lnTo>
                  <a:lnTo>
                    <a:pt x="168" y="195"/>
                  </a:lnTo>
                  <a:lnTo>
                    <a:pt x="256" y="253"/>
                  </a:lnTo>
                  <a:lnTo>
                    <a:pt x="329" y="160"/>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1" name="Freeform 15"/>
            <p:cNvSpPr/>
            <p:nvPr/>
          </p:nvSpPr>
          <p:spPr bwMode="auto">
            <a:xfrm>
              <a:off x="4831041" y="3378148"/>
              <a:ext cx="788675" cy="536942"/>
            </a:xfrm>
            <a:custGeom>
              <a:avLst/>
              <a:gdLst/>
              <a:ahLst/>
              <a:cxnLst>
                <a:cxn ang="0">
                  <a:pos x="74" y="0"/>
                </a:cxn>
                <a:cxn ang="0">
                  <a:pos x="0" y="344"/>
                </a:cxn>
                <a:cxn ang="0">
                  <a:pos x="78" y="195"/>
                </a:cxn>
                <a:cxn ang="0">
                  <a:pos x="166" y="253"/>
                </a:cxn>
                <a:cxn ang="0">
                  <a:pos x="239" y="160"/>
                </a:cxn>
                <a:cxn ang="0">
                  <a:pos x="74" y="0"/>
                </a:cxn>
              </a:cxnLst>
              <a:rect l="0" t="0" r="r" b="b"/>
              <a:pathLst>
                <a:path w="239" h="344">
                  <a:moveTo>
                    <a:pt x="74" y="0"/>
                  </a:moveTo>
                  <a:lnTo>
                    <a:pt x="0" y="344"/>
                  </a:lnTo>
                  <a:lnTo>
                    <a:pt x="78" y="195"/>
                  </a:lnTo>
                  <a:lnTo>
                    <a:pt x="166" y="253"/>
                  </a:lnTo>
                  <a:lnTo>
                    <a:pt x="239" y="160"/>
                  </a:lnTo>
                  <a:lnTo>
                    <a:pt x="74"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Text Placeholder 3"/>
          <p:cNvSpPr txBox="1"/>
          <p:nvPr/>
        </p:nvSpPr>
        <p:spPr>
          <a:xfrm>
            <a:off x="5950815" y="3086158"/>
            <a:ext cx="1534290" cy="294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8860853" y="3647508"/>
            <a:ext cx="1534290" cy="294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1797975" y="4183260"/>
            <a:ext cx="1534290" cy="294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ooter Text"/>
          <p:cNvSpPr txBox="1"/>
          <p:nvPr/>
        </p:nvSpPr>
        <p:spPr>
          <a:xfrm>
            <a:off x="973504" y="1832583"/>
            <a:ext cx="10911745" cy="14732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点击即可编辑点击即可编辑点击即可编辑点击即可编辑点击即可编辑点击即可编辑</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椭圆 2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椭圆 36"/>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slide(fromLeft)">
                                      <p:cBhvr>
                                        <p:cTn id="26" dur="500"/>
                                        <p:tgtEl>
                                          <p:spTgt spid="43"/>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lide(fromLeft)">
                                      <p:cBhvr>
                                        <p:cTn id="35" dur="500"/>
                                        <p:tgtEl>
                                          <p:spTgt spid="29"/>
                                        </p:tgtEl>
                                      </p:cBhvr>
                                    </p:animEffect>
                                  </p:childTnLst>
                                </p:cTn>
                              </p:par>
                            </p:childTnLst>
                          </p:cTn>
                        </p:par>
                        <p:par>
                          <p:cTn id="36" fill="hold">
                            <p:stCondLst>
                              <p:cond delay="3500"/>
                            </p:stCondLst>
                            <p:childTnLst>
                              <p:par>
                                <p:cTn id="37" presetID="2" presetClass="entr" presetSubtype="4" accel="50000" decel="5000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36687" y="2536205"/>
            <a:ext cx="23042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cap="all" dirty="0">
                <a:solidFill>
                  <a:srgbClr val="00B050"/>
                </a:solidFill>
                <a:latin typeface="Arial" panose="020B0604020202020204" pitchFamily="34" charset="0"/>
                <a:cs typeface="Arial" panose="020B0604020202020204" pitchFamily="34" charset="0"/>
              </a:rPr>
              <a:t>20XX</a:t>
            </a:r>
            <a:endParaRPr lang="zh-CN" altLang="en-US" sz="6600" cap="all" dirty="0">
              <a:solidFill>
                <a:srgbClr val="00B050"/>
              </a:solidFill>
              <a:latin typeface="Arial" panose="020B0604020202020204" pitchFamily="34" charset="0"/>
              <a:cs typeface="Arial" panose="020B0604020202020204" pitchFamily="34" charset="0"/>
            </a:endParaRPr>
          </a:p>
        </p:txBody>
      </p:sp>
      <p:sp>
        <p:nvSpPr>
          <p:cNvPr id="18" name="矩形 259"/>
          <p:cNvSpPr>
            <a:spLocks noChangeArrowheads="1"/>
          </p:cNvSpPr>
          <p:nvPr/>
        </p:nvSpPr>
        <p:spPr bwMode="auto">
          <a:xfrm>
            <a:off x="236855" y="4411345"/>
            <a:ext cx="447167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bg1"/>
                </a:solidFill>
                <a:latin typeface="Agency FB" panose="020B0503020202020204" pitchFamily="34" charset="0"/>
                <a:cs typeface="Arial" panose="020B0604020202020204" pitchFamily="34" charset="0"/>
              </a:rPr>
              <a:t>Year-end work reporting on activities report</a:t>
            </a:r>
            <a:endParaRPr lang="zh-CN" altLang="en-US" sz="2000" dirty="0">
              <a:solidFill>
                <a:schemeClr val="bg1"/>
              </a:solidFill>
              <a:latin typeface="Agency FB" panose="020B0503020202020204" pitchFamily="34" charset="0"/>
              <a:cs typeface="Arial" panose="020B0604020202020204" pitchFamily="34" charset="0"/>
            </a:endParaRPr>
          </a:p>
        </p:txBody>
      </p:sp>
      <p:sp>
        <p:nvSpPr>
          <p:cNvPr id="19" name="矩形 259"/>
          <p:cNvSpPr>
            <a:spLocks noChangeArrowheads="1"/>
          </p:cNvSpPr>
          <p:nvPr/>
        </p:nvSpPr>
        <p:spPr bwMode="auto">
          <a:xfrm>
            <a:off x="236687" y="4731847"/>
            <a:ext cx="4571942" cy="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适用于述职报告</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个人简介</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工作总结</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会议报告等</a:t>
            </a:r>
            <a:r>
              <a:rPr lang="en-US" altLang="zh-CN" sz="1600" cap="all" dirty="0">
                <a:solidFill>
                  <a:schemeClr val="bg1"/>
                </a:solidFill>
                <a:cs typeface="Arial" panose="020B0604020202020204" pitchFamily="34" charset="0"/>
              </a:rPr>
              <a:t>|</a:t>
            </a:r>
            <a:endParaRPr lang="zh-CN" altLang="en-US" sz="1600" cap="all" dirty="0">
              <a:solidFill>
                <a:schemeClr val="bg1"/>
              </a:solidFill>
              <a:cs typeface="Arial" panose="020B0604020202020204" pitchFamily="34" charset="0"/>
            </a:endParaRPr>
          </a:p>
        </p:txBody>
      </p:sp>
      <p:sp>
        <p:nvSpPr>
          <p:cNvPr id="7" name="矩形 259"/>
          <p:cNvSpPr>
            <a:spLocks noChangeArrowheads="1"/>
          </p:cNvSpPr>
          <p:nvPr/>
        </p:nvSpPr>
        <p:spPr bwMode="auto">
          <a:xfrm>
            <a:off x="236687" y="3503066"/>
            <a:ext cx="64794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cap="all" dirty="0">
                <a:solidFill>
                  <a:srgbClr val="00B050"/>
                </a:solidFill>
                <a:latin typeface="方正正准黑简体" panose="02000000000000000000" pitchFamily="2" charset="-122"/>
                <a:ea typeface="方正正准黑简体" panose="02000000000000000000" pitchFamily="2" charset="-122"/>
                <a:cs typeface="Arial" panose="020B0604020202020204" pitchFamily="34" charset="0"/>
              </a:rPr>
              <a:t>教师说课件总结</a:t>
            </a:r>
            <a:endParaRPr lang="zh-CN" altLang="en-US" sz="6000" cap="all" dirty="0">
              <a:solidFill>
                <a:srgbClr val="00B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11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19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par>
                          <p:cTn id="29" fill="hold">
                            <p:stCondLst>
                              <p:cond delay="24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par>
                          <p:cTn id="37" fill="hold">
                            <p:stCondLst>
                              <p:cond delay="50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par>
                          <p:cTn id="41" fill="hold">
                            <p:stCondLst>
                              <p:cond delay="56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9"/>
                                        </p:tgtEl>
                                        <p:attrNameLst>
                                          <p:attrName>ppt_y</p:attrName>
                                        </p:attrNameLst>
                                      </p:cBhvr>
                                      <p:tavLst>
                                        <p:tav tm="0">
                                          <p:val>
                                            <p:strVal val="#ppt_y"/>
                                          </p:val>
                                        </p:tav>
                                        <p:tav tm="100000">
                                          <p:val>
                                            <p:strVal val="#ppt_y"/>
                                          </p:val>
                                        </p:tav>
                                      </p:tavLst>
                                    </p:anim>
                                    <p:anim calcmode="lin" valueType="num">
                                      <p:cBhvr>
                                        <p:cTn id="4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9"/>
                                        </p:tgtEl>
                                      </p:cBhvr>
                                    </p:animEffect>
                                  </p:childTnLst>
                                </p:cTn>
                              </p:par>
                            </p:childTnLst>
                          </p:cTn>
                        </p:par>
                        <p:par>
                          <p:cTn id="49" fill="hold">
                            <p:stCondLst>
                              <p:cond delay="73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8" grpId="0"/>
      <p:bldP spid="18" grpId="1"/>
      <p:bldP spid="19" grpId="0"/>
      <p:bldP spid="19"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rgbClr val="00B369"/>
            </a:solid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rgbClr val="00B050"/>
                </a:solidFill>
                <a:ea typeface="微软雅黑" panose="020B0503020204020204" pitchFamily="34" charset="-122"/>
              </a:rPr>
              <a:t>ADD RELATED</a:t>
            </a:r>
            <a:endParaRPr lang="en-US" altLang="zh-CN" sz="2800" dirty="0">
              <a:solidFill>
                <a:srgbClr val="00B050"/>
              </a:solidFill>
              <a:ea typeface="微软雅黑" panose="020B0503020204020204" pitchFamily="34" charset="-122"/>
            </a:endParaRPr>
          </a:p>
          <a:p>
            <a:r>
              <a:rPr lang="en-US" altLang="zh-CN" sz="4800" dirty="0">
                <a:solidFill>
                  <a:srgbClr val="00B050"/>
                </a:solidFill>
                <a:latin typeface="Impact" panose="020B0806030902050204" pitchFamily="34" charset="0"/>
                <a:ea typeface="微软雅黑" panose="020B0503020204020204" pitchFamily="34" charset="-122"/>
              </a:rPr>
              <a:t>TITLE WORDS</a:t>
            </a:r>
            <a:endParaRPr lang="zh-CN" altLang="en-US" sz="4800"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rgbClr val="00B050"/>
                </a:solidFill>
                <a:latin typeface="Impact" panose="020B0806030902050204" pitchFamily="34" charset="0"/>
                <a:ea typeface="微软雅黑" panose="020B0503020204020204" pitchFamily="34" charset="-122"/>
              </a:rPr>
              <a:t>01</a:t>
            </a:r>
            <a:endParaRPr lang="zh-CN" altLang="en-US" sz="23895"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rgbClr val="00B050"/>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499957" y="1591323"/>
            <a:ext cx="9847458" cy="635416"/>
          </a:xfrm>
          <a:prstGeom prst="roundRect">
            <a:avLst>
              <a:gd name="adj" fmla="val 50000"/>
            </a:avLst>
          </a:prstGeom>
          <a:solidFill>
            <a:schemeClr val="accent1"/>
          </a:solidFill>
          <a:ln w="12700" cap="flat">
            <a:noFill/>
            <a:miter lim="400000"/>
          </a:ln>
          <a:effectLst/>
        </p:spPr>
        <p:txBody>
          <a:bodyPr wrap="square" lIns="20090" tIns="20090" rIns="20090" bIns="20090" numCol="1" anchor="ctr">
            <a:noAutofit/>
          </a:bodyPr>
          <a:lstStyle/>
          <a:p>
            <a:pPr lvl="0">
              <a:lnSpc>
                <a:spcPct val="120000"/>
              </a:lnSpc>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3885"/>
          <p:cNvSpPr/>
          <p:nvPr/>
        </p:nvSpPr>
        <p:spPr>
          <a:xfrm>
            <a:off x="2510301" y="2399169"/>
            <a:ext cx="7851547" cy="147320"/>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3886"/>
          <p:cNvSpPr/>
          <p:nvPr/>
        </p:nvSpPr>
        <p:spPr>
          <a:xfrm>
            <a:off x="1499957" y="3322002"/>
            <a:ext cx="9847458" cy="635416"/>
          </a:xfrm>
          <a:prstGeom prst="roundRect">
            <a:avLst>
              <a:gd name="adj" fmla="val 50000"/>
            </a:avLst>
          </a:prstGeom>
          <a:solidFill>
            <a:schemeClr val="accent2"/>
          </a:solidFill>
          <a:ln w="12700" cap="flat">
            <a:noFill/>
            <a:miter lim="400000"/>
          </a:ln>
          <a:effectLst/>
        </p:spPr>
        <p:txBody>
          <a:bodyPr wrap="square" lIns="20090" tIns="20090" rIns="20090" bIns="20090" numCol="1" anchor="ctr">
            <a:noAutofit/>
          </a:bodyPr>
          <a:lstStyle/>
          <a:p>
            <a:pPr lvl="0">
              <a:lnSpc>
                <a:spcPct val="120000"/>
              </a:lnSpc>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3888"/>
          <p:cNvSpPr/>
          <p:nvPr/>
        </p:nvSpPr>
        <p:spPr>
          <a:xfrm>
            <a:off x="2510301" y="4129847"/>
            <a:ext cx="7851547" cy="147320"/>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889"/>
          <p:cNvSpPr/>
          <p:nvPr/>
        </p:nvSpPr>
        <p:spPr>
          <a:xfrm>
            <a:off x="1499957" y="5007066"/>
            <a:ext cx="9847458" cy="635416"/>
          </a:xfrm>
          <a:prstGeom prst="roundRect">
            <a:avLst>
              <a:gd name="adj" fmla="val 50000"/>
            </a:avLst>
          </a:prstGeom>
          <a:solidFill>
            <a:schemeClr val="accent3"/>
          </a:solidFill>
          <a:ln w="12700" cap="flat">
            <a:noFill/>
            <a:miter lim="400000"/>
          </a:ln>
          <a:effectLst/>
        </p:spPr>
        <p:txBody>
          <a:bodyPr wrap="square" lIns="20090" tIns="20090" rIns="20090" bIns="20090" numCol="1" anchor="ctr">
            <a:noAutofit/>
          </a:bodyPr>
          <a:lstStyle/>
          <a:p>
            <a:pPr lvl="0">
              <a:lnSpc>
                <a:spcPct val="120000"/>
              </a:lnSpc>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3891"/>
          <p:cNvSpPr/>
          <p:nvPr/>
        </p:nvSpPr>
        <p:spPr>
          <a:xfrm>
            <a:off x="2510301" y="5814911"/>
            <a:ext cx="7851547" cy="147320"/>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 Placeholder 5"/>
          <p:cNvSpPr txBox="1"/>
          <p:nvPr/>
        </p:nvSpPr>
        <p:spPr>
          <a:xfrm>
            <a:off x="4308489" y="1693507"/>
            <a:ext cx="4255168" cy="431051"/>
          </a:xfrm>
          <a:prstGeom prst="rect">
            <a:avLst/>
          </a:prstGeom>
        </p:spPr>
        <p:txBody>
          <a:bodyPr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Q1       </a:t>
            </a:r>
            <a:r>
              <a:rPr lang="zh-CN" altLang="en-US"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点击输入您的问题请替换文字内容内容</a:t>
            </a:r>
            <a:r>
              <a:rPr lang="en-US"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 Placeholder 5"/>
          <p:cNvSpPr txBox="1"/>
          <p:nvPr/>
        </p:nvSpPr>
        <p:spPr>
          <a:xfrm>
            <a:off x="4308489" y="5109249"/>
            <a:ext cx="425516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Q3       </a:t>
            </a:r>
            <a:r>
              <a:rPr lang="zh-CN" altLang="en-US"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点击输入您的问题请替换文字内容内容</a:t>
            </a:r>
            <a:r>
              <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5"/>
          <p:cNvSpPr txBox="1"/>
          <p:nvPr/>
        </p:nvSpPr>
        <p:spPr>
          <a:xfrm>
            <a:off x="4308489" y="3424186"/>
            <a:ext cx="425516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Q2       </a:t>
            </a:r>
            <a:r>
              <a:rPr lang="zh-CN" altLang="en-US"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点击输入您的问题请替换文字内容内容</a:t>
            </a:r>
            <a:r>
              <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P spid="5" grpId="0" bldLvl="0" animBg="1"/>
      <p:bldP spid="6" grpId="0" animBg="1"/>
      <p:bldP spid="7" grpId="0" bldLvl="0" animBg="1"/>
      <p:bldP spid="8" grpId="0" build="p"/>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p:nvPr/>
        </p:nvSpPr>
        <p:spPr bwMode="auto">
          <a:xfrm rot="5400000">
            <a:off x="213045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4"/>
          <p:cNvSpPr/>
          <p:nvPr/>
        </p:nvSpPr>
        <p:spPr bwMode="auto">
          <a:xfrm rot="5400000">
            <a:off x="4511612"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24"/>
          <p:cNvSpPr/>
          <p:nvPr/>
        </p:nvSpPr>
        <p:spPr bwMode="auto">
          <a:xfrm rot="5400000">
            <a:off x="6892769"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24"/>
          <p:cNvSpPr/>
          <p:nvPr/>
        </p:nvSpPr>
        <p:spPr bwMode="auto">
          <a:xfrm rot="5400000">
            <a:off x="927392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9" name="Group 128"/>
          <p:cNvGrpSpPr/>
          <p:nvPr/>
        </p:nvGrpSpPr>
        <p:grpSpPr>
          <a:xfrm>
            <a:off x="2275474" y="2707236"/>
            <a:ext cx="626459" cy="626459"/>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29"/>
          <p:cNvGrpSpPr/>
          <p:nvPr/>
        </p:nvGrpSpPr>
        <p:grpSpPr>
          <a:xfrm>
            <a:off x="4658173" y="2707236"/>
            <a:ext cx="626459" cy="626459"/>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1" name="Group 130"/>
          <p:cNvGrpSpPr/>
          <p:nvPr/>
        </p:nvGrpSpPr>
        <p:grpSpPr>
          <a:xfrm>
            <a:off x="7040872" y="2707236"/>
            <a:ext cx="626459" cy="626459"/>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9416276" y="2707236"/>
            <a:ext cx="626459" cy="626459"/>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p:nvPr/>
        </p:nvSpPr>
        <p:spPr>
          <a:xfrm>
            <a:off x="180141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1801416" y="4576727"/>
            <a:ext cx="2049066" cy="14732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4246724"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4246725" y="4576727"/>
            <a:ext cx="2049066" cy="14732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6629010"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6629011" y="4576727"/>
            <a:ext cx="2049066" cy="14732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901129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9011296" y="4576727"/>
            <a:ext cx="2049066" cy="14732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椭圆 2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anim calcmode="lin" valueType="num">
                                      <p:cBhvr>
                                        <p:cTn id="12" dur="1000" fill="hold"/>
                                        <p:tgtEl>
                                          <p:spTgt spid="129"/>
                                        </p:tgtEl>
                                        <p:attrNameLst>
                                          <p:attrName>ppt_w</p:attrName>
                                        </p:attrNameLst>
                                      </p:cBhvr>
                                      <p:tavLst>
                                        <p:tav tm="0" fmla="#ppt_w*sin(2.5*pi*$)">
                                          <p:val>
                                            <p:fltVal val="0"/>
                                          </p:val>
                                        </p:tav>
                                        <p:tav tm="100000">
                                          <p:val>
                                            <p:fltVal val="1"/>
                                          </p:val>
                                        </p:tav>
                                      </p:tavLst>
                                    </p:anim>
                                    <p:anim calcmode="lin" valueType="num">
                                      <p:cBhvr>
                                        <p:cTn id="13" dur="1000" fill="hold"/>
                                        <p:tgtEl>
                                          <p:spTgt spid="129"/>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ppt_w</p:attrName>
                                        </p:attrNameLst>
                                      </p:cBhvr>
                                      <p:tavLst>
                                        <p:tav tm="0" fmla="#ppt_w*sin(2.5*pi*$)">
                                          <p:val>
                                            <p:fltVal val="0"/>
                                          </p:val>
                                        </p:tav>
                                        <p:tav tm="100000">
                                          <p:val>
                                            <p:fltVal val="1"/>
                                          </p:val>
                                        </p:tav>
                                      </p:tavLst>
                                    </p:anim>
                                    <p:anim calcmode="lin" valueType="num">
                                      <p:cBhvr>
                                        <p:cTn id="23" dur="1000" fill="hold"/>
                                        <p:tgtEl>
                                          <p:spTgt spid="130"/>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000"/>
                                        <p:tgtEl>
                                          <p:spTgt spid="131"/>
                                        </p:tgtEl>
                                      </p:cBhvr>
                                    </p:animEffect>
                                    <p:anim calcmode="lin" valueType="num">
                                      <p:cBhvr>
                                        <p:cTn id="32" dur="1000" fill="hold"/>
                                        <p:tgtEl>
                                          <p:spTgt spid="131"/>
                                        </p:tgtEl>
                                        <p:attrNameLst>
                                          <p:attrName>ppt_w</p:attrName>
                                        </p:attrNameLst>
                                      </p:cBhvr>
                                      <p:tavLst>
                                        <p:tav tm="0" fmla="#ppt_w*sin(2.5*pi*$)">
                                          <p:val>
                                            <p:fltVal val="0"/>
                                          </p:val>
                                        </p:tav>
                                        <p:tav tm="100000">
                                          <p:val>
                                            <p:fltVal val="1"/>
                                          </p:val>
                                        </p:tav>
                                      </p:tavLst>
                                    </p:anim>
                                    <p:anim calcmode="lin" valueType="num">
                                      <p:cBhvr>
                                        <p:cTn id="33" dur="1000" fill="hold"/>
                                        <p:tgtEl>
                                          <p:spTgt spid="131"/>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anim calcmode="lin" valueType="num">
                                      <p:cBhvr>
                                        <p:cTn id="42" dur="1000" fill="hold"/>
                                        <p:tgtEl>
                                          <p:spTgt spid="132"/>
                                        </p:tgtEl>
                                        <p:attrNameLst>
                                          <p:attrName>ppt_w</p:attrName>
                                        </p:attrNameLst>
                                      </p:cBhvr>
                                      <p:tavLst>
                                        <p:tav tm="0" fmla="#ppt_w*sin(2.5*pi*$)">
                                          <p:val>
                                            <p:fltVal val="0"/>
                                          </p:val>
                                        </p:tav>
                                        <p:tav tm="100000">
                                          <p:val>
                                            <p:fltVal val="1"/>
                                          </p:val>
                                        </p:tav>
                                      </p:tavLst>
                                    </p:anim>
                                    <p:anim calcmode="lin" valueType="num">
                                      <p:cBhvr>
                                        <p:cTn id="43" dur="1000" fill="hold"/>
                                        <p:tgtEl>
                                          <p:spTgt spid="132"/>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5959" y="6178296"/>
            <a:ext cx="4895912" cy="539100"/>
          </a:xfrm>
          <a:prstGeom prst="rect">
            <a:avLst/>
          </a:prstGeom>
          <a:solidFill>
            <a:srgbClr val="00B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875959" y="4918452"/>
            <a:ext cx="4895912" cy="53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矩形 9"/>
          <p:cNvSpPr/>
          <p:nvPr/>
        </p:nvSpPr>
        <p:spPr>
          <a:xfrm>
            <a:off x="875959" y="2400439"/>
            <a:ext cx="4895912" cy="53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矩形 10"/>
          <p:cNvSpPr/>
          <p:nvPr/>
        </p:nvSpPr>
        <p:spPr>
          <a:xfrm>
            <a:off x="875959" y="3660282"/>
            <a:ext cx="4895912" cy="5374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nvSpPr>
        <p:spPr>
          <a:xfrm>
            <a:off x="875959" y="1140595"/>
            <a:ext cx="4745231" cy="539100"/>
          </a:xfrm>
          <a:prstGeom prst="rect">
            <a:avLst/>
          </a:prstGeom>
          <a:solidFill>
            <a:srgbClr val="00B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13"/>
          <p:cNvSpPr/>
          <p:nvPr/>
        </p:nvSpPr>
        <p:spPr>
          <a:xfrm>
            <a:off x="5477207" y="1004331"/>
            <a:ext cx="6585250" cy="6034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900">
              <a:solidFill>
                <a:srgbClr val="FFFFFF"/>
              </a:solidFill>
              <a:latin typeface="+mn-ea"/>
            </a:endParaRPr>
          </a:p>
        </p:txBody>
      </p:sp>
      <p:sp>
        <p:nvSpPr>
          <p:cNvPr id="2" name="矩形 1"/>
          <p:cNvSpPr/>
          <p:nvPr/>
        </p:nvSpPr>
        <p:spPr>
          <a:xfrm>
            <a:off x="5689037" y="1240061"/>
            <a:ext cx="6140938" cy="295764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704901" y="4905852"/>
            <a:ext cx="60680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5644086" y="4560708"/>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644085" y="4950253"/>
            <a:ext cx="6185889" cy="6319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Content Placeholder 2"/>
          <p:cNvSpPr txBox="1"/>
          <p:nvPr/>
        </p:nvSpPr>
        <p:spPr>
          <a:xfrm>
            <a:off x="5644085" y="5715566"/>
            <a:ext cx="6185889" cy="6319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椭圆 12"/>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椭圆 18"/>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750"/>
                                        <p:tgtEl>
                                          <p:spTgt spid="18"/>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250"/>
                                        <p:tgtEl>
                                          <p:spTgt spid="1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1250"/>
                                        <p:tgtEl>
                                          <p:spTgt spid="1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250"/>
                                        <p:tgtEl>
                                          <p:spTgt spid="11"/>
                                        </p:tgtEl>
                                      </p:cBhvr>
                                    </p:animEffect>
                                  </p:childTnLst>
                                </p:cTn>
                              </p:par>
                              <p:par>
                                <p:cTn id="42" presetID="22" presetClass="entr" presetSubtype="2"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1250"/>
                                        <p:tgtEl>
                                          <p:spTgt spid="9"/>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2" grpId="0" animBg="1"/>
      <p:bldP spid="17" grpId="0"/>
      <p:bldP spid="1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288387" y="2488121"/>
            <a:ext cx="6345087"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921008" y="4192713"/>
            <a:ext cx="1455414" cy="236219"/>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316807" y="4453996"/>
            <a:ext cx="2069617" cy="14732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761000" y="4275926"/>
            <a:ext cx="1" cy="1270207"/>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977450" y="2888774"/>
            <a:ext cx="1" cy="1803900"/>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150256" y="2274125"/>
            <a:ext cx="1" cy="1877028"/>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93481" y="3641557"/>
            <a:ext cx="1" cy="1246393"/>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567420" y="4083961"/>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780806" y="2677406"/>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959263" y="1910232"/>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598272" y="4731307"/>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08087" y="5500752"/>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895131" y="4612606"/>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6044444" y="4048660"/>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59778" y="3513302"/>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3012064" y="2800944"/>
            <a:ext cx="1570297" cy="236219"/>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480327" y="3057866"/>
            <a:ext cx="2063339" cy="14732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537411" y="2026880"/>
            <a:ext cx="1345236" cy="258532"/>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4"/>
          <p:cNvSpPr txBox="1"/>
          <p:nvPr/>
        </p:nvSpPr>
        <p:spPr>
          <a:xfrm>
            <a:off x="6525058" y="2305244"/>
            <a:ext cx="1711622" cy="29464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8178452" y="4846351"/>
            <a:ext cx="1344392" cy="258532"/>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4"/>
          <p:cNvSpPr txBox="1"/>
          <p:nvPr/>
        </p:nvSpPr>
        <p:spPr>
          <a:xfrm>
            <a:off x="8148754" y="5118173"/>
            <a:ext cx="2063339" cy="14732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643250" y="414891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856642" y="272946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6038562" y="196229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674105" y="4802272"/>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731475" y="2434047"/>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177332" y="2605031"/>
            <a:ext cx="378722" cy="3871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891668" y="3044677"/>
            <a:ext cx="934156" cy="37433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椭圆 30"/>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椭圆 32"/>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blipFill dpi="0" rotWithShape="1">
            <a:blip r:embed="rId1">
              <a:extLst>
                <a:ext uri="{28A0092B-C50C-407E-A947-70E740481C1C}">
                  <a14:useLocalDpi xmlns:a14="http://schemas.microsoft.com/office/drawing/2010/main" val="0"/>
                </a:ext>
              </a:extLst>
            </a:blip>
            <a:srcRect/>
            <a:stretch>
              <a:fillRect/>
            </a:stretch>
          </a:blip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rgbClr val="00B050"/>
                </a:solidFill>
                <a:ea typeface="微软雅黑" panose="020B0503020204020204" pitchFamily="34" charset="-122"/>
              </a:rPr>
              <a:t>ADD RELATED</a:t>
            </a:r>
            <a:endParaRPr lang="en-US" altLang="zh-CN" sz="2800" dirty="0">
              <a:solidFill>
                <a:srgbClr val="00B050"/>
              </a:solidFill>
              <a:ea typeface="微软雅黑" panose="020B0503020204020204" pitchFamily="34" charset="-122"/>
            </a:endParaRPr>
          </a:p>
          <a:p>
            <a:r>
              <a:rPr lang="en-US" altLang="zh-CN" sz="4800" dirty="0">
                <a:solidFill>
                  <a:srgbClr val="00B050"/>
                </a:solidFill>
                <a:latin typeface="Impact" panose="020B0806030902050204" pitchFamily="34" charset="0"/>
                <a:ea typeface="微软雅黑" panose="020B0503020204020204" pitchFamily="34" charset="-122"/>
              </a:rPr>
              <a:t>TITLE WORDS</a:t>
            </a:r>
            <a:endParaRPr lang="zh-CN" altLang="en-US" sz="4800"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rgbClr val="00B050"/>
                </a:solidFill>
                <a:latin typeface="Impact" panose="020B0806030902050204" pitchFamily="34" charset="0"/>
                <a:ea typeface="微软雅黑" panose="020B0503020204020204" pitchFamily="34" charset="-122"/>
              </a:rPr>
              <a:t>02</a:t>
            </a:r>
            <a:endParaRPr lang="zh-CN" altLang="en-US" sz="23895"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rgbClr val="00B050"/>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rgbClr val="00B050"/>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366869" y="3110076"/>
            <a:ext cx="2080736" cy="18760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1768386" y="3659928"/>
            <a:ext cx="1277700" cy="84818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latin typeface="Arial" panose="020B0604020202020204" pitchFamily="34" charset="0"/>
                <a:cs typeface="+mn-ea"/>
                <a:sym typeface="Arial" panose="020B0604020202020204" pitchFamily="34" charset="0"/>
              </a:rPr>
              <a:t>请替换文字内容</a:t>
            </a:r>
            <a:endParaRPr lang="zh-CN" altLang="en-US" sz="2400" dirty="0">
              <a:latin typeface="Arial" panose="020B0604020202020204" pitchFamily="34" charset="0"/>
              <a:cs typeface="+mn-ea"/>
              <a:sym typeface="Arial" panose="020B0604020202020204" pitchFamily="34" charset="0"/>
            </a:endParaRPr>
          </a:p>
        </p:txBody>
      </p:sp>
      <p:sp>
        <p:nvSpPr>
          <p:cNvPr id="4" name="圆角矩形 3"/>
          <p:cNvSpPr/>
          <p:nvPr/>
        </p:nvSpPr>
        <p:spPr>
          <a:xfrm>
            <a:off x="4720256" y="1764599"/>
            <a:ext cx="6297975" cy="635112"/>
          </a:xfrm>
          <a:prstGeom prst="roundRect">
            <a:avLst>
              <a:gd name="adj" fmla="val 206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5"/>
          <p:cNvSpPr/>
          <p:nvPr/>
        </p:nvSpPr>
        <p:spPr bwMode="auto">
          <a:xfrm>
            <a:off x="3728221" y="1878291"/>
            <a:ext cx="769860" cy="437053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txBody>
          <a:bodyPr vert="horz" wrap="square" lIns="128573" tIns="64286" rIns="128573" bIns="64286"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圆角矩形 5"/>
          <p:cNvSpPr/>
          <p:nvPr/>
        </p:nvSpPr>
        <p:spPr>
          <a:xfrm>
            <a:off x="4720256" y="2723590"/>
            <a:ext cx="6297975" cy="635112"/>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圆角矩形 6"/>
          <p:cNvSpPr/>
          <p:nvPr/>
        </p:nvSpPr>
        <p:spPr>
          <a:xfrm>
            <a:off x="4720256" y="3715965"/>
            <a:ext cx="6297975" cy="635112"/>
          </a:xfrm>
          <a:prstGeom prst="roundRect">
            <a:avLst>
              <a:gd name="adj" fmla="val 252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4720256" y="4718651"/>
            <a:ext cx="6297975" cy="635112"/>
          </a:xfrm>
          <a:prstGeom prst="roundRect">
            <a:avLst>
              <a:gd name="adj" fmla="val 268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5370286" y="1906697"/>
            <a:ext cx="4880472" cy="1473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a:solidFill>
                  <a:schemeClr val="bg1"/>
                </a:solidFill>
                <a:latin typeface="Arial" panose="020B0604020202020204" pitchFamily="34" charset="0"/>
                <a:cs typeface="+mn-ea"/>
                <a:sym typeface="Arial" panose="020B0604020202020204" pitchFamily="34" charset="0"/>
              </a:rPr>
              <a:t>点击即可编辑点击即可编辑点击即可编辑</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0" name="TextBox 9"/>
          <p:cNvSpPr txBox="1"/>
          <p:nvPr/>
        </p:nvSpPr>
        <p:spPr>
          <a:xfrm>
            <a:off x="5370286" y="2848785"/>
            <a:ext cx="4880472" cy="1473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a:solidFill>
                  <a:schemeClr val="bg1"/>
                </a:solidFill>
                <a:latin typeface="Arial" panose="020B0604020202020204" pitchFamily="34" charset="0"/>
                <a:cs typeface="+mn-ea"/>
                <a:sym typeface="Arial" panose="020B0604020202020204" pitchFamily="34" charset="0"/>
              </a:rPr>
              <a:t>点击即可编辑点击即可编辑点击即可编辑</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1" name="TextBox 10"/>
          <p:cNvSpPr txBox="1"/>
          <p:nvPr/>
        </p:nvSpPr>
        <p:spPr>
          <a:xfrm>
            <a:off x="5370286" y="3848930"/>
            <a:ext cx="4880472" cy="1473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a:solidFill>
                  <a:schemeClr val="bg1"/>
                </a:solidFill>
                <a:latin typeface="Arial" panose="020B0604020202020204" pitchFamily="34" charset="0"/>
                <a:cs typeface="+mn-ea"/>
                <a:sym typeface="Arial" panose="020B0604020202020204" pitchFamily="34" charset="0"/>
              </a:rPr>
              <a:t>点击即可编辑点击即可编辑点击即可编辑</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2" name="TextBox 11"/>
          <p:cNvSpPr txBox="1"/>
          <p:nvPr/>
        </p:nvSpPr>
        <p:spPr>
          <a:xfrm>
            <a:off x="5370286" y="4849076"/>
            <a:ext cx="4880472" cy="1473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a:solidFill>
                  <a:schemeClr val="bg1"/>
                </a:solidFill>
                <a:latin typeface="Arial" panose="020B0604020202020204" pitchFamily="34" charset="0"/>
                <a:cs typeface="+mn-ea"/>
                <a:sym typeface="Arial" panose="020B0604020202020204" pitchFamily="34" charset="0"/>
              </a:rPr>
              <a:t>点击即可编辑点击即可编辑点击即可编辑</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3" name="圆角矩形 12"/>
          <p:cNvSpPr/>
          <p:nvPr/>
        </p:nvSpPr>
        <p:spPr>
          <a:xfrm>
            <a:off x="4736410" y="5714968"/>
            <a:ext cx="6297975" cy="635112"/>
          </a:xfrm>
          <a:prstGeom prst="roundRect">
            <a:avLst>
              <a:gd name="adj" fmla="val 268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5386440" y="5849222"/>
            <a:ext cx="4880472" cy="1473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a:solidFill>
                  <a:schemeClr val="bg1"/>
                </a:solidFill>
                <a:latin typeface="Arial" panose="020B0604020202020204" pitchFamily="34" charset="0"/>
                <a:cs typeface="+mn-ea"/>
                <a:sym typeface="Arial" panose="020B0604020202020204" pitchFamily="34" charset="0"/>
              </a:rPr>
              <a:t>点击即可编辑点击即可编辑点击即可编辑</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5" name="椭圆 14"/>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椭圆 16"/>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tags/tag1.xml><?xml version="1.0" encoding="utf-8"?>
<p:tagLst xmlns:p="http://schemas.openxmlformats.org/presentationml/2006/main">
  <p:tag name="ISPRING_PRESENTATION_TITLE" val="bt040.pptx"/>
</p:tagLst>
</file>

<file path=ppt/theme/theme1.xml><?xml version="1.0" encoding="utf-8"?>
<a:theme xmlns:a="http://schemas.openxmlformats.org/drawingml/2006/main" name="1_自定义设计方案">
  <a:themeElements>
    <a:clrScheme name="自定义 294">
      <a:dk1>
        <a:sysClr val="windowText" lastClr="000000"/>
      </a:dk1>
      <a:lt1>
        <a:sysClr val="window" lastClr="FFFFFF"/>
      </a:lt1>
      <a:dk2>
        <a:srgbClr val="44546A"/>
      </a:dk2>
      <a:lt2>
        <a:srgbClr val="E7E6E6"/>
      </a:lt2>
      <a:accent1>
        <a:srgbClr val="00455C"/>
      </a:accent1>
      <a:accent2>
        <a:srgbClr val="94E0FF"/>
      </a:accent2>
      <a:accent3>
        <a:srgbClr val="ADDF00"/>
      </a:accent3>
      <a:accent4>
        <a:srgbClr val="00C2BF"/>
      </a:accent4>
      <a:accent5>
        <a:srgbClr val="00455C"/>
      </a:accent5>
      <a:accent6>
        <a:srgbClr val="94E0FF"/>
      </a:accent6>
      <a:hlink>
        <a:srgbClr val="ADDF00"/>
      </a:hlink>
      <a:folHlink>
        <a:srgbClr val="00C2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2983</Words>
  <Application>WPS 演示</Application>
  <PresentationFormat>自定义</PresentationFormat>
  <Paragraphs>332</Paragraphs>
  <Slides>22</Slides>
  <Notes>15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Calibri</vt:lpstr>
      <vt:lpstr>微软雅黑</vt:lpstr>
      <vt:lpstr>Agency FB</vt:lpstr>
      <vt:lpstr>Yu Gothic UI</vt:lpstr>
      <vt:lpstr>方正正准黑简体</vt:lpstr>
      <vt:lpstr>Roboto</vt:lpstr>
      <vt:lpstr>Lato Light</vt:lpstr>
      <vt:lpstr>Impact</vt:lpstr>
      <vt:lpstr>Franklin Gothic Medium</vt:lpstr>
      <vt:lpstr>Open Sans</vt:lpstr>
      <vt:lpstr>Open Sans</vt:lpstr>
      <vt:lpstr>Arial</vt:lpstr>
      <vt:lpstr>黑体</vt:lpstr>
      <vt:lpstr>Arial Unicode MS</vt:lpstr>
      <vt:lpstr>Calibri Light</vt:lpstr>
      <vt:lpstr>Verdana</vt:lpstr>
      <vt:lpstr>Segoe Print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cp:revision>
  <dcterms:created xsi:type="dcterms:W3CDTF">2016-10-17T14:00:00Z</dcterms:created>
  <dcterms:modified xsi:type="dcterms:W3CDTF">2019-07-15T07:49:04Z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