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257" r:id="rId5"/>
    <p:sldId id="259" r:id="rId6"/>
    <p:sldId id="265" r:id="rId7"/>
    <p:sldId id="266" r:id="rId8"/>
    <p:sldId id="258" r:id="rId9"/>
    <p:sldId id="267" r:id="rId10"/>
    <p:sldId id="269" r:id="rId11"/>
    <p:sldId id="263" r:id="rId12"/>
    <p:sldId id="270" r:id="rId13"/>
    <p:sldId id="271" r:id="rId14"/>
    <p:sldId id="272" r:id="rId15"/>
    <p:sldId id="273" r:id="rId16"/>
    <p:sldId id="262" r:id="rId17"/>
    <p:sldId id="274" r:id="rId18"/>
    <p:sldId id="279" r:id="rId19"/>
    <p:sldId id="268" r:id="rId20"/>
    <p:sldId id="281" r:id="rId21"/>
    <p:sldId id="261" r:id="rId22"/>
    <p:sldId id="275" r:id="rId23"/>
    <p:sldId id="280" r:id="rId24"/>
    <p:sldId id="276" r:id="rId25"/>
    <p:sldId id="278" r:id="rId26"/>
    <p:sldId id="277" r:id="rId27"/>
    <p:sldId id="260"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9C3"/>
    <a:srgbClr val="8FCD4C"/>
    <a:srgbClr val="FEBD01"/>
    <a:srgbClr val="FC6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21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12333-29BF-4658-8F4E-EDB611A138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6A813-2E9A-4513-B7D8-91B578B720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802857" y="2195647"/>
            <a:ext cx="1446182" cy="1446180"/>
          </a:xfrm>
          <a:custGeom>
            <a:avLst/>
            <a:gdLst>
              <a:gd name="connsiteX0" fmla="*/ 723091 w 1446182"/>
              <a:gd name="connsiteY0" fmla="*/ 0 h 1446180"/>
              <a:gd name="connsiteX1" fmla="*/ 1446182 w 1446182"/>
              <a:gd name="connsiteY1" fmla="*/ 723090 h 1446180"/>
              <a:gd name="connsiteX2" fmla="*/ 723091 w 1446182"/>
              <a:gd name="connsiteY2" fmla="*/ 1446180 h 1446180"/>
              <a:gd name="connsiteX3" fmla="*/ 0 w 1446182"/>
              <a:gd name="connsiteY3" fmla="*/ 723090 h 1446180"/>
              <a:gd name="connsiteX4" fmla="*/ 723091 w 1446182"/>
              <a:gd name="connsiteY4" fmla="*/ 0 h 144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182" h="1446180">
                <a:moveTo>
                  <a:pt x="723091" y="0"/>
                </a:moveTo>
                <a:cubicBezTo>
                  <a:pt x="1122443" y="0"/>
                  <a:pt x="1446182" y="323738"/>
                  <a:pt x="1446182" y="723090"/>
                </a:cubicBezTo>
                <a:cubicBezTo>
                  <a:pt x="1446182" y="1122442"/>
                  <a:pt x="1122443" y="1446180"/>
                  <a:pt x="723091" y="1446180"/>
                </a:cubicBezTo>
                <a:cubicBezTo>
                  <a:pt x="323739" y="1446180"/>
                  <a:pt x="0" y="1122442"/>
                  <a:pt x="0" y="723090"/>
                </a:cubicBezTo>
                <a:cubicBezTo>
                  <a:pt x="0" y="323738"/>
                  <a:pt x="323739" y="0"/>
                  <a:pt x="723091" y="0"/>
                </a:cubicBezTo>
                <a:close/>
              </a:path>
            </a:pathLst>
          </a:custGeom>
          <a:ln w="38100">
            <a:solidFill>
              <a:schemeClr val="accent1"/>
            </a:solidFill>
          </a:ln>
        </p:spPr>
        <p:txBody>
          <a:bodyPr wrap="square">
            <a:noAutofit/>
          </a:bodyPr>
          <a:lstStyle/>
          <a:p>
            <a:endParaRPr lang="zh-CN" altLang="en-US"/>
          </a:p>
        </p:txBody>
      </p:sp>
      <p:sp>
        <p:nvSpPr>
          <p:cNvPr id="13" name="任意多边形: 形状 12"/>
          <p:cNvSpPr>
            <a:spLocks noGrp="1"/>
          </p:cNvSpPr>
          <p:nvPr>
            <p:ph type="pic" sz="quarter" idx="11"/>
          </p:nvPr>
        </p:nvSpPr>
        <p:spPr>
          <a:xfrm>
            <a:off x="4182891" y="2195647"/>
            <a:ext cx="1446182" cy="1446180"/>
          </a:xfrm>
          <a:custGeom>
            <a:avLst/>
            <a:gdLst>
              <a:gd name="connsiteX0" fmla="*/ 723091 w 1446182"/>
              <a:gd name="connsiteY0" fmla="*/ 0 h 1446180"/>
              <a:gd name="connsiteX1" fmla="*/ 1446182 w 1446182"/>
              <a:gd name="connsiteY1" fmla="*/ 723090 h 1446180"/>
              <a:gd name="connsiteX2" fmla="*/ 723091 w 1446182"/>
              <a:gd name="connsiteY2" fmla="*/ 1446180 h 1446180"/>
              <a:gd name="connsiteX3" fmla="*/ 0 w 1446182"/>
              <a:gd name="connsiteY3" fmla="*/ 723090 h 1446180"/>
              <a:gd name="connsiteX4" fmla="*/ 723091 w 1446182"/>
              <a:gd name="connsiteY4" fmla="*/ 0 h 144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182" h="1446180">
                <a:moveTo>
                  <a:pt x="723091" y="0"/>
                </a:moveTo>
                <a:cubicBezTo>
                  <a:pt x="1122443" y="0"/>
                  <a:pt x="1446182" y="323738"/>
                  <a:pt x="1446182" y="723090"/>
                </a:cubicBezTo>
                <a:cubicBezTo>
                  <a:pt x="1446182" y="1122442"/>
                  <a:pt x="1122443" y="1446180"/>
                  <a:pt x="723091" y="1446180"/>
                </a:cubicBezTo>
                <a:cubicBezTo>
                  <a:pt x="323739" y="1446180"/>
                  <a:pt x="0" y="1122442"/>
                  <a:pt x="0" y="723090"/>
                </a:cubicBezTo>
                <a:cubicBezTo>
                  <a:pt x="0" y="323738"/>
                  <a:pt x="323739" y="0"/>
                  <a:pt x="723091" y="0"/>
                </a:cubicBezTo>
                <a:close/>
              </a:path>
            </a:pathLst>
          </a:custGeom>
          <a:ln w="38100">
            <a:solidFill>
              <a:schemeClr val="accent2"/>
            </a:solidFill>
          </a:ln>
        </p:spPr>
        <p:txBody>
          <a:bodyPr wrap="square">
            <a:noAutofit/>
          </a:bodyPr>
          <a:lstStyle/>
          <a:p>
            <a:endParaRPr lang="zh-CN" altLang="en-US"/>
          </a:p>
        </p:txBody>
      </p:sp>
      <p:sp>
        <p:nvSpPr>
          <p:cNvPr id="14" name="任意多边形: 形状 13"/>
          <p:cNvSpPr>
            <a:spLocks noGrp="1"/>
          </p:cNvSpPr>
          <p:nvPr>
            <p:ph type="pic" sz="quarter" idx="12"/>
          </p:nvPr>
        </p:nvSpPr>
        <p:spPr>
          <a:xfrm>
            <a:off x="6562925" y="2195647"/>
            <a:ext cx="1446182" cy="1446180"/>
          </a:xfrm>
          <a:custGeom>
            <a:avLst/>
            <a:gdLst>
              <a:gd name="connsiteX0" fmla="*/ 723091 w 1446182"/>
              <a:gd name="connsiteY0" fmla="*/ 0 h 1446180"/>
              <a:gd name="connsiteX1" fmla="*/ 1446182 w 1446182"/>
              <a:gd name="connsiteY1" fmla="*/ 723090 h 1446180"/>
              <a:gd name="connsiteX2" fmla="*/ 723091 w 1446182"/>
              <a:gd name="connsiteY2" fmla="*/ 1446180 h 1446180"/>
              <a:gd name="connsiteX3" fmla="*/ 0 w 1446182"/>
              <a:gd name="connsiteY3" fmla="*/ 723090 h 1446180"/>
              <a:gd name="connsiteX4" fmla="*/ 723091 w 1446182"/>
              <a:gd name="connsiteY4" fmla="*/ 0 h 144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182" h="1446180">
                <a:moveTo>
                  <a:pt x="723091" y="0"/>
                </a:moveTo>
                <a:cubicBezTo>
                  <a:pt x="1122443" y="0"/>
                  <a:pt x="1446182" y="323738"/>
                  <a:pt x="1446182" y="723090"/>
                </a:cubicBezTo>
                <a:cubicBezTo>
                  <a:pt x="1446182" y="1122442"/>
                  <a:pt x="1122443" y="1446180"/>
                  <a:pt x="723091" y="1446180"/>
                </a:cubicBezTo>
                <a:cubicBezTo>
                  <a:pt x="323739" y="1446180"/>
                  <a:pt x="0" y="1122442"/>
                  <a:pt x="0" y="723090"/>
                </a:cubicBezTo>
                <a:cubicBezTo>
                  <a:pt x="0" y="323738"/>
                  <a:pt x="323739" y="0"/>
                  <a:pt x="723091" y="0"/>
                </a:cubicBezTo>
                <a:close/>
              </a:path>
            </a:pathLst>
          </a:custGeom>
          <a:ln w="38100">
            <a:solidFill>
              <a:schemeClr val="accent3"/>
            </a:solidFill>
          </a:ln>
        </p:spPr>
        <p:txBody>
          <a:bodyPr wrap="square">
            <a:noAutofit/>
          </a:bodyPr>
          <a:lstStyle/>
          <a:p>
            <a:endParaRPr lang="zh-CN" altLang="en-US"/>
          </a:p>
        </p:txBody>
      </p:sp>
      <p:sp>
        <p:nvSpPr>
          <p:cNvPr id="15" name="任意多边形: 形状 14"/>
          <p:cNvSpPr>
            <a:spLocks noGrp="1"/>
          </p:cNvSpPr>
          <p:nvPr>
            <p:ph type="pic" sz="quarter" idx="13"/>
          </p:nvPr>
        </p:nvSpPr>
        <p:spPr>
          <a:xfrm>
            <a:off x="8942959" y="2195647"/>
            <a:ext cx="1446182" cy="1446180"/>
          </a:xfrm>
          <a:custGeom>
            <a:avLst/>
            <a:gdLst>
              <a:gd name="connsiteX0" fmla="*/ 723091 w 1446182"/>
              <a:gd name="connsiteY0" fmla="*/ 0 h 1446180"/>
              <a:gd name="connsiteX1" fmla="*/ 1446182 w 1446182"/>
              <a:gd name="connsiteY1" fmla="*/ 723090 h 1446180"/>
              <a:gd name="connsiteX2" fmla="*/ 723091 w 1446182"/>
              <a:gd name="connsiteY2" fmla="*/ 1446180 h 1446180"/>
              <a:gd name="connsiteX3" fmla="*/ 0 w 1446182"/>
              <a:gd name="connsiteY3" fmla="*/ 723090 h 1446180"/>
              <a:gd name="connsiteX4" fmla="*/ 723091 w 1446182"/>
              <a:gd name="connsiteY4" fmla="*/ 0 h 144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182" h="1446180">
                <a:moveTo>
                  <a:pt x="723091" y="0"/>
                </a:moveTo>
                <a:cubicBezTo>
                  <a:pt x="1122443" y="0"/>
                  <a:pt x="1446182" y="323738"/>
                  <a:pt x="1446182" y="723090"/>
                </a:cubicBezTo>
                <a:cubicBezTo>
                  <a:pt x="1446182" y="1122442"/>
                  <a:pt x="1122443" y="1446180"/>
                  <a:pt x="723091" y="1446180"/>
                </a:cubicBezTo>
                <a:cubicBezTo>
                  <a:pt x="323739" y="1446180"/>
                  <a:pt x="0" y="1122442"/>
                  <a:pt x="0" y="723090"/>
                </a:cubicBezTo>
                <a:cubicBezTo>
                  <a:pt x="0" y="323738"/>
                  <a:pt x="323739" y="0"/>
                  <a:pt x="723091" y="0"/>
                </a:cubicBezTo>
                <a:close/>
              </a:path>
            </a:pathLst>
          </a:custGeom>
          <a:ln w="38100">
            <a:solidFill>
              <a:schemeClr val="accent4"/>
            </a:solidFill>
          </a:ln>
        </p:spPr>
        <p:txBody>
          <a:bodyPr wrap="square">
            <a:noAutofit/>
          </a:bodyPr>
          <a:lstStyle/>
          <a:p>
            <a:endParaRPr lang="zh-CN" altLang="en-US" dirty="0"/>
          </a:p>
        </p:txBody>
      </p:sp>
    </p:spTree>
  </p:cSld>
  <p:clrMapOvr>
    <a:masterClrMapping/>
  </p:clrMapOvr>
  <p:transition spd="med"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任意多边形: 形状 7"/>
          <p:cNvSpPr>
            <a:spLocks noGrp="1"/>
          </p:cNvSpPr>
          <p:nvPr>
            <p:ph type="pic" sz="quarter" idx="10"/>
          </p:nvPr>
        </p:nvSpPr>
        <p:spPr>
          <a:xfrm>
            <a:off x="3309144" y="2029636"/>
            <a:ext cx="1690688" cy="1690688"/>
          </a:xfrm>
          <a:custGeom>
            <a:avLst/>
            <a:gdLst>
              <a:gd name="connsiteX0" fmla="*/ 845344 w 1690688"/>
              <a:gd name="connsiteY0" fmla="*/ 0 h 1690688"/>
              <a:gd name="connsiteX1" fmla="*/ 1690688 w 1690688"/>
              <a:gd name="connsiteY1" fmla="*/ 845344 h 1690688"/>
              <a:gd name="connsiteX2" fmla="*/ 845344 w 1690688"/>
              <a:gd name="connsiteY2" fmla="*/ 1690688 h 1690688"/>
              <a:gd name="connsiteX3" fmla="*/ 0 w 1690688"/>
              <a:gd name="connsiteY3" fmla="*/ 845344 h 1690688"/>
              <a:gd name="connsiteX4" fmla="*/ 845344 w 1690688"/>
              <a:gd name="connsiteY4" fmla="*/ 0 h 169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8" h="1690688">
                <a:moveTo>
                  <a:pt x="845344" y="0"/>
                </a:moveTo>
                <a:cubicBezTo>
                  <a:pt x="1312215" y="0"/>
                  <a:pt x="1690688" y="378473"/>
                  <a:pt x="1690688" y="845344"/>
                </a:cubicBezTo>
                <a:cubicBezTo>
                  <a:pt x="1690688" y="1312215"/>
                  <a:pt x="1312215" y="1690688"/>
                  <a:pt x="845344" y="1690688"/>
                </a:cubicBezTo>
                <a:cubicBezTo>
                  <a:pt x="378473" y="1690688"/>
                  <a:pt x="0" y="1312215"/>
                  <a:pt x="0" y="845344"/>
                </a:cubicBezTo>
                <a:cubicBezTo>
                  <a:pt x="0" y="378473"/>
                  <a:pt x="378473" y="0"/>
                  <a:pt x="845344" y="0"/>
                </a:cubicBezTo>
                <a:close/>
              </a:path>
            </a:pathLst>
          </a:custGeom>
          <a:ln w="38100">
            <a:solidFill>
              <a:schemeClr val="accent1"/>
            </a:solidFill>
          </a:ln>
        </p:spPr>
        <p:txBody>
          <a:bodyPr wrap="square">
            <a:noAutofit/>
          </a:bodyPr>
          <a:lstStyle/>
          <a:p>
            <a:endParaRPr lang="zh-CN" altLang="en-US"/>
          </a:p>
        </p:txBody>
      </p:sp>
      <p:sp>
        <p:nvSpPr>
          <p:cNvPr id="9" name="任意多边形: 形状 8"/>
          <p:cNvSpPr>
            <a:spLocks noGrp="1"/>
          </p:cNvSpPr>
          <p:nvPr>
            <p:ph type="pic" sz="quarter" idx="11"/>
          </p:nvPr>
        </p:nvSpPr>
        <p:spPr>
          <a:xfrm>
            <a:off x="7192169" y="2029636"/>
            <a:ext cx="1690688" cy="1690688"/>
          </a:xfrm>
          <a:custGeom>
            <a:avLst/>
            <a:gdLst>
              <a:gd name="connsiteX0" fmla="*/ 845344 w 1690688"/>
              <a:gd name="connsiteY0" fmla="*/ 0 h 1690688"/>
              <a:gd name="connsiteX1" fmla="*/ 1690688 w 1690688"/>
              <a:gd name="connsiteY1" fmla="*/ 845344 h 1690688"/>
              <a:gd name="connsiteX2" fmla="*/ 845344 w 1690688"/>
              <a:gd name="connsiteY2" fmla="*/ 1690688 h 1690688"/>
              <a:gd name="connsiteX3" fmla="*/ 0 w 1690688"/>
              <a:gd name="connsiteY3" fmla="*/ 845344 h 1690688"/>
              <a:gd name="connsiteX4" fmla="*/ 845344 w 1690688"/>
              <a:gd name="connsiteY4" fmla="*/ 0 h 169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8" h="1690688">
                <a:moveTo>
                  <a:pt x="845344" y="0"/>
                </a:moveTo>
                <a:cubicBezTo>
                  <a:pt x="1312215" y="0"/>
                  <a:pt x="1690688" y="378473"/>
                  <a:pt x="1690688" y="845344"/>
                </a:cubicBezTo>
                <a:cubicBezTo>
                  <a:pt x="1690688" y="1312215"/>
                  <a:pt x="1312215" y="1690688"/>
                  <a:pt x="845344" y="1690688"/>
                </a:cubicBezTo>
                <a:cubicBezTo>
                  <a:pt x="378473" y="1690688"/>
                  <a:pt x="0" y="1312215"/>
                  <a:pt x="0" y="845344"/>
                </a:cubicBezTo>
                <a:cubicBezTo>
                  <a:pt x="0" y="378473"/>
                  <a:pt x="378473" y="0"/>
                  <a:pt x="845344" y="0"/>
                </a:cubicBezTo>
                <a:close/>
              </a:path>
            </a:pathLst>
          </a:custGeom>
          <a:ln w="38100">
            <a:solidFill>
              <a:schemeClr val="accent1"/>
            </a:solidFill>
          </a:ln>
        </p:spPr>
        <p:txBody>
          <a:bodyPr wrap="square">
            <a:noAutofit/>
          </a:bodyPr>
          <a:lstStyle/>
          <a:p>
            <a:endParaRPr lang="zh-CN" altLang="en-US"/>
          </a:p>
        </p:txBody>
      </p:sp>
    </p:spTree>
  </p:cSld>
  <p:clrMapOvr>
    <a:masterClrMapping/>
  </p:clrMapOvr>
  <p:transition spd="med"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309622" y="1880176"/>
            <a:ext cx="9462483" cy="3300980"/>
          </a:xfrm>
          <a:custGeom>
            <a:avLst/>
            <a:gdLst>
              <a:gd name="connsiteX0" fmla="*/ 8321436 w 9462483"/>
              <a:gd name="connsiteY0" fmla="*/ 2246028 h 3300980"/>
              <a:gd name="connsiteX1" fmla="*/ 9378424 w 9462483"/>
              <a:gd name="connsiteY1" fmla="*/ 2246028 h 3300980"/>
              <a:gd name="connsiteX2" fmla="*/ 9462483 w 9462483"/>
              <a:gd name="connsiteY2" fmla="*/ 2330087 h 3300980"/>
              <a:gd name="connsiteX3" fmla="*/ 9462483 w 9462483"/>
              <a:gd name="connsiteY3" fmla="*/ 3216922 h 3300980"/>
              <a:gd name="connsiteX4" fmla="*/ 9378424 w 9462483"/>
              <a:gd name="connsiteY4" fmla="*/ 3300980 h 3300980"/>
              <a:gd name="connsiteX5" fmla="*/ 8321436 w 9462483"/>
              <a:gd name="connsiteY5" fmla="*/ 3300980 h 3300980"/>
              <a:gd name="connsiteX6" fmla="*/ 8237378 w 9462483"/>
              <a:gd name="connsiteY6" fmla="*/ 3216922 h 3300980"/>
              <a:gd name="connsiteX7" fmla="*/ 8237378 w 9462483"/>
              <a:gd name="connsiteY7" fmla="*/ 2330087 h 3300980"/>
              <a:gd name="connsiteX8" fmla="*/ 8321436 w 9462483"/>
              <a:gd name="connsiteY8" fmla="*/ 2246028 h 3300980"/>
              <a:gd name="connsiteX9" fmla="*/ 6948864 w 9462483"/>
              <a:gd name="connsiteY9" fmla="*/ 2246028 h 3300980"/>
              <a:gd name="connsiteX10" fmla="*/ 8005852 w 9462483"/>
              <a:gd name="connsiteY10" fmla="*/ 2246028 h 3300980"/>
              <a:gd name="connsiteX11" fmla="*/ 8089911 w 9462483"/>
              <a:gd name="connsiteY11" fmla="*/ 2330087 h 3300980"/>
              <a:gd name="connsiteX12" fmla="*/ 8089911 w 9462483"/>
              <a:gd name="connsiteY12" fmla="*/ 3216922 h 3300980"/>
              <a:gd name="connsiteX13" fmla="*/ 8005852 w 9462483"/>
              <a:gd name="connsiteY13" fmla="*/ 3300980 h 3300980"/>
              <a:gd name="connsiteX14" fmla="*/ 6948864 w 9462483"/>
              <a:gd name="connsiteY14" fmla="*/ 3300980 h 3300980"/>
              <a:gd name="connsiteX15" fmla="*/ 6864805 w 9462483"/>
              <a:gd name="connsiteY15" fmla="*/ 3216922 h 3300980"/>
              <a:gd name="connsiteX16" fmla="*/ 6864805 w 9462483"/>
              <a:gd name="connsiteY16" fmla="*/ 2330087 h 3300980"/>
              <a:gd name="connsiteX17" fmla="*/ 6948864 w 9462483"/>
              <a:gd name="connsiteY17" fmla="*/ 2246028 h 3300980"/>
              <a:gd name="connsiteX18" fmla="*/ 5564622 w 9462483"/>
              <a:gd name="connsiteY18" fmla="*/ 2246028 h 3300980"/>
              <a:gd name="connsiteX19" fmla="*/ 6621610 w 9462483"/>
              <a:gd name="connsiteY19" fmla="*/ 2246028 h 3300980"/>
              <a:gd name="connsiteX20" fmla="*/ 6705669 w 9462483"/>
              <a:gd name="connsiteY20" fmla="*/ 2330087 h 3300980"/>
              <a:gd name="connsiteX21" fmla="*/ 6705669 w 9462483"/>
              <a:gd name="connsiteY21" fmla="*/ 3216921 h 3300980"/>
              <a:gd name="connsiteX22" fmla="*/ 6621610 w 9462483"/>
              <a:gd name="connsiteY22" fmla="*/ 3300980 h 3300980"/>
              <a:gd name="connsiteX23" fmla="*/ 5564622 w 9462483"/>
              <a:gd name="connsiteY23" fmla="*/ 3300980 h 3300980"/>
              <a:gd name="connsiteX24" fmla="*/ 5480563 w 9462483"/>
              <a:gd name="connsiteY24" fmla="*/ 3216921 h 3300980"/>
              <a:gd name="connsiteX25" fmla="*/ 5480563 w 9462483"/>
              <a:gd name="connsiteY25" fmla="*/ 2330087 h 3300980"/>
              <a:gd name="connsiteX26" fmla="*/ 5564622 w 9462483"/>
              <a:gd name="connsiteY26" fmla="*/ 2246028 h 3300980"/>
              <a:gd name="connsiteX27" fmla="*/ 4205665 w 9462483"/>
              <a:gd name="connsiteY27" fmla="*/ 2246028 h 3300980"/>
              <a:gd name="connsiteX28" fmla="*/ 5262653 w 9462483"/>
              <a:gd name="connsiteY28" fmla="*/ 2246028 h 3300980"/>
              <a:gd name="connsiteX29" fmla="*/ 5346712 w 9462483"/>
              <a:gd name="connsiteY29" fmla="*/ 2330087 h 3300980"/>
              <a:gd name="connsiteX30" fmla="*/ 5346712 w 9462483"/>
              <a:gd name="connsiteY30" fmla="*/ 3216921 h 3300980"/>
              <a:gd name="connsiteX31" fmla="*/ 5262653 w 9462483"/>
              <a:gd name="connsiteY31" fmla="*/ 3300980 h 3300980"/>
              <a:gd name="connsiteX32" fmla="*/ 4205665 w 9462483"/>
              <a:gd name="connsiteY32" fmla="*/ 3300980 h 3300980"/>
              <a:gd name="connsiteX33" fmla="*/ 4121606 w 9462483"/>
              <a:gd name="connsiteY33" fmla="*/ 3216921 h 3300980"/>
              <a:gd name="connsiteX34" fmla="*/ 4121606 w 9462483"/>
              <a:gd name="connsiteY34" fmla="*/ 2330087 h 3300980"/>
              <a:gd name="connsiteX35" fmla="*/ 4205665 w 9462483"/>
              <a:gd name="connsiteY35" fmla="*/ 2246028 h 3300980"/>
              <a:gd name="connsiteX36" fmla="*/ 8321436 w 9462483"/>
              <a:gd name="connsiteY36" fmla="*/ 1123014 h 3300980"/>
              <a:gd name="connsiteX37" fmla="*/ 9378424 w 9462483"/>
              <a:gd name="connsiteY37" fmla="*/ 1123014 h 3300980"/>
              <a:gd name="connsiteX38" fmla="*/ 9462483 w 9462483"/>
              <a:gd name="connsiteY38" fmla="*/ 1207073 h 3300980"/>
              <a:gd name="connsiteX39" fmla="*/ 9462483 w 9462483"/>
              <a:gd name="connsiteY39" fmla="*/ 2093908 h 3300980"/>
              <a:gd name="connsiteX40" fmla="*/ 9378424 w 9462483"/>
              <a:gd name="connsiteY40" fmla="*/ 2177966 h 3300980"/>
              <a:gd name="connsiteX41" fmla="*/ 8321436 w 9462483"/>
              <a:gd name="connsiteY41" fmla="*/ 2177966 h 3300980"/>
              <a:gd name="connsiteX42" fmla="*/ 8237378 w 9462483"/>
              <a:gd name="connsiteY42" fmla="*/ 2093908 h 3300980"/>
              <a:gd name="connsiteX43" fmla="*/ 8237378 w 9462483"/>
              <a:gd name="connsiteY43" fmla="*/ 1207073 h 3300980"/>
              <a:gd name="connsiteX44" fmla="*/ 8321436 w 9462483"/>
              <a:gd name="connsiteY44" fmla="*/ 1123014 h 3300980"/>
              <a:gd name="connsiteX45" fmla="*/ 6948864 w 9462483"/>
              <a:gd name="connsiteY45" fmla="*/ 1123014 h 3300980"/>
              <a:gd name="connsiteX46" fmla="*/ 8005852 w 9462483"/>
              <a:gd name="connsiteY46" fmla="*/ 1123014 h 3300980"/>
              <a:gd name="connsiteX47" fmla="*/ 8089911 w 9462483"/>
              <a:gd name="connsiteY47" fmla="*/ 1207073 h 3300980"/>
              <a:gd name="connsiteX48" fmla="*/ 8089911 w 9462483"/>
              <a:gd name="connsiteY48" fmla="*/ 2093908 h 3300980"/>
              <a:gd name="connsiteX49" fmla="*/ 8005852 w 9462483"/>
              <a:gd name="connsiteY49" fmla="*/ 2177966 h 3300980"/>
              <a:gd name="connsiteX50" fmla="*/ 6948864 w 9462483"/>
              <a:gd name="connsiteY50" fmla="*/ 2177966 h 3300980"/>
              <a:gd name="connsiteX51" fmla="*/ 6864805 w 9462483"/>
              <a:gd name="connsiteY51" fmla="*/ 2093908 h 3300980"/>
              <a:gd name="connsiteX52" fmla="*/ 6864805 w 9462483"/>
              <a:gd name="connsiteY52" fmla="*/ 1207073 h 3300980"/>
              <a:gd name="connsiteX53" fmla="*/ 6948864 w 9462483"/>
              <a:gd name="connsiteY53" fmla="*/ 1123014 h 3300980"/>
              <a:gd name="connsiteX54" fmla="*/ 5576292 w 9462483"/>
              <a:gd name="connsiteY54" fmla="*/ 1123014 h 3300980"/>
              <a:gd name="connsiteX55" fmla="*/ 6633280 w 9462483"/>
              <a:gd name="connsiteY55" fmla="*/ 1123014 h 3300980"/>
              <a:gd name="connsiteX56" fmla="*/ 6717339 w 9462483"/>
              <a:gd name="connsiteY56" fmla="*/ 1207073 h 3300980"/>
              <a:gd name="connsiteX57" fmla="*/ 6717339 w 9462483"/>
              <a:gd name="connsiteY57" fmla="*/ 2093908 h 3300980"/>
              <a:gd name="connsiteX58" fmla="*/ 6633280 w 9462483"/>
              <a:gd name="connsiteY58" fmla="*/ 2177966 h 3300980"/>
              <a:gd name="connsiteX59" fmla="*/ 5576292 w 9462483"/>
              <a:gd name="connsiteY59" fmla="*/ 2177966 h 3300980"/>
              <a:gd name="connsiteX60" fmla="*/ 5492233 w 9462483"/>
              <a:gd name="connsiteY60" fmla="*/ 2093908 h 3300980"/>
              <a:gd name="connsiteX61" fmla="*/ 5492233 w 9462483"/>
              <a:gd name="connsiteY61" fmla="*/ 1207073 h 3300980"/>
              <a:gd name="connsiteX62" fmla="*/ 5576292 w 9462483"/>
              <a:gd name="connsiteY62" fmla="*/ 1123014 h 3300980"/>
              <a:gd name="connsiteX63" fmla="*/ 4203721 w 9462483"/>
              <a:gd name="connsiteY63" fmla="*/ 1123014 h 3300980"/>
              <a:gd name="connsiteX64" fmla="*/ 5260708 w 9462483"/>
              <a:gd name="connsiteY64" fmla="*/ 1123014 h 3300980"/>
              <a:gd name="connsiteX65" fmla="*/ 5344767 w 9462483"/>
              <a:gd name="connsiteY65" fmla="*/ 1207073 h 3300980"/>
              <a:gd name="connsiteX66" fmla="*/ 5344767 w 9462483"/>
              <a:gd name="connsiteY66" fmla="*/ 2093908 h 3300980"/>
              <a:gd name="connsiteX67" fmla="*/ 5260708 w 9462483"/>
              <a:gd name="connsiteY67" fmla="*/ 2177966 h 3300980"/>
              <a:gd name="connsiteX68" fmla="*/ 4203721 w 9462483"/>
              <a:gd name="connsiteY68" fmla="*/ 2177966 h 3300980"/>
              <a:gd name="connsiteX69" fmla="*/ 4119661 w 9462483"/>
              <a:gd name="connsiteY69" fmla="*/ 2093908 h 3300980"/>
              <a:gd name="connsiteX70" fmla="*/ 4119661 w 9462483"/>
              <a:gd name="connsiteY70" fmla="*/ 1207073 h 3300980"/>
              <a:gd name="connsiteX71" fmla="*/ 4203721 w 9462483"/>
              <a:gd name="connsiteY71" fmla="*/ 1123014 h 3300980"/>
              <a:gd name="connsiteX72" fmla="*/ 2831148 w 9462483"/>
              <a:gd name="connsiteY72" fmla="*/ 1123014 h 3300980"/>
              <a:gd name="connsiteX73" fmla="*/ 3888136 w 9462483"/>
              <a:gd name="connsiteY73" fmla="*/ 1123014 h 3300980"/>
              <a:gd name="connsiteX74" fmla="*/ 3972195 w 9462483"/>
              <a:gd name="connsiteY74" fmla="*/ 1207073 h 3300980"/>
              <a:gd name="connsiteX75" fmla="*/ 3972195 w 9462483"/>
              <a:gd name="connsiteY75" fmla="*/ 2093908 h 3300980"/>
              <a:gd name="connsiteX76" fmla="*/ 3888136 w 9462483"/>
              <a:gd name="connsiteY76" fmla="*/ 2177966 h 3300980"/>
              <a:gd name="connsiteX77" fmla="*/ 2831148 w 9462483"/>
              <a:gd name="connsiteY77" fmla="*/ 2177966 h 3300980"/>
              <a:gd name="connsiteX78" fmla="*/ 2747090 w 9462483"/>
              <a:gd name="connsiteY78" fmla="*/ 2093908 h 3300980"/>
              <a:gd name="connsiteX79" fmla="*/ 2747090 w 9462483"/>
              <a:gd name="connsiteY79" fmla="*/ 1207073 h 3300980"/>
              <a:gd name="connsiteX80" fmla="*/ 2831148 w 9462483"/>
              <a:gd name="connsiteY80" fmla="*/ 1123014 h 3300980"/>
              <a:gd name="connsiteX81" fmla="*/ 1458577 w 9462483"/>
              <a:gd name="connsiteY81" fmla="*/ 1113286 h 3300980"/>
              <a:gd name="connsiteX82" fmla="*/ 2515565 w 9462483"/>
              <a:gd name="connsiteY82" fmla="*/ 1113286 h 3300980"/>
              <a:gd name="connsiteX83" fmla="*/ 2599624 w 9462483"/>
              <a:gd name="connsiteY83" fmla="*/ 1197345 h 3300980"/>
              <a:gd name="connsiteX84" fmla="*/ 2599624 w 9462483"/>
              <a:gd name="connsiteY84" fmla="*/ 2084179 h 3300980"/>
              <a:gd name="connsiteX85" fmla="*/ 2515565 w 9462483"/>
              <a:gd name="connsiteY85" fmla="*/ 2168238 h 3300980"/>
              <a:gd name="connsiteX86" fmla="*/ 1458577 w 9462483"/>
              <a:gd name="connsiteY86" fmla="*/ 2168238 h 3300980"/>
              <a:gd name="connsiteX87" fmla="*/ 1374519 w 9462483"/>
              <a:gd name="connsiteY87" fmla="*/ 2084179 h 3300980"/>
              <a:gd name="connsiteX88" fmla="*/ 1374519 w 9462483"/>
              <a:gd name="connsiteY88" fmla="*/ 1197345 h 3300980"/>
              <a:gd name="connsiteX89" fmla="*/ 1458577 w 9462483"/>
              <a:gd name="connsiteY89" fmla="*/ 1113286 h 3300980"/>
              <a:gd name="connsiteX90" fmla="*/ 96690 w 9462483"/>
              <a:gd name="connsiteY90" fmla="*/ 1113286 h 3300980"/>
              <a:gd name="connsiteX91" fmla="*/ 1153678 w 9462483"/>
              <a:gd name="connsiteY91" fmla="*/ 1113286 h 3300980"/>
              <a:gd name="connsiteX92" fmla="*/ 1237737 w 9462483"/>
              <a:gd name="connsiteY92" fmla="*/ 1197345 h 3300980"/>
              <a:gd name="connsiteX93" fmla="*/ 1237737 w 9462483"/>
              <a:gd name="connsiteY93" fmla="*/ 2084179 h 3300980"/>
              <a:gd name="connsiteX94" fmla="*/ 1153678 w 9462483"/>
              <a:gd name="connsiteY94" fmla="*/ 2168238 h 3300980"/>
              <a:gd name="connsiteX95" fmla="*/ 96690 w 9462483"/>
              <a:gd name="connsiteY95" fmla="*/ 2168238 h 3300980"/>
              <a:gd name="connsiteX96" fmla="*/ 12631 w 9462483"/>
              <a:gd name="connsiteY96" fmla="*/ 2084179 h 3300980"/>
              <a:gd name="connsiteX97" fmla="*/ 12631 w 9462483"/>
              <a:gd name="connsiteY97" fmla="*/ 1197345 h 3300980"/>
              <a:gd name="connsiteX98" fmla="*/ 96690 w 9462483"/>
              <a:gd name="connsiteY98" fmla="*/ 1113286 h 3300980"/>
              <a:gd name="connsiteX99" fmla="*/ 8321436 w 9462483"/>
              <a:gd name="connsiteY99" fmla="*/ 0 h 3300980"/>
              <a:gd name="connsiteX100" fmla="*/ 9378424 w 9462483"/>
              <a:gd name="connsiteY100" fmla="*/ 0 h 3300980"/>
              <a:gd name="connsiteX101" fmla="*/ 9462483 w 9462483"/>
              <a:gd name="connsiteY101" fmla="*/ 84059 h 3300980"/>
              <a:gd name="connsiteX102" fmla="*/ 9462483 w 9462483"/>
              <a:gd name="connsiteY102" fmla="*/ 970893 h 3300980"/>
              <a:gd name="connsiteX103" fmla="*/ 9378424 w 9462483"/>
              <a:gd name="connsiteY103" fmla="*/ 1054952 h 3300980"/>
              <a:gd name="connsiteX104" fmla="*/ 8321436 w 9462483"/>
              <a:gd name="connsiteY104" fmla="*/ 1054952 h 3300980"/>
              <a:gd name="connsiteX105" fmla="*/ 8237378 w 9462483"/>
              <a:gd name="connsiteY105" fmla="*/ 970893 h 3300980"/>
              <a:gd name="connsiteX106" fmla="*/ 8237378 w 9462483"/>
              <a:gd name="connsiteY106" fmla="*/ 84059 h 3300980"/>
              <a:gd name="connsiteX107" fmla="*/ 8321436 w 9462483"/>
              <a:gd name="connsiteY107" fmla="*/ 0 h 3300980"/>
              <a:gd name="connsiteX108" fmla="*/ 6948864 w 9462483"/>
              <a:gd name="connsiteY108" fmla="*/ 0 h 3300980"/>
              <a:gd name="connsiteX109" fmla="*/ 8005852 w 9462483"/>
              <a:gd name="connsiteY109" fmla="*/ 0 h 3300980"/>
              <a:gd name="connsiteX110" fmla="*/ 8089911 w 9462483"/>
              <a:gd name="connsiteY110" fmla="*/ 84059 h 3300980"/>
              <a:gd name="connsiteX111" fmla="*/ 8089911 w 9462483"/>
              <a:gd name="connsiteY111" fmla="*/ 970893 h 3300980"/>
              <a:gd name="connsiteX112" fmla="*/ 8005852 w 9462483"/>
              <a:gd name="connsiteY112" fmla="*/ 1054952 h 3300980"/>
              <a:gd name="connsiteX113" fmla="*/ 6948864 w 9462483"/>
              <a:gd name="connsiteY113" fmla="*/ 1054952 h 3300980"/>
              <a:gd name="connsiteX114" fmla="*/ 6864805 w 9462483"/>
              <a:gd name="connsiteY114" fmla="*/ 970893 h 3300980"/>
              <a:gd name="connsiteX115" fmla="*/ 6864805 w 9462483"/>
              <a:gd name="connsiteY115" fmla="*/ 84059 h 3300980"/>
              <a:gd name="connsiteX116" fmla="*/ 6948864 w 9462483"/>
              <a:gd name="connsiteY116" fmla="*/ 0 h 3300980"/>
              <a:gd name="connsiteX117" fmla="*/ 5576292 w 9462483"/>
              <a:gd name="connsiteY117" fmla="*/ 0 h 3300980"/>
              <a:gd name="connsiteX118" fmla="*/ 6633280 w 9462483"/>
              <a:gd name="connsiteY118" fmla="*/ 0 h 3300980"/>
              <a:gd name="connsiteX119" fmla="*/ 6717339 w 9462483"/>
              <a:gd name="connsiteY119" fmla="*/ 84059 h 3300980"/>
              <a:gd name="connsiteX120" fmla="*/ 6717339 w 9462483"/>
              <a:gd name="connsiteY120" fmla="*/ 970893 h 3300980"/>
              <a:gd name="connsiteX121" fmla="*/ 6633280 w 9462483"/>
              <a:gd name="connsiteY121" fmla="*/ 1054952 h 3300980"/>
              <a:gd name="connsiteX122" fmla="*/ 5576292 w 9462483"/>
              <a:gd name="connsiteY122" fmla="*/ 1054952 h 3300980"/>
              <a:gd name="connsiteX123" fmla="*/ 5492233 w 9462483"/>
              <a:gd name="connsiteY123" fmla="*/ 970893 h 3300980"/>
              <a:gd name="connsiteX124" fmla="*/ 5492233 w 9462483"/>
              <a:gd name="connsiteY124" fmla="*/ 84059 h 3300980"/>
              <a:gd name="connsiteX125" fmla="*/ 5576292 w 9462483"/>
              <a:gd name="connsiteY125" fmla="*/ 0 h 3300980"/>
              <a:gd name="connsiteX126" fmla="*/ 4203721 w 9462483"/>
              <a:gd name="connsiteY126" fmla="*/ 0 h 3300980"/>
              <a:gd name="connsiteX127" fmla="*/ 5260708 w 9462483"/>
              <a:gd name="connsiteY127" fmla="*/ 0 h 3300980"/>
              <a:gd name="connsiteX128" fmla="*/ 5344767 w 9462483"/>
              <a:gd name="connsiteY128" fmla="*/ 84059 h 3300980"/>
              <a:gd name="connsiteX129" fmla="*/ 5344767 w 9462483"/>
              <a:gd name="connsiteY129" fmla="*/ 970893 h 3300980"/>
              <a:gd name="connsiteX130" fmla="*/ 5260708 w 9462483"/>
              <a:gd name="connsiteY130" fmla="*/ 1054952 h 3300980"/>
              <a:gd name="connsiteX131" fmla="*/ 4203721 w 9462483"/>
              <a:gd name="connsiteY131" fmla="*/ 1054952 h 3300980"/>
              <a:gd name="connsiteX132" fmla="*/ 4119661 w 9462483"/>
              <a:gd name="connsiteY132" fmla="*/ 970893 h 3300980"/>
              <a:gd name="connsiteX133" fmla="*/ 4119661 w 9462483"/>
              <a:gd name="connsiteY133" fmla="*/ 84059 h 3300980"/>
              <a:gd name="connsiteX134" fmla="*/ 4203721 w 9462483"/>
              <a:gd name="connsiteY134" fmla="*/ 0 h 3300980"/>
              <a:gd name="connsiteX135" fmla="*/ 2831148 w 9462483"/>
              <a:gd name="connsiteY135" fmla="*/ 0 h 3300980"/>
              <a:gd name="connsiteX136" fmla="*/ 3888136 w 9462483"/>
              <a:gd name="connsiteY136" fmla="*/ 0 h 3300980"/>
              <a:gd name="connsiteX137" fmla="*/ 3972195 w 9462483"/>
              <a:gd name="connsiteY137" fmla="*/ 84059 h 3300980"/>
              <a:gd name="connsiteX138" fmla="*/ 3972195 w 9462483"/>
              <a:gd name="connsiteY138" fmla="*/ 970893 h 3300980"/>
              <a:gd name="connsiteX139" fmla="*/ 3888136 w 9462483"/>
              <a:gd name="connsiteY139" fmla="*/ 1054952 h 3300980"/>
              <a:gd name="connsiteX140" fmla="*/ 2831148 w 9462483"/>
              <a:gd name="connsiteY140" fmla="*/ 1054952 h 3300980"/>
              <a:gd name="connsiteX141" fmla="*/ 2747090 w 9462483"/>
              <a:gd name="connsiteY141" fmla="*/ 970893 h 3300980"/>
              <a:gd name="connsiteX142" fmla="*/ 2747090 w 9462483"/>
              <a:gd name="connsiteY142" fmla="*/ 84059 h 3300980"/>
              <a:gd name="connsiteX143" fmla="*/ 2831148 w 9462483"/>
              <a:gd name="connsiteY143" fmla="*/ 0 h 3300980"/>
              <a:gd name="connsiteX144" fmla="*/ 1458576 w 9462483"/>
              <a:gd name="connsiteY144" fmla="*/ 0 h 3300980"/>
              <a:gd name="connsiteX145" fmla="*/ 2515564 w 9462483"/>
              <a:gd name="connsiteY145" fmla="*/ 0 h 3300980"/>
              <a:gd name="connsiteX146" fmla="*/ 2599624 w 9462483"/>
              <a:gd name="connsiteY146" fmla="*/ 84059 h 3300980"/>
              <a:gd name="connsiteX147" fmla="*/ 2599624 w 9462483"/>
              <a:gd name="connsiteY147" fmla="*/ 970893 h 3300980"/>
              <a:gd name="connsiteX148" fmla="*/ 2515564 w 9462483"/>
              <a:gd name="connsiteY148" fmla="*/ 1054952 h 3300980"/>
              <a:gd name="connsiteX149" fmla="*/ 1458576 w 9462483"/>
              <a:gd name="connsiteY149" fmla="*/ 1054952 h 3300980"/>
              <a:gd name="connsiteX150" fmla="*/ 1374517 w 9462483"/>
              <a:gd name="connsiteY150" fmla="*/ 970893 h 3300980"/>
              <a:gd name="connsiteX151" fmla="*/ 1374517 w 9462483"/>
              <a:gd name="connsiteY151" fmla="*/ 84059 h 3300980"/>
              <a:gd name="connsiteX152" fmla="*/ 1458576 w 9462483"/>
              <a:gd name="connsiteY152" fmla="*/ 0 h 3300980"/>
              <a:gd name="connsiteX153" fmla="*/ 84059 w 9462483"/>
              <a:gd name="connsiteY153" fmla="*/ 0 h 3300980"/>
              <a:gd name="connsiteX154" fmla="*/ 1141047 w 9462483"/>
              <a:gd name="connsiteY154" fmla="*/ 0 h 3300980"/>
              <a:gd name="connsiteX155" fmla="*/ 1225106 w 9462483"/>
              <a:gd name="connsiteY155" fmla="*/ 84059 h 3300980"/>
              <a:gd name="connsiteX156" fmla="*/ 1225106 w 9462483"/>
              <a:gd name="connsiteY156" fmla="*/ 970893 h 3300980"/>
              <a:gd name="connsiteX157" fmla="*/ 1141047 w 9462483"/>
              <a:gd name="connsiteY157" fmla="*/ 1054952 h 3300980"/>
              <a:gd name="connsiteX158" fmla="*/ 84059 w 9462483"/>
              <a:gd name="connsiteY158" fmla="*/ 1054952 h 3300980"/>
              <a:gd name="connsiteX159" fmla="*/ 0 w 9462483"/>
              <a:gd name="connsiteY159" fmla="*/ 970893 h 3300980"/>
              <a:gd name="connsiteX160" fmla="*/ 0 w 9462483"/>
              <a:gd name="connsiteY160" fmla="*/ 84059 h 3300980"/>
              <a:gd name="connsiteX161" fmla="*/ 84059 w 9462483"/>
              <a:gd name="connsiteY161" fmla="*/ 0 h 330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9462483" h="3300980">
                <a:moveTo>
                  <a:pt x="8321436" y="2246028"/>
                </a:moveTo>
                <a:lnTo>
                  <a:pt x="9378424" y="2246028"/>
                </a:lnTo>
                <a:cubicBezTo>
                  <a:pt x="9424849" y="2246028"/>
                  <a:pt x="9462483" y="2283662"/>
                  <a:pt x="9462483" y="2330087"/>
                </a:cubicBezTo>
                <a:lnTo>
                  <a:pt x="9462483" y="3216922"/>
                </a:lnTo>
                <a:cubicBezTo>
                  <a:pt x="9462483" y="3263346"/>
                  <a:pt x="9424849" y="3300980"/>
                  <a:pt x="9378424" y="3300980"/>
                </a:cubicBezTo>
                <a:lnTo>
                  <a:pt x="8321436" y="3300980"/>
                </a:lnTo>
                <a:cubicBezTo>
                  <a:pt x="8275011" y="3300980"/>
                  <a:pt x="8237378" y="3263346"/>
                  <a:pt x="8237378" y="3216922"/>
                </a:cubicBezTo>
                <a:lnTo>
                  <a:pt x="8237378" y="2330087"/>
                </a:lnTo>
                <a:cubicBezTo>
                  <a:pt x="8237378" y="2283662"/>
                  <a:pt x="8275011" y="2246028"/>
                  <a:pt x="8321436" y="2246028"/>
                </a:cubicBezTo>
                <a:close/>
                <a:moveTo>
                  <a:pt x="6948864" y="2246028"/>
                </a:moveTo>
                <a:lnTo>
                  <a:pt x="8005852" y="2246028"/>
                </a:lnTo>
                <a:cubicBezTo>
                  <a:pt x="8052277" y="2246028"/>
                  <a:pt x="8089911" y="2283662"/>
                  <a:pt x="8089911" y="2330087"/>
                </a:cubicBezTo>
                <a:lnTo>
                  <a:pt x="8089911" y="3216922"/>
                </a:lnTo>
                <a:cubicBezTo>
                  <a:pt x="8089911" y="3263346"/>
                  <a:pt x="8052277" y="3300980"/>
                  <a:pt x="8005852" y="3300980"/>
                </a:cubicBezTo>
                <a:lnTo>
                  <a:pt x="6948864" y="3300980"/>
                </a:lnTo>
                <a:cubicBezTo>
                  <a:pt x="6902439" y="3300980"/>
                  <a:pt x="6864805" y="3263346"/>
                  <a:pt x="6864805" y="3216922"/>
                </a:cubicBezTo>
                <a:lnTo>
                  <a:pt x="6864805" y="2330087"/>
                </a:lnTo>
                <a:cubicBezTo>
                  <a:pt x="6864805" y="2283662"/>
                  <a:pt x="6902439" y="2246028"/>
                  <a:pt x="6948864" y="2246028"/>
                </a:cubicBezTo>
                <a:close/>
                <a:moveTo>
                  <a:pt x="5564622" y="2246028"/>
                </a:moveTo>
                <a:lnTo>
                  <a:pt x="6621610" y="2246028"/>
                </a:lnTo>
                <a:cubicBezTo>
                  <a:pt x="6668035" y="2246028"/>
                  <a:pt x="6705669" y="2283662"/>
                  <a:pt x="6705669" y="2330087"/>
                </a:cubicBezTo>
                <a:lnTo>
                  <a:pt x="6705669" y="3216921"/>
                </a:lnTo>
                <a:cubicBezTo>
                  <a:pt x="6705669" y="3263346"/>
                  <a:pt x="6668035" y="3300980"/>
                  <a:pt x="6621610" y="3300980"/>
                </a:cubicBezTo>
                <a:lnTo>
                  <a:pt x="5564622" y="3300980"/>
                </a:lnTo>
                <a:cubicBezTo>
                  <a:pt x="5518197" y="3300980"/>
                  <a:pt x="5480563" y="3263346"/>
                  <a:pt x="5480563" y="3216921"/>
                </a:cubicBezTo>
                <a:lnTo>
                  <a:pt x="5480563" y="2330087"/>
                </a:lnTo>
                <a:cubicBezTo>
                  <a:pt x="5480563" y="2283662"/>
                  <a:pt x="5518197" y="2246028"/>
                  <a:pt x="5564622" y="2246028"/>
                </a:cubicBezTo>
                <a:close/>
                <a:moveTo>
                  <a:pt x="4205665" y="2246028"/>
                </a:moveTo>
                <a:lnTo>
                  <a:pt x="5262653" y="2246028"/>
                </a:lnTo>
                <a:cubicBezTo>
                  <a:pt x="5309078" y="2246028"/>
                  <a:pt x="5346712" y="2283662"/>
                  <a:pt x="5346712" y="2330087"/>
                </a:cubicBezTo>
                <a:lnTo>
                  <a:pt x="5346712" y="3216921"/>
                </a:lnTo>
                <a:cubicBezTo>
                  <a:pt x="5346712" y="3263346"/>
                  <a:pt x="5309078" y="3300980"/>
                  <a:pt x="5262653" y="3300980"/>
                </a:cubicBezTo>
                <a:lnTo>
                  <a:pt x="4205665" y="3300980"/>
                </a:lnTo>
                <a:cubicBezTo>
                  <a:pt x="4159240" y="3300980"/>
                  <a:pt x="4121606" y="3263346"/>
                  <a:pt x="4121606" y="3216921"/>
                </a:cubicBezTo>
                <a:lnTo>
                  <a:pt x="4121606" y="2330087"/>
                </a:lnTo>
                <a:cubicBezTo>
                  <a:pt x="4121606" y="2283662"/>
                  <a:pt x="4159240" y="2246028"/>
                  <a:pt x="4205665" y="2246028"/>
                </a:cubicBezTo>
                <a:close/>
                <a:moveTo>
                  <a:pt x="8321436" y="1123014"/>
                </a:moveTo>
                <a:lnTo>
                  <a:pt x="9378424" y="1123014"/>
                </a:lnTo>
                <a:cubicBezTo>
                  <a:pt x="9424849" y="1123014"/>
                  <a:pt x="9462483" y="1160648"/>
                  <a:pt x="9462483" y="1207073"/>
                </a:cubicBezTo>
                <a:lnTo>
                  <a:pt x="9462483" y="2093908"/>
                </a:lnTo>
                <a:cubicBezTo>
                  <a:pt x="9462483" y="2140332"/>
                  <a:pt x="9424849" y="2177966"/>
                  <a:pt x="9378424" y="2177966"/>
                </a:cubicBezTo>
                <a:lnTo>
                  <a:pt x="8321436" y="2177966"/>
                </a:lnTo>
                <a:cubicBezTo>
                  <a:pt x="8275011" y="2177966"/>
                  <a:pt x="8237378" y="2140332"/>
                  <a:pt x="8237378" y="2093908"/>
                </a:cubicBezTo>
                <a:lnTo>
                  <a:pt x="8237378" y="1207073"/>
                </a:lnTo>
                <a:cubicBezTo>
                  <a:pt x="8237378" y="1160648"/>
                  <a:pt x="8275011" y="1123014"/>
                  <a:pt x="8321436" y="1123014"/>
                </a:cubicBezTo>
                <a:close/>
                <a:moveTo>
                  <a:pt x="6948864" y="1123014"/>
                </a:moveTo>
                <a:lnTo>
                  <a:pt x="8005852" y="1123014"/>
                </a:lnTo>
                <a:cubicBezTo>
                  <a:pt x="8052277" y="1123014"/>
                  <a:pt x="8089911" y="1160648"/>
                  <a:pt x="8089911" y="1207073"/>
                </a:cubicBezTo>
                <a:lnTo>
                  <a:pt x="8089911" y="2093908"/>
                </a:lnTo>
                <a:cubicBezTo>
                  <a:pt x="8089911" y="2140332"/>
                  <a:pt x="8052277" y="2177966"/>
                  <a:pt x="8005852" y="2177966"/>
                </a:cubicBezTo>
                <a:lnTo>
                  <a:pt x="6948864" y="2177966"/>
                </a:lnTo>
                <a:cubicBezTo>
                  <a:pt x="6902439" y="2177966"/>
                  <a:pt x="6864805" y="2140332"/>
                  <a:pt x="6864805" y="2093908"/>
                </a:cubicBezTo>
                <a:lnTo>
                  <a:pt x="6864805" y="1207073"/>
                </a:lnTo>
                <a:cubicBezTo>
                  <a:pt x="6864805" y="1160648"/>
                  <a:pt x="6902439" y="1123014"/>
                  <a:pt x="6948864" y="1123014"/>
                </a:cubicBezTo>
                <a:close/>
                <a:moveTo>
                  <a:pt x="5576292" y="1123014"/>
                </a:moveTo>
                <a:lnTo>
                  <a:pt x="6633280" y="1123014"/>
                </a:lnTo>
                <a:cubicBezTo>
                  <a:pt x="6679705" y="1123014"/>
                  <a:pt x="6717339" y="1160648"/>
                  <a:pt x="6717339" y="1207073"/>
                </a:cubicBezTo>
                <a:lnTo>
                  <a:pt x="6717339" y="2093908"/>
                </a:lnTo>
                <a:cubicBezTo>
                  <a:pt x="6717339" y="2140332"/>
                  <a:pt x="6679705" y="2177966"/>
                  <a:pt x="6633280" y="2177966"/>
                </a:cubicBezTo>
                <a:lnTo>
                  <a:pt x="5576292" y="2177966"/>
                </a:lnTo>
                <a:cubicBezTo>
                  <a:pt x="5529867" y="2177966"/>
                  <a:pt x="5492233" y="2140332"/>
                  <a:pt x="5492233" y="2093908"/>
                </a:cubicBezTo>
                <a:lnTo>
                  <a:pt x="5492233" y="1207073"/>
                </a:lnTo>
                <a:cubicBezTo>
                  <a:pt x="5492233" y="1160648"/>
                  <a:pt x="5529867" y="1123014"/>
                  <a:pt x="5576292" y="1123014"/>
                </a:cubicBezTo>
                <a:close/>
                <a:moveTo>
                  <a:pt x="4203721" y="1123014"/>
                </a:moveTo>
                <a:lnTo>
                  <a:pt x="5260708" y="1123014"/>
                </a:lnTo>
                <a:cubicBezTo>
                  <a:pt x="5307133" y="1123014"/>
                  <a:pt x="5344767" y="1160648"/>
                  <a:pt x="5344767" y="1207073"/>
                </a:cubicBezTo>
                <a:lnTo>
                  <a:pt x="5344767" y="2093908"/>
                </a:lnTo>
                <a:cubicBezTo>
                  <a:pt x="5344767" y="2140332"/>
                  <a:pt x="5307133" y="2177966"/>
                  <a:pt x="5260708" y="2177966"/>
                </a:cubicBezTo>
                <a:lnTo>
                  <a:pt x="4203721" y="2177966"/>
                </a:lnTo>
                <a:cubicBezTo>
                  <a:pt x="4157295" y="2177966"/>
                  <a:pt x="4119661" y="2140332"/>
                  <a:pt x="4119661" y="2093908"/>
                </a:cubicBezTo>
                <a:lnTo>
                  <a:pt x="4119661" y="1207073"/>
                </a:lnTo>
                <a:cubicBezTo>
                  <a:pt x="4119661" y="1160648"/>
                  <a:pt x="4157295" y="1123014"/>
                  <a:pt x="4203721" y="1123014"/>
                </a:cubicBezTo>
                <a:close/>
                <a:moveTo>
                  <a:pt x="2831148" y="1123014"/>
                </a:moveTo>
                <a:lnTo>
                  <a:pt x="3888136" y="1123014"/>
                </a:lnTo>
                <a:cubicBezTo>
                  <a:pt x="3934561" y="1123014"/>
                  <a:pt x="3972195" y="1160648"/>
                  <a:pt x="3972195" y="1207073"/>
                </a:cubicBezTo>
                <a:lnTo>
                  <a:pt x="3972195" y="2093908"/>
                </a:lnTo>
                <a:cubicBezTo>
                  <a:pt x="3972195" y="2140332"/>
                  <a:pt x="3934561" y="2177966"/>
                  <a:pt x="3888136" y="2177966"/>
                </a:cubicBezTo>
                <a:lnTo>
                  <a:pt x="2831148" y="2177966"/>
                </a:lnTo>
                <a:cubicBezTo>
                  <a:pt x="2784723" y="2177966"/>
                  <a:pt x="2747090" y="2140332"/>
                  <a:pt x="2747090" y="2093908"/>
                </a:cubicBezTo>
                <a:lnTo>
                  <a:pt x="2747090" y="1207073"/>
                </a:lnTo>
                <a:cubicBezTo>
                  <a:pt x="2747090" y="1160648"/>
                  <a:pt x="2784723" y="1123014"/>
                  <a:pt x="2831148" y="1123014"/>
                </a:cubicBezTo>
                <a:close/>
                <a:moveTo>
                  <a:pt x="1458577" y="1113286"/>
                </a:moveTo>
                <a:lnTo>
                  <a:pt x="2515565" y="1113286"/>
                </a:lnTo>
                <a:cubicBezTo>
                  <a:pt x="2561990" y="1113286"/>
                  <a:pt x="2599624" y="1150920"/>
                  <a:pt x="2599624" y="1197345"/>
                </a:cubicBezTo>
                <a:lnTo>
                  <a:pt x="2599624" y="2084179"/>
                </a:lnTo>
                <a:cubicBezTo>
                  <a:pt x="2599624" y="2130604"/>
                  <a:pt x="2561990" y="2168238"/>
                  <a:pt x="2515565" y="2168238"/>
                </a:cubicBezTo>
                <a:lnTo>
                  <a:pt x="1458577" y="2168238"/>
                </a:lnTo>
                <a:cubicBezTo>
                  <a:pt x="1412153" y="2168238"/>
                  <a:pt x="1374519" y="2130604"/>
                  <a:pt x="1374519" y="2084179"/>
                </a:cubicBezTo>
                <a:lnTo>
                  <a:pt x="1374519" y="1197345"/>
                </a:lnTo>
                <a:cubicBezTo>
                  <a:pt x="1374519" y="1150920"/>
                  <a:pt x="1412153" y="1113286"/>
                  <a:pt x="1458577" y="1113286"/>
                </a:cubicBezTo>
                <a:close/>
                <a:moveTo>
                  <a:pt x="96690" y="1113286"/>
                </a:moveTo>
                <a:lnTo>
                  <a:pt x="1153678" y="1113286"/>
                </a:lnTo>
                <a:cubicBezTo>
                  <a:pt x="1200103" y="1113286"/>
                  <a:pt x="1237737" y="1150920"/>
                  <a:pt x="1237737" y="1197345"/>
                </a:cubicBezTo>
                <a:lnTo>
                  <a:pt x="1237737" y="2084179"/>
                </a:lnTo>
                <a:cubicBezTo>
                  <a:pt x="1237737" y="2130604"/>
                  <a:pt x="1200103" y="2168238"/>
                  <a:pt x="1153678" y="2168238"/>
                </a:cubicBezTo>
                <a:lnTo>
                  <a:pt x="96690" y="2168238"/>
                </a:lnTo>
                <a:cubicBezTo>
                  <a:pt x="50265" y="2168238"/>
                  <a:pt x="12631" y="2130604"/>
                  <a:pt x="12631" y="2084179"/>
                </a:cubicBezTo>
                <a:lnTo>
                  <a:pt x="12631" y="1197345"/>
                </a:lnTo>
                <a:cubicBezTo>
                  <a:pt x="12631" y="1150920"/>
                  <a:pt x="50265" y="1113286"/>
                  <a:pt x="96690" y="1113286"/>
                </a:cubicBezTo>
                <a:close/>
                <a:moveTo>
                  <a:pt x="8321436" y="0"/>
                </a:moveTo>
                <a:lnTo>
                  <a:pt x="9378424" y="0"/>
                </a:lnTo>
                <a:cubicBezTo>
                  <a:pt x="9424849" y="0"/>
                  <a:pt x="9462483" y="37634"/>
                  <a:pt x="9462483" y="84059"/>
                </a:cubicBezTo>
                <a:lnTo>
                  <a:pt x="9462483" y="970893"/>
                </a:lnTo>
                <a:cubicBezTo>
                  <a:pt x="9462483" y="1017318"/>
                  <a:pt x="9424849" y="1054952"/>
                  <a:pt x="9378424" y="1054952"/>
                </a:cubicBezTo>
                <a:lnTo>
                  <a:pt x="8321436" y="1054952"/>
                </a:lnTo>
                <a:cubicBezTo>
                  <a:pt x="8275011" y="1054952"/>
                  <a:pt x="8237378" y="1017318"/>
                  <a:pt x="8237378" y="970893"/>
                </a:cubicBezTo>
                <a:lnTo>
                  <a:pt x="8237378" y="84059"/>
                </a:lnTo>
                <a:cubicBezTo>
                  <a:pt x="8237378" y="37634"/>
                  <a:pt x="8275011" y="0"/>
                  <a:pt x="8321436" y="0"/>
                </a:cubicBezTo>
                <a:close/>
                <a:moveTo>
                  <a:pt x="6948864" y="0"/>
                </a:moveTo>
                <a:lnTo>
                  <a:pt x="8005852" y="0"/>
                </a:lnTo>
                <a:cubicBezTo>
                  <a:pt x="8052277" y="0"/>
                  <a:pt x="8089911" y="37634"/>
                  <a:pt x="8089911" y="84059"/>
                </a:cubicBezTo>
                <a:lnTo>
                  <a:pt x="8089911" y="970893"/>
                </a:lnTo>
                <a:cubicBezTo>
                  <a:pt x="8089911" y="1017318"/>
                  <a:pt x="8052277" y="1054952"/>
                  <a:pt x="8005852" y="1054952"/>
                </a:cubicBezTo>
                <a:lnTo>
                  <a:pt x="6948864" y="1054952"/>
                </a:lnTo>
                <a:cubicBezTo>
                  <a:pt x="6902439" y="1054952"/>
                  <a:pt x="6864805" y="1017318"/>
                  <a:pt x="6864805" y="970893"/>
                </a:cubicBezTo>
                <a:lnTo>
                  <a:pt x="6864805" y="84059"/>
                </a:lnTo>
                <a:cubicBezTo>
                  <a:pt x="6864805" y="37634"/>
                  <a:pt x="6902439" y="0"/>
                  <a:pt x="6948864" y="0"/>
                </a:cubicBezTo>
                <a:close/>
                <a:moveTo>
                  <a:pt x="5576292" y="0"/>
                </a:moveTo>
                <a:lnTo>
                  <a:pt x="6633280" y="0"/>
                </a:lnTo>
                <a:cubicBezTo>
                  <a:pt x="6679705" y="0"/>
                  <a:pt x="6717339" y="37634"/>
                  <a:pt x="6717339" y="84059"/>
                </a:cubicBezTo>
                <a:lnTo>
                  <a:pt x="6717339" y="970893"/>
                </a:lnTo>
                <a:cubicBezTo>
                  <a:pt x="6717339" y="1017318"/>
                  <a:pt x="6679705" y="1054952"/>
                  <a:pt x="6633280" y="1054952"/>
                </a:cubicBezTo>
                <a:lnTo>
                  <a:pt x="5576292" y="1054952"/>
                </a:lnTo>
                <a:cubicBezTo>
                  <a:pt x="5529867" y="1054952"/>
                  <a:pt x="5492233" y="1017318"/>
                  <a:pt x="5492233" y="970893"/>
                </a:cubicBezTo>
                <a:lnTo>
                  <a:pt x="5492233" y="84059"/>
                </a:lnTo>
                <a:cubicBezTo>
                  <a:pt x="5492233" y="37634"/>
                  <a:pt x="5529867" y="0"/>
                  <a:pt x="5576292" y="0"/>
                </a:cubicBezTo>
                <a:close/>
                <a:moveTo>
                  <a:pt x="4203721" y="0"/>
                </a:moveTo>
                <a:lnTo>
                  <a:pt x="5260708" y="0"/>
                </a:lnTo>
                <a:cubicBezTo>
                  <a:pt x="5307133" y="0"/>
                  <a:pt x="5344767" y="37634"/>
                  <a:pt x="5344767" y="84059"/>
                </a:cubicBezTo>
                <a:lnTo>
                  <a:pt x="5344767" y="970893"/>
                </a:lnTo>
                <a:cubicBezTo>
                  <a:pt x="5344767" y="1017318"/>
                  <a:pt x="5307133" y="1054952"/>
                  <a:pt x="5260708" y="1054952"/>
                </a:cubicBezTo>
                <a:lnTo>
                  <a:pt x="4203721" y="1054952"/>
                </a:lnTo>
                <a:cubicBezTo>
                  <a:pt x="4157295" y="1054952"/>
                  <a:pt x="4119661" y="1017318"/>
                  <a:pt x="4119661" y="970893"/>
                </a:cubicBezTo>
                <a:lnTo>
                  <a:pt x="4119661" y="84059"/>
                </a:lnTo>
                <a:cubicBezTo>
                  <a:pt x="4119661" y="37634"/>
                  <a:pt x="4157295" y="0"/>
                  <a:pt x="4203721" y="0"/>
                </a:cubicBezTo>
                <a:close/>
                <a:moveTo>
                  <a:pt x="2831148" y="0"/>
                </a:moveTo>
                <a:lnTo>
                  <a:pt x="3888136" y="0"/>
                </a:lnTo>
                <a:cubicBezTo>
                  <a:pt x="3934561" y="0"/>
                  <a:pt x="3972195" y="37634"/>
                  <a:pt x="3972195" y="84059"/>
                </a:cubicBezTo>
                <a:lnTo>
                  <a:pt x="3972195" y="970893"/>
                </a:lnTo>
                <a:cubicBezTo>
                  <a:pt x="3972195" y="1017318"/>
                  <a:pt x="3934561" y="1054952"/>
                  <a:pt x="3888136" y="1054952"/>
                </a:cubicBezTo>
                <a:lnTo>
                  <a:pt x="2831148" y="1054952"/>
                </a:lnTo>
                <a:cubicBezTo>
                  <a:pt x="2784723" y="1054952"/>
                  <a:pt x="2747090" y="1017318"/>
                  <a:pt x="2747090" y="970893"/>
                </a:cubicBezTo>
                <a:lnTo>
                  <a:pt x="2747090" y="84059"/>
                </a:lnTo>
                <a:cubicBezTo>
                  <a:pt x="2747090" y="37634"/>
                  <a:pt x="2784723" y="0"/>
                  <a:pt x="2831148" y="0"/>
                </a:cubicBezTo>
                <a:close/>
                <a:moveTo>
                  <a:pt x="1458576" y="0"/>
                </a:moveTo>
                <a:lnTo>
                  <a:pt x="2515564" y="0"/>
                </a:lnTo>
                <a:cubicBezTo>
                  <a:pt x="2561989" y="0"/>
                  <a:pt x="2599624" y="37634"/>
                  <a:pt x="2599624" y="84059"/>
                </a:cubicBezTo>
                <a:lnTo>
                  <a:pt x="2599624" y="970893"/>
                </a:lnTo>
                <a:cubicBezTo>
                  <a:pt x="2599624" y="1017318"/>
                  <a:pt x="2561989" y="1054952"/>
                  <a:pt x="2515564" y="1054952"/>
                </a:cubicBezTo>
                <a:lnTo>
                  <a:pt x="1458576" y="1054952"/>
                </a:lnTo>
                <a:cubicBezTo>
                  <a:pt x="1412152" y="1054952"/>
                  <a:pt x="1374517" y="1017318"/>
                  <a:pt x="1374517" y="970893"/>
                </a:cubicBezTo>
                <a:lnTo>
                  <a:pt x="1374517" y="84059"/>
                </a:lnTo>
                <a:cubicBezTo>
                  <a:pt x="1374517" y="37634"/>
                  <a:pt x="1412152" y="0"/>
                  <a:pt x="1458576" y="0"/>
                </a:cubicBezTo>
                <a:close/>
                <a:moveTo>
                  <a:pt x="84059" y="0"/>
                </a:moveTo>
                <a:lnTo>
                  <a:pt x="1141047" y="0"/>
                </a:lnTo>
                <a:cubicBezTo>
                  <a:pt x="1187472" y="0"/>
                  <a:pt x="1225106" y="37634"/>
                  <a:pt x="1225106" y="84059"/>
                </a:cubicBezTo>
                <a:lnTo>
                  <a:pt x="1225106" y="970893"/>
                </a:lnTo>
                <a:cubicBezTo>
                  <a:pt x="1225106" y="1017318"/>
                  <a:pt x="1187472" y="1054952"/>
                  <a:pt x="1141047" y="1054952"/>
                </a:cubicBezTo>
                <a:lnTo>
                  <a:pt x="84059" y="1054952"/>
                </a:lnTo>
                <a:cubicBezTo>
                  <a:pt x="37634" y="1054952"/>
                  <a:pt x="0" y="1017318"/>
                  <a:pt x="0" y="970893"/>
                </a:cubicBezTo>
                <a:lnTo>
                  <a:pt x="0" y="84059"/>
                </a:lnTo>
                <a:cubicBezTo>
                  <a:pt x="0" y="37634"/>
                  <a:pt x="37634" y="0"/>
                  <a:pt x="84059" y="0"/>
                </a:cubicBezTo>
                <a:close/>
              </a:path>
            </a:pathLst>
          </a:custGeom>
        </p:spPr>
        <p:txBody>
          <a:bodyPr wrap="square">
            <a:noAutofit/>
          </a:bodyPr>
          <a:lstStyle/>
          <a:p>
            <a:endParaRPr lang="zh-CN" altLang="en-US"/>
          </a:p>
        </p:txBody>
      </p:sp>
    </p:spTree>
  </p:cSld>
  <p:clrMapOvr>
    <a:masterClrMapping/>
  </p:clrMapOvr>
  <p:transition spd="med"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6061039" y="1605019"/>
            <a:ext cx="2546387" cy="2049362"/>
          </a:xfrm>
          <a:custGeom>
            <a:avLst/>
            <a:gdLst>
              <a:gd name="connsiteX0" fmla="*/ 0 w 2546387"/>
              <a:gd name="connsiteY0" fmla="*/ 0 h 2049362"/>
              <a:gd name="connsiteX1" fmla="*/ 2546387 w 2546387"/>
              <a:gd name="connsiteY1" fmla="*/ 0 h 2049362"/>
              <a:gd name="connsiteX2" fmla="*/ 2546387 w 2546387"/>
              <a:gd name="connsiteY2" fmla="*/ 2049362 h 2049362"/>
              <a:gd name="connsiteX3" fmla="*/ 0 w 2546387"/>
              <a:gd name="connsiteY3" fmla="*/ 2049362 h 2049362"/>
            </a:gdLst>
            <a:ahLst/>
            <a:cxnLst>
              <a:cxn ang="0">
                <a:pos x="connsiteX0" y="connsiteY0"/>
              </a:cxn>
              <a:cxn ang="0">
                <a:pos x="connsiteX1" y="connsiteY1"/>
              </a:cxn>
              <a:cxn ang="0">
                <a:pos x="connsiteX2" y="connsiteY2"/>
              </a:cxn>
              <a:cxn ang="0">
                <a:pos x="connsiteX3" y="connsiteY3"/>
              </a:cxn>
            </a:cxnLst>
            <a:rect l="l" t="t" r="r" b="b"/>
            <a:pathLst>
              <a:path w="2546387" h="2049362">
                <a:moveTo>
                  <a:pt x="0" y="0"/>
                </a:moveTo>
                <a:lnTo>
                  <a:pt x="2546387" y="0"/>
                </a:lnTo>
                <a:lnTo>
                  <a:pt x="2546387" y="2049362"/>
                </a:lnTo>
                <a:lnTo>
                  <a:pt x="0" y="2049362"/>
                </a:lnTo>
                <a:close/>
              </a:path>
            </a:pathLst>
          </a:custGeom>
          <a:solidFill>
            <a:schemeClr val="tx1">
              <a:lumMod val="50000"/>
              <a:lumOff val="50000"/>
            </a:schemeClr>
          </a:solid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任意多边形: 形状 11"/>
          <p:cNvSpPr>
            <a:spLocks noGrp="1"/>
          </p:cNvSpPr>
          <p:nvPr>
            <p:ph type="pic" sz="quarter" idx="11"/>
          </p:nvPr>
        </p:nvSpPr>
        <p:spPr>
          <a:xfrm>
            <a:off x="5042623" y="3513555"/>
            <a:ext cx="2036832" cy="1638654"/>
          </a:xfrm>
          <a:custGeom>
            <a:avLst/>
            <a:gdLst>
              <a:gd name="connsiteX0" fmla="*/ 0 w 2036832"/>
              <a:gd name="connsiteY0" fmla="*/ 0 h 1638654"/>
              <a:gd name="connsiteX1" fmla="*/ 2036832 w 2036832"/>
              <a:gd name="connsiteY1" fmla="*/ 0 h 1638654"/>
              <a:gd name="connsiteX2" fmla="*/ 2036832 w 2036832"/>
              <a:gd name="connsiteY2" fmla="*/ 1638654 h 1638654"/>
              <a:gd name="connsiteX3" fmla="*/ 0 w 2036832"/>
              <a:gd name="connsiteY3" fmla="*/ 1638654 h 1638654"/>
            </a:gdLst>
            <a:ahLst/>
            <a:cxnLst>
              <a:cxn ang="0">
                <a:pos x="connsiteX0" y="connsiteY0"/>
              </a:cxn>
              <a:cxn ang="0">
                <a:pos x="connsiteX1" y="connsiteY1"/>
              </a:cxn>
              <a:cxn ang="0">
                <a:pos x="connsiteX2" y="connsiteY2"/>
              </a:cxn>
              <a:cxn ang="0">
                <a:pos x="connsiteX3" y="connsiteY3"/>
              </a:cxn>
            </a:cxnLst>
            <a:rect l="l" t="t" r="r" b="b"/>
            <a:pathLst>
              <a:path w="2036832" h="1638654">
                <a:moveTo>
                  <a:pt x="0" y="0"/>
                </a:moveTo>
                <a:lnTo>
                  <a:pt x="2036832" y="0"/>
                </a:lnTo>
                <a:lnTo>
                  <a:pt x="2036832" y="1638654"/>
                </a:lnTo>
                <a:lnTo>
                  <a:pt x="0" y="1638654"/>
                </a:lnTo>
                <a:close/>
              </a:path>
            </a:pathLst>
          </a:custGeom>
          <a:solidFill>
            <a:schemeClr val="tx1">
              <a:lumMod val="50000"/>
              <a:lumOff val="50000"/>
            </a:schemeClr>
          </a:solid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任意多边形: 形状 12"/>
          <p:cNvSpPr>
            <a:spLocks noGrp="1"/>
          </p:cNvSpPr>
          <p:nvPr>
            <p:ph type="pic" sz="quarter" idx="12"/>
          </p:nvPr>
        </p:nvSpPr>
        <p:spPr>
          <a:xfrm>
            <a:off x="7797206" y="3381375"/>
            <a:ext cx="3081004" cy="2549172"/>
          </a:xfrm>
          <a:custGeom>
            <a:avLst/>
            <a:gdLst>
              <a:gd name="connsiteX0" fmla="*/ 0 w 3081004"/>
              <a:gd name="connsiteY0" fmla="*/ 0 h 2549172"/>
              <a:gd name="connsiteX1" fmla="*/ 3081004 w 3081004"/>
              <a:gd name="connsiteY1" fmla="*/ 0 h 2549172"/>
              <a:gd name="connsiteX2" fmla="*/ 3081004 w 3081004"/>
              <a:gd name="connsiteY2" fmla="*/ 2549172 h 2549172"/>
              <a:gd name="connsiteX3" fmla="*/ 0 w 3081004"/>
              <a:gd name="connsiteY3" fmla="*/ 2549172 h 2549172"/>
            </a:gdLst>
            <a:ahLst/>
            <a:cxnLst>
              <a:cxn ang="0">
                <a:pos x="connsiteX0" y="connsiteY0"/>
              </a:cxn>
              <a:cxn ang="0">
                <a:pos x="connsiteX1" y="connsiteY1"/>
              </a:cxn>
              <a:cxn ang="0">
                <a:pos x="connsiteX2" y="connsiteY2"/>
              </a:cxn>
              <a:cxn ang="0">
                <a:pos x="connsiteX3" y="connsiteY3"/>
              </a:cxn>
            </a:cxnLst>
            <a:rect l="l" t="t" r="r" b="b"/>
            <a:pathLst>
              <a:path w="3081004" h="2549172">
                <a:moveTo>
                  <a:pt x="0" y="0"/>
                </a:moveTo>
                <a:lnTo>
                  <a:pt x="3081004" y="0"/>
                </a:lnTo>
                <a:lnTo>
                  <a:pt x="3081004" y="2549172"/>
                </a:lnTo>
                <a:lnTo>
                  <a:pt x="0" y="2549172"/>
                </a:lnTo>
                <a:close/>
              </a:path>
            </a:pathLst>
          </a:custGeom>
          <a:solidFill>
            <a:schemeClr val="tx1">
              <a:lumMod val="50000"/>
              <a:lumOff val="50000"/>
            </a:schemeClr>
          </a:solid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transition spd="med"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569398" y="2225407"/>
            <a:ext cx="2830844" cy="3344863"/>
          </a:xfrm>
          <a:custGeom>
            <a:avLst/>
            <a:gdLst>
              <a:gd name="connsiteX0" fmla="*/ 0 w 2830844"/>
              <a:gd name="connsiteY0" fmla="*/ 0 h 3344863"/>
              <a:gd name="connsiteX1" fmla="*/ 2830844 w 2830844"/>
              <a:gd name="connsiteY1" fmla="*/ 0 h 3344863"/>
              <a:gd name="connsiteX2" fmla="*/ 2830844 w 2830844"/>
              <a:gd name="connsiteY2" fmla="*/ 3344863 h 3344863"/>
              <a:gd name="connsiteX3" fmla="*/ 0 w 2830844"/>
              <a:gd name="connsiteY3" fmla="*/ 3344863 h 3344863"/>
            </a:gdLst>
            <a:ahLst/>
            <a:cxnLst>
              <a:cxn ang="0">
                <a:pos x="connsiteX0" y="connsiteY0"/>
              </a:cxn>
              <a:cxn ang="0">
                <a:pos x="connsiteX1" y="connsiteY1"/>
              </a:cxn>
              <a:cxn ang="0">
                <a:pos x="connsiteX2" y="connsiteY2"/>
              </a:cxn>
              <a:cxn ang="0">
                <a:pos x="connsiteX3" y="connsiteY3"/>
              </a:cxn>
            </a:cxnLst>
            <a:rect l="l" t="t" r="r" b="b"/>
            <a:pathLst>
              <a:path w="2830844" h="3344863">
                <a:moveTo>
                  <a:pt x="0" y="0"/>
                </a:moveTo>
                <a:lnTo>
                  <a:pt x="2830844" y="0"/>
                </a:lnTo>
                <a:lnTo>
                  <a:pt x="2830844" y="3344863"/>
                </a:lnTo>
                <a:lnTo>
                  <a:pt x="0" y="3344863"/>
                </a:ln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4687908" y="2225407"/>
            <a:ext cx="2830844" cy="3344863"/>
          </a:xfrm>
          <a:custGeom>
            <a:avLst/>
            <a:gdLst>
              <a:gd name="connsiteX0" fmla="*/ 0 w 2830844"/>
              <a:gd name="connsiteY0" fmla="*/ 0 h 3344863"/>
              <a:gd name="connsiteX1" fmla="*/ 2830844 w 2830844"/>
              <a:gd name="connsiteY1" fmla="*/ 0 h 3344863"/>
              <a:gd name="connsiteX2" fmla="*/ 2830844 w 2830844"/>
              <a:gd name="connsiteY2" fmla="*/ 3344863 h 3344863"/>
              <a:gd name="connsiteX3" fmla="*/ 0 w 2830844"/>
              <a:gd name="connsiteY3" fmla="*/ 3344863 h 3344863"/>
            </a:gdLst>
            <a:ahLst/>
            <a:cxnLst>
              <a:cxn ang="0">
                <a:pos x="connsiteX0" y="connsiteY0"/>
              </a:cxn>
              <a:cxn ang="0">
                <a:pos x="connsiteX1" y="connsiteY1"/>
              </a:cxn>
              <a:cxn ang="0">
                <a:pos x="connsiteX2" y="connsiteY2"/>
              </a:cxn>
              <a:cxn ang="0">
                <a:pos x="connsiteX3" y="connsiteY3"/>
              </a:cxn>
            </a:cxnLst>
            <a:rect l="l" t="t" r="r" b="b"/>
            <a:pathLst>
              <a:path w="2830844" h="3344863">
                <a:moveTo>
                  <a:pt x="0" y="0"/>
                </a:moveTo>
                <a:lnTo>
                  <a:pt x="2830844" y="0"/>
                </a:lnTo>
                <a:lnTo>
                  <a:pt x="2830844" y="3344863"/>
                </a:lnTo>
                <a:lnTo>
                  <a:pt x="0" y="3344863"/>
                </a:ln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791760" y="2225407"/>
            <a:ext cx="2830844" cy="3344863"/>
          </a:xfrm>
          <a:custGeom>
            <a:avLst/>
            <a:gdLst>
              <a:gd name="connsiteX0" fmla="*/ 0 w 2830844"/>
              <a:gd name="connsiteY0" fmla="*/ 0 h 3344863"/>
              <a:gd name="connsiteX1" fmla="*/ 2830844 w 2830844"/>
              <a:gd name="connsiteY1" fmla="*/ 0 h 3344863"/>
              <a:gd name="connsiteX2" fmla="*/ 2830844 w 2830844"/>
              <a:gd name="connsiteY2" fmla="*/ 3344863 h 3344863"/>
              <a:gd name="connsiteX3" fmla="*/ 0 w 2830844"/>
              <a:gd name="connsiteY3" fmla="*/ 3344863 h 3344863"/>
            </a:gdLst>
            <a:ahLst/>
            <a:cxnLst>
              <a:cxn ang="0">
                <a:pos x="connsiteX0" y="connsiteY0"/>
              </a:cxn>
              <a:cxn ang="0">
                <a:pos x="connsiteX1" y="connsiteY1"/>
              </a:cxn>
              <a:cxn ang="0">
                <a:pos x="connsiteX2" y="connsiteY2"/>
              </a:cxn>
              <a:cxn ang="0">
                <a:pos x="connsiteX3" y="connsiteY3"/>
              </a:cxn>
            </a:cxnLst>
            <a:rect l="l" t="t" r="r" b="b"/>
            <a:pathLst>
              <a:path w="2830844" h="3344863">
                <a:moveTo>
                  <a:pt x="0" y="0"/>
                </a:moveTo>
                <a:lnTo>
                  <a:pt x="2830844" y="0"/>
                </a:lnTo>
                <a:lnTo>
                  <a:pt x="2830844" y="3344863"/>
                </a:lnTo>
                <a:lnTo>
                  <a:pt x="0" y="3344863"/>
                </a:lnTo>
                <a:close/>
              </a:path>
            </a:pathLst>
          </a:custGeom>
        </p:spPr>
        <p:txBody>
          <a:bodyPr wrap="square">
            <a:noAutofit/>
          </a:bodyPr>
          <a:lstStyle/>
          <a:p>
            <a:endParaRPr lang="zh-CN" altLang="en-US"/>
          </a:p>
        </p:txBody>
      </p:sp>
    </p:spTree>
  </p:cSld>
  <p:clrMapOvr>
    <a:masterClrMapping/>
  </p:clrMapOvr>
  <p:transition spd="med"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997413" y="1448998"/>
            <a:ext cx="8197174" cy="3413125"/>
          </a:xfrm>
          <a:custGeom>
            <a:avLst/>
            <a:gdLst>
              <a:gd name="connsiteX0" fmla="*/ 194719 w 8197174"/>
              <a:gd name="connsiteY0" fmla="*/ 0 h 3413125"/>
              <a:gd name="connsiteX1" fmla="*/ 8002455 w 8197174"/>
              <a:gd name="connsiteY1" fmla="*/ 0 h 3413125"/>
              <a:gd name="connsiteX2" fmla="*/ 8197174 w 8197174"/>
              <a:gd name="connsiteY2" fmla="*/ 194719 h 3413125"/>
              <a:gd name="connsiteX3" fmla="*/ 8197174 w 8197174"/>
              <a:gd name="connsiteY3" fmla="*/ 3218406 h 3413125"/>
              <a:gd name="connsiteX4" fmla="*/ 8002455 w 8197174"/>
              <a:gd name="connsiteY4" fmla="*/ 3413125 h 3413125"/>
              <a:gd name="connsiteX5" fmla="*/ 194719 w 8197174"/>
              <a:gd name="connsiteY5" fmla="*/ 3413125 h 3413125"/>
              <a:gd name="connsiteX6" fmla="*/ 0 w 8197174"/>
              <a:gd name="connsiteY6" fmla="*/ 3218406 h 3413125"/>
              <a:gd name="connsiteX7" fmla="*/ 0 w 8197174"/>
              <a:gd name="connsiteY7" fmla="*/ 194719 h 3413125"/>
              <a:gd name="connsiteX8" fmla="*/ 194719 w 8197174"/>
              <a:gd name="connsiteY8" fmla="*/ 0 h 341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174" h="3413125">
                <a:moveTo>
                  <a:pt x="194719" y="0"/>
                </a:moveTo>
                <a:lnTo>
                  <a:pt x="8002455" y="0"/>
                </a:lnTo>
                <a:cubicBezTo>
                  <a:pt x="8109995" y="0"/>
                  <a:pt x="8197174" y="87179"/>
                  <a:pt x="8197174" y="194719"/>
                </a:cubicBezTo>
                <a:lnTo>
                  <a:pt x="8197174" y="3218406"/>
                </a:lnTo>
                <a:cubicBezTo>
                  <a:pt x="8197174" y="3325946"/>
                  <a:pt x="8109995" y="3413125"/>
                  <a:pt x="8002455" y="3413125"/>
                </a:cubicBezTo>
                <a:lnTo>
                  <a:pt x="194719" y="3413125"/>
                </a:lnTo>
                <a:cubicBezTo>
                  <a:pt x="87179" y="3413125"/>
                  <a:pt x="0" y="3325946"/>
                  <a:pt x="0" y="3218406"/>
                </a:cubicBezTo>
                <a:lnTo>
                  <a:pt x="0" y="194719"/>
                </a:lnTo>
                <a:cubicBezTo>
                  <a:pt x="0" y="87179"/>
                  <a:pt x="87179" y="0"/>
                  <a:pt x="194719" y="0"/>
                </a:cubicBezTo>
                <a:close/>
              </a:path>
            </a:pathLst>
          </a:custGeom>
          <a:ln w="19050">
            <a:solidFill>
              <a:schemeClr val="accent1"/>
            </a:solidFill>
          </a:ln>
        </p:spPr>
        <p:txBody>
          <a:bodyPr wrap="square">
            <a:noAutofit/>
          </a:bodyPr>
          <a:lstStyle/>
          <a:p>
            <a:endParaRPr lang="zh-CN" altLang="en-US"/>
          </a:p>
        </p:txBody>
      </p:sp>
    </p:spTree>
  </p:cSld>
  <p:clrMapOvr>
    <a:masterClrMapping/>
  </p:clrMapOvr>
  <p:transition spd="med"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370859" y="2239169"/>
            <a:ext cx="2731241" cy="1895475"/>
          </a:xfrm>
          <a:custGeom>
            <a:avLst/>
            <a:gdLst>
              <a:gd name="connsiteX0" fmla="*/ 0 w 2731241"/>
              <a:gd name="connsiteY0" fmla="*/ 0 h 1895475"/>
              <a:gd name="connsiteX1" fmla="*/ 2731241 w 2731241"/>
              <a:gd name="connsiteY1" fmla="*/ 0 h 1895475"/>
              <a:gd name="connsiteX2" fmla="*/ 2731241 w 2731241"/>
              <a:gd name="connsiteY2" fmla="*/ 1895475 h 1895475"/>
              <a:gd name="connsiteX3" fmla="*/ 0 w 2731241"/>
              <a:gd name="connsiteY3" fmla="*/ 1895475 h 1895475"/>
            </a:gdLst>
            <a:ahLst/>
            <a:cxnLst>
              <a:cxn ang="0">
                <a:pos x="connsiteX0" y="connsiteY0"/>
              </a:cxn>
              <a:cxn ang="0">
                <a:pos x="connsiteX1" y="connsiteY1"/>
              </a:cxn>
              <a:cxn ang="0">
                <a:pos x="connsiteX2" y="connsiteY2"/>
              </a:cxn>
              <a:cxn ang="0">
                <a:pos x="connsiteX3" y="connsiteY3"/>
              </a:cxn>
            </a:cxnLst>
            <a:rect l="l" t="t" r="r" b="b"/>
            <a:pathLst>
              <a:path w="2731241" h="1895475">
                <a:moveTo>
                  <a:pt x="0" y="0"/>
                </a:moveTo>
                <a:lnTo>
                  <a:pt x="2731241" y="0"/>
                </a:lnTo>
                <a:lnTo>
                  <a:pt x="2731241" y="1895475"/>
                </a:lnTo>
                <a:lnTo>
                  <a:pt x="0" y="1895475"/>
                </a:lnTo>
                <a:close/>
              </a:path>
            </a:pathLst>
          </a:custGeom>
          <a:solidFill>
            <a:schemeClr val="accent3"/>
          </a:solidFill>
          <a:ln w="76200">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dirty="0">
                <a:solidFill>
                  <a:schemeClr val="lt1"/>
                </a:solidFill>
              </a:defRPr>
            </a:lvl1pPr>
          </a:lstStyle>
          <a:p>
            <a:pPr marL="0" lvl="0" algn="ctr"/>
            <a:endParaRPr lang="zh-CN" altLang="en-US" dirty="0"/>
          </a:p>
        </p:txBody>
      </p:sp>
      <p:sp>
        <p:nvSpPr>
          <p:cNvPr id="15" name="任意多边形: 形状 14"/>
          <p:cNvSpPr>
            <a:spLocks noGrp="1"/>
          </p:cNvSpPr>
          <p:nvPr>
            <p:ph type="pic" sz="quarter" idx="11"/>
          </p:nvPr>
        </p:nvSpPr>
        <p:spPr>
          <a:xfrm>
            <a:off x="4270376" y="4045744"/>
            <a:ext cx="2551113" cy="1895475"/>
          </a:xfrm>
          <a:custGeom>
            <a:avLst/>
            <a:gdLst>
              <a:gd name="connsiteX0" fmla="*/ 0 w 2551113"/>
              <a:gd name="connsiteY0" fmla="*/ 0 h 1895475"/>
              <a:gd name="connsiteX1" fmla="*/ 2551113 w 2551113"/>
              <a:gd name="connsiteY1" fmla="*/ 0 h 1895475"/>
              <a:gd name="connsiteX2" fmla="*/ 2551113 w 2551113"/>
              <a:gd name="connsiteY2" fmla="*/ 1895475 h 1895475"/>
              <a:gd name="connsiteX3" fmla="*/ 0 w 2551113"/>
              <a:gd name="connsiteY3" fmla="*/ 1895475 h 1895475"/>
            </a:gdLst>
            <a:ahLst/>
            <a:cxnLst>
              <a:cxn ang="0">
                <a:pos x="connsiteX0" y="connsiteY0"/>
              </a:cxn>
              <a:cxn ang="0">
                <a:pos x="connsiteX1" y="connsiteY1"/>
              </a:cxn>
              <a:cxn ang="0">
                <a:pos x="connsiteX2" y="connsiteY2"/>
              </a:cxn>
              <a:cxn ang="0">
                <a:pos x="connsiteX3" y="connsiteY3"/>
              </a:cxn>
            </a:cxnLst>
            <a:rect l="l" t="t" r="r" b="b"/>
            <a:pathLst>
              <a:path w="2551113" h="1895475">
                <a:moveTo>
                  <a:pt x="0" y="0"/>
                </a:moveTo>
                <a:lnTo>
                  <a:pt x="2551113" y="0"/>
                </a:lnTo>
                <a:lnTo>
                  <a:pt x="2551113" y="1895475"/>
                </a:lnTo>
                <a:lnTo>
                  <a:pt x="0" y="1895475"/>
                </a:lnTo>
                <a:close/>
              </a:path>
            </a:pathLst>
          </a:custGeom>
          <a:solidFill>
            <a:schemeClr val="accent3"/>
          </a:solidFill>
          <a:ln w="76200">
            <a:solidFill>
              <a:schemeClr val="accent1">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4" name="任意多边形: 形状 13"/>
          <p:cNvSpPr>
            <a:spLocks noGrp="1"/>
          </p:cNvSpPr>
          <p:nvPr>
            <p:ph type="pic" sz="quarter" idx="12"/>
          </p:nvPr>
        </p:nvSpPr>
        <p:spPr>
          <a:xfrm>
            <a:off x="7450138" y="1847057"/>
            <a:ext cx="3405930" cy="3248025"/>
          </a:xfrm>
          <a:custGeom>
            <a:avLst/>
            <a:gdLst>
              <a:gd name="connsiteX0" fmla="*/ 0 w 3405930"/>
              <a:gd name="connsiteY0" fmla="*/ 0 h 3248025"/>
              <a:gd name="connsiteX1" fmla="*/ 3405930 w 3405930"/>
              <a:gd name="connsiteY1" fmla="*/ 0 h 3248025"/>
              <a:gd name="connsiteX2" fmla="*/ 3405930 w 3405930"/>
              <a:gd name="connsiteY2" fmla="*/ 3248025 h 3248025"/>
              <a:gd name="connsiteX3" fmla="*/ 0 w 3405930"/>
              <a:gd name="connsiteY3" fmla="*/ 3248025 h 3248025"/>
            </a:gdLst>
            <a:ahLst/>
            <a:cxnLst>
              <a:cxn ang="0">
                <a:pos x="connsiteX0" y="connsiteY0"/>
              </a:cxn>
              <a:cxn ang="0">
                <a:pos x="connsiteX1" y="connsiteY1"/>
              </a:cxn>
              <a:cxn ang="0">
                <a:pos x="connsiteX2" y="connsiteY2"/>
              </a:cxn>
              <a:cxn ang="0">
                <a:pos x="connsiteX3" y="connsiteY3"/>
              </a:cxn>
            </a:cxnLst>
            <a:rect l="l" t="t" r="r" b="b"/>
            <a:pathLst>
              <a:path w="3405930" h="3248025">
                <a:moveTo>
                  <a:pt x="0" y="0"/>
                </a:moveTo>
                <a:lnTo>
                  <a:pt x="3405930" y="0"/>
                </a:lnTo>
                <a:lnTo>
                  <a:pt x="3405930" y="3248025"/>
                </a:lnTo>
                <a:lnTo>
                  <a:pt x="0" y="3248025"/>
                </a:lnTo>
                <a:close/>
              </a:path>
            </a:pathLst>
          </a:custGeom>
          <a:solidFill>
            <a:schemeClr val="accent3"/>
          </a:solidFill>
          <a:ln w="762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transition spd="med"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8.xml"/><Relationship Id="rId5" Type="http://schemas.openxmlformats.org/officeDocument/2006/relationships/tags" Target="../tags/tag61.xml"/><Relationship Id="rId4" Type="http://schemas.openxmlformats.org/officeDocument/2006/relationships/image" Target="../media/image7.jpeg"/><Relationship Id="rId3"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s>
</file>

<file path=ppt/slides/_rels/slide1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image" Target="../media/image2.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6" Type="http://schemas.openxmlformats.org/officeDocument/2006/relationships/notesSlide" Target="../notesSlides/notesSlide11.xml"/><Relationship Id="rId15" Type="http://schemas.openxmlformats.org/officeDocument/2006/relationships/slideLayout" Target="../slideLayouts/slideLayout3.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4" Type="http://schemas.openxmlformats.org/officeDocument/2006/relationships/notesSlide" Target="../notesSlides/notesSlide12.xml"/><Relationship Id="rId23" Type="http://schemas.openxmlformats.org/officeDocument/2006/relationships/slideLayout" Target="../slideLayouts/slideLayout3.xml"/><Relationship Id="rId22" Type="http://schemas.openxmlformats.org/officeDocument/2006/relationships/tags" Target="../tags/tag95.xml"/><Relationship Id="rId21" Type="http://schemas.openxmlformats.org/officeDocument/2006/relationships/image" Target="../media/image2.png"/><Relationship Id="rId20" Type="http://schemas.openxmlformats.org/officeDocument/2006/relationships/tags" Target="../tags/tag94.xml"/><Relationship Id="rId2" Type="http://schemas.openxmlformats.org/officeDocument/2006/relationships/tags" Target="../tags/tag76.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image" Target="../media/image2.png"/><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4" Type="http://schemas.openxmlformats.org/officeDocument/2006/relationships/notesSlide" Target="../notesSlides/notesSlide13.xml"/><Relationship Id="rId13" Type="http://schemas.openxmlformats.org/officeDocument/2006/relationships/slideLayout" Target="../slideLayouts/slideLayout3.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9" Type="http://schemas.openxmlformats.org/officeDocument/2006/relationships/notesSlide" Target="../notesSlides/notesSlide15.xml"/><Relationship Id="rId18" Type="http://schemas.openxmlformats.org/officeDocument/2006/relationships/slideLayout" Target="../slideLayouts/slideLayout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3.xml"/><Relationship Id="rId7" Type="http://schemas.openxmlformats.org/officeDocument/2006/relationships/tags" Target="../tags/tag128.xml"/><Relationship Id="rId6" Type="http://schemas.openxmlformats.org/officeDocument/2006/relationships/image" Target="../media/image2.png"/><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7.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image" Target="../media/image9.jpeg"/><Relationship Id="rId7" Type="http://schemas.openxmlformats.org/officeDocument/2006/relationships/image" Target="../media/image8.jpeg"/><Relationship Id="rId6" Type="http://schemas.openxmlformats.org/officeDocument/2006/relationships/image" Target="../media/image2.png"/><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2" Type="http://schemas.openxmlformats.org/officeDocument/2006/relationships/notesSlide" Target="../notesSlides/notesSlide17.xml"/><Relationship Id="rId11" Type="http://schemas.openxmlformats.org/officeDocument/2006/relationships/slideLayout" Target="../slideLayouts/slideLayout9.xml"/><Relationship Id="rId10" Type="http://schemas.openxmlformats.org/officeDocument/2006/relationships/tags" Target="../tags/tag134.xml"/><Relationship Id="rId1" Type="http://schemas.openxmlformats.org/officeDocument/2006/relationships/tags" Target="../tags/tag129.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4.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tags" Target="../tags/tag1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7.jpeg"/><Relationship Id="rId2" Type="http://schemas.openxmlformats.org/officeDocument/2006/relationships/image" Target="../media/image12.jpeg"/><Relationship Id="rId13" Type="http://schemas.openxmlformats.org/officeDocument/2006/relationships/notesSlide" Target="../notesSlides/notesSlide20.xml"/><Relationship Id="rId12" Type="http://schemas.openxmlformats.org/officeDocument/2006/relationships/slideLayout" Target="../slideLayouts/slideLayout7.xml"/><Relationship Id="rId11" Type="http://schemas.openxmlformats.org/officeDocument/2006/relationships/tags" Target="../tags/tag145.xml"/><Relationship Id="rId10" Type="http://schemas.openxmlformats.org/officeDocument/2006/relationships/image" Target="../media/image2.pn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2" Type="http://schemas.openxmlformats.org/officeDocument/2006/relationships/notesSlide" Target="../notesSlides/notesSlide21.xml"/><Relationship Id="rId11" Type="http://schemas.openxmlformats.org/officeDocument/2006/relationships/slideLayout" Target="../slideLayouts/slideLayout3.xml"/><Relationship Id="rId10" Type="http://schemas.openxmlformats.org/officeDocument/2006/relationships/tags" Target="../tags/tag154.xml"/><Relationship Id="rId1" Type="http://schemas.openxmlformats.org/officeDocument/2006/relationships/tags" Target="../tags/tag146.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6.xml"/><Relationship Id="rId5" Type="http://schemas.openxmlformats.org/officeDocument/2006/relationships/tags" Target="../tags/tag155.xml"/><Relationship Id="rId4" Type="http://schemas.openxmlformats.org/officeDocument/2006/relationships/image" Target="../media/image7.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5" Type="http://schemas.openxmlformats.org/officeDocument/2006/relationships/notesSlide" Target="../notesSlides/notesSlide23.xml"/><Relationship Id="rId54" Type="http://schemas.openxmlformats.org/officeDocument/2006/relationships/slideLayout" Target="../slideLayouts/slideLayout3.xml"/><Relationship Id="rId53" Type="http://schemas.openxmlformats.org/officeDocument/2006/relationships/tags" Target="../tags/tag207.xml"/><Relationship Id="rId52" Type="http://schemas.openxmlformats.org/officeDocument/2006/relationships/image" Target="../media/image2.png"/><Relationship Id="rId51" Type="http://schemas.openxmlformats.org/officeDocument/2006/relationships/tags" Target="../tags/tag206.xml"/><Relationship Id="rId50" Type="http://schemas.openxmlformats.org/officeDocument/2006/relationships/tags" Target="../tags/tag205.xml"/><Relationship Id="rId5" Type="http://schemas.openxmlformats.org/officeDocument/2006/relationships/tags" Target="../tags/tag160.xml"/><Relationship Id="rId49" Type="http://schemas.openxmlformats.org/officeDocument/2006/relationships/tags" Target="../tags/tag204.xml"/><Relationship Id="rId48" Type="http://schemas.openxmlformats.org/officeDocument/2006/relationships/tags" Target="../tags/tag203.xml"/><Relationship Id="rId47" Type="http://schemas.openxmlformats.org/officeDocument/2006/relationships/tags" Target="../tags/tag202.xml"/><Relationship Id="rId46" Type="http://schemas.openxmlformats.org/officeDocument/2006/relationships/tags" Target="../tags/tag201.xml"/><Relationship Id="rId45" Type="http://schemas.openxmlformats.org/officeDocument/2006/relationships/tags" Target="../tags/tag200.xml"/><Relationship Id="rId44" Type="http://schemas.openxmlformats.org/officeDocument/2006/relationships/tags" Target="../tags/tag199.xml"/><Relationship Id="rId43" Type="http://schemas.openxmlformats.org/officeDocument/2006/relationships/tags" Target="../tags/tag198.xml"/><Relationship Id="rId42" Type="http://schemas.openxmlformats.org/officeDocument/2006/relationships/tags" Target="../tags/tag197.xml"/><Relationship Id="rId41" Type="http://schemas.openxmlformats.org/officeDocument/2006/relationships/tags" Target="../tags/tag196.xml"/><Relationship Id="rId40" Type="http://schemas.openxmlformats.org/officeDocument/2006/relationships/tags" Target="../tags/tag195.xml"/><Relationship Id="rId4" Type="http://schemas.openxmlformats.org/officeDocument/2006/relationships/tags" Target="../tags/tag159.xml"/><Relationship Id="rId39" Type="http://schemas.openxmlformats.org/officeDocument/2006/relationships/tags" Target="../tags/tag194.xml"/><Relationship Id="rId38" Type="http://schemas.openxmlformats.org/officeDocument/2006/relationships/tags" Target="../tags/tag193.xml"/><Relationship Id="rId37" Type="http://schemas.openxmlformats.org/officeDocument/2006/relationships/tags" Target="../tags/tag192.xml"/><Relationship Id="rId36" Type="http://schemas.openxmlformats.org/officeDocument/2006/relationships/tags" Target="../tags/tag191.xml"/><Relationship Id="rId35" Type="http://schemas.openxmlformats.org/officeDocument/2006/relationships/tags" Target="../tags/tag190.xml"/><Relationship Id="rId34" Type="http://schemas.openxmlformats.org/officeDocument/2006/relationships/tags" Target="../tags/tag189.xml"/><Relationship Id="rId33" Type="http://schemas.openxmlformats.org/officeDocument/2006/relationships/tags" Target="../tags/tag188.xml"/><Relationship Id="rId32" Type="http://schemas.openxmlformats.org/officeDocument/2006/relationships/tags" Target="../tags/tag187.xml"/><Relationship Id="rId31" Type="http://schemas.openxmlformats.org/officeDocument/2006/relationships/tags" Target="../tags/tag186.xml"/><Relationship Id="rId30" Type="http://schemas.openxmlformats.org/officeDocument/2006/relationships/tags" Target="../tags/tag185.xml"/><Relationship Id="rId3" Type="http://schemas.openxmlformats.org/officeDocument/2006/relationships/tags" Target="../tags/tag158.xml"/><Relationship Id="rId29" Type="http://schemas.openxmlformats.org/officeDocument/2006/relationships/tags" Target="../tags/tag184.xml"/><Relationship Id="rId28" Type="http://schemas.openxmlformats.org/officeDocument/2006/relationships/tags" Target="../tags/tag183.xml"/><Relationship Id="rId27" Type="http://schemas.openxmlformats.org/officeDocument/2006/relationships/tags" Target="../tags/tag182.xml"/><Relationship Id="rId26" Type="http://schemas.openxmlformats.org/officeDocument/2006/relationships/tags" Target="../tags/tag181.xml"/><Relationship Id="rId25" Type="http://schemas.openxmlformats.org/officeDocument/2006/relationships/tags" Target="../tags/tag180.xml"/><Relationship Id="rId24" Type="http://schemas.openxmlformats.org/officeDocument/2006/relationships/tags" Target="../tags/tag179.xml"/><Relationship Id="rId23" Type="http://schemas.openxmlformats.org/officeDocument/2006/relationships/tags" Target="../tags/tag178.xml"/><Relationship Id="rId22" Type="http://schemas.openxmlformats.org/officeDocument/2006/relationships/tags" Target="../tags/tag177.xml"/><Relationship Id="rId21" Type="http://schemas.openxmlformats.org/officeDocument/2006/relationships/tags" Target="../tags/tag176.xml"/><Relationship Id="rId20" Type="http://schemas.openxmlformats.org/officeDocument/2006/relationships/tags" Target="../tags/tag175.xml"/><Relationship Id="rId2" Type="http://schemas.openxmlformats.org/officeDocument/2006/relationships/tags" Target="../tags/tag157.xml"/><Relationship Id="rId19" Type="http://schemas.openxmlformats.org/officeDocument/2006/relationships/tags" Target="../tags/tag174.xml"/><Relationship Id="rId18" Type="http://schemas.openxmlformats.org/officeDocument/2006/relationships/tags" Target="../tags/tag173.xml"/><Relationship Id="rId17" Type="http://schemas.openxmlformats.org/officeDocument/2006/relationships/tags" Target="../tags/tag172.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5.xml"/><Relationship Id="rId5" Type="http://schemas.openxmlformats.org/officeDocument/2006/relationships/tags" Target="../tags/tag210.xml"/><Relationship Id="rId4" Type="http://schemas.openxmlformats.org/officeDocument/2006/relationships/image" Target="../media/image2.png"/><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4.xml"/><Relationship Id="rId12" Type="http://schemas.openxmlformats.org/officeDocument/2006/relationships/slideLayout" Target="../slideLayouts/slideLayout3.xml"/><Relationship Id="rId11" Type="http://schemas.openxmlformats.org/officeDocument/2006/relationships/tags" Target="../tags/tag10.xml"/><Relationship Id="rId10" Type="http://schemas.openxmlformats.org/officeDocument/2006/relationships/image" Target="../media/image2.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1" Type="http://schemas.openxmlformats.org/officeDocument/2006/relationships/notesSlide" Target="../notesSlides/notesSlide5.xml"/><Relationship Id="rId20" Type="http://schemas.openxmlformats.org/officeDocument/2006/relationships/slideLayout" Target="../slideLayouts/slideLayout3.xml"/><Relationship Id="rId2" Type="http://schemas.openxmlformats.org/officeDocument/2006/relationships/tags" Target="../tags/tag12.xml"/><Relationship Id="rId19" Type="http://schemas.openxmlformats.org/officeDocument/2006/relationships/tags" Target="../tags/tag28.xml"/><Relationship Id="rId18" Type="http://schemas.openxmlformats.org/officeDocument/2006/relationships/image" Target="../media/image2.png"/><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0" Type="http://schemas.openxmlformats.org/officeDocument/2006/relationships/notesSlide" Target="../notesSlides/notesSlide7.xml"/><Relationship Id="rId2" Type="http://schemas.openxmlformats.org/officeDocument/2006/relationships/tags" Target="../tags/tag29.xml"/><Relationship Id="rId19" Type="http://schemas.openxmlformats.org/officeDocument/2006/relationships/slideLayout" Target="../slideLayouts/slideLayout3.xml"/><Relationship Id="rId18" Type="http://schemas.openxmlformats.org/officeDocument/2006/relationships/tags" Target="../tags/tag45.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6" Type="http://schemas.openxmlformats.org/officeDocument/2006/relationships/notesSlide" Target="../notesSlides/notesSlide8.xml"/><Relationship Id="rId15" Type="http://schemas.openxmlformats.org/officeDocument/2006/relationships/slideLayout" Target="../slideLayouts/slideLayout3.xml"/><Relationship Id="rId14" Type="http://schemas.openxmlformats.org/officeDocument/2006/relationships/tags" Target="../tags/tag58.xml"/><Relationship Id="rId13" Type="http://schemas.openxmlformats.org/officeDocument/2006/relationships/image" Target="../media/image2.png"/><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41912" y="0"/>
            <a:ext cx="9816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950759" y="0"/>
            <a:ext cx="9816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59606" y="0"/>
            <a:ext cx="9816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568452" y="0"/>
            <a:ext cx="9816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a:stretch>
            <a:fillRect/>
          </a:stretch>
        </p:blipFill>
        <p:spPr>
          <a:xfrm>
            <a:off x="2212508" y="1755503"/>
            <a:ext cx="7766977" cy="3346994"/>
          </a:xfrm>
          <a:prstGeom prst="rect">
            <a:avLst/>
          </a:prstGeom>
        </p:spPr>
      </p:pic>
      <p:sp>
        <p:nvSpPr>
          <p:cNvPr id="18" name="文本框 17"/>
          <p:cNvSpPr txBox="1"/>
          <p:nvPr/>
        </p:nvSpPr>
        <p:spPr>
          <a:xfrm>
            <a:off x="2611713" y="2597051"/>
            <a:ext cx="6968575" cy="1107996"/>
          </a:xfrm>
          <a:prstGeom prst="rect">
            <a:avLst/>
          </a:prstGeom>
          <a:noFill/>
        </p:spPr>
        <p:txBody>
          <a:bodyPr wrap="none" rtlCol="0">
            <a:spAutoFit/>
          </a:bodyPr>
          <a:lstStyle/>
          <a:p>
            <a:pPr algn="ctr"/>
            <a:r>
              <a:rPr lang="zh-CN" altLang="en-US" sz="66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rPr>
              <a:t>教师课堂教学设计</a:t>
            </a:r>
            <a:endParaRPr lang="zh-CN" altLang="en-US" sz="66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endParaRPr>
          </a:p>
        </p:txBody>
      </p:sp>
      <p:sp>
        <p:nvSpPr>
          <p:cNvPr id="19" name="文本框 18"/>
          <p:cNvSpPr txBox="1"/>
          <p:nvPr/>
        </p:nvSpPr>
        <p:spPr>
          <a:xfrm>
            <a:off x="2803445" y="2319026"/>
            <a:ext cx="6585104" cy="373051"/>
          </a:xfrm>
          <a:prstGeom prst="rect">
            <a:avLst/>
          </a:prstGeom>
          <a:noFill/>
        </p:spPr>
        <p:txBody>
          <a:bodyPr wrap="square" rtlCol="0">
            <a:spAutoFit/>
          </a:bodyPr>
          <a:lstStyle/>
          <a:p>
            <a:pPr algn="ctr">
              <a:lnSpc>
                <a:spcPct val="114000"/>
              </a:lnSpc>
            </a:pPr>
            <a:r>
              <a:rPr lang="en-US" altLang="zh-CN" sz="1600" dirty="0">
                <a:solidFill>
                  <a:schemeClr val="bg1">
                    <a:lumMod val="65000"/>
                  </a:schemeClr>
                </a:solidFill>
                <a:ea typeface="汉仪趣黑W" panose="00020600040101010101" pitchFamily="18" charset="-122"/>
              </a:rPr>
              <a:t>T H I S T E M P L A T E D E S I G N E D  F O R  F E I  E R  S H E  J I</a:t>
            </a:r>
            <a:endParaRPr lang="en-US" altLang="zh-CN" sz="1600" dirty="0">
              <a:solidFill>
                <a:schemeClr val="bg1">
                  <a:lumMod val="65000"/>
                </a:schemeClr>
              </a:solidFill>
              <a:ea typeface="汉仪趣黑W" panose="00020600040101010101" pitchFamily="18" charset="-122"/>
            </a:endParaRPr>
          </a:p>
        </p:txBody>
      </p:sp>
      <p:sp>
        <p:nvSpPr>
          <p:cNvPr id="21" name="文本框 20"/>
          <p:cNvSpPr txBox="1"/>
          <p:nvPr/>
        </p:nvSpPr>
        <p:spPr>
          <a:xfrm>
            <a:off x="4322333" y="4111077"/>
            <a:ext cx="5964017" cy="398780"/>
          </a:xfrm>
          <a:prstGeom prst="rect">
            <a:avLst/>
          </a:prstGeom>
          <a:noFill/>
        </p:spPr>
        <p:txBody>
          <a:bodyPr wrap="square" rtlCol="0">
            <a:spAutoFit/>
          </a:bodyPr>
          <a:lstStyle/>
          <a:p>
            <a:r>
              <a:rPr lang="zh-CN" altLang="en-US" sz="2000" dirty="0" smtClean="0">
                <a:solidFill>
                  <a:schemeClr val="tx1">
                    <a:lumMod val="65000"/>
                    <a:lumOff val="35000"/>
                  </a:schemeClr>
                </a:solidFill>
                <a:latin typeface="幼圆" panose="02010509060101010101" pitchFamily="49" charset="-122"/>
                <a:ea typeface="幼圆" panose="02010509060101010101" pitchFamily="49" charset="-122"/>
              </a:rPr>
              <a:t>汇报人：小Q办公  汇报时间：</a:t>
            </a:r>
            <a:r>
              <a:rPr lang="en-US" altLang="zh-CN" sz="2000" dirty="0" smtClean="0">
                <a:solidFill>
                  <a:schemeClr val="tx1">
                    <a:lumMod val="65000"/>
                    <a:lumOff val="35000"/>
                  </a:schemeClr>
                </a:solidFill>
                <a:latin typeface="幼圆" panose="02010509060101010101" pitchFamily="49" charset="-122"/>
                <a:ea typeface="幼圆" panose="02010509060101010101" pitchFamily="49" charset="-122"/>
              </a:rPr>
              <a:t>202X</a:t>
            </a:r>
            <a:r>
              <a:rPr lang="zh-CN" altLang="en-US" sz="2000" dirty="0" smtClean="0">
                <a:solidFill>
                  <a:schemeClr val="tx1">
                    <a:lumMod val="65000"/>
                    <a:lumOff val="35000"/>
                  </a:schemeClr>
                </a:solidFill>
                <a:latin typeface="幼圆" panose="02010509060101010101" pitchFamily="49" charset="-122"/>
                <a:ea typeface="幼圆" panose="02010509060101010101" pitchFamily="49" charset="-122"/>
              </a:rPr>
              <a:t>年</a:t>
            </a:r>
            <a:r>
              <a:rPr lang="en-US" altLang="zh-CN" sz="2000" dirty="0" smtClean="0">
                <a:solidFill>
                  <a:schemeClr val="tx1">
                    <a:lumMod val="65000"/>
                    <a:lumOff val="35000"/>
                  </a:schemeClr>
                </a:solidFill>
                <a:latin typeface="幼圆" panose="02010509060101010101" pitchFamily="49" charset="-122"/>
                <a:ea typeface="幼圆" panose="02010509060101010101" pitchFamily="49" charset="-122"/>
              </a:rPr>
              <a:t>XX</a:t>
            </a:r>
            <a:r>
              <a:rPr lang="zh-CN" altLang="en-US" sz="2000" dirty="0" smtClean="0">
                <a:solidFill>
                  <a:schemeClr val="tx1">
                    <a:lumMod val="65000"/>
                    <a:lumOff val="35000"/>
                  </a:schemeClr>
                </a:solidFill>
                <a:latin typeface="幼圆" panose="02010509060101010101" pitchFamily="49" charset="-122"/>
                <a:ea typeface="幼圆" panose="02010509060101010101" pitchFamily="49" charset="-122"/>
              </a:rPr>
              <a:t>月</a:t>
            </a:r>
            <a:endParaRPr lang="zh-CN" altLang="en-US" sz="2000"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28" name="组合 27"/>
          <p:cNvGrpSpPr/>
          <p:nvPr/>
        </p:nvGrpSpPr>
        <p:grpSpPr>
          <a:xfrm>
            <a:off x="3801654" y="4057087"/>
            <a:ext cx="470387" cy="474623"/>
            <a:chOff x="5002206" y="4065502"/>
            <a:chExt cx="395980" cy="395980"/>
          </a:xfrm>
        </p:grpSpPr>
        <p:sp>
          <p:nvSpPr>
            <p:cNvPr id="20" name="椭圆 19"/>
            <p:cNvSpPr/>
            <p:nvPr/>
          </p:nvSpPr>
          <p:spPr>
            <a:xfrm>
              <a:off x="5002206" y="4065502"/>
              <a:ext cx="395980" cy="3959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2"/>
            <p:cNvSpPr/>
            <p:nvPr/>
          </p:nvSpPr>
          <p:spPr>
            <a:xfrm>
              <a:off x="5082158" y="4176543"/>
              <a:ext cx="236076" cy="210096"/>
            </a:xfrm>
            <a:custGeom>
              <a:avLst/>
              <a:gdLst>
                <a:gd name="connsiteX0" fmla="*/ 276225 w 331788"/>
                <a:gd name="connsiteY0" fmla="*/ 217487 h 295275"/>
                <a:gd name="connsiteX1" fmla="*/ 314325 w 331788"/>
                <a:gd name="connsiteY1" fmla="*/ 256381 h 295275"/>
                <a:gd name="connsiteX2" fmla="*/ 276225 w 331788"/>
                <a:gd name="connsiteY2" fmla="*/ 295275 h 295275"/>
                <a:gd name="connsiteX3" fmla="*/ 238125 w 331788"/>
                <a:gd name="connsiteY3" fmla="*/ 256381 h 295275"/>
                <a:gd name="connsiteX4" fmla="*/ 276225 w 331788"/>
                <a:gd name="connsiteY4" fmla="*/ 217487 h 295275"/>
                <a:gd name="connsiteX5" fmla="*/ 166687 w 331788"/>
                <a:gd name="connsiteY5" fmla="*/ 217487 h 295275"/>
                <a:gd name="connsiteX6" fmla="*/ 204787 w 331788"/>
                <a:gd name="connsiteY6" fmla="*/ 256381 h 295275"/>
                <a:gd name="connsiteX7" fmla="*/ 166687 w 331788"/>
                <a:gd name="connsiteY7" fmla="*/ 295275 h 295275"/>
                <a:gd name="connsiteX8" fmla="*/ 128587 w 331788"/>
                <a:gd name="connsiteY8" fmla="*/ 256381 h 295275"/>
                <a:gd name="connsiteX9" fmla="*/ 166687 w 331788"/>
                <a:gd name="connsiteY9" fmla="*/ 217487 h 295275"/>
                <a:gd name="connsiteX10" fmla="*/ 55562 w 331788"/>
                <a:gd name="connsiteY10" fmla="*/ 217487 h 295275"/>
                <a:gd name="connsiteX11" fmla="*/ 93662 w 331788"/>
                <a:gd name="connsiteY11" fmla="*/ 256381 h 295275"/>
                <a:gd name="connsiteX12" fmla="*/ 55562 w 331788"/>
                <a:gd name="connsiteY12" fmla="*/ 295275 h 295275"/>
                <a:gd name="connsiteX13" fmla="*/ 17462 w 331788"/>
                <a:gd name="connsiteY13" fmla="*/ 256381 h 295275"/>
                <a:gd name="connsiteX14" fmla="*/ 55562 w 331788"/>
                <a:gd name="connsiteY14" fmla="*/ 217487 h 295275"/>
                <a:gd name="connsiteX15" fmla="*/ 255587 w 331788"/>
                <a:gd name="connsiteY15" fmla="*/ 174625 h 295275"/>
                <a:gd name="connsiteX16" fmla="*/ 263525 w 331788"/>
                <a:gd name="connsiteY16" fmla="*/ 174625 h 295275"/>
                <a:gd name="connsiteX17" fmla="*/ 263525 w 331788"/>
                <a:gd name="connsiteY17" fmla="*/ 192088 h 295275"/>
                <a:gd name="connsiteX18" fmla="*/ 255587 w 331788"/>
                <a:gd name="connsiteY18" fmla="*/ 192088 h 295275"/>
                <a:gd name="connsiteX19" fmla="*/ 259556 w 331788"/>
                <a:gd name="connsiteY19" fmla="*/ 19050 h 295275"/>
                <a:gd name="connsiteX20" fmla="*/ 227012 w 331788"/>
                <a:gd name="connsiteY20" fmla="*/ 51594 h 295275"/>
                <a:gd name="connsiteX21" fmla="*/ 259556 w 331788"/>
                <a:gd name="connsiteY21" fmla="*/ 84138 h 295275"/>
                <a:gd name="connsiteX22" fmla="*/ 292100 w 331788"/>
                <a:gd name="connsiteY22" fmla="*/ 51594 h 295275"/>
                <a:gd name="connsiteX23" fmla="*/ 259556 w 331788"/>
                <a:gd name="connsiteY23" fmla="*/ 19050 h 295275"/>
                <a:gd name="connsiteX24" fmla="*/ 0 w 331788"/>
                <a:gd name="connsiteY24" fmla="*/ 0 h 295275"/>
                <a:gd name="connsiteX25" fmla="*/ 331788 w 331788"/>
                <a:gd name="connsiteY25" fmla="*/ 0 h 295275"/>
                <a:gd name="connsiteX26" fmla="*/ 331788 w 331788"/>
                <a:gd name="connsiteY26" fmla="*/ 192088 h 295275"/>
                <a:gd name="connsiteX27" fmla="*/ 287338 w 331788"/>
                <a:gd name="connsiteY27" fmla="*/ 192088 h 295275"/>
                <a:gd name="connsiteX28" fmla="*/ 287338 w 331788"/>
                <a:gd name="connsiteY28" fmla="*/ 161925 h 295275"/>
                <a:gd name="connsiteX29" fmla="*/ 288926 w 331788"/>
                <a:gd name="connsiteY29" fmla="*/ 161925 h 295275"/>
                <a:gd name="connsiteX30" fmla="*/ 290513 w 331788"/>
                <a:gd name="connsiteY30" fmla="*/ 150813 h 295275"/>
                <a:gd name="connsiteX31" fmla="*/ 300038 w 331788"/>
                <a:gd name="connsiteY31" fmla="*/ 150813 h 295275"/>
                <a:gd name="connsiteX32" fmla="*/ 298451 w 331788"/>
                <a:gd name="connsiteY32" fmla="*/ 90488 h 295275"/>
                <a:gd name="connsiteX33" fmla="*/ 273051 w 331788"/>
                <a:gd name="connsiteY33" fmla="*/ 87313 h 295275"/>
                <a:gd name="connsiteX34" fmla="*/ 261938 w 331788"/>
                <a:gd name="connsiteY34" fmla="*/ 103188 h 295275"/>
                <a:gd name="connsiteX35" fmla="*/ 247651 w 331788"/>
                <a:gd name="connsiteY35" fmla="*/ 87313 h 295275"/>
                <a:gd name="connsiteX36" fmla="*/ 171450 w 331788"/>
                <a:gd name="connsiteY36" fmla="*/ 87313 h 295275"/>
                <a:gd name="connsiteX37" fmla="*/ 171450 w 331788"/>
                <a:gd name="connsiteY37" fmla="*/ 104775 h 295275"/>
                <a:gd name="connsiteX38" fmla="*/ 227013 w 331788"/>
                <a:gd name="connsiteY38" fmla="*/ 104775 h 295275"/>
                <a:gd name="connsiteX39" fmla="*/ 230188 w 331788"/>
                <a:gd name="connsiteY39" fmla="*/ 161925 h 295275"/>
                <a:gd name="connsiteX40" fmla="*/ 233363 w 331788"/>
                <a:gd name="connsiteY40" fmla="*/ 161925 h 295275"/>
                <a:gd name="connsiteX41" fmla="*/ 233363 w 331788"/>
                <a:gd name="connsiteY41" fmla="*/ 192088 h 295275"/>
                <a:gd name="connsiteX42" fmla="*/ 0 w 331788"/>
                <a:gd name="connsiteY42" fmla="*/ 19208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1788" h="295275">
                  <a:moveTo>
                    <a:pt x="276225" y="217487"/>
                  </a:moveTo>
                  <a:cubicBezTo>
                    <a:pt x="297267" y="217487"/>
                    <a:pt x="314325" y="234900"/>
                    <a:pt x="314325" y="256381"/>
                  </a:cubicBezTo>
                  <a:cubicBezTo>
                    <a:pt x="314325" y="277862"/>
                    <a:pt x="297267" y="295275"/>
                    <a:pt x="276225" y="295275"/>
                  </a:cubicBezTo>
                  <a:cubicBezTo>
                    <a:pt x="255183" y="295275"/>
                    <a:pt x="238125" y="277862"/>
                    <a:pt x="238125" y="256381"/>
                  </a:cubicBezTo>
                  <a:cubicBezTo>
                    <a:pt x="238125" y="234900"/>
                    <a:pt x="255183" y="217487"/>
                    <a:pt x="276225" y="217487"/>
                  </a:cubicBezTo>
                  <a:close/>
                  <a:moveTo>
                    <a:pt x="166687" y="217487"/>
                  </a:moveTo>
                  <a:cubicBezTo>
                    <a:pt x="187729" y="217487"/>
                    <a:pt x="204787" y="234900"/>
                    <a:pt x="204787" y="256381"/>
                  </a:cubicBezTo>
                  <a:cubicBezTo>
                    <a:pt x="204787" y="277862"/>
                    <a:pt x="187729" y="295275"/>
                    <a:pt x="166687" y="295275"/>
                  </a:cubicBezTo>
                  <a:cubicBezTo>
                    <a:pt x="145645" y="295275"/>
                    <a:pt x="128587" y="277862"/>
                    <a:pt x="128587" y="256381"/>
                  </a:cubicBezTo>
                  <a:cubicBezTo>
                    <a:pt x="128587" y="234900"/>
                    <a:pt x="145645" y="217487"/>
                    <a:pt x="166687" y="217487"/>
                  </a:cubicBezTo>
                  <a:close/>
                  <a:moveTo>
                    <a:pt x="55562" y="217487"/>
                  </a:moveTo>
                  <a:cubicBezTo>
                    <a:pt x="76604" y="217487"/>
                    <a:pt x="93662" y="234900"/>
                    <a:pt x="93662" y="256381"/>
                  </a:cubicBezTo>
                  <a:cubicBezTo>
                    <a:pt x="93662" y="277862"/>
                    <a:pt x="76604" y="295275"/>
                    <a:pt x="55562" y="295275"/>
                  </a:cubicBezTo>
                  <a:cubicBezTo>
                    <a:pt x="34520" y="295275"/>
                    <a:pt x="17462" y="277862"/>
                    <a:pt x="17462" y="256381"/>
                  </a:cubicBezTo>
                  <a:cubicBezTo>
                    <a:pt x="17462" y="234900"/>
                    <a:pt x="34520" y="217487"/>
                    <a:pt x="55562" y="217487"/>
                  </a:cubicBezTo>
                  <a:close/>
                  <a:moveTo>
                    <a:pt x="255587" y="174625"/>
                  </a:moveTo>
                  <a:lnTo>
                    <a:pt x="263525" y="174625"/>
                  </a:lnTo>
                  <a:lnTo>
                    <a:pt x="263525" y="192088"/>
                  </a:lnTo>
                  <a:lnTo>
                    <a:pt x="255587" y="192088"/>
                  </a:lnTo>
                  <a:close/>
                  <a:moveTo>
                    <a:pt x="259556" y="19050"/>
                  </a:moveTo>
                  <a:cubicBezTo>
                    <a:pt x="241582" y="19050"/>
                    <a:pt x="227012" y="33620"/>
                    <a:pt x="227012" y="51594"/>
                  </a:cubicBezTo>
                  <a:cubicBezTo>
                    <a:pt x="227012" y="69568"/>
                    <a:pt x="241582" y="84138"/>
                    <a:pt x="259556" y="84138"/>
                  </a:cubicBezTo>
                  <a:cubicBezTo>
                    <a:pt x="277530" y="84138"/>
                    <a:pt x="292100" y="69568"/>
                    <a:pt x="292100" y="51594"/>
                  </a:cubicBezTo>
                  <a:cubicBezTo>
                    <a:pt x="292100" y="33620"/>
                    <a:pt x="277530" y="19050"/>
                    <a:pt x="259556" y="19050"/>
                  </a:cubicBezTo>
                  <a:close/>
                  <a:moveTo>
                    <a:pt x="0" y="0"/>
                  </a:moveTo>
                  <a:lnTo>
                    <a:pt x="331788" y="0"/>
                  </a:lnTo>
                  <a:lnTo>
                    <a:pt x="331788" y="192088"/>
                  </a:lnTo>
                  <a:lnTo>
                    <a:pt x="287338" y="192088"/>
                  </a:lnTo>
                  <a:lnTo>
                    <a:pt x="287338" y="161925"/>
                  </a:lnTo>
                  <a:lnTo>
                    <a:pt x="288926" y="161925"/>
                  </a:lnTo>
                  <a:lnTo>
                    <a:pt x="290513" y="150813"/>
                  </a:lnTo>
                  <a:lnTo>
                    <a:pt x="300038" y="150813"/>
                  </a:lnTo>
                  <a:lnTo>
                    <a:pt x="298451" y="90488"/>
                  </a:lnTo>
                  <a:lnTo>
                    <a:pt x="273051" y="87313"/>
                  </a:lnTo>
                  <a:lnTo>
                    <a:pt x="261938" y="103188"/>
                  </a:lnTo>
                  <a:lnTo>
                    <a:pt x="247651" y="87313"/>
                  </a:lnTo>
                  <a:lnTo>
                    <a:pt x="171450" y="87313"/>
                  </a:lnTo>
                  <a:lnTo>
                    <a:pt x="171450" y="104775"/>
                  </a:lnTo>
                  <a:lnTo>
                    <a:pt x="227013" y="104775"/>
                  </a:lnTo>
                  <a:lnTo>
                    <a:pt x="230188" y="161925"/>
                  </a:lnTo>
                  <a:lnTo>
                    <a:pt x="233363" y="161925"/>
                  </a:lnTo>
                  <a:lnTo>
                    <a:pt x="233363" y="192088"/>
                  </a:lnTo>
                  <a:lnTo>
                    <a:pt x="0" y="192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椭圆 24"/>
          <p:cNvSpPr/>
          <p:nvPr/>
        </p:nvSpPr>
        <p:spPr>
          <a:xfrm>
            <a:off x="8383982" y="3527334"/>
            <a:ext cx="395980" cy="308697"/>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形状 26"/>
          <p:cNvSpPr/>
          <p:nvPr/>
        </p:nvSpPr>
        <p:spPr>
          <a:xfrm>
            <a:off x="3380489" y="3681683"/>
            <a:ext cx="5082363" cy="235940"/>
          </a:xfrm>
          <a:custGeom>
            <a:avLst/>
            <a:gdLst>
              <a:gd name="connsiteX0" fmla="*/ 0 w 5082363"/>
              <a:gd name="connsiteY0" fmla="*/ 11802 h 235940"/>
              <a:gd name="connsiteX1" fmla="*/ 1052623 w 5082363"/>
              <a:gd name="connsiteY1" fmla="*/ 139393 h 235940"/>
              <a:gd name="connsiteX2" fmla="*/ 2402958 w 5082363"/>
              <a:gd name="connsiteY2" fmla="*/ 1169 h 235940"/>
              <a:gd name="connsiteX3" fmla="*/ 4040372 w 5082363"/>
              <a:gd name="connsiteY3" fmla="*/ 235086 h 235940"/>
              <a:gd name="connsiteX4" fmla="*/ 5082363 w 5082363"/>
              <a:gd name="connsiteY4" fmla="*/ 64965 h 23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2363" h="235940">
                <a:moveTo>
                  <a:pt x="0" y="11802"/>
                </a:moveTo>
                <a:cubicBezTo>
                  <a:pt x="326065" y="76483"/>
                  <a:pt x="652130" y="141165"/>
                  <a:pt x="1052623" y="139393"/>
                </a:cubicBezTo>
                <a:cubicBezTo>
                  <a:pt x="1453116" y="137621"/>
                  <a:pt x="1905000" y="-14780"/>
                  <a:pt x="2402958" y="1169"/>
                </a:cubicBezTo>
                <a:cubicBezTo>
                  <a:pt x="2900916" y="17118"/>
                  <a:pt x="3593805" y="224453"/>
                  <a:pt x="4040372" y="235086"/>
                </a:cubicBezTo>
                <a:cubicBezTo>
                  <a:pt x="4486939" y="245719"/>
                  <a:pt x="4784651" y="155342"/>
                  <a:pt x="5082363" y="64965"/>
                </a:cubicBezTo>
              </a:path>
            </a:pathLst>
          </a:cu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4500"/>
                            </p:stCondLst>
                            <p:childTnLst>
                              <p:par>
                                <p:cTn id="52" presetID="1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p:tgtEl>
                                          <p:spTgt spid="21"/>
                                        </p:tgtEl>
                                        <p:attrNameLst>
                                          <p:attrName>ppt_x</p:attrName>
                                        </p:attrNameLst>
                                      </p:cBhvr>
                                      <p:tavLst>
                                        <p:tav tm="0">
                                          <p:val>
                                            <p:strVal val="#ppt_x-#ppt_w*1.125000"/>
                                          </p:val>
                                        </p:tav>
                                        <p:tav tm="100000">
                                          <p:val>
                                            <p:strVal val="#ppt_x"/>
                                          </p:val>
                                        </p:tav>
                                      </p:tavLst>
                                    </p:anim>
                                    <p:animEffect transition="in" filter="wipe(right)">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p:bldP spid="19" grpId="0"/>
      <p:bldP spid="21" grpId="0"/>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2276273" y="5264052"/>
            <a:ext cx="7636212" cy="885606"/>
            <a:chOff x="2276273" y="5264052"/>
            <a:chExt cx="7636212" cy="885606"/>
          </a:xfrm>
        </p:grpSpPr>
        <p:sp>
          <p:nvSpPr>
            <p:cNvPr id="15" name="MH_Other_1"/>
            <p:cNvSpPr/>
            <p:nvPr>
              <p:custDataLst>
                <p:tags r:id="rId1"/>
              </p:custDataLst>
            </p:nvPr>
          </p:nvSpPr>
          <p:spPr>
            <a:xfrm>
              <a:off x="2276273" y="5264052"/>
              <a:ext cx="6875666" cy="885606"/>
            </a:xfrm>
            <a:custGeom>
              <a:avLst/>
              <a:gdLst>
                <a:gd name="connsiteX0" fmla="*/ 906147 w 2119472"/>
                <a:gd name="connsiteY0" fmla="*/ 0 h 777388"/>
                <a:gd name="connsiteX1" fmla="*/ 937414 w 2119472"/>
                <a:gd name="connsiteY1" fmla="*/ 81 h 777388"/>
                <a:gd name="connsiteX2" fmla="*/ 968700 w 2119472"/>
                <a:gd name="connsiteY2" fmla="*/ 337 h 777388"/>
                <a:gd name="connsiteX3" fmla="*/ 999264 w 2119472"/>
                <a:gd name="connsiteY3" fmla="*/ 1031 h 777388"/>
                <a:gd name="connsiteX4" fmla="*/ 964626 w 2119472"/>
                <a:gd name="connsiteY4" fmla="*/ 1862 h 777388"/>
                <a:gd name="connsiteX5" fmla="*/ 929305 w 2119472"/>
                <a:gd name="connsiteY5" fmla="*/ 3482 h 777388"/>
                <a:gd name="connsiteX6" fmla="*/ 894041 w 2119472"/>
                <a:gd name="connsiteY6" fmla="*/ 5630 h 777388"/>
                <a:gd name="connsiteX7" fmla="*/ 858818 w 2119472"/>
                <a:gd name="connsiteY7" fmla="*/ 8131 h 777388"/>
                <a:gd name="connsiteX8" fmla="*/ 824013 w 2119472"/>
                <a:gd name="connsiteY8" fmla="*/ 10943 h 777388"/>
                <a:gd name="connsiteX9" fmla="*/ 788528 w 2119472"/>
                <a:gd name="connsiteY9" fmla="*/ 14542 h 777388"/>
                <a:gd name="connsiteX10" fmla="*/ 770994 w 2119472"/>
                <a:gd name="connsiteY10" fmla="*/ 16497 h 777388"/>
                <a:gd name="connsiteX11" fmla="*/ 753482 w 2119472"/>
                <a:gd name="connsiteY11" fmla="*/ 18628 h 777388"/>
                <a:gd name="connsiteX12" fmla="*/ 735626 w 2119472"/>
                <a:gd name="connsiteY12" fmla="*/ 21155 h 777388"/>
                <a:gd name="connsiteX13" fmla="*/ 718132 w 2119472"/>
                <a:gd name="connsiteY13" fmla="*/ 23463 h 777388"/>
                <a:gd name="connsiteX14" fmla="*/ 700656 w 2119472"/>
                <a:gd name="connsiteY14" fmla="*/ 25946 h 777388"/>
                <a:gd name="connsiteX15" fmla="*/ 683223 w 2119472"/>
                <a:gd name="connsiteY15" fmla="*/ 28781 h 777388"/>
                <a:gd name="connsiteX16" fmla="*/ 665767 w 2119472"/>
                <a:gd name="connsiteY16" fmla="*/ 31441 h 777388"/>
                <a:gd name="connsiteX17" fmla="*/ 648371 w 2119472"/>
                <a:gd name="connsiteY17" fmla="*/ 34629 h 777388"/>
                <a:gd name="connsiteX18" fmla="*/ 630955 w 2119472"/>
                <a:gd name="connsiteY18" fmla="*/ 37642 h 777388"/>
                <a:gd name="connsiteX19" fmla="*/ 614342 w 2119472"/>
                <a:gd name="connsiteY19" fmla="*/ 40921 h 777388"/>
                <a:gd name="connsiteX20" fmla="*/ 596966 w 2119472"/>
                <a:gd name="connsiteY20" fmla="*/ 44285 h 777388"/>
                <a:gd name="connsiteX21" fmla="*/ 580011 w 2119472"/>
                <a:gd name="connsiteY21" fmla="*/ 47959 h 777388"/>
                <a:gd name="connsiteX22" fmla="*/ 563054 w 2119472"/>
                <a:gd name="connsiteY22" fmla="*/ 51633 h 777388"/>
                <a:gd name="connsiteX23" fmla="*/ 546120 w 2119472"/>
                <a:gd name="connsiteY23" fmla="*/ 55483 h 777388"/>
                <a:gd name="connsiteX24" fmla="*/ 529203 w 2119472"/>
                <a:gd name="connsiteY24" fmla="*/ 59510 h 777388"/>
                <a:gd name="connsiteX25" fmla="*/ 513068 w 2119472"/>
                <a:gd name="connsiteY25" fmla="*/ 63627 h 777388"/>
                <a:gd name="connsiteX26" fmla="*/ 496591 w 2119472"/>
                <a:gd name="connsiteY26" fmla="*/ 68140 h 777388"/>
                <a:gd name="connsiteX27" fmla="*/ 480096 w 2119472"/>
                <a:gd name="connsiteY27" fmla="*/ 72476 h 777388"/>
                <a:gd name="connsiteX28" fmla="*/ 463638 w 2119472"/>
                <a:gd name="connsiteY28" fmla="*/ 77164 h 777388"/>
                <a:gd name="connsiteX29" fmla="*/ 447964 w 2119472"/>
                <a:gd name="connsiteY29" fmla="*/ 81944 h 777388"/>
                <a:gd name="connsiteX30" fmla="*/ 433757 w 2119472"/>
                <a:gd name="connsiteY30" fmla="*/ 86024 h 777388"/>
                <a:gd name="connsiteX31" fmla="*/ 419606 w 2119472"/>
                <a:gd name="connsiteY31" fmla="*/ 90635 h 777388"/>
                <a:gd name="connsiteX32" fmla="*/ 405836 w 2119472"/>
                <a:gd name="connsiteY32" fmla="*/ 95202 h 777388"/>
                <a:gd name="connsiteX33" fmla="*/ 392449 w 2119472"/>
                <a:gd name="connsiteY33" fmla="*/ 99727 h 777388"/>
                <a:gd name="connsiteX34" fmla="*/ 378719 w 2119472"/>
                <a:gd name="connsiteY34" fmla="*/ 104647 h 777388"/>
                <a:gd name="connsiteX35" fmla="*/ 364988 w 2119472"/>
                <a:gd name="connsiteY35" fmla="*/ 109565 h 777388"/>
                <a:gd name="connsiteX36" fmla="*/ 351299 w 2119472"/>
                <a:gd name="connsiteY36" fmla="*/ 114837 h 777388"/>
                <a:gd name="connsiteX37" fmla="*/ 338371 w 2119472"/>
                <a:gd name="connsiteY37" fmla="*/ 120024 h 777388"/>
                <a:gd name="connsiteX38" fmla="*/ 325826 w 2119472"/>
                <a:gd name="connsiteY38" fmla="*/ 125168 h 777388"/>
                <a:gd name="connsiteX39" fmla="*/ 312936 w 2119472"/>
                <a:gd name="connsiteY39" fmla="*/ 130707 h 777388"/>
                <a:gd name="connsiteX40" fmla="*/ 300428 w 2119472"/>
                <a:gd name="connsiteY40" fmla="*/ 136203 h 777388"/>
                <a:gd name="connsiteX41" fmla="*/ 287579 w 2119472"/>
                <a:gd name="connsiteY41" fmla="*/ 142095 h 777388"/>
                <a:gd name="connsiteX42" fmla="*/ 275874 w 2119472"/>
                <a:gd name="connsiteY42" fmla="*/ 147859 h 777388"/>
                <a:gd name="connsiteX43" fmla="*/ 264167 w 2119472"/>
                <a:gd name="connsiteY43" fmla="*/ 153623 h 777388"/>
                <a:gd name="connsiteX44" fmla="*/ 252501 w 2119472"/>
                <a:gd name="connsiteY44" fmla="*/ 159738 h 777388"/>
                <a:gd name="connsiteX45" fmla="*/ 241214 w 2119472"/>
                <a:gd name="connsiteY45" fmla="*/ 165813 h 777388"/>
                <a:gd name="connsiteX46" fmla="*/ 230329 w 2119472"/>
                <a:gd name="connsiteY46" fmla="*/ 172020 h 777388"/>
                <a:gd name="connsiteX47" fmla="*/ 219846 w 2119472"/>
                <a:gd name="connsiteY47" fmla="*/ 178361 h 777388"/>
                <a:gd name="connsiteX48" fmla="*/ 209742 w 2119472"/>
                <a:gd name="connsiteY48" fmla="*/ 184659 h 777388"/>
                <a:gd name="connsiteX49" fmla="*/ 199660 w 2119472"/>
                <a:gd name="connsiteY49" fmla="*/ 191134 h 777388"/>
                <a:gd name="connsiteX50" fmla="*/ 190377 w 2119472"/>
                <a:gd name="connsiteY50" fmla="*/ 197876 h 777388"/>
                <a:gd name="connsiteX51" fmla="*/ 181096 w 2119472"/>
                <a:gd name="connsiteY51" fmla="*/ 204617 h 777388"/>
                <a:gd name="connsiteX52" fmla="*/ 172195 w 2119472"/>
                <a:gd name="connsiteY52" fmla="*/ 211317 h 777388"/>
                <a:gd name="connsiteX53" fmla="*/ 163716 w 2119472"/>
                <a:gd name="connsiteY53" fmla="*/ 218325 h 777388"/>
                <a:gd name="connsiteX54" fmla="*/ 156000 w 2119472"/>
                <a:gd name="connsiteY54" fmla="*/ 225250 h 777388"/>
                <a:gd name="connsiteX55" fmla="*/ 148682 w 2119472"/>
                <a:gd name="connsiteY55" fmla="*/ 232308 h 777388"/>
                <a:gd name="connsiteX56" fmla="*/ 141764 w 2119472"/>
                <a:gd name="connsiteY56" fmla="*/ 239500 h 777388"/>
                <a:gd name="connsiteX57" fmla="*/ 135231 w 2119472"/>
                <a:gd name="connsiteY57" fmla="*/ 246648 h 777388"/>
                <a:gd name="connsiteX58" fmla="*/ 129478 w 2119472"/>
                <a:gd name="connsiteY58" fmla="*/ 253889 h 777388"/>
                <a:gd name="connsiteX59" fmla="*/ 123745 w 2119472"/>
                <a:gd name="connsiteY59" fmla="*/ 261305 h 777388"/>
                <a:gd name="connsiteX60" fmla="*/ 118773 w 2119472"/>
                <a:gd name="connsiteY60" fmla="*/ 268636 h 777388"/>
                <a:gd name="connsiteX61" fmla="*/ 114583 w 2119472"/>
                <a:gd name="connsiteY61" fmla="*/ 276058 h 777388"/>
                <a:gd name="connsiteX62" fmla="*/ 110494 w 2119472"/>
                <a:gd name="connsiteY62" fmla="*/ 284361 h 777388"/>
                <a:gd name="connsiteX63" fmla="*/ 107164 w 2119472"/>
                <a:gd name="connsiteY63" fmla="*/ 292580 h 777388"/>
                <a:gd name="connsiteX64" fmla="*/ 104578 w 2119472"/>
                <a:gd name="connsiteY64" fmla="*/ 300536 h 777388"/>
                <a:gd name="connsiteX65" fmla="*/ 102413 w 2119472"/>
                <a:gd name="connsiteY65" fmla="*/ 308803 h 777388"/>
                <a:gd name="connsiteX66" fmla="*/ 101393 w 2119472"/>
                <a:gd name="connsiteY66" fmla="*/ 316943 h 777388"/>
                <a:gd name="connsiteX67" fmla="*/ 100732 w 2119472"/>
                <a:gd name="connsiteY67" fmla="*/ 324864 h 777388"/>
                <a:gd name="connsiteX68" fmla="*/ 100873 w 2119472"/>
                <a:gd name="connsiteY68" fmla="*/ 333051 h 777388"/>
                <a:gd name="connsiteX69" fmla="*/ 101737 w 2119472"/>
                <a:gd name="connsiteY69" fmla="*/ 340801 h 777388"/>
                <a:gd name="connsiteX70" fmla="*/ 102621 w 2119472"/>
                <a:gd name="connsiteY70" fmla="*/ 348728 h 777388"/>
                <a:gd name="connsiteX71" fmla="*/ 103906 w 2119472"/>
                <a:gd name="connsiteY71" fmla="*/ 356788 h 777388"/>
                <a:gd name="connsiteX72" fmla="*/ 105912 w 2119472"/>
                <a:gd name="connsiteY72" fmla="*/ 364412 h 777388"/>
                <a:gd name="connsiteX73" fmla="*/ 107961 w 2119472"/>
                <a:gd name="connsiteY73" fmla="*/ 372387 h 777388"/>
                <a:gd name="connsiteX74" fmla="*/ 111130 w 2119472"/>
                <a:gd name="connsiteY74" fmla="*/ 380059 h 777388"/>
                <a:gd name="connsiteX75" fmla="*/ 113901 w 2119472"/>
                <a:gd name="connsiteY75" fmla="*/ 387598 h 777388"/>
                <a:gd name="connsiteX76" fmla="*/ 120605 w 2119472"/>
                <a:gd name="connsiteY76" fmla="*/ 402723 h 777388"/>
                <a:gd name="connsiteX77" fmla="*/ 124479 w 2119472"/>
                <a:gd name="connsiteY77" fmla="*/ 409781 h 777388"/>
                <a:gd name="connsiteX78" fmla="*/ 128351 w 2119472"/>
                <a:gd name="connsiteY78" fmla="*/ 416839 h 777388"/>
                <a:gd name="connsiteX79" fmla="*/ 132648 w 2119472"/>
                <a:gd name="connsiteY79" fmla="*/ 424206 h 777388"/>
                <a:gd name="connsiteX80" fmla="*/ 137244 w 2119472"/>
                <a:gd name="connsiteY80" fmla="*/ 430828 h 777388"/>
                <a:gd name="connsiteX81" fmla="*/ 142645 w 2119472"/>
                <a:gd name="connsiteY81" fmla="*/ 437716 h 777388"/>
                <a:gd name="connsiteX82" fmla="*/ 148043 w 2119472"/>
                <a:gd name="connsiteY82" fmla="*/ 444604 h 777388"/>
                <a:gd name="connsiteX83" fmla="*/ 153803 w 2119472"/>
                <a:gd name="connsiteY83" fmla="*/ 451274 h 777388"/>
                <a:gd name="connsiteX84" fmla="*/ 160308 w 2119472"/>
                <a:gd name="connsiteY84" fmla="*/ 457682 h 777388"/>
                <a:gd name="connsiteX85" fmla="*/ 166447 w 2119472"/>
                <a:gd name="connsiteY85" fmla="*/ 464310 h 777388"/>
                <a:gd name="connsiteX86" fmla="*/ 173312 w 2119472"/>
                <a:gd name="connsiteY86" fmla="*/ 470500 h 777388"/>
                <a:gd name="connsiteX87" fmla="*/ 180596 w 2119472"/>
                <a:gd name="connsiteY87" fmla="*/ 477000 h 777388"/>
                <a:gd name="connsiteX88" fmla="*/ 188225 w 2119472"/>
                <a:gd name="connsiteY88" fmla="*/ 483104 h 777388"/>
                <a:gd name="connsiteX89" fmla="*/ 195832 w 2119472"/>
                <a:gd name="connsiteY89" fmla="*/ 489033 h 777388"/>
                <a:gd name="connsiteX90" fmla="*/ 204220 w 2119472"/>
                <a:gd name="connsiteY90" fmla="*/ 495053 h 777388"/>
                <a:gd name="connsiteX91" fmla="*/ 212952 w 2119472"/>
                <a:gd name="connsiteY91" fmla="*/ 500677 h 777388"/>
                <a:gd name="connsiteX92" fmla="*/ 221701 w 2119472"/>
                <a:gd name="connsiteY92" fmla="*/ 506479 h 777388"/>
                <a:gd name="connsiteX93" fmla="*/ 231579 w 2119472"/>
                <a:gd name="connsiteY93" fmla="*/ 511977 h 777388"/>
                <a:gd name="connsiteX94" fmla="*/ 240689 w 2119472"/>
                <a:gd name="connsiteY94" fmla="*/ 517559 h 777388"/>
                <a:gd name="connsiteX95" fmla="*/ 250925 w 2119472"/>
                <a:gd name="connsiteY95" fmla="*/ 522838 h 777388"/>
                <a:gd name="connsiteX96" fmla="*/ 261121 w 2119472"/>
                <a:gd name="connsiteY96" fmla="*/ 527764 h 777388"/>
                <a:gd name="connsiteX97" fmla="*/ 271358 w 2119472"/>
                <a:gd name="connsiteY97" fmla="*/ 533043 h 777388"/>
                <a:gd name="connsiteX98" fmla="*/ 281937 w 2119472"/>
                <a:gd name="connsiteY98" fmla="*/ 537927 h 777388"/>
                <a:gd name="connsiteX99" fmla="*/ 292895 w 2119472"/>
                <a:gd name="connsiteY99" fmla="*/ 542769 h 777388"/>
                <a:gd name="connsiteX100" fmla="*/ 304215 w 2119472"/>
                <a:gd name="connsiteY100" fmla="*/ 547392 h 777388"/>
                <a:gd name="connsiteX101" fmla="*/ 315898 w 2119472"/>
                <a:gd name="connsiteY101" fmla="*/ 551797 h 777388"/>
                <a:gd name="connsiteX102" fmla="*/ 327198 w 2119472"/>
                <a:gd name="connsiteY102" fmla="*/ 556243 h 777388"/>
                <a:gd name="connsiteX103" fmla="*/ 350926 w 2119472"/>
                <a:gd name="connsiteY103" fmla="*/ 564832 h 777388"/>
                <a:gd name="connsiteX104" fmla="*/ 375736 w 2119472"/>
                <a:gd name="connsiteY104" fmla="*/ 572767 h 777388"/>
                <a:gd name="connsiteX105" fmla="*/ 401287 w 2119472"/>
                <a:gd name="connsiteY105" fmla="*/ 580440 h 777388"/>
                <a:gd name="connsiteX106" fmla="*/ 427543 w 2119472"/>
                <a:gd name="connsiteY106" fmla="*/ 587499 h 777388"/>
                <a:gd name="connsiteX107" fmla="*/ 454162 w 2119472"/>
                <a:gd name="connsiteY107" fmla="*/ 594339 h 777388"/>
                <a:gd name="connsiteX108" fmla="*/ 481504 w 2119472"/>
                <a:gd name="connsiteY108" fmla="*/ 600742 h 777388"/>
                <a:gd name="connsiteX109" fmla="*/ 509186 w 2119472"/>
                <a:gd name="connsiteY109" fmla="*/ 606751 h 777388"/>
                <a:gd name="connsiteX110" fmla="*/ 536850 w 2119472"/>
                <a:gd name="connsiteY110" fmla="*/ 612583 h 777388"/>
                <a:gd name="connsiteX111" fmla="*/ 565216 w 2119472"/>
                <a:gd name="connsiteY111" fmla="*/ 617803 h 777388"/>
                <a:gd name="connsiteX112" fmla="*/ 594345 w 2119472"/>
                <a:gd name="connsiteY112" fmla="*/ 622936 h 777388"/>
                <a:gd name="connsiteX113" fmla="*/ 623033 w 2119472"/>
                <a:gd name="connsiteY113" fmla="*/ 627585 h 777388"/>
                <a:gd name="connsiteX114" fmla="*/ 654849 w 2119472"/>
                <a:gd name="connsiteY114" fmla="*/ 632598 h 777388"/>
                <a:gd name="connsiteX115" fmla="*/ 687408 w 2119472"/>
                <a:gd name="connsiteY115" fmla="*/ 637349 h 777388"/>
                <a:gd name="connsiteX116" fmla="*/ 720289 w 2119472"/>
                <a:gd name="connsiteY116" fmla="*/ 641529 h 777388"/>
                <a:gd name="connsiteX117" fmla="*/ 752410 w 2119472"/>
                <a:gd name="connsiteY117" fmla="*/ 645794 h 777388"/>
                <a:gd name="connsiteX118" fmla="*/ 785993 w 2119472"/>
                <a:gd name="connsiteY118" fmla="*/ 649361 h 777388"/>
                <a:gd name="connsiteX119" fmla="*/ 819218 w 2119472"/>
                <a:gd name="connsiteY119" fmla="*/ 653147 h 777388"/>
                <a:gd name="connsiteX120" fmla="*/ 852401 w 2119472"/>
                <a:gd name="connsiteY120" fmla="*/ 656580 h 777388"/>
                <a:gd name="connsiteX121" fmla="*/ 885927 w 2119472"/>
                <a:gd name="connsiteY121" fmla="*/ 659619 h 777388"/>
                <a:gd name="connsiteX122" fmla="*/ 919835 w 2119472"/>
                <a:gd name="connsiteY122" fmla="*/ 662616 h 777388"/>
                <a:gd name="connsiteX123" fmla="*/ 953302 w 2119472"/>
                <a:gd name="connsiteY123" fmla="*/ 665125 h 777388"/>
                <a:gd name="connsiteX124" fmla="*/ 987530 w 2119472"/>
                <a:gd name="connsiteY124" fmla="*/ 667551 h 777388"/>
                <a:gd name="connsiteX125" fmla="*/ 1021760 w 2119472"/>
                <a:gd name="connsiteY125" fmla="*/ 669976 h 777388"/>
                <a:gd name="connsiteX126" fmla="*/ 1055930 w 2119472"/>
                <a:gd name="connsiteY126" fmla="*/ 671872 h 777388"/>
                <a:gd name="connsiteX127" fmla="*/ 1090501 w 2119472"/>
                <a:gd name="connsiteY127" fmla="*/ 673903 h 777388"/>
                <a:gd name="connsiteX128" fmla="*/ 1125013 w 2119472"/>
                <a:gd name="connsiteY128" fmla="*/ 675404 h 777388"/>
                <a:gd name="connsiteX129" fmla="*/ 1159566 w 2119472"/>
                <a:gd name="connsiteY129" fmla="*/ 677259 h 777388"/>
                <a:gd name="connsiteX130" fmla="*/ 1194803 w 2119472"/>
                <a:gd name="connsiteY130" fmla="*/ 678323 h 777388"/>
                <a:gd name="connsiteX131" fmla="*/ 1229293 w 2119472"/>
                <a:gd name="connsiteY131" fmla="*/ 679649 h 777388"/>
                <a:gd name="connsiteX132" fmla="*/ 1299364 w 2119472"/>
                <a:gd name="connsiteY132" fmla="*/ 681644 h 777388"/>
                <a:gd name="connsiteX133" fmla="*/ 1369776 w 2119472"/>
                <a:gd name="connsiteY133" fmla="*/ 683245 h 777388"/>
                <a:gd name="connsiteX134" fmla="*/ 1440108 w 2119472"/>
                <a:gd name="connsiteY134" fmla="*/ 684141 h 777388"/>
                <a:gd name="connsiteX135" fmla="*/ 1510442 w 2119472"/>
                <a:gd name="connsiteY135" fmla="*/ 685036 h 777388"/>
                <a:gd name="connsiteX136" fmla="*/ 1581096 w 2119472"/>
                <a:gd name="connsiteY136" fmla="*/ 685362 h 777388"/>
                <a:gd name="connsiteX137" fmla="*/ 1652094 w 2119472"/>
                <a:gd name="connsiteY137" fmla="*/ 685292 h 777388"/>
                <a:gd name="connsiteX138" fmla="*/ 1722730 w 2119472"/>
                <a:gd name="connsiteY138" fmla="*/ 685441 h 777388"/>
                <a:gd name="connsiteX139" fmla="*/ 1795632 w 2119472"/>
                <a:gd name="connsiteY139" fmla="*/ 685159 h 777388"/>
                <a:gd name="connsiteX140" fmla="*/ 1868535 w 2119472"/>
                <a:gd name="connsiteY140" fmla="*/ 684877 h 777388"/>
                <a:gd name="connsiteX141" fmla="*/ 1941419 w 2119472"/>
                <a:gd name="connsiteY141" fmla="*/ 684418 h 777388"/>
                <a:gd name="connsiteX142" fmla="*/ 2014665 w 2119472"/>
                <a:gd name="connsiteY142" fmla="*/ 683741 h 777388"/>
                <a:gd name="connsiteX143" fmla="*/ 2087127 w 2119472"/>
                <a:gd name="connsiteY143" fmla="*/ 682973 h 777388"/>
                <a:gd name="connsiteX144" fmla="*/ 2119471 w 2119472"/>
                <a:gd name="connsiteY144" fmla="*/ 682440 h 777388"/>
                <a:gd name="connsiteX145" fmla="*/ 2119472 w 2119472"/>
                <a:gd name="connsiteY145" fmla="*/ 775873 h 777388"/>
                <a:gd name="connsiteX146" fmla="*/ 2117144 w 2119472"/>
                <a:gd name="connsiteY146" fmla="*/ 776433 h 777388"/>
                <a:gd name="connsiteX147" fmla="*/ 2065949 w 2119472"/>
                <a:gd name="connsiteY147" fmla="*/ 776823 h 777388"/>
                <a:gd name="connsiteX148" fmla="*/ 1993064 w 2119472"/>
                <a:gd name="connsiteY148" fmla="*/ 777282 h 777388"/>
                <a:gd name="connsiteX149" fmla="*/ 1920143 w 2119472"/>
                <a:gd name="connsiteY149" fmla="*/ 777388 h 777388"/>
                <a:gd name="connsiteX150" fmla="*/ 1847961 w 2119472"/>
                <a:gd name="connsiteY150" fmla="*/ 777233 h 777388"/>
                <a:gd name="connsiteX151" fmla="*/ 1775383 w 2119472"/>
                <a:gd name="connsiteY151" fmla="*/ 776944 h 777388"/>
                <a:gd name="connsiteX152" fmla="*/ 1703162 w 2119472"/>
                <a:gd name="connsiteY152" fmla="*/ 776437 h 777388"/>
                <a:gd name="connsiteX153" fmla="*/ 1631304 w 2119472"/>
                <a:gd name="connsiteY153" fmla="*/ 775711 h 777388"/>
                <a:gd name="connsiteX154" fmla="*/ 1559407 w 2119472"/>
                <a:gd name="connsiteY154" fmla="*/ 774633 h 777388"/>
                <a:gd name="connsiteX155" fmla="*/ 1487490 w 2119472"/>
                <a:gd name="connsiteY155" fmla="*/ 773378 h 777388"/>
                <a:gd name="connsiteX156" fmla="*/ 1415916 w 2119472"/>
                <a:gd name="connsiteY156" fmla="*/ 771729 h 777388"/>
                <a:gd name="connsiteX157" fmla="*/ 1344322 w 2119472"/>
                <a:gd name="connsiteY157" fmla="*/ 769904 h 777388"/>
                <a:gd name="connsiteX158" fmla="*/ 1309487 w 2119472"/>
                <a:gd name="connsiteY158" fmla="*/ 768972 h 777388"/>
                <a:gd name="connsiteX159" fmla="*/ 1274233 w 2119472"/>
                <a:gd name="connsiteY159" fmla="*/ 767731 h 777388"/>
                <a:gd name="connsiteX160" fmla="*/ 1239340 w 2119472"/>
                <a:gd name="connsiteY160" fmla="*/ 766272 h 777388"/>
                <a:gd name="connsiteX161" fmla="*/ 1204808 w 2119472"/>
                <a:gd name="connsiteY161" fmla="*/ 764594 h 777388"/>
                <a:gd name="connsiteX162" fmla="*/ 1170296 w 2119472"/>
                <a:gd name="connsiteY162" fmla="*/ 763092 h 777388"/>
                <a:gd name="connsiteX163" fmla="*/ 1135741 w 2119472"/>
                <a:gd name="connsiteY163" fmla="*/ 761238 h 777388"/>
                <a:gd name="connsiteX164" fmla="*/ 1101553 w 2119472"/>
                <a:gd name="connsiteY164" fmla="*/ 759165 h 777388"/>
                <a:gd name="connsiteX165" fmla="*/ 1067343 w 2119472"/>
                <a:gd name="connsiteY165" fmla="*/ 756916 h 777388"/>
                <a:gd name="connsiteX166" fmla="*/ 1033133 w 2119472"/>
                <a:gd name="connsiteY166" fmla="*/ 754668 h 777388"/>
                <a:gd name="connsiteX167" fmla="*/ 998885 w 2119472"/>
                <a:gd name="connsiteY167" fmla="*/ 752066 h 777388"/>
                <a:gd name="connsiteX168" fmla="*/ 965016 w 2119472"/>
                <a:gd name="connsiteY168" fmla="*/ 749422 h 777388"/>
                <a:gd name="connsiteX169" fmla="*/ 931109 w 2119472"/>
                <a:gd name="connsiteY169" fmla="*/ 746426 h 777388"/>
                <a:gd name="connsiteX170" fmla="*/ 897584 w 2119472"/>
                <a:gd name="connsiteY170" fmla="*/ 743388 h 777388"/>
                <a:gd name="connsiteX171" fmla="*/ 864018 w 2119472"/>
                <a:gd name="connsiteY171" fmla="*/ 739997 h 777388"/>
                <a:gd name="connsiteX172" fmla="*/ 830835 w 2119472"/>
                <a:gd name="connsiteY172" fmla="*/ 736564 h 777388"/>
                <a:gd name="connsiteX173" fmla="*/ 797630 w 2119472"/>
                <a:gd name="connsiteY173" fmla="*/ 732955 h 777388"/>
                <a:gd name="connsiteX174" fmla="*/ 766332 w 2119472"/>
                <a:gd name="connsiteY174" fmla="*/ 729133 h 777388"/>
                <a:gd name="connsiteX175" fmla="*/ 735053 w 2119472"/>
                <a:gd name="connsiteY175" fmla="*/ 725486 h 777388"/>
                <a:gd name="connsiteX176" fmla="*/ 704500 w 2119472"/>
                <a:gd name="connsiteY176" fmla="*/ 721403 h 777388"/>
                <a:gd name="connsiteX177" fmla="*/ 673544 w 2119472"/>
                <a:gd name="connsiteY177" fmla="*/ 717186 h 777388"/>
                <a:gd name="connsiteX178" fmla="*/ 642547 w 2119472"/>
                <a:gd name="connsiteY178" fmla="*/ 712617 h 777388"/>
                <a:gd name="connsiteX179" fmla="*/ 612294 w 2119472"/>
                <a:gd name="connsiteY179" fmla="*/ 707787 h 777388"/>
                <a:gd name="connsiteX180" fmla="*/ 582403 w 2119472"/>
                <a:gd name="connsiteY180" fmla="*/ 702738 h 777388"/>
                <a:gd name="connsiteX181" fmla="*/ 552494 w 2119472"/>
                <a:gd name="connsiteY181" fmla="*/ 697512 h 777388"/>
                <a:gd name="connsiteX182" fmla="*/ 522924 w 2119472"/>
                <a:gd name="connsiteY182" fmla="*/ 691893 h 777388"/>
                <a:gd name="connsiteX183" fmla="*/ 494097 w 2119472"/>
                <a:gd name="connsiteY183" fmla="*/ 686012 h 777388"/>
                <a:gd name="connsiteX184" fmla="*/ 465613 w 2119472"/>
                <a:gd name="connsiteY184" fmla="*/ 679736 h 777388"/>
                <a:gd name="connsiteX185" fmla="*/ 437128 w 2119472"/>
                <a:gd name="connsiteY185" fmla="*/ 673460 h 777388"/>
                <a:gd name="connsiteX186" fmla="*/ 409330 w 2119472"/>
                <a:gd name="connsiteY186" fmla="*/ 666395 h 777388"/>
                <a:gd name="connsiteX187" fmla="*/ 381929 w 2119472"/>
                <a:gd name="connsiteY187" fmla="*/ 659463 h 777388"/>
                <a:gd name="connsiteX188" fmla="*/ 355233 w 2119472"/>
                <a:gd name="connsiteY188" fmla="*/ 651918 h 777388"/>
                <a:gd name="connsiteX189" fmla="*/ 328517 w 2119472"/>
                <a:gd name="connsiteY189" fmla="*/ 644196 h 777388"/>
                <a:gd name="connsiteX190" fmla="*/ 304068 w 2119472"/>
                <a:gd name="connsiteY190" fmla="*/ 636044 h 777388"/>
                <a:gd name="connsiteX191" fmla="*/ 280382 w 2119472"/>
                <a:gd name="connsiteY191" fmla="*/ 627806 h 777388"/>
                <a:gd name="connsiteX192" fmla="*/ 256636 w 2119472"/>
                <a:gd name="connsiteY192" fmla="*/ 619040 h 777388"/>
                <a:gd name="connsiteX193" fmla="*/ 234377 w 2119472"/>
                <a:gd name="connsiteY193" fmla="*/ 609752 h 777388"/>
                <a:gd name="connsiteX194" fmla="*/ 212095 w 2119472"/>
                <a:gd name="connsiteY194" fmla="*/ 600288 h 777388"/>
                <a:gd name="connsiteX195" fmla="*/ 190940 w 2119472"/>
                <a:gd name="connsiteY195" fmla="*/ 590519 h 777388"/>
                <a:gd name="connsiteX196" fmla="*/ 171251 w 2119472"/>
                <a:gd name="connsiteY196" fmla="*/ 580052 h 777388"/>
                <a:gd name="connsiteX197" fmla="*/ 151922 w 2119472"/>
                <a:gd name="connsiteY197" fmla="*/ 569367 h 777388"/>
                <a:gd name="connsiteX198" fmla="*/ 133334 w 2119472"/>
                <a:gd name="connsiteY198" fmla="*/ 558421 h 777388"/>
                <a:gd name="connsiteX199" fmla="*/ 124602 w 2119472"/>
                <a:gd name="connsiteY199" fmla="*/ 552796 h 777388"/>
                <a:gd name="connsiteX200" fmla="*/ 116615 w 2119472"/>
                <a:gd name="connsiteY200" fmla="*/ 546910 h 777388"/>
                <a:gd name="connsiteX201" fmla="*/ 108247 w 2119472"/>
                <a:gd name="connsiteY201" fmla="*/ 541066 h 777388"/>
                <a:gd name="connsiteX202" fmla="*/ 100638 w 2119472"/>
                <a:gd name="connsiteY202" fmla="*/ 535137 h 777388"/>
                <a:gd name="connsiteX203" fmla="*/ 92630 w 2119472"/>
                <a:gd name="connsiteY203" fmla="*/ 529075 h 777388"/>
                <a:gd name="connsiteX204" fmla="*/ 85386 w 2119472"/>
                <a:gd name="connsiteY204" fmla="*/ 522927 h 777388"/>
                <a:gd name="connsiteX205" fmla="*/ 78120 w 2119472"/>
                <a:gd name="connsiteY205" fmla="*/ 516604 h 777388"/>
                <a:gd name="connsiteX206" fmla="*/ 71255 w 2119472"/>
                <a:gd name="connsiteY206" fmla="*/ 510414 h 777388"/>
                <a:gd name="connsiteX207" fmla="*/ 65114 w 2119472"/>
                <a:gd name="connsiteY207" fmla="*/ 503787 h 777388"/>
                <a:gd name="connsiteX208" fmla="*/ 58993 w 2119472"/>
                <a:gd name="connsiteY208" fmla="*/ 497336 h 777388"/>
                <a:gd name="connsiteX209" fmla="*/ 53231 w 2119472"/>
                <a:gd name="connsiteY209" fmla="*/ 490667 h 777388"/>
                <a:gd name="connsiteX210" fmla="*/ 47070 w 2119472"/>
                <a:gd name="connsiteY210" fmla="*/ 483864 h 777388"/>
                <a:gd name="connsiteX211" fmla="*/ 42053 w 2119472"/>
                <a:gd name="connsiteY211" fmla="*/ 476932 h 777388"/>
                <a:gd name="connsiteX212" fmla="*/ 37034 w 2119472"/>
                <a:gd name="connsiteY212" fmla="*/ 470002 h 777388"/>
                <a:gd name="connsiteX213" fmla="*/ 27722 w 2119472"/>
                <a:gd name="connsiteY213" fmla="*/ 455702 h 777388"/>
                <a:gd name="connsiteX214" fmla="*/ 24209 w 2119472"/>
                <a:gd name="connsiteY214" fmla="*/ 448426 h 777388"/>
                <a:gd name="connsiteX215" fmla="*/ 20296 w 2119472"/>
                <a:gd name="connsiteY215" fmla="*/ 441015 h 777388"/>
                <a:gd name="connsiteX216" fmla="*/ 16383 w 2119472"/>
                <a:gd name="connsiteY216" fmla="*/ 433605 h 777388"/>
                <a:gd name="connsiteX217" fmla="*/ 13592 w 2119472"/>
                <a:gd name="connsiteY217" fmla="*/ 425891 h 777388"/>
                <a:gd name="connsiteX218" fmla="*/ 10443 w 2119472"/>
                <a:gd name="connsiteY218" fmla="*/ 418395 h 777388"/>
                <a:gd name="connsiteX219" fmla="*/ 7652 w 2119472"/>
                <a:gd name="connsiteY219" fmla="*/ 410680 h 777388"/>
                <a:gd name="connsiteX220" fmla="*/ 5264 w 2119472"/>
                <a:gd name="connsiteY220" fmla="*/ 403100 h 777388"/>
                <a:gd name="connsiteX221" fmla="*/ 3617 w 2119472"/>
                <a:gd name="connsiteY221" fmla="*/ 395259 h 777388"/>
                <a:gd name="connsiteX222" fmla="*/ 1990 w 2119472"/>
                <a:gd name="connsiteY222" fmla="*/ 387593 h 777388"/>
                <a:gd name="connsiteX223" fmla="*/ 725 w 2119472"/>
                <a:gd name="connsiteY223" fmla="*/ 379708 h 777388"/>
                <a:gd name="connsiteX224" fmla="*/ 242 w 2119472"/>
                <a:gd name="connsiteY224" fmla="*/ 371915 h 777388"/>
                <a:gd name="connsiteX225" fmla="*/ 120 w 2119472"/>
                <a:gd name="connsiteY225" fmla="*/ 363903 h 777388"/>
                <a:gd name="connsiteX226" fmla="*/ 0 w 2119472"/>
                <a:gd name="connsiteY226" fmla="*/ 355892 h 777388"/>
                <a:gd name="connsiteX227" fmla="*/ 278 w 2119472"/>
                <a:gd name="connsiteY227" fmla="*/ 348013 h 777388"/>
                <a:gd name="connsiteX228" fmla="*/ 1341 w 2119472"/>
                <a:gd name="connsiteY228" fmla="*/ 340226 h 777388"/>
                <a:gd name="connsiteX229" fmla="*/ 2361 w 2119472"/>
                <a:gd name="connsiteY229" fmla="*/ 332087 h 777388"/>
                <a:gd name="connsiteX230" fmla="*/ 4185 w 2119472"/>
                <a:gd name="connsiteY230" fmla="*/ 324215 h 777388"/>
                <a:gd name="connsiteX231" fmla="*/ 6770 w 2119472"/>
                <a:gd name="connsiteY231" fmla="*/ 316258 h 777388"/>
                <a:gd name="connsiteX232" fmla="*/ 9336 w 2119472"/>
                <a:gd name="connsiteY232" fmla="*/ 308125 h 777388"/>
                <a:gd name="connsiteX233" fmla="*/ 12686 w 2119472"/>
                <a:gd name="connsiteY233" fmla="*/ 300083 h 777388"/>
                <a:gd name="connsiteX234" fmla="*/ 16434 w 2119472"/>
                <a:gd name="connsiteY234" fmla="*/ 292174 h 777388"/>
                <a:gd name="connsiteX235" fmla="*/ 20545 w 2119472"/>
                <a:gd name="connsiteY235" fmla="*/ 284047 h 777388"/>
                <a:gd name="connsiteX236" fmla="*/ 25074 w 2119472"/>
                <a:gd name="connsiteY236" fmla="*/ 276230 h 777388"/>
                <a:gd name="connsiteX237" fmla="*/ 30350 w 2119472"/>
                <a:gd name="connsiteY237" fmla="*/ 268152 h 777388"/>
                <a:gd name="connsiteX238" fmla="*/ 36043 w 2119472"/>
                <a:gd name="connsiteY238" fmla="*/ 260383 h 777388"/>
                <a:gd name="connsiteX239" fmla="*/ 42098 w 2119472"/>
                <a:gd name="connsiteY239" fmla="*/ 252396 h 777388"/>
                <a:gd name="connsiteX240" fmla="*/ 49338 w 2119472"/>
                <a:gd name="connsiteY240" fmla="*/ 244634 h 777388"/>
                <a:gd name="connsiteX241" fmla="*/ 56574 w 2119472"/>
                <a:gd name="connsiteY241" fmla="*/ 236871 h 777388"/>
                <a:gd name="connsiteX242" fmla="*/ 64176 w 2119472"/>
                <a:gd name="connsiteY242" fmla="*/ 228891 h 777388"/>
                <a:gd name="connsiteX243" fmla="*/ 72958 w 2119472"/>
                <a:gd name="connsiteY243" fmla="*/ 221134 h 777388"/>
                <a:gd name="connsiteX244" fmla="*/ 81799 w 2119472"/>
                <a:gd name="connsiteY244" fmla="*/ 213906 h 777388"/>
                <a:gd name="connsiteX245" fmla="*/ 91021 w 2119472"/>
                <a:gd name="connsiteY245" fmla="*/ 206636 h 777388"/>
                <a:gd name="connsiteX246" fmla="*/ 100626 w 2119472"/>
                <a:gd name="connsiteY246" fmla="*/ 199323 h 777388"/>
                <a:gd name="connsiteX247" fmla="*/ 110288 w 2119472"/>
                <a:gd name="connsiteY247" fmla="*/ 192538 h 777388"/>
                <a:gd name="connsiteX248" fmla="*/ 120311 w 2119472"/>
                <a:gd name="connsiteY248" fmla="*/ 185536 h 777388"/>
                <a:gd name="connsiteX249" fmla="*/ 130376 w 2119472"/>
                <a:gd name="connsiteY249" fmla="*/ 178885 h 777388"/>
                <a:gd name="connsiteX250" fmla="*/ 141584 w 2119472"/>
                <a:gd name="connsiteY250" fmla="*/ 172106 h 777388"/>
                <a:gd name="connsiteX251" fmla="*/ 152427 w 2119472"/>
                <a:gd name="connsiteY251" fmla="*/ 165547 h 777388"/>
                <a:gd name="connsiteX252" fmla="*/ 163674 w 2119472"/>
                <a:gd name="connsiteY252" fmla="*/ 159121 h 777388"/>
                <a:gd name="connsiteX253" fmla="*/ 175341 w 2119472"/>
                <a:gd name="connsiteY253" fmla="*/ 153006 h 777388"/>
                <a:gd name="connsiteX254" fmla="*/ 186988 w 2119472"/>
                <a:gd name="connsiteY254" fmla="*/ 146713 h 777388"/>
                <a:gd name="connsiteX255" fmla="*/ 199075 w 2119472"/>
                <a:gd name="connsiteY255" fmla="*/ 140906 h 777388"/>
                <a:gd name="connsiteX256" fmla="*/ 211144 w 2119472"/>
                <a:gd name="connsiteY256" fmla="*/ 134924 h 777388"/>
                <a:gd name="connsiteX257" fmla="*/ 223649 w 2119472"/>
                <a:gd name="connsiteY257" fmla="*/ 129428 h 777388"/>
                <a:gd name="connsiteX258" fmla="*/ 236520 w 2119472"/>
                <a:gd name="connsiteY258" fmla="*/ 123713 h 777388"/>
                <a:gd name="connsiteX259" fmla="*/ 249789 w 2119472"/>
                <a:gd name="connsiteY259" fmla="*/ 118132 h 777388"/>
                <a:gd name="connsiteX260" fmla="*/ 263099 w 2119472"/>
                <a:gd name="connsiteY260" fmla="*/ 112901 h 777388"/>
                <a:gd name="connsiteX261" fmla="*/ 276408 w 2119472"/>
                <a:gd name="connsiteY261" fmla="*/ 107672 h 777388"/>
                <a:gd name="connsiteX262" fmla="*/ 290480 w 2119472"/>
                <a:gd name="connsiteY262" fmla="*/ 102358 h 777388"/>
                <a:gd name="connsiteX263" fmla="*/ 304188 w 2119472"/>
                <a:gd name="connsiteY263" fmla="*/ 97263 h 777388"/>
                <a:gd name="connsiteX264" fmla="*/ 318320 w 2119472"/>
                <a:gd name="connsiteY264" fmla="*/ 92477 h 777388"/>
                <a:gd name="connsiteX265" fmla="*/ 332470 w 2119472"/>
                <a:gd name="connsiteY265" fmla="*/ 87867 h 777388"/>
                <a:gd name="connsiteX266" fmla="*/ 347001 w 2119472"/>
                <a:gd name="connsiteY266" fmla="*/ 83215 h 777388"/>
                <a:gd name="connsiteX267" fmla="*/ 361551 w 2119472"/>
                <a:gd name="connsiteY267" fmla="*/ 78739 h 777388"/>
                <a:gd name="connsiteX268" fmla="*/ 376103 w 2119472"/>
                <a:gd name="connsiteY268" fmla="*/ 74263 h 777388"/>
                <a:gd name="connsiteX269" fmla="*/ 391457 w 2119472"/>
                <a:gd name="connsiteY269" fmla="*/ 70054 h 777388"/>
                <a:gd name="connsiteX270" fmla="*/ 406064 w 2119472"/>
                <a:gd name="connsiteY270" fmla="*/ 66107 h 777388"/>
                <a:gd name="connsiteX271" fmla="*/ 421437 w 2119472"/>
                <a:gd name="connsiteY271" fmla="*/ 62074 h 777388"/>
                <a:gd name="connsiteX272" fmla="*/ 437172 w 2119472"/>
                <a:gd name="connsiteY272" fmla="*/ 57823 h 777388"/>
                <a:gd name="connsiteX273" fmla="*/ 452602 w 2119472"/>
                <a:gd name="connsiteY273" fmla="*/ 54319 h 777388"/>
                <a:gd name="connsiteX274" fmla="*/ 468395 w 2119472"/>
                <a:gd name="connsiteY274" fmla="*/ 50597 h 777388"/>
                <a:gd name="connsiteX275" fmla="*/ 483444 w 2119472"/>
                <a:gd name="connsiteY275" fmla="*/ 47135 h 777388"/>
                <a:gd name="connsiteX276" fmla="*/ 499657 w 2119472"/>
                <a:gd name="connsiteY276" fmla="*/ 43722 h 777388"/>
                <a:gd name="connsiteX277" fmla="*/ 515509 w 2119472"/>
                <a:gd name="connsiteY277" fmla="*/ 40527 h 777388"/>
                <a:gd name="connsiteX278" fmla="*/ 547251 w 2119472"/>
                <a:gd name="connsiteY278" fmla="*/ 34492 h 777388"/>
                <a:gd name="connsiteX279" fmla="*/ 580195 w 2119472"/>
                <a:gd name="connsiteY279" fmla="*/ 28856 h 777388"/>
                <a:gd name="connsiteX280" fmla="*/ 612417 w 2119472"/>
                <a:gd name="connsiteY280" fmla="*/ 23658 h 777388"/>
                <a:gd name="connsiteX281" fmla="*/ 645097 w 2119472"/>
                <a:gd name="connsiteY281" fmla="*/ 19123 h 777388"/>
                <a:gd name="connsiteX282" fmla="*/ 678199 w 2119472"/>
                <a:gd name="connsiteY282" fmla="*/ 14896 h 777388"/>
                <a:gd name="connsiteX283" fmla="*/ 710980 w 2119472"/>
                <a:gd name="connsiteY283" fmla="*/ 11241 h 777388"/>
                <a:gd name="connsiteX284" fmla="*/ 744220 w 2119472"/>
                <a:gd name="connsiteY284" fmla="*/ 8248 h 777388"/>
                <a:gd name="connsiteX285" fmla="*/ 776717 w 2119472"/>
                <a:gd name="connsiteY285" fmla="*/ 5515 h 777388"/>
                <a:gd name="connsiteX286" fmla="*/ 809291 w 2119472"/>
                <a:gd name="connsiteY286" fmla="*/ 3488 h 777388"/>
                <a:gd name="connsiteX287" fmla="*/ 841907 w 2119472"/>
                <a:gd name="connsiteY287" fmla="*/ 1813 h 777388"/>
                <a:gd name="connsiteX288" fmla="*/ 874198 w 2119472"/>
                <a:gd name="connsiteY288" fmla="*/ 710 h 77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119472" h="777388">
                  <a:moveTo>
                    <a:pt x="906147" y="0"/>
                  </a:moveTo>
                  <a:lnTo>
                    <a:pt x="937414" y="81"/>
                  </a:lnTo>
                  <a:lnTo>
                    <a:pt x="968700" y="337"/>
                  </a:lnTo>
                  <a:lnTo>
                    <a:pt x="999264" y="1031"/>
                  </a:lnTo>
                  <a:lnTo>
                    <a:pt x="964626" y="1862"/>
                  </a:lnTo>
                  <a:lnTo>
                    <a:pt x="929305" y="3482"/>
                  </a:lnTo>
                  <a:lnTo>
                    <a:pt x="894041" y="5630"/>
                  </a:lnTo>
                  <a:lnTo>
                    <a:pt x="858818" y="8131"/>
                  </a:lnTo>
                  <a:lnTo>
                    <a:pt x="824013" y="10943"/>
                  </a:lnTo>
                  <a:lnTo>
                    <a:pt x="788528" y="14542"/>
                  </a:lnTo>
                  <a:lnTo>
                    <a:pt x="770994" y="16497"/>
                  </a:lnTo>
                  <a:lnTo>
                    <a:pt x="753482" y="18628"/>
                  </a:lnTo>
                  <a:lnTo>
                    <a:pt x="735626" y="21155"/>
                  </a:lnTo>
                  <a:lnTo>
                    <a:pt x="718132" y="23463"/>
                  </a:lnTo>
                  <a:lnTo>
                    <a:pt x="700656" y="25946"/>
                  </a:lnTo>
                  <a:lnTo>
                    <a:pt x="683223" y="28781"/>
                  </a:lnTo>
                  <a:lnTo>
                    <a:pt x="665767" y="31441"/>
                  </a:lnTo>
                  <a:lnTo>
                    <a:pt x="648371" y="34629"/>
                  </a:lnTo>
                  <a:lnTo>
                    <a:pt x="630955" y="37642"/>
                  </a:lnTo>
                  <a:lnTo>
                    <a:pt x="614342" y="40921"/>
                  </a:lnTo>
                  <a:lnTo>
                    <a:pt x="596966" y="44285"/>
                  </a:lnTo>
                  <a:lnTo>
                    <a:pt x="580011" y="47959"/>
                  </a:lnTo>
                  <a:lnTo>
                    <a:pt x="563054" y="51633"/>
                  </a:lnTo>
                  <a:lnTo>
                    <a:pt x="546120" y="55483"/>
                  </a:lnTo>
                  <a:lnTo>
                    <a:pt x="529203" y="59510"/>
                  </a:lnTo>
                  <a:lnTo>
                    <a:pt x="513068" y="63627"/>
                  </a:lnTo>
                  <a:lnTo>
                    <a:pt x="496591" y="68140"/>
                  </a:lnTo>
                  <a:lnTo>
                    <a:pt x="480096" y="72476"/>
                  </a:lnTo>
                  <a:lnTo>
                    <a:pt x="463638" y="77164"/>
                  </a:lnTo>
                  <a:lnTo>
                    <a:pt x="447964" y="81944"/>
                  </a:lnTo>
                  <a:lnTo>
                    <a:pt x="433757" y="86024"/>
                  </a:lnTo>
                  <a:lnTo>
                    <a:pt x="419606" y="90635"/>
                  </a:lnTo>
                  <a:lnTo>
                    <a:pt x="405836" y="95202"/>
                  </a:lnTo>
                  <a:lnTo>
                    <a:pt x="392449" y="99727"/>
                  </a:lnTo>
                  <a:lnTo>
                    <a:pt x="378719" y="104647"/>
                  </a:lnTo>
                  <a:lnTo>
                    <a:pt x="364988" y="109565"/>
                  </a:lnTo>
                  <a:lnTo>
                    <a:pt x="351299" y="114837"/>
                  </a:lnTo>
                  <a:lnTo>
                    <a:pt x="338371" y="120024"/>
                  </a:lnTo>
                  <a:lnTo>
                    <a:pt x="325826" y="125168"/>
                  </a:lnTo>
                  <a:lnTo>
                    <a:pt x="312936" y="130707"/>
                  </a:lnTo>
                  <a:lnTo>
                    <a:pt x="300428" y="136203"/>
                  </a:lnTo>
                  <a:lnTo>
                    <a:pt x="287579" y="142095"/>
                  </a:lnTo>
                  <a:lnTo>
                    <a:pt x="275874" y="147859"/>
                  </a:lnTo>
                  <a:lnTo>
                    <a:pt x="264167" y="153623"/>
                  </a:lnTo>
                  <a:lnTo>
                    <a:pt x="252501" y="159738"/>
                  </a:lnTo>
                  <a:lnTo>
                    <a:pt x="241214" y="165813"/>
                  </a:lnTo>
                  <a:lnTo>
                    <a:pt x="230329" y="172020"/>
                  </a:lnTo>
                  <a:lnTo>
                    <a:pt x="219846" y="178361"/>
                  </a:lnTo>
                  <a:lnTo>
                    <a:pt x="209742" y="184659"/>
                  </a:lnTo>
                  <a:lnTo>
                    <a:pt x="199660" y="191134"/>
                  </a:lnTo>
                  <a:lnTo>
                    <a:pt x="190377" y="197876"/>
                  </a:lnTo>
                  <a:lnTo>
                    <a:pt x="181096" y="204617"/>
                  </a:lnTo>
                  <a:lnTo>
                    <a:pt x="172195" y="211317"/>
                  </a:lnTo>
                  <a:lnTo>
                    <a:pt x="163716" y="218325"/>
                  </a:lnTo>
                  <a:lnTo>
                    <a:pt x="156000" y="225250"/>
                  </a:lnTo>
                  <a:lnTo>
                    <a:pt x="148682" y="232308"/>
                  </a:lnTo>
                  <a:lnTo>
                    <a:pt x="141764" y="239500"/>
                  </a:lnTo>
                  <a:lnTo>
                    <a:pt x="135231" y="246648"/>
                  </a:lnTo>
                  <a:lnTo>
                    <a:pt x="129478" y="253889"/>
                  </a:lnTo>
                  <a:lnTo>
                    <a:pt x="123745" y="261305"/>
                  </a:lnTo>
                  <a:lnTo>
                    <a:pt x="118773" y="268636"/>
                  </a:lnTo>
                  <a:lnTo>
                    <a:pt x="114583" y="276058"/>
                  </a:lnTo>
                  <a:lnTo>
                    <a:pt x="110494" y="284361"/>
                  </a:lnTo>
                  <a:lnTo>
                    <a:pt x="107164" y="292580"/>
                  </a:lnTo>
                  <a:lnTo>
                    <a:pt x="104578" y="300536"/>
                  </a:lnTo>
                  <a:lnTo>
                    <a:pt x="102413" y="308803"/>
                  </a:lnTo>
                  <a:lnTo>
                    <a:pt x="101393" y="316943"/>
                  </a:lnTo>
                  <a:lnTo>
                    <a:pt x="100732" y="324864"/>
                  </a:lnTo>
                  <a:lnTo>
                    <a:pt x="100873" y="333051"/>
                  </a:lnTo>
                  <a:lnTo>
                    <a:pt x="101737" y="340801"/>
                  </a:lnTo>
                  <a:lnTo>
                    <a:pt x="102621" y="348728"/>
                  </a:lnTo>
                  <a:lnTo>
                    <a:pt x="103906" y="356788"/>
                  </a:lnTo>
                  <a:lnTo>
                    <a:pt x="105912" y="364412"/>
                  </a:lnTo>
                  <a:lnTo>
                    <a:pt x="107961" y="372387"/>
                  </a:lnTo>
                  <a:lnTo>
                    <a:pt x="111130" y="380059"/>
                  </a:lnTo>
                  <a:lnTo>
                    <a:pt x="113901" y="387598"/>
                  </a:lnTo>
                  <a:lnTo>
                    <a:pt x="120605" y="402723"/>
                  </a:lnTo>
                  <a:lnTo>
                    <a:pt x="124479" y="409781"/>
                  </a:lnTo>
                  <a:lnTo>
                    <a:pt x="128351" y="416839"/>
                  </a:lnTo>
                  <a:lnTo>
                    <a:pt x="132648" y="424206"/>
                  </a:lnTo>
                  <a:lnTo>
                    <a:pt x="137244" y="430828"/>
                  </a:lnTo>
                  <a:lnTo>
                    <a:pt x="142645" y="437716"/>
                  </a:lnTo>
                  <a:lnTo>
                    <a:pt x="148043" y="444604"/>
                  </a:lnTo>
                  <a:lnTo>
                    <a:pt x="153803" y="451274"/>
                  </a:lnTo>
                  <a:lnTo>
                    <a:pt x="160308" y="457682"/>
                  </a:lnTo>
                  <a:lnTo>
                    <a:pt x="166447" y="464310"/>
                  </a:lnTo>
                  <a:lnTo>
                    <a:pt x="173312" y="470500"/>
                  </a:lnTo>
                  <a:lnTo>
                    <a:pt x="180596" y="477000"/>
                  </a:lnTo>
                  <a:lnTo>
                    <a:pt x="188225" y="483104"/>
                  </a:lnTo>
                  <a:lnTo>
                    <a:pt x="195832" y="489033"/>
                  </a:lnTo>
                  <a:lnTo>
                    <a:pt x="204220" y="495053"/>
                  </a:lnTo>
                  <a:lnTo>
                    <a:pt x="212952" y="500677"/>
                  </a:lnTo>
                  <a:lnTo>
                    <a:pt x="221701" y="506479"/>
                  </a:lnTo>
                  <a:lnTo>
                    <a:pt x="231579" y="511977"/>
                  </a:lnTo>
                  <a:lnTo>
                    <a:pt x="240689" y="517559"/>
                  </a:lnTo>
                  <a:lnTo>
                    <a:pt x="250925" y="522838"/>
                  </a:lnTo>
                  <a:lnTo>
                    <a:pt x="261121" y="527764"/>
                  </a:lnTo>
                  <a:lnTo>
                    <a:pt x="271358" y="533043"/>
                  </a:lnTo>
                  <a:lnTo>
                    <a:pt x="281937" y="537927"/>
                  </a:lnTo>
                  <a:lnTo>
                    <a:pt x="292895" y="542769"/>
                  </a:lnTo>
                  <a:lnTo>
                    <a:pt x="304215" y="547392"/>
                  </a:lnTo>
                  <a:lnTo>
                    <a:pt x="315898" y="551797"/>
                  </a:lnTo>
                  <a:lnTo>
                    <a:pt x="327198" y="556243"/>
                  </a:lnTo>
                  <a:lnTo>
                    <a:pt x="350926" y="564832"/>
                  </a:lnTo>
                  <a:lnTo>
                    <a:pt x="375736" y="572767"/>
                  </a:lnTo>
                  <a:lnTo>
                    <a:pt x="401287" y="580440"/>
                  </a:lnTo>
                  <a:lnTo>
                    <a:pt x="427543" y="587499"/>
                  </a:lnTo>
                  <a:lnTo>
                    <a:pt x="454162" y="594339"/>
                  </a:lnTo>
                  <a:lnTo>
                    <a:pt x="481504" y="600742"/>
                  </a:lnTo>
                  <a:lnTo>
                    <a:pt x="509186" y="606751"/>
                  </a:lnTo>
                  <a:lnTo>
                    <a:pt x="536850" y="612583"/>
                  </a:lnTo>
                  <a:lnTo>
                    <a:pt x="565216" y="617803"/>
                  </a:lnTo>
                  <a:lnTo>
                    <a:pt x="594345" y="622936"/>
                  </a:lnTo>
                  <a:lnTo>
                    <a:pt x="623033" y="627585"/>
                  </a:lnTo>
                  <a:lnTo>
                    <a:pt x="654849" y="632598"/>
                  </a:lnTo>
                  <a:lnTo>
                    <a:pt x="687408" y="637349"/>
                  </a:lnTo>
                  <a:lnTo>
                    <a:pt x="720289" y="641529"/>
                  </a:lnTo>
                  <a:lnTo>
                    <a:pt x="752410" y="645794"/>
                  </a:lnTo>
                  <a:lnTo>
                    <a:pt x="785993" y="649361"/>
                  </a:lnTo>
                  <a:lnTo>
                    <a:pt x="819218" y="653147"/>
                  </a:lnTo>
                  <a:lnTo>
                    <a:pt x="852401" y="656580"/>
                  </a:lnTo>
                  <a:lnTo>
                    <a:pt x="885927" y="659619"/>
                  </a:lnTo>
                  <a:lnTo>
                    <a:pt x="919835" y="662616"/>
                  </a:lnTo>
                  <a:lnTo>
                    <a:pt x="953302" y="665125"/>
                  </a:lnTo>
                  <a:lnTo>
                    <a:pt x="987530" y="667551"/>
                  </a:lnTo>
                  <a:lnTo>
                    <a:pt x="1021760" y="669976"/>
                  </a:lnTo>
                  <a:lnTo>
                    <a:pt x="1055930" y="671872"/>
                  </a:lnTo>
                  <a:lnTo>
                    <a:pt x="1090501" y="673903"/>
                  </a:lnTo>
                  <a:lnTo>
                    <a:pt x="1125013" y="675404"/>
                  </a:lnTo>
                  <a:lnTo>
                    <a:pt x="1159566" y="677259"/>
                  </a:lnTo>
                  <a:lnTo>
                    <a:pt x="1194803" y="678323"/>
                  </a:lnTo>
                  <a:lnTo>
                    <a:pt x="1229293" y="679649"/>
                  </a:lnTo>
                  <a:lnTo>
                    <a:pt x="1299364" y="681644"/>
                  </a:lnTo>
                  <a:lnTo>
                    <a:pt x="1369776" y="683245"/>
                  </a:lnTo>
                  <a:lnTo>
                    <a:pt x="1440108" y="684141"/>
                  </a:lnTo>
                  <a:lnTo>
                    <a:pt x="1510442" y="685036"/>
                  </a:lnTo>
                  <a:lnTo>
                    <a:pt x="1581096" y="685362"/>
                  </a:lnTo>
                  <a:lnTo>
                    <a:pt x="1652094" y="685292"/>
                  </a:lnTo>
                  <a:lnTo>
                    <a:pt x="1722730" y="685441"/>
                  </a:lnTo>
                  <a:lnTo>
                    <a:pt x="1795632" y="685159"/>
                  </a:lnTo>
                  <a:lnTo>
                    <a:pt x="1868535" y="684877"/>
                  </a:lnTo>
                  <a:lnTo>
                    <a:pt x="1941419" y="684418"/>
                  </a:lnTo>
                  <a:lnTo>
                    <a:pt x="2014665" y="683741"/>
                  </a:lnTo>
                  <a:lnTo>
                    <a:pt x="2087127" y="682973"/>
                  </a:lnTo>
                  <a:lnTo>
                    <a:pt x="2119471" y="682440"/>
                  </a:lnTo>
                  <a:lnTo>
                    <a:pt x="2119472" y="775873"/>
                  </a:lnTo>
                  <a:lnTo>
                    <a:pt x="2117144" y="776433"/>
                  </a:lnTo>
                  <a:lnTo>
                    <a:pt x="2065949" y="776823"/>
                  </a:lnTo>
                  <a:lnTo>
                    <a:pt x="1993064" y="777282"/>
                  </a:lnTo>
                  <a:lnTo>
                    <a:pt x="1920143" y="777388"/>
                  </a:lnTo>
                  <a:lnTo>
                    <a:pt x="1847961" y="777233"/>
                  </a:lnTo>
                  <a:lnTo>
                    <a:pt x="1775383" y="776944"/>
                  </a:lnTo>
                  <a:lnTo>
                    <a:pt x="1703162" y="776437"/>
                  </a:lnTo>
                  <a:lnTo>
                    <a:pt x="1631304" y="775711"/>
                  </a:lnTo>
                  <a:lnTo>
                    <a:pt x="1559407" y="774633"/>
                  </a:lnTo>
                  <a:lnTo>
                    <a:pt x="1487490" y="773378"/>
                  </a:lnTo>
                  <a:lnTo>
                    <a:pt x="1415916" y="771729"/>
                  </a:lnTo>
                  <a:lnTo>
                    <a:pt x="1344322" y="769904"/>
                  </a:lnTo>
                  <a:lnTo>
                    <a:pt x="1309487" y="768972"/>
                  </a:lnTo>
                  <a:lnTo>
                    <a:pt x="1274233" y="767731"/>
                  </a:lnTo>
                  <a:lnTo>
                    <a:pt x="1239340" y="766272"/>
                  </a:lnTo>
                  <a:lnTo>
                    <a:pt x="1204808" y="764594"/>
                  </a:lnTo>
                  <a:lnTo>
                    <a:pt x="1170296" y="763092"/>
                  </a:lnTo>
                  <a:lnTo>
                    <a:pt x="1135741" y="761238"/>
                  </a:lnTo>
                  <a:lnTo>
                    <a:pt x="1101553" y="759165"/>
                  </a:lnTo>
                  <a:lnTo>
                    <a:pt x="1067343" y="756916"/>
                  </a:lnTo>
                  <a:lnTo>
                    <a:pt x="1033133" y="754668"/>
                  </a:lnTo>
                  <a:lnTo>
                    <a:pt x="998885" y="752066"/>
                  </a:lnTo>
                  <a:lnTo>
                    <a:pt x="965016" y="749422"/>
                  </a:lnTo>
                  <a:lnTo>
                    <a:pt x="931109" y="746426"/>
                  </a:lnTo>
                  <a:lnTo>
                    <a:pt x="897584" y="743388"/>
                  </a:lnTo>
                  <a:lnTo>
                    <a:pt x="864018" y="739997"/>
                  </a:lnTo>
                  <a:lnTo>
                    <a:pt x="830835" y="736564"/>
                  </a:lnTo>
                  <a:lnTo>
                    <a:pt x="797630" y="732955"/>
                  </a:lnTo>
                  <a:lnTo>
                    <a:pt x="766332" y="729133"/>
                  </a:lnTo>
                  <a:lnTo>
                    <a:pt x="735053" y="725486"/>
                  </a:lnTo>
                  <a:lnTo>
                    <a:pt x="704500" y="721403"/>
                  </a:lnTo>
                  <a:lnTo>
                    <a:pt x="673544" y="717186"/>
                  </a:lnTo>
                  <a:lnTo>
                    <a:pt x="642547" y="712617"/>
                  </a:lnTo>
                  <a:lnTo>
                    <a:pt x="612294" y="707787"/>
                  </a:lnTo>
                  <a:lnTo>
                    <a:pt x="582403" y="702738"/>
                  </a:lnTo>
                  <a:lnTo>
                    <a:pt x="552494" y="697512"/>
                  </a:lnTo>
                  <a:lnTo>
                    <a:pt x="522924" y="691893"/>
                  </a:lnTo>
                  <a:lnTo>
                    <a:pt x="494097" y="686012"/>
                  </a:lnTo>
                  <a:lnTo>
                    <a:pt x="465613" y="679736"/>
                  </a:lnTo>
                  <a:lnTo>
                    <a:pt x="437128" y="673460"/>
                  </a:lnTo>
                  <a:lnTo>
                    <a:pt x="409330" y="666395"/>
                  </a:lnTo>
                  <a:lnTo>
                    <a:pt x="381929" y="659463"/>
                  </a:lnTo>
                  <a:lnTo>
                    <a:pt x="355233" y="651918"/>
                  </a:lnTo>
                  <a:lnTo>
                    <a:pt x="328517" y="644196"/>
                  </a:lnTo>
                  <a:lnTo>
                    <a:pt x="304068" y="636044"/>
                  </a:lnTo>
                  <a:lnTo>
                    <a:pt x="280382" y="627806"/>
                  </a:lnTo>
                  <a:lnTo>
                    <a:pt x="256636" y="619040"/>
                  </a:lnTo>
                  <a:lnTo>
                    <a:pt x="234377" y="609752"/>
                  </a:lnTo>
                  <a:lnTo>
                    <a:pt x="212095" y="600288"/>
                  </a:lnTo>
                  <a:lnTo>
                    <a:pt x="190940" y="590519"/>
                  </a:lnTo>
                  <a:lnTo>
                    <a:pt x="171251" y="580052"/>
                  </a:lnTo>
                  <a:lnTo>
                    <a:pt x="151922" y="569367"/>
                  </a:lnTo>
                  <a:lnTo>
                    <a:pt x="133334" y="558421"/>
                  </a:lnTo>
                  <a:lnTo>
                    <a:pt x="124602" y="552796"/>
                  </a:lnTo>
                  <a:lnTo>
                    <a:pt x="116615" y="546910"/>
                  </a:lnTo>
                  <a:lnTo>
                    <a:pt x="108247" y="541066"/>
                  </a:lnTo>
                  <a:lnTo>
                    <a:pt x="100638" y="535137"/>
                  </a:lnTo>
                  <a:lnTo>
                    <a:pt x="92630" y="529075"/>
                  </a:lnTo>
                  <a:lnTo>
                    <a:pt x="85386" y="522927"/>
                  </a:lnTo>
                  <a:lnTo>
                    <a:pt x="78120" y="516604"/>
                  </a:lnTo>
                  <a:lnTo>
                    <a:pt x="71255" y="510414"/>
                  </a:lnTo>
                  <a:lnTo>
                    <a:pt x="65114" y="503787"/>
                  </a:lnTo>
                  <a:lnTo>
                    <a:pt x="58993" y="497336"/>
                  </a:lnTo>
                  <a:lnTo>
                    <a:pt x="53231" y="490667"/>
                  </a:lnTo>
                  <a:lnTo>
                    <a:pt x="47070" y="483864"/>
                  </a:lnTo>
                  <a:lnTo>
                    <a:pt x="42053" y="476932"/>
                  </a:lnTo>
                  <a:lnTo>
                    <a:pt x="37034" y="470002"/>
                  </a:lnTo>
                  <a:lnTo>
                    <a:pt x="27722" y="455702"/>
                  </a:lnTo>
                  <a:lnTo>
                    <a:pt x="24209" y="448426"/>
                  </a:lnTo>
                  <a:lnTo>
                    <a:pt x="20296" y="441015"/>
                  </a:lnTo>
                  <a:lnTo>
                    <a:pt x="16383" y="433605"/>
                  </a:lnTo>
                  <a:lnTo>
                    <a:pt x="13592" y="425891"/>
                  </a:lnTo>
                  <a:lnTo>
                    <a:pt x="10443" y="418395"/>
                  </a:lnTo>
                  <a:lnTo>
                    <a:pt x="7652" y="410680"/>
                  </a:lnTo>
                  <a:lnTo>
                    <a:pt x="5264" y="403100"/>
                  </a:lnTo>
                  <a:lnTo>
                    <a:pt x="3617" y="395259"/>
                  </a:lnTo>
                  <a:lnTo>
                    <a:pt x="1990" y="387593"/>
                  </a:lnTo>
                  <a:lnTo>
                    <a:pt x="725" y="379708"/>
                  </a:lnTo>
                  <a:lnTo>
                    <a:pt x="242" y="371915"/>
                  </a:lnTo>
                  <a:lnTo>
                    <a:pt x="120" y="363903"/>
                  </a:lnTo>
                  <a:lnTo>
                    <a:pt x="0" y="355892"/>
                  </a:lnTo>
                  <a:lnTo>
                    <a:pt x="278" y="348013"/>
                  </a:lnTo>
                  <a:lnTo>
                    <a:pt x="1341" y="340226"/>
                  </a:lnTo>
                  <a:lnTo>
                    <a:pt x="2361" y="332087"/>
                  </a:lnTo>
                  <a:lnTo>
                    <a:pt x="4185" y="324215"/>
                  </a:lnTo>
                  <a:lnTo>
                    <a:pt x="6770" y="316258"/>
                  </a:lnTo>
                  <a:lnTo>
                    <a:pt x="9336" y="308125"/>
                  </a:lnTo>
                  <a:lnTo>
                    <a:pt x="12686" y="300083"/>
                  </a:lnTo>
                  <a:lnTo>
                    <a:pt x="16434" y="292174"/>
                  </a:lnTo>
                  <a:lnTo>
                    <a:pt x="20545" y="284047"/>
                  </a:lnTo>
                  <a:lnTo>
                    <a:pt x="25074" y="276230"/>
                  </a:lnTo>
                  <a:lnTo>
                    <a:pt x="30350" y="268152"/>
                  </a:lnTo>
                  <a:lnTo>
                    <a:pt x="36043" y="260383"/>
                  </a:lnTo>
                  <a:lnTo>
                    <a:pt x="42098" y="252396"/>
                  </a:lnTo>
                  <a:lnTo>
                    <a:pt x="49338" y="244634"/>
                  </a:lnTo>
                  <a:lnTo>
                    <a:pt x="56574" y="236871"/>
                  </a:lnTo>
                  <a:lnTo>
                    <a:pt x="64176" y="228891"/>
                  </a:lnTo>
                  <a:lnTo>
                    <a:pt x="72958" y="221134"/>
                  </a:lnTo>
                  <a:lnTo>
                    <a:pt x="81799" y="213906"/>
                  </a:lnTo>
                  <a:lnTo>
                    <a:pt x="91021" y="206636"/>
                  </a:lnTo>
                  <a:lnTo>
                    <a:pt x="100626" y="199323"/>
                  </a:lnTo>
                  <a:lnTo>
                    <a:pt x="110288" y="192538"/>
                  </a:lnTo>
                  <a:lnTo>
                    <a:pt x="120311" y="185536"/>
                  </a:lnTo>
                  <a:lnTo>
                    <a:pt x="130376" y="178885"/>
                  </a:lnTo>
                  <a:lnTo>
                    <a:pt x="141584" y="172106"/>
                  </a:lnTo>
                  <a:lnTo>
                    <a:pt x="152427" y="165547"/>
                  </a:lnTo>
                  <a:lnTo>
                    <a:pt x="163674" y="159121"/>
                  </a:lnTo>
                  <a:lnTo>
                    <a:pt x="175341" y="153006"/>
                  </a:lnTo>
                  <a:lnTo>
                    <a:pt x="186988" y="146713"/>
                  </a:lnTo>
                  <a:lnTo>
                    <a:pt x="199075" y="140906"/>
                  </a:lnTo>
                  <a:lnTo>
                    <a:pt x="211144" y="134924"/>
                  </a:lnTo>
                  <a:lnTo>
                    <a:pt x="223649" y="129428"/>
                  </a:lnTo>
                  <a:lnTo>
                    <a:pt x="236520" y="123713"/>
                  </a:lnTo>
                  <a:lnTo>
                    <a:pt x="249789" y="118132"/>
                  </a:lnTo>
                  <a:lnTo>
                    <a:pt x="263099" y="112901"/>
                  </a:lnTo>
                  <a:lnTo>
                    <a:pt x="276408" y="107672"/>
                  </a:lnTo>
                  <a:lnTo>
                    <a:pt x="290480" y="102358"/>
                  </a:lnTo>
                  <a:lnTo>
                    <a:pt x="304188" y="97263"/>
                  </a:lnTo>
                  <a:lnTo>
                    <a:pt x="318320" y="92477"/>
                  </a:lnTo>
                  <a:lnTo>
                    <a:pt x="332470" y="87867"/>
                  </a:lnTo>
                  <a:lnTo>
                    <a:pt x="347001" y="83215"/>
                  </a:lnTo>
                  <a:lnTo>
                    <a:pt x="361551" y="78739"/>
                  </a:lnTo>
                  <a:lnTo>
                    <a:pt x="376103" y="74263"/>
                  </a:lnTo>
                  <a:lnTo>
                    <a:pt x="391457" y="70054"/>
                  </a:lnTo>
                  <a:lnTo>
                    <a:pt x="406064" y="66107"/>
                  </a:lnTo>
                  <a:lnTo>
                    <a:pt x="421437" y="62074"/>
                  </a:lnTo>
                  <a:lnTo>
                    <a:pt x="437172" y="57823"/>
                  </a:lnTo>
                  <a:lnTo>
                    <a:pt x="452602" y="54319"/>
                  </a:lnTo>
                  <a:lnTo>
                    <a:pt x="468395" y="50597"/>
                  </a:lnTo>
                  <a:lnTo>
                    <a:pt x="483444" y="47135"/>
                  </a:lnTo>
                  <a:lnTo>
                    <a:pt x="499657" y="43722"/>
                  </a:lnTo>
                  <a:lnTo>
                    <a:pt x="515509" y="40527"/>
                  </a:lnTo>
                  <a:lnTo>
                    <a:pt x="547251" y="34492"/>
                  </a:lnTo>
                  <a:lnTo>
                    <a:pt x="580195" y="28856"/>
                  </a:lnTo>
                  <a:lnTo>
                    <a:pt x="612417" y="23658"/>
                  </a:lnTo>
                  <a:lnTo>
                    <a:pt x="645097" y="19123"/>
                  </a:lnTo>
                  <a:lnTo>
                    <a:pt x="678199" y="14896"/>
                  </a:lnTo>
                  <a:lnTo>
                    <a:pt x="710980" y="11241"/>
                  </a:lnTo>
                  <a:lnTo>
                    <a:pt x="744220" y="8248"/>
                  </a:lnTo>
                  <a:lnTo>
                    <a:pt x="776717" y="5515"/>
                  </a:lnTo>
                  <a:lnTo>
                    <a:pt x="809291" y="3488"/>
                  </a:lnTo>
                  <a:lnTo>
                    <a:pt x="841907" y="1813"/>
                  </a:lnTo>
                  <a:lnTo>
                    <a:pt x="874198" y="71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2"/>
            <p:cNvSpPr/>
            <p:nvPr>
              <p:custDataLst>
                <p:tags r:id="rId2"/>
              </p:custDataLst>
            </p:nvPr>
          </p:nvSpPr>
          <p:spPr bwMode="auto">
            <a:xfrm>
              <a:off x="9103300" y="5338279"/>
              <a:ext cx="809185" cy="811378"/>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8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ndParaRPr>
            </a:p>
          </p:txBody>
        </p:sp>
      </p:grpSp>
      <p:grpSp>
        <p:nvGrpSpPr>
          <p:cNvPr id="7" name="组合 6"/>
          <p:cNvGrpSpPr/>
          <p:nvPr/>
        </p:nvGrpSpPr>
        <p:grpSpPr>
          <a:xfrm>
            <a:off x="0" y="114299"/>
            <a:ext cx="12192000" cy="932769"/>
            <a:chOff x="0" y="114299"/>
            <a:chExt cx="12192000" cy="932769"/>
          </a:xfrm>
        </p:grpSpPr>
        <p:sp>
          <p:nvSpPr>
            <p:cNvPr id="8" name="矩形 7"/>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a:stretch>
              <a:fillRect/>
            </a:stretch>
          </p:blipFill>
          <p:spPr>
            <a:xfrm>
              <a:off x="4056711" y="114299"/>
              <a:ext cx="4078577" cy="932769"/>
            </a:xfrm>
            <a:prstGeom prst="rect">
              <a:avLst/>
            </a:prstGeom>
          </p:spPr>
        </p:pic>
      </p:grpSp>
      <p:sp>
        <p:nvSpPr>
          <p:cNvPr id="14" name="文本框 13"/>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pic>
        <p:nvPicPr>
          <p:cNvPr id="4" name="图片占位符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3979" b="23979"/>
          <a:stretch>
            <a:fillRect/>
          </a:stretch>
        </p:blipFill>
        <p:spPr/>
      </p:pic>
      <p:sp>
        <p:nvSpPr>
          <p:cNvPr id="18" name="矩形 17"/>
          <p:cNvSpPr/>
          <p:nvPr/>
        </p:nvSpPr>
        <p:spPr>
          <a:xfrm>
            <a:off x="3285331" y="5338279"/>
            <a:ext cx="5621337"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Tree>
    <p:custDataLst>
      <p:tags r:id="rId5"/>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MH_Other_5"/>
          <p:cNvSpPr>
            <a:spLocks noEditPoints="1"/>
          </p:cNvSpPr>
          <p:nvPr>
            <p:custDataLst>
              <p:tags r:id="rId1"/>
            </p:custDataLst>
          </p:nvPr>
        </p:nvSpPr>
        <p:spPr bwMode="auto">
          <a:xfrm rot="5400000">
            <a:off x="2185988" y="2145592"/>
            <a:ext cx="354012" cy="322262"/>
          </a:xfrm>
          <a:custGeom>
            <a:avLst/>
            <a:gdLst>
              <a:gd name="T0" fmla="*/ 85221463 w 115"/>
              <a:gd name="T1" fmla="*/ 839050551 h 105"/>
              <a:gd name="T2" fmla="*/ 994253476 w 115"/>
              <a:gd name="T3" fmla="*/ 839050551 h 105"/>
              <a:gd name="T4" fmla="*/ 1060536836 w 115"/>
              <a:gd name="T5" fmla="*/ 744775104 h 105"/>
              <a:gd name="T6" fmla="*/ 596553317 w 115"/>
              <a:gd name="T7" fmla="*/ 28282327 h 105"/>
              <a:gd name="T8" fmla="*/ 482921622 w 115"/>
              <a:gd name="T9" fmla="*/ 28282327 h 105"/>
              <a:gd name="T10" fmla="*/ 18938103 w 115"/>
              <a:gd name="T11" fmla="*/ 744775104 h 105"/>
              <a:gd name="T12" fmla="*/ 85221463 w 115"/>
              <a:gd name="T13" fmla="*/ 839050551 h 105"/>
              <a:gd name="T14" fmla="*/ 539735930 w 115"/>
              <a:gd name="T15" fmla="*/ 113129308 h 105"/>
              <a:gd name="T16" fmla="*/ 965846322 w 115"/>
              <a:gd name="T17" fmla="*/ 763628966 h 105"/>
              <a:gd name="T18" fmla="*/ 113628617 w 115"/>
              <a:gd name="T19" fmla="*/ 763628966 h 105"/>
              <a:gd name="T20" fmla="*/ 539735930 w 115"/>
              <a:gd name="T21" fmla="*/ 113129308 h 105"/>
              <a:gd name="T22" fmla="*/ 1032129682 w 115"/>
              <a:gd name="T23" fmla="*/ 914469066 h 105"/>
              <a:gd name="T24" fmla="*/ 47345257 w 115"/>
              <a:gd name="T25" fmla="*/ 914469066 h 105"/>
              <a:gd name="T26" fmla="*/ 9469051 w 115"/>
              <a:gd name="T27" fmla="*/ 952179858 h 105"/>
              <a:gd name="T28" fmla="*/ 47345257 w 115"/>
              <a:gd name="T29" fmla="*/ 989890651 h 105"/>
              <a:gd name="T30" fmla="*/ 1032129682 w 115"/>
              <a:gd name="T31" fmla="*/ 989890651 h 105"/>
              <a:gd name="T32" fmla="*/ 1070005888 w 115"/>
              <a:gd name="T33" fmla="*/ 952179858 h 105"/>
              <a:gd name="T34" fmla="*/ 1032129682 w 115"/>
              <a:gd name="T35" fmla="*/ 914469066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4" name="MH_Other_6"/>
          <p:cNvSpPr>
            <a:spLocks noEditPoints="1"/>
          </p:cNvSpPr>
          <p:nvPr>
            <p:custDataLst>
              <p:tags r:id="rId2"/>
            </p:custDataLst>
          </p:nvPr>
        </p:nvSpPr>
        <p:spPr bwMode="auto">
          <a:xfrm rot="5400000">
            <a:off x="2185988" y="3099680"/>
            <a:ext cx="354013" cy="322262"/>
          </a:xfrm>
          <a:custGeom>
            <a:avLst/>
            <a:gdLst>
              <a:gd name="T0" fmla="*/ 85221703 w 115"/>
              <a:gd name="T1" fmla="*/ 839050551 h 105"/>
              <a:gd name="T2" fmla="*/ 994256285 w 115"/>
              <a:gd name="T3" fmla="*/ 839050551 h 105"/>
              <a:gd name="T4" fmla="*/ 1060539832 w 115"/>
              <a:gd name="T5" fmla="*/ 744775104 h 105"/>
              <a:gd name="T6" fmla="*/ 596555002 w 115"/>
              <a:gd name="T7" fmla="*/ 28282327 h 105"/>
              <a:gd name="T8" fmla="*/ 482922986 w 115"/>
              <a:gd name="T9" fmla="*/ 28282327 h 105"/>
              <a:gd name="T10" fmla="*/ 18938156 w 115"/>
              <a:gd name="T11" fmla="*/ 744775104 h 105"/>
              <a:gd name="T12" fmla="*/ 85221703 w 115"/>
              <a:gd name="T13" fmla="*/ 839050551 h 105"/>
              <a:gd name="T14" fmla="*/ 539737455 w 115"/>
              <a:gd name="T15" fmla="*/ 113129308 h 105"/>
              <a:gd name="T16" fmla="*/ 965849050 w 115"/>
              <a:gd name="T17" fmla="*/ 763628966 h 105"/>
              <a:gd name="T18" fmla="*/ 113628938 w 115"/>
              <a:gd name="T19" fmla="*/ 763628966 h 105"/>
              <a:gd name="T20" fmla="*/ 539737455 w 115"/>
              <a:gd name="T21" fmla="*/ 113129308 h 105"/>
              <a:gd name="T22" fmla="*/ 1032132597 w 115"/>
              <a:gd name="T23" fmla="*/ 914469066 h 105"/>
              <a:gd name="T24" fmla="*/ 47345391 w 115"/>
              <a:gd name="T25" fmla="*/ 914469066 h 105"/>
              <a:gd name="T26" fmla="*/ 9469078 w 115"/>
              <a:gd name="T27" fmla="*/ 952179858 h 105"/>
              <a:gd name="T28" fmla="*/ 47345391 w 115"/>
              <a:gd name="T29" fmla="*/ 989890651 h 105"/>
              <a:gd name="T30" fmla="*/ 1032132597 w 115"/>
              <a:gd name="T31" fmla="*/ 989890651 h 105"/>
              <a:gd name="T32" fmla="*/ 1070008910 w 115"/>
              <a:gd name="T33" fmla="*/ 952179858 h 105"/>
              <a:gd name="T34" fmla="*/ 1032132597 w 115"/>
              <a:gd name="T35" fmla="*/ 914469066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MH_Other_7"/>
          <p:cNvSpPr>
            <a:spLocks noEditPoints="1"/>
          </p:cNvSpPr>
          <p:nvPr>
            <p:custDataLst>
              <p:tags r:id="rId3"/>
            </p:custDataLst>
          </p:nvPr>
        </p:nvSpPr>
        <p:spPr bwMode="auto">
          <a:xfrm rot="5400000">
            <a:off x="2185988" y="4053767"/>
            <a:ext cx="354012" cy="322262"/>
          </a:xfrm>
          <a:custGeom>
            <a:avLst/>
            <a:gdLst>
              <a:gd name="T0" fmla="*/ 9 w 115"/>
              <a:gd name="T1" fmla="*/ 89 h 105"/>
              <a:gd name="T2" fmla="*/ 105 w 115"/>
              <a:gd name="T3" fmla="*/ 89 h 105"/>
              <a:gd name="T4" fmla="*/ 112 w 115"/>
              <a:gd name="T5" fmla="*/ 79 h 105"/>
              <a:gd name="T6" fmla="*/ 63 w 115"/>
              <a:gd name="T7" fmla="*/ 3 h 105"/>
              <a:gd name="T8" fmla="*/ 51 w 115"/>
              <a:gd name="T9" fmla="*/ 3 h 105"/>
              <a:gd name="T10" fmla="*/ 2 w 115"/>
              <a:gd name="T11" fmla="*/ 79 h 105"/>
              <a:gd name="T12" fmla="*/ 9 w 115"/>
              <a:gd name="T13" fmla="*/ 89 h 105"/>
              <a:gd name="T14" fmla="*/ 57 w 115"/>
              <a:gd name="T15" fmla="*/ 12 h 105"/>
              <a:gd name="T16" fmla="*/ 102 w 115"/>
              <a:gd name="T17" fmla="*/ 81 h 105"/>
              <a:gd name="T18" fmla="*/ 12 w 115"/>
              <a:gd name="T19" fmla="*/ 81 h 105"/>
              <a:gd name="T20" fmla="*/ 57 w 115"/>
              <a:gd name="T21" fmla="*/ 12 h 105"/>
              <a:gd name="T22" fmla="*/ 109 w 115"/>
              <a:gd name="T23" fmla="*/ 97 h 105"/>
              <a:gd name="T24" fmla="*/ 5 w 115"/>
              <a:gd name="T25" fmla="*/ 97 h 105"/>
              <a:gd name="T26" fmla="*/ 1 w 115"/>
              <a:gd name="T27" fmla="*/ 101 h 105"/>
              <a:gd name="T28" fmla="*/ 5 w 115"/>
              <a:gd name="T29" fmla="*/ 105 h 105"/>
              <a:gd name="T30" fmla="*/ 109 w 115"/>
              <a:gd name="T31" fmla="*/ 105 h 105"/>
              <a:gd name="T32" fmla="*/ 113 w 115"/>
              <a:gd name="T33" fmla="*/ 101 h 105"/>
              <a:gd name="T34" fmla="*/ 109 w 115"/>
              <a:gd name="T35"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accent3"/>
          </a:solidFill>
          <a:ln>
            <a:noFill/>
          </a:ln>
        </p:spPr>
        <p:txBody>
          <a:bodyPr/>
          <a:lstStyle/>
          <a:p>
            <a:pPr>
              <a:defRPr/>
            </a:pPr>
            <a:endParaRPr lang="zh-CN" altLang="en-US"/>
          </a:p>
        </p:txBody>
      </p:sp>
      <p:sp>
        <p:nvSpPr>
          <p:cNvPr id="19" name="MH_Other_8"/>
          <p:cNvSpPr>
            <a:spLocks noEditPoints="1"/>
          </p:cNvSpPr>
          <p:nvPr>
            <p:custDataLst>
              <p:tags r:id="rId4"/>
            </p:custDataLst>
          </p:nvPr>
        </p:nvSpPr>
        <p:spPr bwMode="auto">
          <a:xfrm rot="5400000">
            <a:off x="2185988" y="5007855"/>
            <a:ext cx="354013" cy="322262"/>
          </a:xfrm>
          <a:custGeom>
            <a:avLst/>
            <a:gdLst>
              <a:gd name="T0" fmla="*/ 9 w 115"/>
              <a:gd name="T1" fmla="*/ 89 h 105"/>
              <a:gd name="T2" fmla="*/ 105 w 115"/>
              <a:gd name="T3" fmla="*/ 89 h 105"/>
              <a:gd name="T4" fmla="*/ 112 w 115"/>
              <a:gd name="T5" fmla="*/ 79 h 105"/>
              <a:gd name="T6" fmla="*/ 63 w 115"/>
              <a:gd name="T7" fmla="*/ 3 h 105"/>
              <a:gd name="T8" fmla="*/ 51 w 115"/>
              <a:gd name="T9" fmla="*/ 3 h 105"/>
              <a:gd name="T10" fmla="*/ 2 w 115"/>
              <a:gd name="T11" fmla="*/ 79 h 105"/>
              <a:gd name="T12" fmla="*/ 9 w 115"/>
              <a:gd name="T13" fmla="*/ 89 h 105"/>
              <a:gd name="T14" fmla="*/ 57 w 115"/>
              <a:gd name="T15" fmla="*/ 12 h 105"/>
              <a:gd name="T16" fmla="*/ 102 w 115"/>
              <a:gd name="T17" fmla="*/ 81 h 105"/>
              <a:gd name="T18" fmla="*/ 12 w 115"/>
              <a:gd name="T19" fmla="*/ 81 h 105"/>
              <a:gd name="T20" fmla="*/ 57 w 115"/>
              <a:gd name="T21" fmla="*/ 12 h 105"/>
              <a:gd name="T22" fmla="*/ 109 w 115"/>
              <a:gd name="T23" fmla="*/ 97 h 105"/>
              <a:gd name="T24" fmla="*/ 5 w 115"/>
              <a:gd name="T25" fmla="*/ 97 h 105"/>
              <a:gd name="T26" fmla="*/ 1 w 115"/>
              <a:gd name="T27" fmla="*/ 101 h 105"/>
              <a:gd name="T28" fmla="*/ 5 w 115"/>
              <a:gd name="T29" fmla="*/ 105 h 105"/>
              <a:gd name="T30" fmla="*/ 109 w 115"/>
              <a:gd name="T31" fmla="*/ 105 h 105"/>
              <a:gd name="T32" fmla="*/ 113 w 115"/>
              <a:gd name="T33" fmla="*/ 101 h 105"/>
              <a:gd name="T34" fmla="*/ 109 w 115"/>
              <a:gd name="T35"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accent4"/>
          </a:solidFill>
          <a:ln>
            <a:noFill/>
          </a:ln>
        </p:spPr>
        <p:txBody>
          <a:bodyPr/>
          <a:lstStyle/>
          <a:p>
            <a:pPr>
              <a:defRPr/>
            </a:pPr>
            <a:endParaRPr lang="zh-CN" altLang="en-US"/>
          </a:p>
        </p:txBody>
      </p:sp>
      <p:grpSp>
        <p:nvGrpSpPr>
          <p:cNvPr id="20" name="组合 19"/>
          <p:cNvGrpSpPr/>
          <p:nvPr/>
        </p:nvGrpSpPr>
        <p:grpSpPr>
          <a:xfrm>
            <a:off x="0" y="114299"/>
            <a:ext cx="12192000" cy="932769"/>
            <a:chOff x="0" y="114299"/>
            <a:chExt cx="12192000" cy="932769"/>
          </a:xfrm>
        </p:grpSpPr>
        <p:sp>
          <p:nvSpPr>
            <p:cNvPr id="21" name="矩形 20"/>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5"/>
            <a:stretch>
              <a:fillRect/>
            </a:stretch>
          </p:blipFill>
          <p:spPr>
            <a:xfrm>
              <a:off x="4056711" y="114299"/>
              <a:ext cx="4078577" cy="932769"/>
            </a:xfrm>
            <a:prstGeom prst="rect">
              <a:avLst/>
            </a:prstGeom>
          </p:spPr>
        </p:pic>
      </p:grpSp>
      <p:sp>
        <p:nvSpPr>
          <p:cNvPr id="26" name="文本框 25"/>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2" name="组合 1"/>
          <p:cNvGrpSpPr/>
          <p:nvPr/>
        </p:nvGrpSpPr>
        <p:grpSpPr>
          <a:xfrm>
            <a:off x="5202238" y="1797930"/>
            <a:ext cx="4540251" cy="825500"/>
            <a:chOff x="5202238" y="1797930"/>
            <a:chExt cx="4540251" cy="825500"/>
          </a:xfrm>
        </p:grpSpPr>
        <p:sp>
          <p:nvSpPr>
            <p:cNvPr id="5" name="MH_Text_1"/>
            <p:cNvSpPr/>
            <p:nvPr>
              <p:custDataLst>
                <p:tags r:id="rId6"/>
              </p:custDataLst>
            </p:nvPr>
          </p:nvSpPr>
          <p:spPr>
            <a:xfrm>
              <a:off x="5202238" y="1991605"/>
              <a:ext cx="4222750" cy="631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ndParaRPr>
            </a:p>
          </p:txBody>
        </p:sp>
        <p:sp>
          <p:nvSpPr>
            <p:cNvPr id="6" name="MH_Other_1"/>
            <p:cNvSpPr/>
            <p:nvPr>
              <p:custDataLst>
                <p:tags r:id="rId7"/>
              </p:custDataLst>
            </p:nvPr>
          </p:nvSpPr>
          <p:spPr>
            <a:xfrm>
              <a:off x="9574214" y="1797930"/>
              <a:ext cx="168275" cy="1682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8" name="矩形 27"/>
            <p:cNvSpPr/>
            <p:nvPr/>
          </p:nvSpPr>
          <p:spPr>
            <a:xfrm>
              <a:off x="5230231" y="2012436"/>
              <a:ext cx="414771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a:t>
              </a:r>
              <a:endParaRPr lang="zh-CN" altLang="en-US" sz="1400" dirty="0">
                <a:solidFill>
                  <a:schemeClr val="bg1"/>
                </a:solidFill>
              </a:endParaRPr>
            </a:p>
          </p:txBody>
        </p:sp>
      </p:grpSp>
      <p:sp>
        <p:nvSpPr>
          <p:cNvPr id="29" name="矩形 28"/>
          <p:cNvSpPr/>
          <p:nvPr/>
        </p:nvSpPr>
        <p:spPr>
          <a:xfrm>
            <a:off x="2742194" y="2053868"/>
            <a:ext cx="2241974"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标题文字添加此处</a:t>
            </a:r>
            <a:endParaRPr lang="zh-CN" altLang="en-US" sz="2000" b="1" dirty="0">
              <a:solidFill>
                <a:schemeClr val="tx1">
                  <a:lumMod val="65000"/>
                  <a:lumOff val="35000"/>
                </a:schemeClr>
              </a:solidFill>
            </a:endParaRPr>
          </a:p>
        </p:txBody>
      </p:sp>
      <p:grpSp>
        <p:nvGrpSpPr>
          <p:cNvPr id="3" name="组合 2"/>
          <p:cNvGrpSpPr/>
          <p:nvPr/>
        </p:nvGrpSpPr>
        <p:grpSpPr>
          <a:xfrm>
            <a:off x="5202238" y="2752018"/>
            <a:ext cx="4540251" cy="825500"/>
            <a:chOff x="5202238" y="2752018"/>
            <a:chExt cx="4540251" cy="825500"/>
          </a:xfrm>
        </p:grpSpPr>
        <p:sp>
          <p:nvSpPr>
            <p:cNvPr id="8" name="MH_Text_2"/>
            <p:cNvSpPr/>
            <p:nvPr>
              <p:custDataLst>
                <p:tags r:id="rId8"/>
              </p:custDataLst>
            </p:nvPr>
          </p:nvSpPr>
          <p:spPr>
            <a:xfrm>
              <a:off x="5202238" y="2944105"/>
              <a:ext cx="4222750" cy="633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ndParaRPr>
            </a:p>
          </p:txBody>
        </p:sp>
        <p:sp>
          <p:nvSpPr>
            <p:cNvPr id="9" name="MH_Other_2"/>
            <p:cNvSpPr/>
            <p:nvPr>
              <p:custDataLst>
                <p:tags r:id="rId9"/>
              </p:custDataLst>
            </p:nvPr>
          </p:nvSpPr>
          <p:spPr>
            <a:xfrm>
              <a:off x="9574214" y="2752018"/>
              <a:ext cx="168275" cy="1682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0" name="矩形 29"/>
            <p:cNvSpPr/>
            <p:nvPr/>
          </p:nvSpPr>
          <p:spPr>
            <a:xfrm>
              <a:off x="5230231" y="2956112"/>
              <a:ext cx="414771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a:t>
              </a:r>
              <a:endParaRPr lang="zh-CN" altLang="en-US" sz="1400" dirty="0">
                <a:solidFill>
                  <a:schemeClr val="bg1"/>
                </a:solidFill>
              </a:endParaRPr>
            </a:p>
          </p:txBody>
        </p:sp>
      </p:grpSp>
      <p:grpSp>
        <p:nvGrpSpPr>
          <p:cNvPr id="4" name="组合 3"/>
          <p:cNvGrpSpPr/>
          <p:nvPr/>
        </p:nvGrpSpPr>
        <p:grpSpPr>
          <a:xfrm>
            <a:off x="5202238" y="3706104"/>
            <a:ext cx="4540251" cy="825500"/>
            <a:chOff x="5202238" y="3706104"/>
            <a:chExt cx="4540251" cy="825500"/>
          </a:xfrm>
        </p:grpSpPr>
        <p:sp>
          <p:nvSpPr>
            <p:cNvPr id="11" name="MH_Text_3"/>
            <p:cNvSpPr/>
            <p:nvPr>
              <p:custDataLst>
                <p:tags r:id="rId10"/>
              </p:custDataLst>
            </p:nvPr>
          </p:nvSpPr>
          <p:spPr>
            <a:xfrm>
              <a:off x="5202238" y="3898192"/>
              <a:ext cx="4222750" cy="633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ndParaRPr>
            </a:p>
          </p:txBody>
        </p:sp>
        <p:sp>
          <p:nvSpPr>
            <p:cNvPr id="12" name="MH_Other_3"/>
            <p:cNvSpPr/>
            <p:nvPr>
              <p:custDataLst>
                <p:tags r:id="rId11"/>
              </p:custDataLst>
            </p:nvPr>
          </p:nvSpPr>
          <p:spPr>
            <a:xfrm>
              <a:off x="9574214" y="3706104"/>
              <a:ext cx="168275" cy="1666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1" name="矩形 30"/>
            <p:cNvSpPr/>
            <p:nvPr/>
          </p:nvSpPr>
          <p:spPr>
            <a:xfrm>
              <a:off x="5230231" y="3898192"/>
              <a:ext cx="414771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a:t>
              </a:r>
              <a:endParaRPr lang="zh-CN" altLang="en-US" sz="1400" dirty="0">
                <a:solidFill>
                  <a:schemeClr val="bg1"/>
                </a:solidFill>
              </a:endParaRPr>
            </a:p>
          </p:txBody>
        </p:sp>
      </p:grpSp>
      <p:grpSp>
        <p:nvGrpSpPr>
          <p:cNvPr id="7" name="组合 6"/>
          <p:cNvGrpSpPr/>
          <p:nvPr/>
        </p:nvGrpSpPr>
        <p:grpSpPr>
          <a:xfrm>
            <a:off x="5202238" y="4660193"/>
            <a:ext cx="4540251" cy="823912"/>
            <a:chOff x="5202238" y="4660193"/>
            <a:chExt cx="4540251" cy="823912"/>
          </a:xfrm>
        </p:grpSpPr>
        <p:sp>
          <p:nvSpPr>
            <p:cNvPr id="14" name="MH_Text_4"/>
            <p:cNvSpPr/>
            <p:nvPr>
              <p:custDataLst>
                <p:tags r:id="rId12"/>
              </p:custDataLst>
            </p:nvPr>
          </p:nvSpPr>
          <p:spPr>
            <a:xfrm>
              <a:off x="5202238" y="4852280"/>
              <a:ext cx="4222750" cy="631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ndParaRPr>
            </a:p>
          </p:txBody>
        </p:sp>
        <p:sp>
          <p:nvSpPr>
            <p:cNvPr id="15" name="MH_Other_4"/>
            <p:cNvSpPr/>
            <p:nvPr>
              <p:custDataLst>
                <p:tags r:id="rId13"/>
              </p:custDataLst>
            </p:nvPr>
          </p:nvSpPr>
          <p:spPr>
            <a:xfrm>
              <a:off x="9574214" y="4660193"/>
              <a:ext cx="168275" cy="1666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2" name="矩形 31"/>
            <p:cNvSpPr/>
            <p:nvPr/>
          </p:nvSpPr>
          <p:spPr>
            <a:xfrm>
              <a:off x="5230231" y="4865182"/>
              <a:ext cx="414771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a:t>
              </a:r>
              <a:endParaRPr lang="zh-CN" altLang="en-US" sz="1400" dirty="0">
                <a:solidFill>
                  <a:schemeClr val="bg1"/>
                </a:solidFill>
              </a:endParaRPr>
            </a:p>
          </p:txBody>
        </p:sp>
      </p:grpSp>
      <p:sp>
        <p:nvSpPr>
          <p:cNvPr id="33" name="矩形 32"/>
          <p:cNvSpPr/>
          <p:nvPr/>
        </p:nvSpPr>
        <p:spPr>
          <a:xfrm>
            <a:off x="2742194" y="3045880"/>
            <a:ext cx="2241974"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标题文字添加此处</a:t>
            </a:r>
            <a:endParaRPr lang="zh-CN" altLang="en-US" sz="2000" b="1" dirty="0">
              <a:solidFill>
                <a:schemeClr val="tx1">
                  <a:lumMod val="65000"/>
                  <a:lumOff val="35000"/>
                </a:schemeClr>
              </a:solidFill>
            </a:endParaRPr>
          </a:p>
        </p:txBody>
      </p:sp>
      <p:sp>
        <p:nvSpPr>
          <p:cNvPr id="34" name="矩形 33"/>
          <p:cNvSpPr/>
          <p:nvPr/>
        </p:nvSpPr>
        <p:spPr>
          <a:xfrm>
            <a:off x="2742194" y="3990267"/>
            <a:ext cx="2241974"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标题文字添加此处</a:t>
            </a:r>
            <a:endParaRPr lang="zh-CN" altLang="en-US" sz="2000" b="1" dirty="0">
              <a:solidFill>
                <a:schemeClr val="tx1">
                  <a:lumMod val="65000"/>
                  <a:lumOff val="35000"/>
                </a:schemeClr>
              </a:solidFill>
            </a:endParaRPr>
          </a:p>
        </p:txBody>
      </p:sp>
      <p:sp>
        <p:nvSpPr>
          <p:cNvPr id="35" name="矩形 34"/>
          <p:cNvSpPr/>
          <p:nvPr/>
        </p:nvSpPr>
        <p:spPr>
          <a:xfrm>
            <a:off x="2742194" y="4956070"/>
            <a:ext cx="2241974"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标题文字添加此处</a:t>
            </a:r>
            <a:endParaRPr lang="zh-CN" altLang="en-US" sz="2000" b="1" dirty="0">
              <a:solidFill>
                <a:schemeClr val="tx1">
                  <a:lumMod val="65000"/>
                  <a:lumOff val="35000"/>
                </a:schemeClr>
              </a:solidFill>
            </a:endParaRPr>
          </a:p>
        </p:txBody>
      </p:sp>
    </p:spTree>
    <p:custDataLst>
      <p:tags r:id="rId14"/>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63"/>
                                        </p:tgtEl>
                                        <p:attrNameLst>
                                          <p:attrName>style.visibility</p:attrName>
                                        </p:attrNameLst>
                                      </p:cBhvr>
                                      <p:to>
                                        <p:strVal val="visible"/>
                                      </p:to>
                                    </p:set>
                                    <p:anim calcmode="lin" valueType="num">
                                      <p:cBhvr additive="base">
                                        <p:cTn id="7" dur="500" fill="hold"/>
                                        <p:tgtEl>
                                          <p:spTgt spid="2063"/>
                                        </p:tgtEl>
                                        <p:attrNameLst>
                                          <p:attrName>ppt_x</p:attrName>
                                        </p:attrNameLst>
                                      </p:cBhvr>
                                      <p:tavLst>
                                        <p:tav tm="0">
                                          <p:val>
                                            <p:strVal val="0-#ppt_w/2"/>
                                          </p:val>
                                        </p:tav>
                                        <p:tav tm="100000">
                                          <p:val>
                                            <p:strVal val="#ppt_x"/>
                                          </p:val>
                                        </p:tav>
                                      </p:tavLst>
                                    </p:anim>
                                    <p:anim calcmode="lin" valueType="num">
                                      <p:cBhvr additive="base">
                                        <p:cTn id="8" dur="500" fill="hold"/>
                                        <p:tgtEl>
                                          <p:spTgt spid="20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64"/>
                                        </p:tgtEl>
                                        <p:attrNameLst>
                                          <p:attrName>style.visibility</p:attrName>
                                        </p:attrNameLst>
                                      </p:cBhvr>
                                      <p:to>
                                        <p:strVal val="visible"/>
                                      </p:to>
                                    </p:set>
                                    <p:anim calcmode="lin" valueType="num">
                                      <p:cBhvr additive="base">
                                        <p:cTn id="22" dur="500" fill="hold"/>
                                        <p:tgtEl>
                                          <p:spTgt spid="2064"/>
                                        </p:tgtEl>
                                        <p:attrNameLst>
                                          <p:attrName>ppt_x</p:attrName>
                                        </p:attrNameLst>
                                      </p:cBhvr>
                                      <p:tavLst>
                                        <p:tav tm="0">
                                          <p:val>
                                            <p:strVal val="0-#ppt_w/2"/>
                                          </p:val>
                                        </p:tav>
                                        <p:tav tm="100000">
                                          <p:val>
                                            <p:strVal val="#ppt_x"/>
                                          </p:val>
                                        </p:tav>
                                      </p:tavLst>
                                    </p:anim>
                                    <p:anim calcmode="lin" valueType="num">
                                      <p:cBhvr additive="base">
                                        <p:cTn id="23" dur="500" fill="hold"/>
                                        <p:tgtEl>
                                          <p:spTgt spid="206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4"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4000"/>
                            </p:stCondLst>
                            <p:childTnLst>
                              <p:par>
                                <p:cTn id="46" presetID="14" presetClass="entr" presetSubtype="1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childTnLst>
                          </p:cTn>
                        </p:par>
                        <p:par>
                          <p:cTn id="60" fill="hold">
                            <p:stCondLst>
                              <p:cond delay="5500"/>
                            </p:stCondLst>
                            <p:childTnLst>
                              <p:par>
                                <p:cTn id="61" presetID="14" presetClass="entr" presetSubtype="1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P spid="2064" grpId="0" animBg="1"/>
      <p:bldP spid="18" grpId="0" animBg="1"/>
      <p:bldP spid="19" grpId="0" animBg="1"/>
      <p:bldP spid="29"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171161" y="1859016"/>
            <a:ext cx="1448785" cy="937008"/>
            <a:chOff x="1171161" y="1859016"/>
            <a:chExt cx="1448785" cy="937008"/>
          </a:xfrm>
        </p:grpSpPr>
        <p:sp>
          <p:nvSpPr>
            <p:cNvPr id="2051" name="MH_Other_1"/>
            <p:cNvSpPr>
              <a:spLocks noChangeArrowheads="1"/>
            </p:cNvSpPr>
            <p:nvPr>
              <p:custDataLst>
                <p:tags r:id="rId1"/>
              </p:custDataLst>
            </p:nvPr>
          </p:nvSpPr>
          <p:spPr bwMode="auto">
            <a:xfrm>
              <a:off x="1280289" y="1859016"/>
              <a:ext cx="1191016" cy="77707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FFFFFF"/>
                  </a:solidFill>
                </a:rPr>
                <a:t>A</a:t>
              </a:r>
              <a:endParaRPr lang="zh-CN" altLang="en-US" sz="2400" dirty="0">
                <a:solidFill>
                  <a:srgbClr val="FFFFFF"/>
                </a:solidFill>
              </a:endParaRPr>
            </a:p>
          </p:txBody>
        </p:sp>
        <p:sp>
          <p:nvSpPr>
            <p:cNvPr id="5" name="MH_Other_2"/>
            <p:cNvSpPr/>
            <p:nvPr>
              <p:custDataLst>
                <p:tags r:id="rId2"/>
              </p:custDataLst>
            </p:nvPr>
          </p:nvSpPr>
          <p:spPr>
            <a:xfrm>
              <a:off x="1372486" y="1859016"/>
              <a:ext cx="415820" cy="308573"/>
            </a:xfrm>
            <a:prstGeom prst="triangle">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6" name="MH_Other_3"/>
            <p:cNvSpPr/>
            <p:nvPr>
              <p:custDataLst>
                <p:tags r:id="rId3"/>
              </p:custDataLst>
            </p:nvPr>
          </p:nvSpPr>
          <p:spPr>
            <a:xfrm>
              <a:off x="2083709" y="2481807"/>
              <a:ext cx="425228" cy="314217"/>
            </a:xfrm>
            <a:prstGeom prst="triangle">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7" name="MH_Other_4"/>
            <p:cNvSpPr/>
            <p:nvPr>
              <p:custDataLst>
                <p:tags r:id="rId4"/>
              </p:custDataLst>
            </p:nvPr>
          </p:nvSpPr>
          <p:spPr>
            <a:xfrm>
              <a:off x="2296321" y="2007658"/>
              <a:ext cx="323625" cy="238955"/>
            </a:xfrm>
            <a:prstGeom prst="triangle">
              <a:avLst/>
            </a:pr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8" name="MH_Other_5"/>
            <p:cNvSpPr/>
            <p:nvPr>
              <p:custDataLst>
                <p:tags r:id="rId5"/>
              </p:custDataLst>
            </p:nvPr>
          </p:nvSpPr>
          <p:spPr>
            <a:xfrm>
              <a:off x="1171161" y="2555187"/>
              <a:ext cx="216378" cy="161812"/>
            </a:xfrm>
            <a:prstGeom prst="triangle">
              <a:avLst/>
            </a:pr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grpSp>
      <p:grpSp>
        <p:nvGrpSpPr>
          <p:cNvPr id="4" name="组合 3"/>
          <p:cNvGrpSpPr/>
          <p:nvPr/>
        </p:nvGrpSpPr>
        <p:grpSpPr>
          <a:xfrm>
            <a:off x="1171161" y="4362514"/>
            <a:ext cx="1448785" cy="937007"/>
            <a:chOff x="1171161" y="4362514"/>
            <a:chExt cx="1448785" cy="937007"/>
          </a:xfrm>
        </p:grpSpPr>
        <p:sp>
          <p:nvSpPr>
            <p:cNvPr id="10" name="MH_Other_6"/>
            <p:cNvSpPr/>
            <p:nvPr>
              <p:custDataLst>
                <p:tags r:id="rId6"/>
              </p:custDataLst>
            </p:nvPr>
          </p:nvSpPr>
          <p:spPr>
            <a:xfrm>
              <a:off x="1280289" y="4362514"/>
              <a:ext cx="1191016" cy="777077"/>
            </a:xfrm>
            <a:prstGeom prst="triangle">
              <a:avLst/>
            </a:prstGeom>
            <a:solidFill>
              <a:schemeClr val="accent3"/>
            </a:solidFill>
          </p:spPr>
          <p:txBody>
            <a:bodyPr bIns="144000" anchor="ctr"/>
            <a:lstStyle/>
            <a:p>
              <a:pPr algn="ctr">
                <a:defRPr/>
              </a:pPr>
              <a:r>
                <a:rPr lang="en-US" altLang="zh-CN" sz="2400" dirty="0">
                  <a:solidFill>
                    <a:srgbClr val="FFFFFF"/>
                  </a:solidFill>
                </a:rPr>
                <a:t>C</a:t>
              </a:r>
              <a:endParaRPr lang="zh-CN" altLang="en-US" sz="2400" dirty="0" err="1">
                <a:solidFill>
                  <a:srgbClr val="FFFFFF"/>
                </a:solidFill>
              </a:endParaRPr>
            </a:p>
          </p:txBody>
        </p:sp>
        <p:sp>
          <p:nvSpPr>
            <p:cNvPr id="11" name="MH_Other_7"/>
            <p:cNvSpPr/>
            <p:nvPr>
              <p:custDataLst>
                <p:tags r:id="rId7"/>
              </p:custDataLst>
            </p:nvPr>
          </p:nvSpPr>
          <p:spPr>
            <a:xfrm>
              <a:off x="1372486" y="4362514"/>
              <a:ext cx="415820" cy="308573"/>
            </a:xfrm>
            <a:prstGeom prst="triangle">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12" name="MH_Other_8"/>
            <p:cNvSpPr/>
            <p:nvPr>
              <p:custDataLst>
                <p:tags r:id="rId8"/>
              </p:custDataLst>
            </p:nvPr>
          </p:nvSpPr>
          <p:spPr>
            <a:xfrm>
              <a:off x="2083709" y="4985304"/>
              <a:ext cx="425228" cy="314217"/>
            </a:xfrm>
            <a:prstGeom prst="triangle">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13" name="MH_Other_9"/>
            <p:cNvSpPr/>
            <p:nvPr>
              <p:custDataLst>
                <p:tags r:id="rId9"/>
              </p:custDataLst>
            </p:nvPr>
          </p:nvSpPr>
          <p:spPr>
            <a:xfrm>
              <a:off x="2296321" y="4511156"/>
              <a:ext cx="323625" cy="238955"/>
            </a:xfrm>
            <a:prstGeom prst="triangle">
              <a:avLst/>
            </a:prstGeom>
            <a:solidFill>
              <a:schemeClr val="accent3">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14" name="MH_Other_10"/>
            <p:cNvSpPr/>
            <p:nvPr>
              <p:custDataLst>
                <p:tags r:id="rId10"/>
              </p:custDataLst>
            </p:nvPr>
          </p:nvSpPr>
          <p:spPr>
            <a:xfrm>
              <a:off x="1171161" y="5058685"/>
              <a:ext cx="216378" cy="161812"/>
            </a:xfrm>
            <a:prstGeom prst="triangle">
              <a:avLst/>
            </a:prstGeom>
            <a:solidFill>
              <a:schemeClr val="accent3">
                <a:lumMod val="40000"/>
                <a:lumOff val="60000"/>
              </a:schemeClr>
            </a:solidFill>
          </p:spPr>
          <p:txBody>
            <a:bodyPr anchor="ctr"/>
            <a:lstStyle/>
            <a:p>
              <a:pPr algn="just">
                <a:lnSpc>
                  <a:spcPct val="130000"/>
                </a:lnSpc>
                <a:defRPr/>
              </a:pPr>
              <a:endParaRPr lang="zh-CN" altLang="en-US" dirty="0" err="1">
                <a:solidFill>
                  <a:srgbClr val="FFFFFF"/>
                </a:solidFill>
              </a:endParaRPr>
            </a:p>
          </p:txBody>
        </p:sp>
      </p:grpSp>
      <p:grpSp>
        <p:nvGrpSpPr>
          <p:cNvPr id="16" name="组合 15"/>
          <p:cNvGrpSpPr/>
          <p:nvPr/>
        </p:nvGrpSpPr>
        <p:grpSpPr>
          <a:xfrm>
            <a:off x="6339283" y="1859016"/>
            <a:ext cx="1448786" cy="937008"/>
            <a:chOff x="6339283" y="1859016"/>
            <a:chExt cx="1448786" cy="937008"/>
          </a:xfrm>
        </p:grpSpPr>
        <p:sp>
          <p:nvSpPr>
            <p:cNvPr id="2063" name="MH_Other_11"/>
            <p:cNvSpPr>
              <a:spLocks noChangeArrowheads="1"/>
            </p:cNvSpPr>
            <p:nvPr>
              <p:custDataLst>
                <p:tags r:id="rId11"/>
              </p:custDataLst>
            </p:nvPr>
          </p:nvSpPr>
          <p:spPr bwMode="auto">
            <a:xfrm>
              <a:off x="6446531" y="1859016"/>
              <a:ext cx="1192897" cy="777077"/>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rgbClr val="FFFFFF"/>
                  </a:solidFill>
                </a:rPr>
                <a:t>B</a:t>
              </a:r>
              <a:endParaRPr lang="zh-CN" altLang="en-US" sz="2400">
                <a:solidFill>
                  <a:srgbClr val="FFFFFF"/>
                </a:solidFill>
              </a:endParaRPr>
            </a:p>
          </p:txBody>
        </p:sp>
        <p:sp>
          <p:nvSpPr>
            <p:cNvPr id="17" name="MH_Other_12"/>
            <p:cNvSpPr/>
            <p:nvPr>
              <p:custDataLst>
                <p:tags r:id="rId12"/>
              </p:custDataLst>
            </p:nvPr>
          </p:nvSpPr>
          <p:spPr>
            <a:xfrm>
              <a:off x="6540607" y="1859016"/>
              <a:ext cx="415821" cy="308573"/>
            </a:xfrm>
            <a:prstGeom prst="triangle">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18" name="MH_Other_13"/>
            <p:cNvSpPr/>
            <p:nvPr>
              <p:custDataLst>
                <p:tags r:id="rId13"/>
              </p:custDataLst>
            </p:nvPr>
          </p:nvSpPr>
          <p:spPr>
            <a:xfrm>
              <a:off x="7251829" y="2481807"/>
              <a:ext cx="423347" cy="314217"/>
            </a:xfrm>
            <a:prstGeom prst="triangle">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19" name="MH_Other_14"/>
            <p:cNvSpPr/>
            <p:nvPr>
              <p:custDataLst>
                <p:tags r:id="rId14"/>
              </p:custDataLst>
            </p:nvPr>
          </p:nvSpPr>
          <p:spPr>
            <a:xfrm>
              <a:off x="7464444" y="2007658"/>
              <a:ext cx="323625" cy="238955"/>
            </a:xfrm>
            <a:prstGeom prst="triangle">
              <a:avLst/>
            </a:prstGeom>
            <a:solidFill>
              <a:schemeClr val="accent2">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20" name="MH_Other_15"/>
            <p:cNvSpPr/>
            <p:nvPr>
              <p:custDataLst>
                <p:tags r:id="rId15"/>
              </p:custDataLst>
            </p:nvPr>
          </p:nvSpPr>
          <p:spPr>
            <a:xfrm>
              <a:off x="6339283" y="2555187"/>
              <a:ext cx="216377" cy="161812"/>
            </a:xfrm>
            <a:prstGeom prst="triangle">
              <a:avLst/>
            </a:prstGeom>
            <a:solidFill>
              <a:schemeClr val="accent2">
                <a:lumMod val="40000"/>
                <a:lumOff val="60000"/>
              </a:schemeClr>
            </a:solidFill>
          </p:spPr>
          <p:txBody>
            <a:bodyPr anchor="ctr"/>
            <a:lstStyle/>
            <a:p>
              <a:pPr algn="just">
                <a:lnSpc>
                  <a:spcPct val="130000"/>
                </a:lnSpc>
                <a:defRPr/>
              </a:pPr>
              <a:endParaRPr lang="zh-CN" altLang="en-US" dirty="0" err="1">
                <a:solidFill>
                  <a:srgbClr val="FFFFFF"/>
                </a:solidFill>
              </a:endParaRPr>
            </a:p>
          </p:txBody>
        </p:sp>
      </p:grpSp>
      <p:grpSp>
        <p:nvGrpSpPr>
          <p:cNvPr id="2048" name="组合 2047"/>
          <p:cNvGrpSpPr/>
          <p:nvPr/>
        </p:nvGrpSpPr>
        <p:grpSpPr>
          <a:xfrm>
            <a:off x="6339283" y="4362514"/>
            <a:ext cx="1448786" cy="937007"/>
            <a:chOff x="6339283" y="4362514"/>
            <a:chExt cx="1448786" cy="937007"/>
          </a:xfrm>
        </p:grpSpPr>
        <p:sp>
          <p:nvSpPr>
            <p:cNvPr id="22" name="MH_Other_16"/>
            <p:cNvSpPr/>
            <p:nvPr>
              <p:custDataLst>
                <p:tags r:id="rId16"/>
              </p:custDataLst>
            </p:nvPr>
          </p:nvSpPr>
          <p:spPr>
            <a:xfrm>
              <a:off x="6446531" y="4362514"/>
              <a:ext cx="1192897" cy="777077"/>
            </a:xfrm>
            <a:prstGeom prst="triangle">
              <a:avLst/>
            </a:prstGeom>
            <a:solidFill>
              <a:schemeClr val="accent4"/>
            </a:solidFill>
          </p:spPr>
          <p:txBody>
            <a:bodyPr bIns="144000" anchor="ctr"/>
            <a:lstStyle/>
            <a:p>
              <a:pPr algn="ctr">
                <a:defRPr/>
              </a:pPr>
              <a:r>
                <a:rPr lang="en-US" altLang="zh-CN" sz="2400" dirty="0">
                  <a:solidFill>
                    <a:srgbClr val="FFFFFF"/>
                  </a:solidFill>
                </a:rPr>
                <a:t>D</a:t>
              </a:r>
              <a:endParaRPr lang="zh-CN" altLang="en-US" sz="2400" dirty="0" err="1">
                <a:solidFill>
                  <a:srgbClr val="FFFFFF"/>
                </a:solidFill>
              </a:endParaRPr>
            </a:p>
          </p:txBody>
        </p:sp>
        <p:sp>
          <p:nvSpPr>
            <p:cNvPr id="23" name="MH_Other_17"/>
            <p:cNvSpPr/>
            <p:nvPr>
              <p:custDataLst>
                <p:tags r:id="rId17"/>
              </p:custDataLst>
            </p:nvPr>
          </p:nvSpPr>
          <p:spPr>
            <a:xfrm>
              <a:off x="6540607" y="4362514"/>
              <a:ext cx="415821" cy="308573"/>
            </a:xfrm>
            <a:prstGeom prst="triangle">
              <a:avLst/>
            </a:prstGeom>
            <a:solidFill>
              <a:schemeClr val="accent4">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24" name="MH_Other_18"/>
            <p:cNvSpPr/>
            <p:nvPr>
              <p:custDataLst>
                <p:tags r:id="rId18"/>
              </p:custDataLst>
            </p:nvPr>
          </p:nvSpPr>
          <p:spPr>
            <a:xfrm>
              <a:off x="7251829" y="4985304"/>
              <a:ext cx="423347" cy="314217"/>
            </a:xfrm>
            <a:prstGeom prst="triangle">
              <a:avLst/>
            </a:prstGeom>
            <a:solidFill>
              <a:schemeClr val="accent4">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25" name="MH_Other_19"/>
            <p:cNvSpPr/>
            <p:nvPr>
              <p:custDataLst>
                <p:tags r:id="rId19"/>
              </p:custDataLst>
            </p:nvPr>
          </p:nvSpPr>
          <p:spPr>
            <a:xfrm>
              <a:off x="7464444" y="4511156"/>
              <a:ext cx="323625" cy="238955"/>
            </a:xfrm>
            <a:prstGeom prst="triangle">
              <a:avLst/>
            </a:prstGeom>
            <a:solidFill>
              <a:schemeClr val="accent4">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26" name="MH_Other_20"/>
            <p:cNvSpPr/>
            <p:nvPr>
              <p:custDataLst>
                <p:tags r:id="rId20"/>
              </p:custDataLst>
            </p:nvPr>
          </p:nvSpPr>
          <p:spPr>
            <a:xfrm>
              <a:off x="6339283" y="5058685"/>
              <a:ext cx="216377" cy="161812"/>
            </a:xfrm>
            <a:prstGeom prst="triangle">
              <a:avLst/>
            </a:prstGeom>
            <a:solidFill>
              <a:schemeClr val="accent4">
                <a:lumMod val="40000"/>
                <a:lumOff val="60000"/>
              </a:schemeClr>
            </a:solidFill>
          </p:spPr>
          <p:txBody>
            <a:bodyPr anchor="ctr"/>
            <a:lstStyle/>
            <a:p>
              <a:pPr algn="just">
                <a:lnSpc>
                  <a:spcPct val="130000"/>
                </a:lnSpc>
                <a:defRPr/>
              </a:pPr>
              <a:endParaRPr lang="zh-CN" altLang="en-US" dirty="0" err="1">
                <a:solidFill>
                  <a:srgbClr val="FFFFFF"/>
                </a:solidFill>
              </a:endParaRPr>
            </a:p>
          </p:txBody>
        </p:sp>
      </p:grpSp>
      <p:grpSp>
        <p:nvGrpSpPr>
          <p:cNvPr id="28" name="组合 27"/>
          <p:cNvGrpSpPr/>
          <p:nvPr/>
        </p:nvGrpSpPr>
        <p:grpSpPr>
          <a:xfrm>
            <a:off x="0" y="114299"/>
            <a:ext cx="12192000" cy="932769"/>
            <a:chOff x="0" y="114299"/>
            <a:chExt cx="12192000" cy="932769"/>
          </a:xfrm>
        </p:grpSpPr>
        <p:sp>
          <p:nvSpPr>
            <p:cNvPr id="29" name="矩形 28"/>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21"/>
            <a:stretch>
              <a:fillRect/>
            </a:stretch>
          </p:blipFill>
          <p:spPr>
            <a:xfrm>
              <a:off x="4056711" y="114299"/>
              <a:ext cx="4078577" cy="932769"/>
            </a:xfrm>
            <a:prstGeom prst="rect">
              <a:avLst/>
            </a:prstGeom>
          </p:spPr>
        </p:pic>
      </p:grpSp>
      <p:sp>
        <p:nvSpPr>
          <p:cNvPr id="34" name="文本框 33"/>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35" name="组合 34"/>
          <p:cNvGrpSpPr/>
          <p:nvPr/>
        </p:nvGrpSpPr>
        <p:grpSpPr>
          <a:xfrm>
            <a:off x="2701663" y="2167589"/>
            <a:ext cx="3327636" cy="1220554"/>
            <a:chOff x="874713" y="3325188"/>
            <a:chExt cx="3327636" cy="1220554"/>
          </a:xfrm>
        </p:grpSpPr>
        <p:sp>
          <p:nvSpPr>
            <p:cNvPr id="36" name="矩形 35"/>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7" name="矩形 36"/>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8" name="组合 37"/>
          <p:cNvGrpSpPr/>
          <p:nvPr/>
        </p:nvGrpSpPr>
        <p:grpSpPr>
          <a:xfrm>
            <a:off x="2701663" y="4689244"/>
            <a:ext cx="3327636" cy="1220554"/>
            <a:chOff x="874713" y="3325188"/>
            <a:chExt cx="3327636" cy="1220554"/>
          </a:xfrm>
        </p:grpSpPr>
        <p:sp>
          <p:nvSpPr>
            <p:cNvPr id="39" name="矩形 38"/>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0" name="矩形 39"/>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1" name="组合 40"/>
          <p:cNvGrpSpPr/>
          <p:nvPr/>
        </p:nvGrpSpPr>
        <p:grpSpPr>
          <a:xfrm>
            <a:off x="7767144" y="2167589"/>
            <a:ext cx="3327636" cy="1220554"/>
            <a:chOff x="874713" y="3325188"/>
            <a:chExt cx="3327636" cy="1220554"/>
          </a:xfrm>
        </p:grpSpPr>
        <p:sp>
          <p:nvSpPr>
            <p:cNvPr id="42" name="矩形 41"/>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3" name="矩形 4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4" name="组合 43"/>
          <p:cNvGrpSpPr/>
          <p:nvPr/>
        </p:nvGrpSpPr>
        <p:grpSpPr>
          <a:xfrm>
            <a:off x="7767144" y="4689244"/>
            <a:ext cx="3327636" cy="1220554"/>
            <a:chOff x="874713" y="3325188"/>
            <a:chExt cx="3327636" cy="1220554"/>
          </a:xfrm>
        </p:grpSpPr>
        <p:sp>
          <p:nvSpPr>
            <p:cNvPr id="45" name="矩形 44"/>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6" name="矩形 4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ustDataLst>
      <p:tags r:id="rId22"/>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1+#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2048"/>
                                        </p:tgtEl>
                                        <p:attrNameLst>
                                          <p:attrName>style.visibility</p:attrName>
                                        </p:attrNameLst>
                                      </p:cBhvr>
                                      <p:to>
                                        <p:strVal val="visible"/>
                                      </p:to>
                                    </p:set>
                                    <p:animEffect transition="in" filter="fade">
                                      <p:cBhvr>
                                        <p:cTn id="40" dur="1000"/>
                                        <p:tgtEl>
                                          <p:spTgt spid="2048"/>
                                        </p:tgtEl>
                                      </p:cBhvr>
                                    </p:animEffect>
                                    <p:anim calcmode="lin" valueType="num">
                                      <p:cBhvr>
                                        <p:cTn id="41" dur="1000" fill="hold"/>
                                        <p:tgtEl>
                                          <p:spTgt spid="2048"/>
                                        </p:tgtEl>
                                        <p:attrNameLst>
                                          <p:attrName>ppt_x</p:attrName>
                                        </p:attrNameLst>
                                      </p:cBhvr>
                                      <p:tavLst>
                                        <p:tav tm="0">
                                          <p:val>
                                            <p:strVal val="#ppt_x"/>
                                          </p:val>
                                        </p:tav>
                                        <p:tav tm="100000">
                                          <p:val>
                                            <p:strVal val="#ppt_x"/>
                                          </p:val>
                                        </p:tav>
                                      </p:tavLst>
                                    </p:anim>
                                    <p:anim calcmode="lin" valueType="num">
                                      <p:cBhvr>
                                        <p:cTn id="42" dur="1000" fill="hold"/>
                                        <p:tgtEl>
                                          <p:spTgt spid="2048"/>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1+#ppt_w/2"/>
                                          </p:val>
                                        </p:tav>
                                        <p:tav tm="100000">
                                          <p:val>
                                            <p:strVal val="#ppt_x"/>
                                          </p:val>
                                        </p:tav>
                                      </p:tavLst>
                                    </p:anim>
                                    <p:anim calcmode="lin" valueType="num">
                                      <p:cBhvr additive="base">
                                        <p:cTn id="4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3337914" y="2263798"/>
            <a:ext cx="2538732" cy="3081167"/>
            <a:chOff x="3337914" y="2263798"/>
            <a:chExt cx="2538732" cy="3081167"/>
          </a:xfrm>
        </p:grpSpPr>
        <p:sp>
          <p:nvSpPr>
            <p:cNvPr id="5" name="MH_Other_1"/>
            <p:cNvSpPr>
              <a:spLocks noChangeShapeType="1"/>
            </p:cNvSpPr>
            <p:nvPr>
              <p:custDataLst>
                <p:tags r:id="rId1"/>
              </p:custDataLst>
            </p:nvPr>
          </p:nvSpPr>
          <p:spPr bwMode="auto">
            <a:xfrm flipV="1">
              <a:off x="3337914" y="2263798"/>
              <a:ext cx="2506424" cy="1319528"/>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6" name="MH_Other_2"/>
            <p:cNvSpPr>
              <a:spLocks noChangeShapeType="1"/>
            </p:cNvSpPr>
            <p:nvPr>
              <p:custDataLst>
                <p:tags r:id="rId2"/>
              </p:custDataLst>
            </p:nvPr>
          </p:nvSpPr>
          <p:spPr bwMode="auto">
            <a:xfrm flipV="1">
              <a:off x="3337914" y="3282352"/>
              <a:ext cx="2521728" cy="391097"/>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7" name="MH_Other_3"/>
            <p:cNvSpPr>
              <a:spLocks noChangeShapeType="1"/>
            </p:cNvSpPr>
            <p:nvPr>
              <p:custDataLst>
                <p:tags r:id="rId3"/>
              </p:custDataLst>
            </p:nvPr>
          </p:nvSpPr>
          <p:spPr bwMode="auto">
            <a:xfrm>
              <a:off x="3436538" y="3809482"/>
              <a:ext cx="2407799" cy="375794"/>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8" name="MH_Other_4"/>
            <p:cNvSpPr>
              <a:spLocks noChangeShapeType="1"/>
            </p:cNvSpPr>
            <p:nvPr>
              <p:custDataLst>
                <p:tags r:id="rId4"/>
              </p:custDataLst>
            </p:nvPr>
          </p:nvSpPr>
          <p:spPr bwMode="auto">
            <a:xfrm>
              <a:off x="3569171" y="3998230"/>
              <a:ext cx="2307475" cy="1346735"/>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grpSp>
      <p:sp>
        <p:nvSpPr>
          <p:cNvPr id="12" name="MH_Other_5"/>
          <p:cNvSpPr>
            <a:spLocks noChangeArrowheads="1"/>
          </p:cNvSpPr>
          <p:nvPr>
            <p:custDataLst>
              <p:tags r:id="rId5"/>
            </p:custDataLst>
          </p:nvPr>
        </p:nvSpPr>
        <p:spPr bwMode="gray">
          <a:xfrm>
            <a:off x="2261546" y="2731415"/>
            <a:ext cx="2038807" cy="2038808"/>
          </a:xfrm>
          <a:prstGeom prst="ellipse">
            <a:avLst/>
          </a:prstGeom>
          <a:solidFill>
            <a:schemeClr val="accent1">
              <a:lumMod val="40000"/>
              <a:lumOff val="60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hangingPunct="1">
              <a:spcBef>
                <a:spcPct val="0"/>
              </a:spcBef>
              <a:buNone/>
              <a:defRPr/>
            </a:pPr>
            <a:endParaRPr lang="zh-TW" altLang="en-US" sz="2400" b="0" dirty="0">
              <a:solidFill>
                <a:srgbClr val="FFFFFF"/>
              </a:solidFill>
              <a:latin typeface="+mn-lt"/>
              <a:ea typeface="+mn-ea"/>
            </a:endParaRPr>
          </a:p>
        </p:txBody>
      </p:sp>
      <p:sp>
        <p:nvSpPr>
          <p:cNvPr id="13" name="MH_Title_1"/>
          <p:cNvSpPr/>
          <p:nvPr>
            <p:custDataLst>
              <p:tags r:id="rId6"/>
            </p:custDataLst>
          </p:nvPr>
        </p:nvSpPr>
        <p:spPr>
          <a:xfrm>
            <a:off x="2489403" y="2959271"/>
            <a:ext cx="1584794" cy="1584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TW" altLang="en-US" sz="2000" dirty="0">
              <a:solidFill>
                <a:srgbClr val="FFFFFF"/>
              </a:solidFill>
            </a:endParaRPr>
          </a:p>
        </p:txBody>
      </p:sp>
      <p:grpSp>
        <p:nvGrpSpPr>
          <p:cNvPr id="14" name="组合 13"/>
          <p:cNvGrpSpPr/>
          <p:nvPr/>
        </p:nvGrpSpPr>
        <p:grpSpPr>
          <a:xfrm>
            <a:off x="0" y="114299"/>
            <a:ext cx="12192000" cy="932769"/>
            <a:chOff x="0" y="114299"/>
            <a:chExt cx="12192000" cy="932769"/>
          </a:xfrm>
        </p:grpSpPr>
        <p:sp>
          <p:nvSpPr>
            <p:cNvPr id="15" name="矩形 14"/>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7"/>
            <a:stretch>
              <a:fillRect/>
            </a:stretch>
          </p:blipFill>
          <p:spPr>
            <a:xfrm>
              <a:off x="4056711" y="114299"/>
              <a:ext cx="4078577" cy="932769"/>
            </a:xfrm>
            <a:prstGeom prst="rect">
              <a:avLst/>
            </a:prstGeom>
          </p:spPr>
        </p:pic>
      </p:grpSp>
      <p:sp>
        <p:nvSpPr>
          <p:cNvPr id="20" name="文本框 19"/>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27" name="组合 26"/>
          <p:cNvGrpSpPr/>
          <p:nvPr/>
        </p:nvGrpSpPr>
        <p:grpSpPr>
          <a:xfrm>
            <a:off x="6038185" y="1871000"/>
            <a:ext cx="3892269" cy="693773"/>
            <a:chOff x="6038185" y="1871000"/>
            <a:chExt cx="3892269" cy="693773"/>
          </a:xfrm>
        </p:grpSpPr>
        <p:sp>
          <p:nvSpPr>
            <p:cNvPr id="9" name="MH_SubTitle_1"/>
            <p:cNvSpPr>
              <a:spLocks noChangeArrowheads="1"/>
            </p:cNvSpPr>
            <p:nvPr>
              <p:custDataLst>
                <p:tags r:id="rId8"/>
              </p:custDataLst>
            </p:nvPr>
          </p:nvSpPr>
          <p:spPr bwMode="gray">
            <a:xfrm>
              <a:off x="6038185" y="1871000"/>
              <a:ext cx="3892269" cy="693773"/>
            </a:xfrm>
            <a:prstGeom prst="roundRect">
              <a:avLst>
                <a:gd name="adj" fmla="val 50000"/>
              </a:avLst>
            </a:prstGeom>
            <a:solidFill>
              <a:schemeClr val="accent2"/>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endParaRPr lang="zh-TW" altLang="en-US" sz="1800" b="0" dirty="0">
                <a:solidFill>
                  <a:srgbClr val="FFFFFF"/>
                </a:solidFill>
                <a:latin typeface="+mn-lt"/>
                <a:ea typeface="+mn-ea"/>
              </a:endParaRPr>
            </a:p>
          </p:txBody>
        </p:sp>
        <p:sp>
          <p:nvSpPr>
            <p:cNvPr id="22" name="矩形 21"/>
            <p:cNvSpPr/>
            <p:nvPr/>
          </p:nvSpPr>
          <p:spPr>
            <a:xfrm>
              <a:off x="6320501" y="1903963"/>
              <a:ext cx="332763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endParaRPr lang="zh-CN" altLang="en-US" sz="1400" dirty="0">
                <a:solidFill>
                  <a:schemeClr val="bg1"/>
                </a:solidFill>
              </a:endParaRPr>
            </a:p>
          </p:txBody>
        </p:sp>
      </p:grpSp>
      <p:sp>
        <p:nvSpPr>
          <p:cNvPr id="23" name="矩形 22"/>
          <p:cNvSpPr/>
          <p:nvPr/>
        </p:nvSpPr>
        <p:spPr>
          <a:xfrm>
            <a:off x="2457093" y="3351948"/>
            <a:ext cx="1617103"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a:t>
            </a:r>
            <a:endParaRPr lang="en-US" altLang="zh-CN" b="1" dirty="0">
              <a:solidFill>
                <a:schemeClr val="bg1"/>
              </a:solidFill>
            </a:endParaRPr>
          </a:p>
          <a:p>
            <a:pPr algn="ctr">
              <a:lnSpc>
                <a:spcPct val="120000"/>
              </a:lnSpc>
            </a:pPr>
            <a:r>
              <a:rPr lang="zh-CN" altLang="en-US" b="1" dirty="0">
                <a:solidFill>
                  <a:schemeClr val="bg1"/>
                </a:solidFill>
              </a:rPr>
              <a:t>文字添加</a:t>
            </a:r>
            <a:endParaRPr lang="zh-CN" altLang="en-US" b="1" dirty="0">
              <a:solidFill>
                <a:schemeClr val="bg1"/>
              </a:solidFill>
            </a:endParaRPr>
          </a:p>
        </p:txBody>
      </p:sp>
      <p:grpSp>
        <p:nvGrpSpPr>
          <p:cNvPr id="28" name="组合 27"/>
          <p:cNvGrpSpPr/>
          <p:nvPr/>
        </p:nvGrpSpPr>
        <p:grpSpPr>
          <a:xfrm>
            <a:off x="6038185" y="2923562"/>
            <a:ext cx="3892269" cy="693773"/>
            <a:chOff x="6038185" y="2923562"/>
            <a:chExt cx="3892269" cy="693773"/>
          </a:xfrm>
        </p:grpSpPr>
        <p:sp>
          <p:nvSpPr>
            <p:cNvPr id="10" name="MH_SubTitle_2"/>
            <p:cNvSpPr>
              <a:spLocks noChangeArrowheads="1"/>
            </p:cNvSpPr>
            <p:nvPr>
              <p:custDataLst>
                <p:tags r:id="rId9"/>
              </p:custDataLst>
            </p:nvPr>
          </p:nvSpPr>
          <p:spPr bwMode="gray">
            <a:xfrm>
              <a:off x="6038185" y="2923562"/>
              <a:ext cx="3892269" cy="693773"/>
            </a:xfrm>
            <a:prstGeom prst="roundRect">
              <a:avLst>
                <a:gd name="adj" fmla="val 50000"/>
              </a:avLst>
            </a:prstGeom>
            <a:solidFill>
              <a:schemeClr val="accent3"/>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endParaRPr lang="zh-TW" altLang="en-US" sz="1800" b="0" dirty="0">
                <a:solidFill>
                  <a:srgbClr val="FFFFFF"/>
                </a:solidFill>
                <a:latin typeface="+mn-lt"/>
                <a:ea typeface="+mn-ea"/>
              </a:endParaRPr>
            </a:p>
          </p:txBody>
        </p:sp>
        <p:sp>
          <p:nvSpPr>
            <p:cNvPr id="24" name="矩形 23"/>
            <p:cNvSpPr/>
            <p:nvPr/>
          </p:nvSpPr>
          <p:spPr>
            <a:xfrm>
              <a:off x="6320501" y="2959271"/>
              <a:ext cx="332763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endParaRPr lang="zh-CN" altLang="en-US" sz="1400" dirty="0">
                <a:solidFill>
                  <a:schemeClr val="bg1"/>
                </a:solidFill>
              </a:endParaRPr>
            </a:p>
          </p:txBody>
        </p:sp>
      </p:grpSp>
      <p:grpSp>
        <p:nvGrpSpPr>
          <p:cNvPr id="29" name="组合 28"/>
          <p:cNvGrpSpPr/>
          <p:nvPr/>
        </p:nvGrpSpPr>
        <p:grpSpPr>
          <a:xfrm>
            <a:off x="6038185" y="3976125"/>
            <a:ext cx="3892269" cy="692073"/>
            <a:chOff x="6038185" y="3976125"/>
            <a:chExt cx="3892269" cy="692073"/>
          </a:xfrm>
        </p:grpSpPr>
        <p:sp>
          <p:nvSpPr>
            <p:cNvPr id="11" name="MH_SubTitle_3"/>
            <p:cNvSpPr>
              <a:spLocks noChangeArrowheads="1"/>
            </p:cNvSpPr>
            <p:nvPr>
              <p:custDataLst>
                <p:tags r:id="rId10"/>
              </p:custDataLst>
            </p:nvPr>
          </p:nvSpPr>
          <p:spPr bwMode="gray">
            <a:xfrm>
              <a:off x="6038185" y="3976125"/>
              <a:ext cx="3892269" cy="692073"/>
            </a:xfrm>
            <a:prstGeom prst="roundRect">
              <a:avLst>
                <a:gd name="adj" fmla="val 50000"/>
              </a:avLst>
            </a:prstGeom>
            <a:solidFill>
              <a:schemeClr val="accent4"/>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endParaRPr lang="zh-TW" altLang="en-US" sz="1800" b="0" dirty="0">
                <a:solidFill>
                  <a:srgbClr val="FFFFFF"/>
                </a:solidFill>
                <a:latin typeface="+mn-lt"/>
                <a:ea typeface="+mn-ea"/>
              </a:endParaRPr>
            </a:p>
          </p:txBody>
        </p:sp>
        <p:sp>
          <p:nvSpPr>
            <p:cNvPr id="25" name="矩形 24"/>
            <p:cNvSpPr/>
            <p:nvPr/>
          </p:nvSpPr>
          <p:spPr>
            <a:xfrm>
              <a:off x="6320501" y="4017462"/>
              <a:ext cx="332763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endParaRPr lang="zh-CN" altLang="en-US" sz="1400" dirty="0">
                <a:solidFill>
                  <a:schemeClr val="bg1"/>
                </a:solidFill>
              </a:endParaRPr>
            </a:p>
          </p:txBody>
        </p:sp>
      </p:grpSp>
      <p:grpSp>
        <p:nvGrpSpPr>
          <p:cNvPr id="30" name="组合 29"/>
          <p:cNvGrpSpPr/>
          <p:nvPr/>
        </p:nvGrpSpPr>
        <p:grpSpPr>
          <a:xfrm>
            <a:off x="6038185" y="5028686"/>
            <a:ext cx="3892269" cy="692072"/>
            <a:chOff x="6038185" y="5028686"/>
            <a:chExt cx="3892269" cy="692072"/>
          </a:xfrm>
        </p:grpSpPr>
        <p:sp>
          <p:nvSpPr>
            <p:cNvPr id="3" name="MH_SubTitle_4"/>
            <p:cNvSpPr>
              <a:spLocks noChangeArrowheads="1"/>
            </p:cNvSpPr>
            <p:nvPr>
              <p:custDataLst>
                <p:tags r:id="rId11"/>
              </p:custDataLst>
            </p:nvPr>
          </p:nvSpPr>
          <p:spPr bwMode="gray">
            <a:xfrm>
              <a:off x="6038185" y="5028686"/>
              <a:ext cx="3892269" cy="692072"/>
            </a:xfrm>
            <a:prstGeom prst="roundRect">
              <a:avLst>
                <a:gd name="adj" fmla="val 50000"/>
              </a:avLst>
            </a:prstGeom>
            <a:solidFill>
              <a:schemeClr val="accent5"/>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endParaRPr lang="zh-TW" altLang="en-US" sz="1800" b="0" dirty="0">
                <a:solidFill>
                  <a:srgbClr val="FFFFFF"/>
                </a:solidFill>
                <a:latin typeface="+mn-lt"/>
                <a:ea typeface="+mn-ea"/>
              </a:endParaRPr>
            </a:p>
          </p:txBody>
        </p:sp>
        <p:sp>
          <p:nvSpPr>
            <p:cNvPr id="26" name="矩形 25"/>
            <p:cNvSpPr/>
            <p:nvPr/>
          </p:nvSpPr>
          <p:spPr>
            <a:xfrm>
              <a:off x="6320501" y="5070023"/>
              <a:ext cx="332763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endParaRPr lang="zh-CN" altLang="en-US" sz="1400" dirty="0">
                <a:solidFill>
                  <a:schemeClr val="bg1"/>
                </a:solidFill>
              </a:endParaRPr>
            </a:p>
          </p:txBody>
        </p:sp>
      </p:grpSp>
    </p:spTree>
    <p:custDataLst>
      <p:tags r:id="rId12"/>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1+#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5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641912" y="0"/>
            <a:ext cx="9816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950759" y="0"/>
            <a:ext cx="9816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259606" y="0"/>
            <a:ext cx="9816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568452" y="0"/>
            <a:ext cx="9816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40000" y="1524000"/>
            <a:ext cx="3719606"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15210" y="1524000"/>
            <a:ext cx="363679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169033" y="1654009"/>
            <a:ext cx="3853940" cy="1446550"/>
          </a:xfrm>
          <a:prstGeom prst="rect">
            <a:avLst/>
          </a:prstGeom>
          <a:noFill/>
        </p:spPr>
        <p:txBody>
          <a:bodyPr wrap="none" rtlCol="0">
            <a:spAutoFit/>
          </a:bodyPr>
          <a:lstStyle/>
          <a:p>
            <a:pPr algn="ctr"/>
            <a:r>
              <a:rPr lang="en-US" altLang="zh-CN"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rPr>
              <a:t>PART03</a:t>
            </a:r>
            <a:endParaRPr lang="zh-CN" altLang="en-US"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endParaRPr>
          </a:p>
        </p:txBody>
      </p:sp>
      <p:sp>
        <p:nvSpPr>
          <p:cNvPr id="30" name="文本框 29"/>
          <p:cNvSpPr txBox="1"/>
          <p:nvPr/>
        </p:nvSpPr>
        <p:spPr>
          <a:xfrm>
            <a:off x="3233679" y="3023496"/>
            <a:ext cx="5724644" cy="923330"/>
          </a:xfrm>
          <a:prstGeom prst="rect">
            <a:avLst/>
          </a:prstGeom>
          <a:noFill/>
        </p:spPr>
        <p:txBody>
          <a:bodyPr wrap="none" rtlCol="0">
            <a:spAutoFit/>
          </a:bodyPr>
          <a:lstStyle/>
          <a:p>
            <a:pPr algn="ctr"/>
            <a:r>
              <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31" name="文本框 30"/>
          <p:cNvSpPr txBox="1"/>
          <p:nvPr/>
        </p:nvSpPr>
        <p:spPr>
          <a:xfrm>
            <a:off x="2235194" y="3966965"/>
            <a:ext cx="7721606" cy="653769"/>
          </a:xfrm>
          <a:prstGeom prst="rect">
            <a:avLst/>
          </a:prstGeom>
          <a:noFill/>
        </p:spPr>
        <p:txBody>
          <a:bodyPr wrap="square" rtlCol="0">
            <a:spAutoFit/>
          </a:bodyPr>
          <a:lstStyle/>
          <a:p/>
        </p:txBody>
      </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1250" fill="hold"/>
                                        <p:tgtEl>
                                          <p:spTgt spid="28"/>
                                        </p:tgtEl>
                                        <p:attrNameLst>
                                          <p:attrName>ppt_x</p:attrName>
                                        </p:attrNameLst>
                                      </p:cBhvr>
                                      <p:tavLst>
                                        <p:tav tm="0">
                                          <p:val>
                                            <p:strVal val="0-#ppt_w/2"/>
                                          </p:val>
                                        </p:tav>
                                        <p:tav tm="100000">
                                          <p:val>
                                            <p:strVal val="#ppt_x"/>
                                          </p:val>
                                        </p:tav>
                                      </p:tavLst>
                                    </p:anim>
                                    <p:anim calcmode="lin" valueType="num">
                                      <p:cBhvr additive="base">
                                        <p:cTn id="25" dur="125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250" fill="hold"/>
                                        <p:tgtEl>
                                          <p:spTgt spid="32"/>
                                        </p:tgtEl>
                                        <p:attrNameLst>
                                          <p:attrName>ppt_x</p:attrName>
                                        </p:attrNameLst>
                                      </p:cBhvr>
                                      <p:tavLst>
                                        <p:tav tm="0">
                                          <p:val>
                                            <p:strVal val="1+#ppt_w/2"/>
                                          </p:val>
                                        </p:tav>
                                        <p:tav tm="100000">
                                          <p:val>
                                            <p:strVal val="#ppt_x"/>
                                          </p:val>
                                        </p:tav>
                                      </p:tavLst>
                                    </p:anim>
                                    <p:anim calcmode="lin" valueType="num">
                                      <p:cBhvr additive="base">
                                        <p:cTn id="29" dur="125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fltVal val="0.5"/>
                                          </p:val>
                                        </p:tav>
                                        <p:tav tm="100000">
                                          <p:val>
                                            <p:strVal val="#ppt_x"/>
                                          </p:val>
                                        </p:tav>
                                      </p:tavLst>
                                    </p:anim>
                                    <p:anim calcmode="lin" valueType="num">
                                      <p:cBhvr>
                                        <p:cTn id="37" dur="500" fill="hold"/>
                                        <p:tgtEl>
                                          <p:spTgt spid="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528" fill="hold" grpId="0" nodeType="afterEffect">
                                  <p:stCondLst>
                                    <p:cond delay="0"/>
                                  </p:stCondLst>
                                  <p:iterate type="lt">
                                    <p:tmPct val="10000"/>
                                  </p:iterate>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fltVal val="0.5"/>
                                          </p:val>
                                        </p:tav>
                                        <p:tav tm="100000">
                                          <p:val>
                                            <p:strVal val="#ppt_x"/>
                                          </p:val>
                                        </p:tav>
                                      </p:tavLst>
                                    </p:anim>
                                    <p:anim calcmode="lin" valueType="num">
                                      <p:cBhvr>
                                        <p:cTn id="45" dur="500" fill="hold"/>
                                        <p:tgtEl>
                                          <p:spTgt spid="30"/>
                                        </p:tgtEl>
                                        <p:attrNameLst>
                                          <p:attrName>ppt_y</p:attrName>
                                        </p:attrNameLst>
                                      </p:cBhvr>
                                      <p:tavLst>
                                        <p:tav tm="0">
                                          <p:val>
                                            <p:fltVal val="0.5"/>
                                          </p:val>
                                        </p:tav>
                                        <p:tav tm="100000">
                                          <p:val>
                                            <p:strVal val="#ppt_y"/>
                                          </p:val>
                                        </p:tav>
                                      </p:tavLst>
                                    </p:anim>
                                  </p:childTnLst>
                                </p:cTn>
                              </p:par>
                            </p:childTnLst>
                          </p:cTn>
                        </p:par>
                        <p:par>
                          <p:cTn id="46" fill="hold">
                            <p:stCondLst>
                              <p:cond delay="2599"/>
                            </p:stCondLst>
                            <p:childTnLst>
                              <p:par>
                                <p:cTn id="47" presetID="14" presetClass="entr" presetSubtype="1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animBg="1"/>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组合 19"/>
          <p:cNvGrpSpPr/>
          <p:nvPr/>
        </p:nvGrpSpPr>
        <p:grpSpPr>
          <a:xfrm>
            <a:off x="0" y="114299"/>
            <a:ext cx="12192000" cy="932769"/>
            <a:chOff x="0" y="114299"/>
            <a:chExt cx="12192000" cy="932769"/>
          </a:xfrm>
        </p:grpSpPr>
        <p:sp>
          <p:nvSpPr>
            <p:cNvPr id="25" name="矩形 24"/>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1"/>
            <a:stretch>
              <a:fillRect/>
            </a:stretch>
          </p:blipFill>
          <p:spPr>
            <a:xfrm>
              <a:off x="4056711" y="114299"/>
              <a:ext cx="4078577" cy="932769"/>
            </a:xfrm>
            <a:prstGeom prst="rect">
              <a:avLst/>
            </a:prstGeom>
          </p:spPr>
        </p:pic>
      </p:grpSp>
      <p:sp>
        <p:nvSpPr>
          <p:cNvPr id="30" name="文本框 29"/>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4" name="组合 3"/>
          <p:cNvGrpSpPr/>
          <p:nvPr/>
        </p:nvGrpSpPr>
        <p:grpSpPr>
          <a:xfrm>
            <a:off x="1316480" y="2323148"/>
            <a:ext cx="1735457" cy="3020016"/>
            <a:chOff x="1316480" y="2323148"/>
            <a:chExt cx="1735457" cy="3020016"/>
          </a:xfrm>
        </p:grpSpPr>
        <p:sp>
          <p:nvSpPr>
            <p:cNvPr id="5" name="MH_Other_1"/>
            <p:cNvSpPr/>
            <p:nvPr>
              <p:custDataLst>
                <p:tags r:id="rId2"/>
              </p:custDataLst>
            </p:nvPr>
          </p:nvSpPr>
          <p:spPr>
            <a:xfrm>
              <a:off x="1989821" y="4818118"/>
              <a:ext cx="388775" cy="525046"/>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dirty="0">
                  <a:solidFill>
                    <a:srgbClr val="FFFFFF"/>
                  </a:solidFill>
                </a:rPr>
                <a:t>A</a:t>
              </a:r>
              <a:endParaRPr lang="zh-CN" altLang="en-US" dirty="0">
                <a:solidFill>
                  <a:srgbClr val="FFFFFF"/>
                </a:solidFill>
              </a:endParaRPr>
            </a:p>
          </p:txBody>
        </p:sp>
        <p:sp>
          <p:nvSpPr>
            <p:cNvPr id="6" name="MH_SubTitle_1"/>
            <p:cNvSpPr/>
            <p:nvPr>
              <p:custDataLst>
                <p:tags r:id="rId3"/>
              </p:custDataLst>
            </p:nvPr>
          </p:nvSpPr>
          <p:spPr>
            <a:xfrm>
              <a:off x="1316480" y="2323148"/>
              <a:ext cx="1735457" cy="2494970"/>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bodyPr>
            <a:lstStyle/>
            <a:p>
              <a:pPr algn="ctr">
                <a:defRPr/>
              </a:pPr>
              <a:endParaRPr lang="zh-CN" altLang="en-US" dirty="0">
                <a:solidFill>
                  <a:schemeClr val="accent1"/>
                </a:solidFill>
              </a:endParaRPr>
            </a:p>
          </p:txBody>
        </p:sp>
        <p:sp>
          <p:nvSpPr>
            <p:cNvPr id="7" name="MH_Other_2"/>
            <p:cNvSpPr/>
            <p:nvPr>
              <p:custDataLst>
                <p:tags r:id="rId4"/>
              </p:custDataLst>
            </p:nvPr>
          </p:nvSpPr>
          <p:spPr>
            <a:xfrm>
              <a:off x="1486817" y="4657797"/>
              <a:ext cx="1394779" cy="16031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2" name="椭圆 2"/>
            <p:cNvSpPr/>
            <p:nvPr/>
          </p:nvSpPr>
          <p:spPr>
            <a:xfrm>
              <a:off x="1962878" y="2573575"/>
              <a:ext cx="430344" cy="447472"/>
            </a:xfrm>
            <a:custGeom>
              <a:avLst/>
              <a:gdLst>
                <a:gd name="connsiteX0" fmla="*/ 19050 w 319088"/>
                <a:gd name="connsiteY0" fmla="*/ 260350 h 331788"/>
                <a:gd name="connsiteX1" fmla="*/ 237763 w 319088"/>
                <a:gd name="connsiteY1" fmla="*/ 260350 h 331788"/>
                <a:gd name="connsiteX2" fmla="*/ 251999 w 319088"/>
                <a:gd name="connsiteY2" fmla="*/ 265642 h 331788"/>
                <a:gd name="connsiteX3" fmla="*/ 257175 w 319088"/>
                <a:gd name="connsiteY3" fmla="*/ 280194 h 331788"/>
                <a:gd name="connsiteX4" fmla="*/ 236469 w 319088"/>
                <a:gd name="connsiteY4" fmla="*/ 300038 h 331788"/>
                <a:gd name="connsiteX5" fmla="*/ 19050 w 319088"/>
                <a:gd name="connsiteY5" fmla="*/ 300038 h 331788"/>
                <a:gd name="connsiteX6" fmla="*/ 19050 w 319088"/>
                <a:gd name="connsiteY6" fmla="*/ 260350 h 331788"/>
                <a:gd name="connsiteX7" fmla="*/ 9078 w 319088"/>
                <a:gd name="connsiteY7" fmla="*/ 228600 h 331788"/>
                <a:gd name="connsiteX8" fmla="*/ 239933 w 319088"/>
                <a:gd name="connsiteY8" fmla="*/ 228600 h 331788"/>
                <a:gd name="connsiteX9" fmla="*/ 290513 w 319088"/>
                <a:gd name="connsiteY9" fmla="*/ 280194 h 331788"/>
                <a:gd name="connsiteX10" fmla="*/ 237339 w 319088"/>
                <a:gd name="connsiteY10" fmla="*/ 331788 h 331788"/>
                <a:gd name="connsiteX11" fmla="*/ 9078 w 319088"/>
                <a:gd name="connsiteY11" fmla="*/ 331788 h 331788"/>
                <a:gd name="connsiteX12" fmla="*/ 0 w 319088"/>
                <a:gd name="connsiteY12" fmla="*/ 322759 h 331788"/>
                <a:gd name="connsiteX13" fmla="*/ 0 w 319088"/>
                <a:gd name="connsiteY13" fmla="*/ 318890 h 331788"/>
                <a:gd name="connsiteX14" fmla="*/ 9078 w 319088"/>
                <a:gd name="connsiteY14" fmla="*/ 311151 h 331788"/>
                <a:gd name="connsiteX15" fmla="*/ 237339 w 319088"/>
                <a:gd name="connsiteY15" fmla="*/ 311151 h 331788"/>
                <a:gd name="connsiteX16" fmla="*/ 261981 w 319088"/>
                <a:gd name="connsiteY16" fmla="*/ 299542 h 331788"/>
                <a:gd name="connsiteX17" fmla="*/ 268465 w 319088"/>
                <a:gd name="connsiteY17" fmla="*/ 280194 h 331788"/>
                <a:gd name="connsiteX18" fmla="*/ 261981 w 319088"/>
                <a:gd name="connsiteY18" fmla="*/ 262136 h 331788"/>
                <a:gd name="connsiteX19" fmla="*/ 238636 w 319088"/>
                <a:gd name="connsiteY19" fmla="*/ 250528 h 331788"/>
                <a:gd name="connsiteX20" fmla="*/ 9078 w 319088"/>
                <a:gd name="connsiteY20" fmla="*/ 250528 h 331788"/>
                <a:gd name="connsiteX21" fmla="*/ 0 w 319088"/>
                <a:gd name="connsiteY21" fmla="*/ 241499 h 331788"/>
                <a:gd name="connsiteX22" fmla="*/ 0 w 319088"/>
                <a:gd name="connsiteY22" fmla="*/ 237629 h 331788"/>
                <a:gd name="connsiteX23" fmla="*/ 9078 w 319088"/>
                <a:gd name="connsiteY23" fmla="*/ 228600 h 331788"/>
                <a:gd name="connsiteX24" fmla="*/ 79737 w 319088"/>
                <a:gd name="connsiteY24" fmla="*/ 146050 h 331788"/>
                <a:gd name="connsiteX25" fmla="*/ 298450 w 319088"/>
                <a:gd name="connsiteY25" fmla="*/ 146050 h 331788"/>
                <a:gd name="connsiteX26" fmla="*/ 298450 w 319088"/>
                <a:gd name="connsiteY26" fmla="*/ 187325 h 331788"/>
                <a:gd name="connsiteX27" fmla="*/ 81032 w 319088"/>
                <a:gd name="connsiteY27" fmla="*/ 187325 h 331788"/>
                <a:gd name="connsiteX28" fmla="*/ 60325 w 319088"/>
                <a:gd name="connsiteY28" fmla="*/ 167353 h 331788"/>
                <a:gd name="connsiteX29" fmla="*/ 65502 w 319088"/>
                <a:gd name="connsiteY29" fmla="*/ 152707 h 331788"/>
                <a:gd name="connsiteX30" fmla="*/ 79737 w 319088"/>
                <a:gd name="connsiteY30" fmla="*/ 146050 h 331788"/>
                <a:gd name="connsiteX31" fmla="*/ 80452 w 319088"/>
                <a:gd name="connsiteY31" fmla="*/ 115887 h 331788"/>
                <a:gd name="connsiteX32" fmla="*/ 310010 w 319088"/>
                <a:gd name="connsiteY32" fmla="*/ 115887 h 331788"/>
                <a:gd name="connsiteX33" fmla="*/ 319088 w 319088"/>
                <a:gd name="connsiteY33" fmla="*/ 124890 h 331788"/>
                <a:gd name="connsiteX34" fmla="*/ 319088 w 319088"/>
                <a:gd name="connsiteY34" fmla="*/ 127462 h 331788"/>
                <a:gd name="connsiteX35" fmla="*/ 310010 w 319088"/>
                <a:gd name="connsiteY35" fmla="*/ 136464 h 331788"/>
                <a:gd name="connsiteX36" fmla="*/ 80452 w 319088"/>
                <a:gd name="connsiteY36" fmla="*/ 136464 h 331788"/>
                <a:gd name="connsiteX37" fmla="*/ 57108 w 319088"/>
                <a:gd name="connsiteY37" fmla="*/ 148039 h 331788"/>
                <a:gd name="connsiteX38" fmla="*/ 50623 w 319088"/>
                <a:gd name="connsiteY38" fmla="*/ 167330 h 331788"/>
                <a:gd name="connsiteX39" fmla="*/ 57108 w 319088"/>
                <a:gd name="connsiteY39" fmla="*/ 185335 h 331788"/>
                <a:gd name="connsiteX40" fmla="*/ 81749 w 319088"/>
                <a:gd name="connsiteY40" fmla="*/ 196910 h 331788"/>
                <a:gd name="connsiteX41" fmla="*/ 310010 w 319088"/>
                <a:gd name="connsiteY41" fmla="*/ 196910 h 331788"/>
                <a:gd name="connsiteX42" fmla="*/ 319088 w 319088"/>
                <a:gd name="connsiteY42" fmla="*/ 205912 h 331788"/>
                <a:gd name="connsiteX43" fmla="*/ 319088 w 319088"/>
                <a:gd name="connsiteY43" fmla="*/ 208485 h 331788"/>
                <a:gd name="connsiteX44" fmla="*/ 310010 w 319088"/>
                <a:gd name="connsiteY44" fmla="*/ 217487 h 331788"/>
                <a:gd name="connsiteX45" fmla="*/ 79156 w 319088"/>
                <a:gd name="connsiteY45" fmla="*/ 217487 h 331788"/>
                <a:gd name="connsiteX46" fmla="*/ 28575 w 319088"/>
                <a:gd name="connsiteY46" fmla="*/ 167330 h 331788"/>
                <a:gd name="connsiteX47" fmla="*/ 80452 w 319088"/>
                <a:gd name="connsiteY47" fmla="*/ 115887 h 331788"/>
                <a:gd name="connsiteX48" fmla="*/ 38100 w 319088"/>
                <a:gd name="connsiteY48" fmla="*/ 33337 h 331788"/>
                <a:gd name="connsiteX49" fmla="*/ 256813 w 319088"/>
                <a:gd name="connsiteY49" fmla="*/ 33337 h 331788"/>
                <a:gd name="connsiteX50" fmla="*/ 271049 w 319088"/>
                <a:gd name="connsiteY50" fmla="*/ 38417 h 331788"/>
                <a:gd name="connsiteX51" fmla="*/ 276225 w 319088"/>
                <a:gd name="connsiteY51" fmla="*/ 52387 h 331788"/>
                <a:gd name="connsiteX52" fmla="*/ 256813 w 319088"/>
                <a:gd name="connsiteY52" fmla="*/ 71437 h 331788"/>
                <a:gd name="connsiteX53" fmla="*/ 38100 w 319088"/>
                <a:gd name="connsiteY53" fmla="*/ 71437 h 331788"/>
                <a:gd name="connsiteX54" fmla="*/ 38100 w 319088"/>
                <a:gd name="connsiteY54" fmla="*/ 33337 h 331788"/>
                <a:gd name="connsiteX55" fmla="*/ 26824 w 319088"/>
                <a:gd name="connsiteY55" fmla="*/ 0 h 331788"/>
                <a:gd name="connsiteX56" fmla="*/ 256150 w 319088"/>
                <a:gd name="connsiteY56" fmla="*/ 0 h 331788"/>
                <a:gd name="connsiteX57" fmla="*/ 307975 w 319088"/>
                <a:gd name="connsiteY57" fmla="*/ 52388 h 331788"/>
                <a:gd name="connsiteX58" fmla="*/ 256150 w 319088"/>
                <a:gd name="connsiteY58" fmla="*/ 104775 h 331788"/>
                <a:gd name="connsiteX59" fmla="*/ 26824 w 319088"/>
                <a:gd name="connsiteY59" fmla="*/ 104775 h 331788"/>
                <a:gd name="connsiteX60" fmla="*/ 19050 w 319088"/>
                <a:gd name="connsiteY60" fmla="*/ 95607 h 331788"/>
                <a:gd name="connsiteX61" fmla="*/ 19050 w 319088"/>
                <a:gd name="connsiteY61" fmla="*/ 91678 h 331788"/>
                <a:gd name="connsiteX62" fmla="*/ 26824 w 319088"/>
                <a:gd name="connsiteY62" fmla="*/ 82510 h 331788"/>
                <a:gd name="connsiteX63" fmla="*/ 256150 w 319088"/>
                <a:gd name="connsiteY63" fmla="*/ 82510 h 331788"/>
                <a:gd name="connsiteX64" fmla="*/ 280767 w 319088"/>
                <a:gd name="connsiteY64" fmla="*/ 70723 h 331788"/>
                <a:gd name="connsiteX65" fmla="*/ 287245 w 319088"/>
                <a:gd name="connsiteY65" fmla="*/ 52388 h 331788"/>
                <a:gd name="connsiteX66" fmla="*/ 280767 w 319088"/>
                <a:gd name="connsiteY66" fmla="*/ 32742 h 331788"/>
                <a:gd name="connsiteX67" fmla="*/ 256150 w 319088"/>
                <a:gd name="connsiteY67" fmla="*/ 20955 h 331788"/>
                <a:gd name="connsiteX68" fmla="*/ 26824 w 319088"/>
                <a:gd name="connsiteY68" fmla="*/ 20955 h 331788"/>
                <a:gd name="connsiteX69" fmla="*/ 19050 w 319088"/>
                <a:gd name="connsiteY69" fmla="*/ 13097 h 331788"/>
                <a:gd name="connsiteX70" fmla="*/ 19050 w 319088"/>
                <a:gd name="connsiteY70" fmla="*/ 9168 h 331788"/>
                <a:gd name="connsiteX71" fmla="*/ 26824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19050" y="260350"/>
                  </a:moveTo>
                  <a:cubicBezTo>
                    <a:pt x="19050" y="260350"/>
                    <a:pt x="19050" y="260350"/>
                    <a:pt x="237763" y="260350"/>
                  </a:cubicBezTo>
                  <a:cubicBezTo>
                    <a:pt x="242939" y="260350"/>
                    <a:pt x="248116" y="262996"/>
                    <a:pt x="251999" y="265642"/>
                  </a:cubicBezTo>
                  <a:cubicBezTo>
                    <a:pt x="254587" y="269611"/>
                    <a:pt x="257175" y="274902"/>
                    <a:pt x="257175" y="280194"/>
                  </a:cubicBezTo>
                  <a:cubicBezTo>
                    <a:pt x="257175" y="292101"/>
                    <a:pt x="248116" y="300038"/>
                    <a:pt x="236469" y="300038"/>
                  </a:cubicBezTo>
                  <a:cubicBezTo>
                    <a:pt x="236469" y="300038"/>
                    <a:pt x="236469" y="300038"/>
                    <a:pt x="19050" y="300038"/>
                  </a:cubicBezTo>
                  <a:cubicBezTo>
                    <a:pt x="19050" y="300038"/>
                    <a:pt x="19050" y="300038"/>
                    <a:pt x="19050" y="260350"/>
                  </a:cubicBezTo>
                  <a:close/>
                  <a:moveTo>
                    <a:pt x="9078" y="228600"/>
                  </a:moveTo>
                  <a:cubicBezTo>
                    <a:pt x="9078" y="228600"/>
                    <a:pt x="9078" y="228600"/>
                    <a:pt x="239933" y="228600"/>
                  </a:cubicBezTo>
                  <a:cubicBezTo>
                    <a:pt x="267168" y="229890"/>
                    <a:pt x="290513" y="253107"/>
                    <a:pt x="290513" y="280194"/>
                  </a:cubicBezTo>
                  <a:cubicBezTo>
                    <a:pt x="289216" y="308571"/>
                    <a:pt x="265871" y="331788"/>
                    <a:pt x="237339" y="331788"/>
                  </a:cubicBezTo>
                  <a:cubicBezTo>
                    <a:pt x="237339" y="331788"/>
                    <a:pt x="237339" y="331788"/>
                    <a:pt x="9078" y="331788"/>
                  </a:cubicBezTo>
                  <a:cubicBezTo>
                    <a:pt x="3891" y="331788"/>
                    <a:pt x="0" y="327919"/>
                    <a:pt x="0" y="322759"/>
                  </a:cubicBezTo>
                  <a:cubicBezTo>
                    <a:pt x="0" y="322759"/>
                    <a:pt x="0" y="322759"/>
                    <a:pt x="0" y="318890"/>
                  </a:cubicBezTo>
                  <a:cubicBezTo>
                    <a:pt x="0" y="315020"/>
                    <a:pt x="3891" y="311151"/>
                    <a:pt x="9078" y="311151"/>
                  </a:cubicBezTo>
                  <a:cubicBezTo>
                    <a:pt x="9078" y="311151"/>
                    <a:pt x="9078" y="311151"/>
                    <a:pt x="237339" y="311151"/>
                  </a:cubicBezTo>
                  <a:cubicBezTo>
                    <a:pt x="247714" y="311151"/>
                    <a:pt x="256793" y="305991"/>
                    <a:pt x="261981" y="299542"/>
                  </a:cubicBezTo>
                  <a:cubicBezTo>
                    <a:pt x="265871" y="294382"/>
                    <a:pt x="268465" y="287933"/>
                    <a:pt x="268465" y="280194"/>
                  </a:cubicBezTo>
                  <a:cubicBezTo>
                    <a:pt x="268465" y="273745"/>
                    <a:pt x="265871" y="267296"/>
                    <a:pt x="261981" y="262136"/>
                  </a:cubicBezTo>
                  <a:cubicBezTo>
                    <a:pt x="256793" y="254397"/>
                    <a:pt x="247714" y="250528"/>
                    <a:pt x="238636" y="250528"/>
                  </a:cubicBezTo>
                  <a:cubicBezTo>
                    <a:pt x="238636" y="250528"/>
                    <a:pt x="238636" y="250528"/>
                    <a:pt x="9078" y="250528"/>
                  </a:cubicBezTo>
                  <a:cubicBezTo>
                    <a:pt x="3891" y="250528"/>
                    <a:pt x="0" y="246658"/>
                    <a:pt x="0" y="241499"/>
                  </a:cubicBezTo>
                  <a:cubicBezTo>
                    <a:pt x="0" y="241499"/>
                    <a:pt x="0" y="241499"/>
                    <a:pt x="0" y="237629"/>
                  </a:cubicBezTo>
                  <a:cubicBezTo>
                    <a:pt x="0" y="232470"/>
                    <a:pt x="3891" y="228600"/>
                    <a:pt x="9078" y="228600"/>
                  </a:cubicBezTo>
                  <a:close/>
                  <a:moveTo>
                    <a:pt x="79737" y="146050"/>
                  </a:moveTo>
                  <a:cubicBezTo>
                    <a:pt x="79737" y="146050"/>
                    <a:pt x="79737" y="146050"/>
                    <a:pt x="298450" y="146050"/>
                  </a:cubicBezTo>
                  <a:cubicBezTo>
                    <a:pt x="298450" y="146050"/>
                    <a:pt x="298450" y="146050"/>
                    <a:pt x="298450" y="187325"/>
                  </a:cubicBezTo>
                  <a:cubicBezTo>
                    <a:pt x="298450" y="187325"/>
                    <a:pt x="298450" y="187325"/>
                    <a:pt x="81032" y="187325"/>
                  </a:cubicBezTo>
                  <a:cubicBezTo>
                    <a:pt x="69384" y="187325"/>
                    <a:pt x="60325" y="178005"/>
                    <a:pt x="60325" y="167353"/>
                  </a:cubicBezTo>
                  <a:cubicBezTo>
                    <a:pt x="60325" y="160696"/>
                    <a:pt x="62913" y="156702"/>
                    <a:pt x="65502" y="152707"/>
                  </a:cubicBezTo>
                  <a:cubicBezTo>
                    <a:pt x="69384" y="148713"/>
                    <a:pt x="74561" y="146050"/>
                    <a:pt x="79737" y="146050"/>
                  </a:cubicBezTo>
                  <a:close/>
                  <a:moveTo>
                    <a:pt x="80452" y="115887"/>
                  </a:moveTo>
                  <a:cubicBezTo>
                    <a:pt x="80452" y="115887"/>
                    <a:pt x="80452" y="115887"/>
                    <a:pt x="310010" y="115887"/>
                  </a:cubicBezTo>
                  <a:cubicBezTo>
                    <a:pt x="315197" y="115887"/>
                    <a:pt x="319088" y="119745"/>
                    <a:pt x="319088" y="124890"/>
                  </a:cubicBezTo>
                  <a:cubicBezTo>
                    <a:pt x="319088" y="124890"/>
                    <a:pt x="319088" y="124890"/>
                    <a:pt x="319088" y="127462"/>
                  </a:cubicBezTo>
                  <a:cubicBezTo>
                    <a:pt x="319088" y="132606"/>
                    <a:pt x="315197" y="136464"/>
                    <a:pt x="310010" y="136464"/>
                  </a:cubicBezTo>
                  <a:cubicBezTo>
                    <a:pt x="310010" y="136464"/>
                    <a:pt x="310010" y="136464"/>
                    <a:pt x="80452" y="136464"/>
                  </a:cubicBezTo>
                  <a:cubicBezTo>
                    <a:pt x="71374" y="136464"/>
                    <a:pt x="62295" y="141609"/>
                    <a:pt x="57108" y="148039"/>
                  </a:cubicBezTo>
                  <a:cubicBezTo>
                    <a:pt x="53217" y="153183"/>
                    <a:pt x="50623" y="159614"/>
                    <a:pt x="50623" y="167330"/>
                  </a:cubicBezTo>
                  <a:cubicBezTo>
                    <a:pt x="50623" y="173761"/>
                    <a:pt x="53217" y="180191"/>
                    <a:pt x="57108" y="185335"/>
                  </a:cubicBezTo>
                  <a:cubicBezTo>
                    <a:pt x="62295" y="191766"/>
                    <a:pt x="71374" y="196910"/>
                    <a:pt x="81749" y="196910"/>
                  </a:cubicBezTo>
                  <a:cubicBezTo>
                    <a:pt x="81749" y="196910"/>
                    <a:pt x="81749" y="196910"/>
                    <a:pt x="310010" y="196910"/>
                  </a:cubicBezTo>
                  <a:cubicBezTo>
                    <a:pt x="315197" y="196910"/>
                    <a:pt x="319088" y="200768"/>
                    <a:pt x="319088" y="205912"/>
                  </a:cubicBezTo>
                  <a:cubicBezTo>
                    <a:pt x="319088" y="205912"/>
                    <a:pt x="319088" y="205912"/>
                    <a:pt x="319088" y="208485"/>
                  </a:cubicBezTo>
                  <a:cubicBezTo>
                    <a:pt x="319088" y="213629"/>
                    <a:pt x="315197" y="217487"/>
                    <a:pt x="310010" y="217487"/>
                  </a:cubicBezTo>
                  <a:cubicBezTo>
                    <a:pt x="310010" y="217487"/>
                    <a:pt x="80452" y="217487"/>
                    <a:pt x="79156" y="217487"/>
                  </a:cubicBezTo>
                  <a:cubicBezTo>
                    <a:pt x="51920" y="217487"/>
                    <a:pt x="29872" y="194338"/>
                    <a:pt x="28575" y="167330"/>
                  </a:cubicBezTo>
                  <a:cubicBezTo>
                    <a:pt x="28575" y="139036"/>
                    <a:pt x="51920" y="115887"/>
                    <a:pt x="80452" y="115887"/>
                  </a:cubicBezTo>
                  <a:close/>
                  <a:moveTo>
                    <a:pt x="38100" y="33337"/>
                  </a:moveTo>
                  <a:cubicBezTo>
                    <a:pt x="38100" y="33337"/>
                    <a:pt x="38100" y="33337"/>
                    <a:pt x="256813" y="33337"/>
                  </a:cubicBezTo>
                  <a:cubicBezTo>
                    <a:pt x="261989" y="33337"/>
                    <a:pt x="267166" y="34607"/>
                    <a:pt x="271049" y="38417"/>
                  </a:cubicBezTo>
                  <a:cubicBezTo>
                    <a:pt x="274931" y="42227"/>
                    <a:pt x="276225" y="47307"/>
                    <a:pt x="276225" y="52387"/>
                  </a:cubicBezTo>
                  <a:cubicBezTo>
                    <a:pt x="276225" y="62547"/>
                    <a:pt x="267166" y="71437"/>
                    <a:pt x="256813" y="71437"/>
                  </a:cubicBezTo>
                  <a:cubicBezTo>
                    <a:pt x="256813" y="71437"/>
                    <a:pt x="256813" y="71437"/>
                    <a:pt x="38100" y="71437"/>
                  </a:cubicBezTo>
                  <a:cubicBezTo>
                    <a:pt x="38100" y="71437"/>
                    <a:pt x="38100" y="71437"/>
                    <a:pt x="38100" y="33337"/>
                  </a:cubicBezTo>
                  <a:close/>
                  <a:moveTo>
                    <a:pt x="26824" y="0"/>
                  </a:moveTo>
                  <a:cubicBezTo>
                    <a:pt x="26824" y="0"/>
                    <a:pt x="26824" y="0"/>
                    <a:pt x="256150" y="0"/>
                  </a:cubicBezTo>
                  <a:cubicBezTo>
                    <a:pt x="284654" y="0"/>
                    <a:pt x="307975" y="23575"/>
                    <a:pt x="307975" y="52388"/>
                  </a:cubicBezTo>
                  <a:cubicBezTo>
                    <a:pt x="307975" y="81201"/>
                    <a:pt x="284654" y="104775"/>
                    <a:pt x="256150" y="104775"/>
                  </a:cubicBezTo>
                  <a:cubicBezTo>
                    <a:pt x="256150" y="104775"/>
                    <a:pt x="256150" y="104775"/>
                    <a:pt x="26824" y="104775"/>
                  </a:cubicBezTo>
                  <a:cubicBezTo>
                    <a:pt x="22937" y="104775"/>
                    <a:pt x="19050" y="100846"/>
                    <a:pt x="19050" y="95607"/>
                  </a:cubicBezTo>
                  <a:cubicBezTo>
                    <a:pt x="19050" y="95607"/>
                    <a:pt x="19050" y="95607"/>
                    <a:pt x="19050" y="91678"/>
                  </a:cubicBezTo>
                  <a:cubicBezTo>
                    <a:pt x="19050" y="86440"/>
                    <a:pt x="22937" y="82510"/>
                    <a:pt x="26824" y="82510"/>
                  </a:cubicBezTo>
                  <a:lnTo>
                    <a:pt x="256150" y="82510"/>
                  </a:lnTo>
                  <a:cubicBezTo>
                    <a:pt x="265219" y="82510"/>
                    <a:pt x="274289" y="78581"/>
                    <a:pt x="280767" y="70723"/>
                  </a:cubicBezTo>
                  <a:cubicBezTo>
                    <a:pt x="284654" y="65485"/>
                    <a:pt x="287245" y="58936"/>
                    <a:pt x="287245" y="52388"/>
                  </a:cubicBezTo>
                  <a:cubicBezTo>
                    <a:pt x="287245" y="45839"/>
                    <a:pt x="284654" y="37981"/>
                    <a:pt x="280767" y="32742"/>
                  </a:cubicBezTo>
                  <a:cubicBezTo>
                    <a:pt x="274289" y="26194"/>
                    <a:pt x="266515" y="20955"/>
                    <a:pt x="256150" y="20955"/>
                  </a:cubicBezTo>
                  <a:cubicBezTo>
                    <a:pt x="256150" y="20955"/>
                    <a:pt x="256150" y="20955"/>
                    <a:pt x="26824" y="20955"/>
                  </a:cubicBezTo>
                  <a:cubicBezTo>
                    <a:pt x="22937" y="20955"/>
                    <a:pt x="19050" y="17026"/>
                    <a:pt x="19050" y="13097"/>
                  </a:cubicBezTo>
                  <a:cubicBezTo>
                    <a:pt x="19050" y="13097"/>
                    <a:pt x="19050" y="13097"/>
                    <a:pt x="19050" y="9168"/>
                  </a:cubicBezTo>
                  <a:cubicBezTo>
                    <a:pt x="19050" y="3929"/>
                    <a:pt x="22937" y="0"/>
                    <a:pt x="2682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矩形 35"/>
            <p:cNvSpPr/>
            <p:nvPr/>
          </p:nvSpPr>
          <p:spPr>
            <a:xfrm>
              <a:off x="1381447" y="3199622"/>
              <a:ext cx="159320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a:t>
              </a:r>
              <a:endParaRPr lang="zh-CN" altLang="en-US" sz="1400" dirty="0">
                <a:solidFill>
                  <a:schemeClr val="tx1">
                    <a:lumMod val="50000"/>
                    <a:lumOff val="50000"/>
                  </a:schemeClr>
                </a:solidFill>
              </a:endParaRPr>
            </a:p>
          </p:txBody>
        </p:sp>
      </p:grpSp>
      <p:grpSp>
        <p:nvGrpSpPr>
          <p:cNvPr id="8" name="组合 7"/>
          <p:cNvGrpSpPr/>
          <p:nvPr/>
        </p:nvGrpSpPr>
        <p:grpSpPr>
          <a:xfrm>
            <a:off x="3272377" y="2323148"/>
            <a:ext cx="1735457" cy="3020016"/>
            <a:chOff x="3272377" y="2323148"/>
            <a:chExt cx="1735457" cy="3020016"/>
          </a:xfrm>
        </p:grpSpPr>
        <p:sp>
          <p:nvSpPr>
            <p:cNvPr id="9" name="MH_Other_3"/>
            <p:cNvSpPr/>
            <p:nvPr>
              <p:custDataLst>
                <p:tags r:id="rId5"/>
              </p:custDataLst>
            </p:nvPr>
          </p:nvSpPr>
          <p:spPr>
            <a:xfrm>
              <a:off x="3945718" y="4818118"/>
              <a:ext cx="388775" cy="525046"/>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dirty="0">
                  <a:solidFill>
                    <a:srgbClr val="FFFFFF"/>
                  </a:solidFill>
                </a:rPr>
                <a:t>B</a:t>
              </a:r>
              <a:endParaRPr lang="zh-CN" altLang="en-US" dirty="0">
                <a:solidFill>
                  <a:srgbClr val="FFFFFF"/>
                </a:solidFill>
              </a:endParaRPr>
            </a:p>
          </p:txBody>
        </p:sp>
        <p:sp>
          <p:nvSpPr>
            <p:cNvPr id="10" name="MH_SubTitle_2"/>
            <p:cNvSpPr/>
            <p:nvPr>
              <p:custDataLst>
                <p:tags r:id="rId6"/>
              </p:custDataLst>
            </p:nvPr>
          </p:nvSpPr>
          <p:spPr>
            <a:xfrm>
              <a:off x="3272377" y="2323148"/>
              <a:ext cx="1735457" cy="2494970"/>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bodyPr>
            <a:lstStyle/>
            <a:p>
              <a:pPr algn="ctr">
                <a:defRPr/>
              </a:pPr>
              <a:endParaRPr lang="zh-CN" altLang="en-US" dirty="0">
                <a:solidFill>
                  <a:schemeClr val="accent1"/>
                </a:solidFill>
              </a:endParaRPr>
            </a:p>
          </p:txBody>
        </p:sp>
        <p:sp>
          <p:nvSpPr>
            <p:cNvPr id="11" name="MH_Other_4"/>
            <p:cNvSpPr/>
            <p:nvPr>
              <p:custDataLst>
                <p:tags r:id="rId7"/>
              </p:custDataLst>
            </p:nvPr>
          </p:nvSpPr>
          <p:spPr>
            <a:xfrm>
              <a:off x="3442714" y="4657797"/>
              <a:ext cx="1394779" cy="16031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3" name="椭圆 30"/>
            <p:cNvSpPr/>
            <p:nvPr/>
          </p:nvSpPr>
          <p:spPr>
            <a:xfrm>
              <a:off x="3916367" y="2598197"/>
              <a:ext cx="447472" cy="398228"/>
            </a:xfrm>
            <a:custGeom>
              <a:avLst/>
              <a:gdLst>
                <a:gd name="connsiteX0" fmla="*/ 276225 w 331788"/>
                <a:gd name="connsiteY0" fmla="*/ 217487 h 295275"/>
                <a:gd name="connsiteX1" fmla="*/ 314325 w 331788"/>
                <a:gd name="connsiteY1" fmla="*/ 256381 h 295275"/>
                <a:gd name="connsiteX2" fmla="*/ 276225 w 331788"/>
                <a:gd name="connsiteY2" fmla="*/ 295275 h 295275"/>
                <a:gd name="connsiteX3" fmla="*/ 238125 w 331788"/>
                <a:gd name="connsiteY3" fmla="*/ 256381 h 295275"/>
                <a:gd name="connsiteX4" fmla="*/ 276225 w 331788"/>
                <a:gd name="connsiteY4" fmla="*/ 217487 h 295275"/>
                <a:gd name="connsiteX5" fmla="*/ 166687 w 331788"/>
                <a:gd name="connsiteY5" fmla="*/ 217487 h 295275"/>
                <a:gd name="connsiteX6" fmla="*/ 204787 w 331788"/>
                <a:gd name="connsiteY6" fmla="*/ 256381 h 295275"/>
                <a:gd name="connsiteX7" fmla="*/ 166687 w 331788"/>
                <a:gd name="connsiteY7" fmla="*/ 295275 h 295275"/>
                <a:gd name="connsiteX8" fmla="*/ 128587 w 331788"/>
                <a:gd name="connsiteY8" fmla="*/ 256381 h 295275"/>
                <a:gd name="connsiteX9" fmla="*/ 166687 w 331788"/>
                <a:gd name="connsiteY9" fmla="*/ 217487 h 295275"/>
                <a:gd name="connsiteX10" fmla="*/ 55562 w 331788"/>
                <a:gd name="connsiteY10" fmla="*/ 217487 h 295275"/>
                <a:gd name="connsiteX11" fmla="*/ 93662 w 331788"/>
                <a:gd name="connsiteY11" fmla="*/ 256381 h 295275"/>
                <a:gd name="connsiteX12" fmla="*/ 55562 w 331788"/>
                <a:gd name="connsiteY12" fmla="*/ 295275 h 295275"/>
                <a:gd name="connsiteX13" fmla="*/ 17462 w 331788"/>
                <a:gd name="connsiteY13" fmla="*/ 256381 h 295275"/>
                <a:gd name="connsiteX14" fmla="*/ 55562 w 331788"/>
                <a:gd name="connsiteY14" fmla="*/ 217487 h 295275"/>
                <a:gd name="connsiteX15" fmla="*/ 255587 w 331788"/>
                <a:gd name="connsiteY15" fmla="*/ 174625 h 295275"/>
                <a:gd name="connsiteX16" fmla="*/ 263525 w 331788"/>
                <a:gd name="connsiteY16" fmla="*/ 174625 h 295275"/>
                <a:gd name="connsiteX17" fmla="*/ 263525 w 331788"/>
                <a:gd name="connsiteY17" fmla="*/ 192088 h 295275"/>
                <a:gd name="connsiteX18" fmla="*/ 255587 w 331788"/>
                <a:gd name="connsiteY18" fmla="*/ 192088 h 295275"/>
                <a:gd name="connsiteX19" fmla="*/ 259556 w 331788"/>
                <a:gd name="connsiteY19" fmla="*/ 19050 h 295275"/>
                <a:gd name="connsiteX20" fmla="*/ 227012 w 331788"/>
                <a:gd name="connsiteY20" fmla="*/ 51594 h 295275"/>
                <a:gd name="connsiteX21" fmla="*/ 259556 w 331788"/>
                <a:gd name="connsiteY21" fmla="*/ 84138 h 295275"/>
                <a:gd name="connsiteX22" fmla="*/ 292100 w 331788"/>
                <a:gd name="connsiteY22" fmla="*/ 51594 h 295275"/>
                <a:gd name="connsiteX23" fmla="*/ 259556 w 331788"/>
                <a:gd name="connsiteY23" fmla="*/ 19050 h 295275"/>
                <a:gd name="connsiteX24" fmla="*/ 0 w 331788"/>
                <a:gd name="connsiteY24" fmla="*/ 0 h 295275"/>
                <a:gd name="connsiteX25" fmla="*/ 331788 w 331788"/>
                <a:gd name="connsiteY25" fmla="*/ 0 h 295275"/>
                <a:gd name="connsiteX26" fmla="*/ 331788 w 331788"/>
                <a:gd name="connsiteY26" fmla="*/ 192088 h 295275"/>
                <a:gd name="connsiteX27" fmla="*/ 287338 w 331788"/>
                <a:gd name="connsiteY27" fmla="*/ 192088 h 295275"/>
                <a:gd name="connsiteX28" fmla="*/ 287338 w 331788"/>
                <a:gd name="connsiteY28" fmla="*/ 161925 h 295275"/>
                <a:gd name="connsiteX29" fmla="*/ 288926 w 331788"/>
                <a:gd name="connsiteY29" fmla="*/ 161925 h 295275"/>
                <a:gd name="connsiteX30" fmla="*/ 290513 w 331788"/>
                <a:gd name="connsiteY30" fmla="*/ 150813 h 295275"/>
                <a:gd name="connsiteX31" fmla="*/ 300038 w 331788"/>
                <a:gd name="connsiteY31" fmla="*/ 150813 h 295275"/>
                <a:gd name="connsiteX32" fmla="*/ 298451 w 331788"/>
                <a:gd name="connsiteY32" fmla="*/ 90488 h 295275"/>
                <a:gd name="connsiteX33" fmla="*/ 273051 w 331788"/>
                <a:gd name="connsiteY33" fmla="*/ 87313 h 295275"/>
                <a:gd name="connsiteX34" fmla="*/ 261938 w 331788"/>
                <a:gd name="connsiteY34" fmla="*/ 103188 h 295275"/>
                <a:gd name="connsiteX35" fmla="*/ 247651 w 331788"/>
                <a:gd name="connsiteY35" fmla="*/ 87313 h 295275"/>
                <a:gd name="connsiteX36" fmla="*/ 171450 w 331788"/>
                <a:gd name="connsiteY36" fmla="*/ 87313 h 295275"/>
                <a:gd name="connsiteX37" fmla="*/ 171450 w 331788"/>
                <a:gd name="connsiteY37" fmla="*/ 104775 h 295275"/>
                <a:gd name="connsiteX38" fmla="*/ 227013 w 331788"/>
                <a:gd name="connsiteY38" fmla="*/ 104775 h 295275"/>
                <a:gd name="connsiteX39" fmla="*/ 230188 w 331788"/>
                <a:gd name="connsiteY39" fmla="*/ 161925 h 295275"/>
                <a:gd name="connsiteX40" fmla="*/ 233363 w 331788"/>
                <a:gd name="connsiteY40" fmla="*/ 161925 h 295275"/>
                <a:gd name="connsiteX41" fmla="*/ 233363 w 331788"/>
                <a:gd name="connsiteY41" fmla="*/ 192088 h 295275"/>
                <a:gd name="connsiteX42" fmla="*/ 0 w 331788"/>
                <a:gd name="connsiteY42" fmla="*/ 19208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1788" h="295275">
                  <a:moveTo>
                    <a:pt x="276225" y="217487"/>
                  </a:moveTo>
                  <a:cubicBezTo>
                    <a:pt x="297267" y="217487"/>
                    <a:pt x="314325" y="234900"/>
                    <a:pt x="314325" y="256381"/>
                  </a:cubicBezTo>
                  <a:cubicBezTo>
                    <a:pt x="314325" y="277862"/>
                    <a:pt x="297267" y="295275"/>
                    <a:pt x="276225" y="295275"/>
                  </a:cubicBezTo>
                  <a:cubicBezTo>
                    <a:pt x="255183" y="295275"/>
                    <a:pt x="238125" y="277862"/>
                    <a:pt x="238125" y="256381"/>
                  </a:cubicBezTo>
                  <a:cubicBezTo>
                    <a:pt x="238125" y="234900"/>
                    <a:pt x="255183" y="217487"/>
                    <a:pt x="276225" y="217487"/>
                  </a:cubicBezTo>
                  <a:close/>
                  <a:moveTo>
                    <a:pt x="166687" y="217487"/>
                  </a:moveTo>
                  <a:cubicBezTo>
                    <a:pt x="187729" y="217487"/>
                    <a:pt x="204787" y="234900"/>
                    <a:pt x="204787" y="256381"/>
                  </a:cubicBezTo>
                  <a:cubicBezTo>
                    <a:pt x="204787" y="277862"/>
                    <a:pt x="187729" y="295275"/>
                    <a:pt x="166687" y="295275"/>
                  </a:cubicBezTo>
                  <a:cubicBezTo>
                    <a:pt x="145645" y="295275"/>
                    <a:pt x="128587" y="277862"/>
                    <a:pt x="128587" y="256381"/>
                  </a:cubicBezTo>
                  <a:cubicBezTo>
                    <a:pt x="128587" y="234900"/>
                    <a:pt x="145645" y="217487"/>
                    <a:pt x="166687" y="217487"/>
                  </a:cubicBezTo>
                  <a:close/>
                  <a:moveTo>
                    <a:pt x="55562" y="217487"/>
                  </a:moveTo>
                  <a:cubicBezTo>
                    <a:pt x="76604" y="217487"/>
                    <a:pt x="93662" y="234900"/>
                    <a:pt x="93662" y="256381"/>
                  </a:cubicBezTo>
                  <a:cubicBezTo>
                    <a:pt x="93662" y="277862"/>
                    <a:pt x="76604" y="295275"/>
                    <a:pt x="55562" y="295275"/>
                  </a:cubicBezTo>
                  <a:cubicBezTo>
                    <a:pt x="34520" y="295275"/>
                    <a:pt x="17462" y="277862"/>
                    <a:pt x="17462" y="256381"/>
                  </a:cubicBezTo>
                  <a:cubicBezTo>
                    <a:pt x="17462" y="234900"/>
                    <a:pt x="34520" y="217487"/>
                    <a:pt x="55562" y="217487"/>
                  </a:cubicBezTo>
                  <a:close/>
                  <a:moveTo>
                    <a:pt x="255587" y="174625"/>
                  </a:moveTo>
                  <a:lnTo>
                    <a:pt x="263525" y="174625"/>
                  </a:lnTo>
                  <a:lnTo>
                    <a:pt x="263525" y="192088"/>
                  </a:lnTo>
                  <a:lnTo>
                    <a:pt x="255587" y="192088"/>
                  </a:lnTo>
                  <a:close/>
                  <a:moveTo>
                    <a:pt x="259556" y="19050"/>
                  </a:moveTo>
                  <a:cubicBezTo>
                    <a:pt x="241582" y="19050"/>
                    <a:pt x="227012" y="33620"/>
                    <a:pt x="227012" y="51594"/>
                  </a:cubicBezTo>
                  <a:cubicBezTo>
                    <a:pt x="227012" y="69568"/>
                    <a:pt x="241582" y="84138"/>
                    <a:pt x="259556" y="84138"/>
                  </a:cubicBezTo>
                  <a:cubicBezTo>
                    <a:pt x="277530" y="84138"/>
                    <a:pt x="292100" y="69568"/>
                    <a:pt x="292100" y="51594"/>
                  </a:cubicBezTo>
                  <a:cubicBezTo>
                    <a:pt x="292100" y="33620"/>
                    <a:pt x="277530" y="19050"/>
                    <a:pt x="259556" y="19050"/>
                  </a:cubicBezTo>
                  <a:close/>
                  <a:moveTo>
                    <a:pt x="0" y="0"/>
                  </a:moveTo>
                  <a:lnTo>
                    <a:pt x="331788" y="0"/>
                  </a:lnTo>
                  <a:lnTo>
                    <a:pt x="331788" y="192088"/>
                  </a:lnTo>
                  <a:lnTo>
                    <a:pt x="287338" y="192088"/>
                  </a:lnTo>
                  <a:lnTo>
                    <a:pt x="287338" y="161925"/>
                  </a:lnTo>
                  <a:lnTo>
                    <a:pt x="288926" y="161925"/>
                  </a:lnTo>
                  <a:lnTo>
                    <a:pt x="290513" y="150813"/>
                  </a:lnTo>
                  <a:lnTo>
                    <a:pt x="300038" y="150813"/>
                  </a:lnTo>
                  <a:lnTo>
                    <a:pt x="298451" y="90488"/>
                  </a:lnTo>
                  <a:lnTo>
                    <a:pt x="273051" y="87313"/>
                  </a:lnTo>
                  <a:lnTo>
                    <a:pt x="261938" y="103188"/>
                  </a:lnTo>
                  <a:lnTo>
                    <a:pt x="247651" y="87313"/>
                  </a:lnTo>
                  <a:lnTo>
                    <a:pt x="171450" y="87313"/>
                  </a:lnTo>
                  <a:lnTo>
                    <a:pt x="171450" y="104775"/>
                  </a:lnTo>
                  <a:lnTo>
                    <a:pt x="227013" y="104775"/>
                  </a:lnTo>
                  <a:lnTo>
                    <a:pt x="230188" y="161925"/>
                  </a:lnTo>
                  <a:lnTo>
                    <a:pt x="233363" y="161925"/>
                  </a:lnTo>
                  <a:lnTo>
                    <a:pt x="233363" y="192088"/>
                  </a:lnTo>
                  <a:lnTo>
                    <a:pt x="0" y="1920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矩形 37"/>
            <p:cNvSpPr/>
            <p:nvPr/>
          </p:nvSpPr>
          <p:spPr>
            <a:xfrm>
              <a:off x="3343500" y="3199622"/>
              <a:ext cx="159320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a:t>
              </a:r>
              <a:endParaRPr lang="zh-CN" altLang="en-US" sz="1400" dirty="0">
                <a:solidFill>
                  <a:schemeClr val="tx1">
                    <a:lumMod val="50000"/>
                    <a:lumOff val="50000"/>
                  </a:schemeClr>
                </a:solidFill>
              </a:endParaRPr>
            </a:p>
          </p:txBody>
        </p:sp>
      </p:grpSp>
      <p:grpSp>
        <p:nvGrpSpPr>
          <p:cNvPr id="12" name="组合 11"/>
          <p:cNvGrpSpPr/>
          <p:nvPr/>
        </p:nvGrpSpPr>
        <p:grpSpPr>
          <a:xfrm>
            <a:off x="5228273" y="2323148"/>
            <a:ext cx="1735457" cy="3020016"/>
            <a:chOff x="5228273" y="2323148"/>
            <a:chExt cx="1735457" cy="3020016"/>
          </a:xfrm>
        </p:grpSpPr>
        <p:sp>
          <p:nvSpPr>
            <p:cNvPr id="13" name="MH_Other_5"/>
            <p:cNvSpPr/>
            <p:nvPr>
              <p:custDataLst>
                <p:tags r:id="rId8"/>
              </p:custDataLst>
            </p:nvPr>
          </p:nvSpPr>
          <p:spPr>
            <a:xfrm>
              <a:off x="5901615" y="4818118"/>
              <a:ext cx="388775" cy="525046"/>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dirty="0">
                  <a:solidFill>
                    <a:srgbClr val="FFFFFF"/>
                  </a:solidFill>
                </a:rPr>
                <a:t>C</a:t>
              </a:r>
              <a:endParaRPr lang="zh-CN" altLang="en-US" dirty="0">
                <a:solidFill>
                  <a:srgbClr val="FFFFFF"/>
                </a:solidFill>
              </a:endParaRPr>
            </a:p>
          </p:txBody>
        </p:sp>
        <p:sp>
          <p:nvSpPr>
            <p:cNvPr id="14" name="MH_SubTitle_3"/>
            <p:cNvSpPr/>
            <p:nvPr>
              <p:custDataLst>
                <p:tags r:id="rId9"/>
              </p:custDataLst>
            </p:nvPr>
          </p:nvSpPr>
          <p:spPr>
            <a:xfrm>
              <a:off x="5228273" y="2323148"/>
              <a:ext cx="1735457" cy="2494970"/>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bodyPr>
            <a:lstStyle/>
            <a:p>
              <a:pPr algn="ctr">
                <a:defRPr/>
              </a:pPr>
              <a:endParaRPr lang="zh-CN" altLang="en-US" dirty="0">
                <a:solidFill>
                  <a:schemeClr val="accent1"/>
                </a:solidFill>
              </a:endParaRPr>
            </a:p>
          </p:txBody>
        </p:sp>
        <p:sp>
          <p:nvSpPr>
            <p:cNvPr id="15" name="MH_Other_6"/>
            <p:cNvSpPr/>
            <p:nvPr>
              <p:custDataLst>
                <p:tags r:id="rId10"/>
              </p:custDataLst>
            </p:nvPr>
          </p:nvSpPr>
          <p:spPr>
            <a:xfrm>
              <a:off x="5398611" y="4657797"/>
              <a:ext cx="1394779" cy="16031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4" name="椭圆 31"/>
            <p:cNvSpPr/>
            <p:nvPr/>
          </p:nvSpPr>
          <p:spPr>
            <a:xfrm>
              <a:off x="5872263" y="2590972"/>
              <a:ext cx="447472" cy="412679"/>
            </a:xfrm>
            <a:custGeom>
              <a:avLst/>
              <a:gdLst>
                <a:gd name="connsiteX0" fmla="*/ 75173 w 330497"/>
                <a:gd name="connsiteY0" fmla="*/ 222249 h 304800"/>
                <a:gd name="connsiteX1" fmla="*/ 56870 w 330497"/>
                <a:gd name="connsiteY1" fmla="*/ 239535 h 304800"/>
                <a:gd name="connsiteX2" fmla="*/ 55563 w 330497"/>
                <a:gd name="connsiteY2" fmla="*/ 242005 h 304800"/>
                <a:gd name="connsiteX3" fmla="*/ 58178 w 330497"/>
                <a:gd name="connsiteY3" fmla="*/ 243240 h 304800"/>
                <a:gd name="connsiteX4" fmla="*/ 67329 w 330497"/>
                <a:gd name="connsiteY4" fmla="*/ 244474 h 304800"/>
                <a:gd name="connsiteX5" fmla="*/ 72559 w 330497"/>
                <a:gd name="connsiteY5" fmla="*/ 240770 h 304800"/>
                <a:gd name="connsiteX6" fmla="*/ 77788 w 330497"/>
                <a:gd name="connsiteY6" fmla="*/ 225953 h 304800"/>
                <a:gd name="connsiteX7" fmla="*/ 77788 w 330497"/>
                <a:gd name="connsiteY7" fmla="*/ 223484 h 304800"/>
                <a:gd name="connsiteX8" fmla="*/ 76481 w 330497"/>
                <a:gd name="connsiteY8" fmla="*/ 222249 h 304800"/>
                <a:gd name="connsiteX9" fmla="*/ 75173 w 330497"/>
                <a:gd name="connsiteY9" fmla="*/ 222249 h 304800"/>
                <a:gd name="connsiteX10" fmla="*/ 226286 w 330497"/>
                <a:gd name="connsiteY10" fmla="*/ 209549 h 304800"/>
                <a:gd name="connsiteX11" fmla="*/ 221258 w 330497"/>
                <a:gd name="connsiteY11" fmla="*/ 213461 h 304800"/>
                <a:gd name="connsiteX12" fmla="*/ 221258 w 330497"/>
                <a:gd name="connsiteY12" fmla="*/ 216069 h 304800"/>
                <a:gd name="connsiteX13" fmla="*/ 220002 w 330497"/>
                <a:gd name="connsiteY13" fmla="*/ 222589 h 304800"/>
                <a:gd name="connsiteX14" fmla="*/ 225029 w 330497"/>
                <a:gd name="connsiteY14" fmla="*/ 223893 h 304800"/>
                <a:gd name="connsiteX15" fmla="*/ 226286 w 330497"/>
                <a:gd name="connsiteY15" fmla="*/ 229110 h 304800"/>
                <a:gd name="connsiteX16" fmla="*/ 218745 w 330497"/>
                <a:gd name="connsiteY16" fmla="*/ 233022 h 304800"/>
                <a:gd name="connsiteX17" fmla="*/ 220002 w 330497"/>
                <a:gd name="connsiteY17" fmla="*/ 236934 h 304800"/>
                <a:gd name="connsiteX18" fmla="*/ 226286 w 330497"/>
                <a:gd name="connsiteY18" fmla="*/ 240846 h 304800"/>
                <a:gd name="connsiteX19" fmla="*/ 222515 w 330497"/>
                <a:gd name="connsiteY19" fmla="*/ 247366 h 304800"/>
                <a:gd name="connsiteX20" fmla="*/ 217488 w 330497"/>
                <a:gd name="connsiteY20" fmla="*/ 252582 h 304800"/>
                <a:gd name="connsiteX21" fmla="*/ 217488 w 330497"/>
                <a:gd name="connsiteY21" fmla="*/ 253886 h 304800"/>
                <a:gd name="connsiteX22" fmla="*/ 218745 w 330497"/>
                <a:gd name="connsiteY22" fmla="*/ 253886 h 304800"/>
                <a:gd name="connsiteX23" fmla="*/ 222515 w 330497"/>
                <a:gd name="connsiteY23" fmla="*/ 252582 h 304800"/>
                <a:gd name="connsiteX24" fmla="*/ 226286 w 330497"/>
                <a:gd name="connsiteY24" fmla="*/ 253886 h 304800"/>
                <a:gd name="connsiteX25" fmla="*/ 226286 w 330497"/>
                <a:gd name="connsiteY25" fmla="*/ 259102 h 304800"/>
                <a:gd name="connsiteX26" fmla="*/ 222515 w 330497"/>
                <a:gd name="connsiteY26" fmla="*/ 265622 h 304800"/>
                <a:gd name="connsiteX27" fmla="*/ 221258 w 330497"/>
                <a:gd name="connsiteY27" fmla="*/ 276054 h 304800"/>
                <a:gd name="connsiteX28" fmla="*/ 223772 w 330497"/>
                <a:gd name="connsiteY28" fmla="*/ 282574 h 304800"/>
                <a:gd name="connsiteX29" fmla="*/ 225029 w 330497"/>
                <a:gd name="connsiteY29" fmla="*/ 282574 h 304800"/>
                <a:gd name="connsiteX30" fmla="*/ 230056 w 330497"/>
                <a:gd name="connsiteY30" fmla="*/ 266926 h 304800"/>
                <a:gd name="connsiteX31" fmla="*/ 237597 w 330497"/>
                <a:gd name="connsiteY31" fmla="*/ 261710 h 304800"/>
                <a:gd name="connsiteX32" fmla="*/ 240110 w 330497"/>
                <a:gd name="connsiteY32" fmla="*/ 264318 h 304800"/>
                <a:gd name="connsiteX33" fmla="*/ 245137 w 330497"/>
                <a:gd name="connsiteY33" fmla="*/ 268230 h 304800"/>
                <a:gd name="connsiteX34" fmla="*/ 247651 w 330497"/>
                <a:gd name="connsiteY34" fmla="*/ 268230 h 304800"/>
                <a:gd name="connsiteX35" fmla="*/ 247651 w 330497"/>
                <a:gd name="connsiteY35" fmla="*/ 266926 h 304800"/>
                <a:gd name="connsiteX36" fmla="*/ 246394 w 330497"/>
                <a:gd name="connsiteY36" fmla="*/ 263014 h 304800"/>
                <a:gd name="connsiteX37" fmla="*/ 236340 w 330497"/>
                <a:gd name="connsiteY37" fmla="*/ 218677 h 304800"/>
                <a:gd name="connsiteX38" fmla="*/ 232569 w 330497"/>
                <a:gd name="connsiteY38" fmla="*/ 209549 h 304800"/>
                <a:gd name="connsiteX39" fmla="*/ 231313 w 330497"/>
                <a:gd name="connsiteY39" fmla="*/ 209549 h 304800"/>
                <a:gd name="connsiteX40" fmla="*/ 226286 w 330497"/>
                <a:gd name="connsiteY40" fmla="*/ 209549 h 304800"/>
                <a:gd name="connsiteX41" fmla="*/ 245475 w 330497"/>
                <a:gd name="connsiteY41" fmla="*/ 204787 h 304800"/>
                <a:gd name="connsiteX42" fmla="*/ 244182 w 330497"/>
                <a:gd name="connsiteY42" fmla="*/ 206082 h 304800"/>
                <a:gd name="connsiteX43" fmla="*/ 245475 w 330497"/>
                <a:gd name="connsiteY43" fmla="*/ 215148 h 304800"/>
                <a:gd name="connsiteX44" fmla="*/ 248062 w 330497"/>
                <a:gd name="connsiteY44" fmla="*/ 221623 h 304800"/>
                <a:gd name="connsiteX45" fmla="*/ 254530 w 330497"/>
                <a:gd name="connsiteY45" fmla="*/ 248820 h 304800"/>
                <a:gd name="connsiteX46" fmla="*/ 255823 w 330497"/>
                <a:gd name="connsiteY46" fmla="*/ 252705 h 304800"/>
                <a:gd name="connsiteX47" fmla="*/ 257117 w 330497"/>
                <a:gd name="connsiteY47" fmla="*/ 254000 h 304800"/>
                <a:gd name="connsiteX48" fmla="*/ 258410 w 330497"/>
                <a:gd name="connsiteY48" fmla="*/ 252705 h 304800"/>
                <a:gd name="connsiteX49" fmla="*/ 259704 w 330497"/>
                <a:gd name="connsiteY49" fmla="*/ 247525 h 304800"/>
                <a:gd name="connsiteX50" fmla="*/ 267465 w 330497"/>
                <a:gd name="connsiteY50" fmla="*/ 241049 h 304800"/>
                <a:gd name="connsiteX51" fmla="*/ 272639 w 330497"/>
                <a:gd name="connsiteY51" fmla="*/ 242345 h 304800"/>
                <a:gd name="connsiteX52" fmla="*/ 276520 w 330497"/>
                <a:gd name="connsiteY52" fmla="*/ 242345 h 304800"/>
                <a:gd name="connsiteX53" fmla="*/ 273932 w 330497"/>
                <a:gd name="connsiteY53" fmla="*/ 238459 h 304800"/>
                <a:gd name="connsiteX54" fmla="*/ 268758 w 330497"/>
                <a:gd name="connsiteY54" fmla="*/ 233279 h 304800"/>
                <a:gd name="connsiteX55" fmla="*/ 250649 w 330497"/>
                <a:gd name="connsiteY55" fmla="*/ 211263 h 304800"/>
                <a:gd name="connsiteX56" fmla="*/ 246769 w 330497"/>
                <a:gd name="connsiteY56" fmla="*/ 204787 h 304800"/>
                <a:gd name="connsiteX57" fmla="*/ 245475 w 330497"/>
                <a:gd name="connsiteY57" fmla="*/ 204787 h 304800"/>
                <a:gd name="connsiteX58" fmla="*/ 63501 w 330497"/>
                <a:gd name="connsiteY58" fmla="*/ 191786 h 304800"/>
                <a:gd name="connsiteX59" fmla="*/ 38822 w 330497"/>
                <a:gd name="connsiteY59" fmla="*/ 193074 h 304800"/>
                <a:gd name="connsiteX60" fmla="*/ 31029 w 330497"/>
                <a:gd name="connsiteY60" fmla="*/ 198222 h 304800"/>
                <a:gd name="connsiteX61" fmla="*/ 20638 w 330497"/>
                <a:gd name="connsiteY61" fmla="*/ 226540 h 304800"/>
                <a:gd name="connsiteX62" fmla="*/ 28431 w 330497"/>
                <a:gd name="connsiteY62" fmla="*/ 260006 h 304800"/>
                <a:gd name="connsiteX63" fmla="*/ 37523 w 330497"/>
                <a:gd name="connsiteY63" fmla="*/ 271590 h 304800"/>
                <a:gd name="connsiteX64" fmla="*/ 79087 w 330497"/>
                <a:gd name="connsiteY64" fmla="*/ 284462 h 304800"/>
                <a:gd name="connsiteX65" fmla="*/ 82984 w 330497"/>
                <a:gd name="connsiteY65" fmla="*/ 284462 h 304800"/>
                <a:gd name="connsiteX66" fmla="*/ 99869 w 330497"/>
                <a:gd name="connsiteY66" fmla="*/ 275452 h 304800"/>
                <a:gd name="connsiteX67" fmla="*/ 108961 w 330497"/>
                <a:gd name="connsiteY67" fmla="*/ 266442 h 304800"/>
                <a:gd name="connsiteX68" fmla="*/ 119352 w 330497"/>
                <a:gd name="connsiteY68" fmla="*/ 240699 h 304800"/>
                <a:gd name="connsiteX69" fmla="*/ 118053 w 330497"/>
                <a:gd name="connsiteY69" fmla="*/ 230401 h 304800"/>
                <a:gd name="connsiteX70" fmla="*/ 118053 w 330497"/>
                <a:gd name="connsiteY70" fmla="*/ 229114 h 304800"/>
                <a:gd name="connsiteX71" fmla="*/ 115455 w 330497"/>
                <a:gd name="connsiteY71" fmla="*/ 230401 h 304800"/>
                <a:gd name="connsiteX72" fmla="*/ 111559 w 330497"/>
                <a:gd name="connsiteY72" fmla="*/ 235550 h 304800"/>
                <a:gd name="connsiteX73" fmla="*/ 92076 w 330497"/>
                <a:gd name="connsiteY73" fmla="*/ 254857 h 304800"/>
                <a:gd name="connsiteX74" fmla="*/ 69995 w 330497"/>
                <a:gd name="connsiteY74" fmla="*/ 260006 h 304800"/>
                <a:gd name="connsiteX75" fmla="*/ 64800 w 330497"/>
                <a:gd name="connsiteY75" fmla="*/ 260006 h 304800"/>
                <a:gd name="connsiteX76" fmla="*/ 51811 w 330497"/>
                <a:gd name="connsiteY76" fmla="*/ 258719 h 304800"/>
                <a:gd name="connsiteX77" fmla="*/ 40121 w 330497"/>
                <a:gd name="connsiteY77" fmla="*/ 249709 h 304800"/>
                <a:gd name="connsiteX78" fmla="*/ 38822 w 330497"/>
                <a:gd name="connsiteY78" fmla="*/ 248422 h 304800"/>
                <a:gd name="connsiteX79" fmla="*/ 34926 w 330497"/>
                <a:gd name="connsiteY79" fmla="*/ 241986 h 304800"/>
                <a:gd name="connsiteX80" fmla="*/ 40121 w 330497"/>
                <a:gd name="connsiteY80" fmla="*/ 230401 h 304800"/>
                <a:gd name="connsiteX81" fmla="*/ 58305 w 330497"/>
                <a:gd name="connsiteY81" fmla="*/ 214955 h 304800"/>
                <a:gd name="connsiteX82" fmla="*/ 68696 w 330497"/>
                <a:gd name="connsiteY82" fmla="*/ 205945 h 304800"/>
                <a:gd name="connsiteX83" fmla="*/ 69995 w 330497"/>
                <a:gd name="connsiteY83" fmla="*/ 200797 h 304800"/>
                <a:gd name="connsiteX84" fmla="*/ 67397 w 330497"/>
                <a:gd name="connsiteY84" fmla="*/ 194361 h 304800"/>
                <a:gd name="connsiteX85" fmla="*/ 63501 w 330497"/>
                <a:gd name="connsiteY85" fmla="*/ 191786 h 304800"/>
                <a:gd name="connsiteX86" fmla="*/ 231942 w 330497"/>
                <a:gd name="connsiteY86" fmla="*/ 166687 h 304800"/>
                <a:gd name="connsiteX87" fmla="*/ 218574 w 330497"/>
                <a:gd name="connsiteY87" fmla="*/ 177967 h 304800"/>
                <a:gd name="connsiteX88" fmla="*/ 217237 w 330497"/>
                <a:gd name="connsiteY88" fmla="*/ 184234 h 304800"/>
                <a:gd name="connsiteX89" fmla="*/ 221247 w 330497"/>
                <a:gd name="connsiteY89" fmla="*/ 180474 h 304800"/>
                <a:gd name="connsiteX90" fmla="*/ 226595 w 330497"/>
                <a:gd name="connsiteY90" fmla="*/ 180474 h 304800"/>
                <a:gd name="connsiteX91" fmla="*/ 227932 w 330497"/>
                <a:gd name="connsiteY91" fmla="*/ 182980 h 304800"/>
                <a:gd name="connsiteX92" fmla="*/ 230605 w 330497"/>
                <a:gd name="connsiteY92" fmla="*/ 189247 h 304800"/>
                <a:gd name="connsiteX93" fmla="*/ 233279 w 330497"/>
                <a:gd name="connsiteY93" fmla="*/ 189247 h 304800"/>
                <a:gd name="connsiteX94" fmla="*/ 241300 w 330497"/>
                <a:gd name="connsiteY94" fmla="*/ 176714 h 304800"/>
                <a:gd name="connsiteX95" fmla="*/ 233279 w 330497"/>
                <a:gd name="connsiteY95" fmla="*/ 166687 h 304800"/>
                <a:gd name="connsiteX96" fmla="*/ 231942 w 330497"/>
                <a:gd name="connsiteY96" fmla="*/ 166687 h 304800"/>
                <a:gd name="connsiteX97" fmla="*/ 173526 w 330497"/>
                <a:gd name="connsiteY97" fmla="*/ 155277 h 304800"/>
                <a:gd name="connsiteX98" fmla="*/ 160704 w 330497"/>
                <a:gd name="connsiteY98" fmla="*/ 165596 h 304800"/>
                <a:gd name="connsiteX99" fmla="*/ 129931 w 330497"/>
                <a:gd name="connsiteY99" fmla="*/ 183654 h 304800"/>
                <a:gd name="connsiteX100" fmla="*/ 124802 w 330497"/>
                <a:gd name="connsiteY100" fmla="*/ 187523 h 304800"/>
                <a:gd name="connsiteX101" fmla="*/ 123520 w 330497"/>
                <a:gd name="connsiteY101" fmla="*/ 190103 h 304800"/>
                <a:gd name="connsiteX102" fmla="*/ 126085 w 330497"/>
                <a:gd name="connsiteY102" fmla="*/ 193972 h 304800"/>
                <a:gd name="connsiteX103" fmla="*/ 137625 w 330497"/>
                <a:gd name="connsiteY103" fmla="*/ 222349 h 304800"/>
                <a:gd name="connsiteX104" fmla="*/ 138907 w 330497"/>
                <a:gd name="connsiteY104" fmla="*/ 233958 h 304800"/>
                <a:gd name="connsiteX105" fmla="*/ 140189 w 330497"/>
                <a:gd name="connsiteY105" fmla="*/ 236537 h 304800"/>
                <a:gd name="connsiteX106" fmla="*/ 142753 w 330497"/>
                <a:gd name="connsiteY106" fmla="*/ 235247 h 304800"/>
                <a:gd name="connsiteX107" fmla="*/ 149164 w 330497"/>
                <a:gd name="connsiteY107" fmla="*/ 226218 h 304800"/>
                <a:gd name="connsiteX108" fmla="*/ 161987 w 330497"/>
                <a:gd name="connsiteY108" fmla="*/ 212030 h 304800"/>
                <a:gd name="connsiteX109" fmla="*/ 170962 w 330497"/>
                <a:gd name="connsiteY109" fmla="*/ 201711 h 304800"/>
                <a:gd name="connsiteX110" fmla="*/ 178655 w 330497"/>
                <a:gd name="connsiteY110" fmla="*/ 193972 h 304800"/>
                <a:gd name="connsiteX111" fmla="*/ 186349 w 330497"/>
                <a:gd name="connsiteY111" fmla="*/ 186233 h 304800"/>
                <a:gd name="connsiteX112" fmla="*/ 188913 w 330497"/>
                <a:gd name="connsiteY112" fmla="*/ 183654 h 304800"/>
                <a:gd name="connsiteX113" fmla="*/ 187631 w 330497"/>
                <a:gd name="connsiteY113" fmla="*/ 182364 h 304800"/>
                <a:gd name="connsiteX114" fmla="*/ 179937 w 330497"/>
                <a:gd name="connsiteY114" fmla="*/ 159147 h 304800"/>
                <a:gd name="connsiteX115" fmla="*/ 177373 w 330497"/>
                <a:gd name="connsiteY115" fmla="*/ 156567 h 304800"/>
                <a:gd name="connsiteX116" fmla="*/ 173526 w 330497"/>
                <a:gd name="connsiteY116" fmla="*/ 155277 h 304800"/>
                <a:gd name="connsiteX117" fmla="*/ 196118 w 330497"/>
                <a:gd name="connsiteY117" fmla="*/ 139382 h 304800"/>
                <a:gd name="connsiteX118" fmla="*/ 193431 w 330497"/>
                <a:gd name="connsiteY118" fmla="*/ 145732 h 304800"/>
                <a:gd name="connsiteX119" fmla="*/ 204178 w 330497"/>
                <a:gd name="connsiteY119" fmla="*/ 160972 h 304800"/>
                <a:gd name="connsiteX120" fmla="*/ 205521 w 330497"/>
                <a:gd name="connsiteY120" fmla="*/ 163512 h 304800"/>
                <a:gd name="connsiteX121" fmla="*/ 206864 w 330497"/>
                <a:gd name="connsiteY121" fmla="*/ 163512 h 304800"/>
                <a:gd name="connsiteX122" fmla="*/ 209551 w 330497"/>
                <a:gd name="connsiteY122" fmla="*/ 160972 h 304800"/>
                <a:gd name="connsiteX123" fmla="*/ 208208 w 330497"/>
                <a:gd name="connsiteY123" fmla="*/ 157162 h 304800"/>
                <a:gd name="connsiteX124" fmla="*/ 197461 w 330497"/>
                <a:gd name="connsiteY124" fmla="*/ 139382 h 304800"/>
                <a:gd name="connsiteX125" fmla="*/ 196118 w 330497"/>
                <a:gd name="connsiteY125" fmla="*/ 139382 h 304800"/>
                <a:gd name="connsiteX126" fmla="*/ 204470 w 330497"/>
                <a:gd name="connsiteY126" fmla="*/ 131762 h 304800"/>
                <a:gd name="connsiteX127" fmla="*/ 203200 w 330497"/>
                <a:gd name="connsiteY127" fmla="*/ 132896 h 304800"/>
                <a:gd name="connsiteX128" fmla="*/ 207010 w 330497"/>
                <a:gd name="connsiteY128" fmla="*/ 135164 h 304800"/>
                <a:gd name="connsiteX129" fmla="*/ 205740 w 330497"/>
                <a:gd name="connsiteY129" fmla="*/ 131762 h 304800"/>
                <a:gd name="connsiteX130" fmla="*/ 204470 w 330497"/>
                <a:gd name="connsiteY130" fmla="*/ 131762 h 304800"/>
                <a:gd name="connsiteX131" fmla="*/ 138936 w 330497"/>
                <a:gd name="connsiteY131" fmla="*/ 117474 h 304800"/>
                <a:gd name="connsiteX132" fmla="*/ 136349 w 330497"/>
                <a:gd name="connsiteY132" fmla="*/ 118784 h 304800"/>
                <a:gd name="connsiteX133" fmla="*/ 126001 w 330497"/>
                <a:gd name="connsiteY133" fmla="*/ 126642 h 304800"/>
                <a:gd name="connsiteX134" fmla="*/ 60031 w 330497"/>
                <a:gd name="connsiteY134" fmla="*/ 172481 h 304800"/>
                <a:gd name="connsiteX135" fmla="*/ 58738 w 330497"/>
                <a:gd name="connsiteY135" fmla="*/ 173791 h 304800"/>
                <a:gd name="connsiteX136" fmla="*/ 60031 w 330497"/>
                <a:gd name="connsiteY136" fmla="*/ 173791 h 304800"/>
                <a:gd name="connsiteX137" fmla="*/ 63912 w 330497"/>
                <a:gd name="connsiteY137" fmla="*/ 173791 h 304800"/>
                <a:gd name="connsiteX138" fmla="*/ 78141 w 330497"/>
                <a:gd name="connsiteY138" fmla="*/ 182959 h 304800"/>
                <a:gd name="connsiteX139" fmla="*/ 82021 w 330497"/>
                <a:gd name="connsiteY139" fmla="*/ 188197 h 304800"/>
                <a:gd name="connsiteX140" fmla="*/ 94956 w 330497"/>
                <a:gd name="connsiteY140" fmla="*/ 214391 h 304800"/>
                <a:gd name="connsiteX141" fmla="*/ 96250 w 330497"/>
                <a:gd name="connsiteY141" fmla="*/ 222249 h 304800"/>
                <a:gd name="connsiteX142" fmla="*/ 102718 w 330497"/>
                <a:gd name="connsiteY142" fmla="*/ 217010 h 304800"/>
                <a:gd name="connsiteX143" fmla="*/ 109185 w 330497"/>
                <a:gd name="connsiteY143" fmla="*/ 209152 h 304800"/>
                <a:gd name="connsiteX144" fmla="*/ 110479 w 330497"/>
                <a:gd name="connsiteY144" fmla="*/ 205223 h 304800"/>
                <a:gd name="connsiteX145" fmla="*/ 97544 w 330497"/>
                <a:gd name="connsiteY145" fmla="*/ 192126 h 304800"/>
                <a:gd name="connsiteX146" fmla="*/ 96250 w 330497"/>
                <a:gd name="connsiteY146" fmla="*/ 188197 h 304800"/>
                <a:gd name="connsiteX147" fmla="*/ 102718 w 330497"/>
                <a:gd name="connsiteY147" fmla="*/ 180339 h 304800"/>
                <a:gd name="connsiteX148" fmla="*/ 115653 w 330497"/>
                <a:gd name="connsiteY148" fmla="*/ 175100 h 304800"/>
                <a:gd name="connsiteX149" fmla="*/ 124707 w 330497"/>
                <a:gd name="connsiteY149" fmla="*/ 169862 h 304800"/>
                <a:gd name="connsiteX150" fmla="*/ 140230 w 330497"/>
                <a:gd name="connsiteY150" fmla="*/ 160694 h 304800"/>
                <a:gd name="connsiteX151" fmla="*/ 162219 w 330497"/>
                <a:gd name="connsiteY151" fmla="*/ 141049 h 304800"/>
                <a:gd name="connsiteX152" fmla="*/ 163513 w 330497"/>
                <a:gd name="connsiteY152" fmla="*/ 138429 h 304800"/>
                <a:gd name="connsiteX153" fmla="*/ 140230 w 330497"/>
                <a:gd name="connsiteY153" fmla="*/ 118784 h 304800"/>
                <a:gd name="connsiteX154" fmla="*/ 138936 w 330497"/>
                <a:gd name="connsiteY154" fmla="*/ 117474 h 304800"/>
                <a:gd name="connsiteX155" fmla="*/ 219220 w 330497"/>
                <a:gd name="connsiteY155" fmla="*/ 115887 h 304800"/>
                <a:gd name="connsiteX156" fmla="*/ 212725 w 330497"/>
                <a:gd name="connsiteY156" fmla="*/ 122382 h 304800"/>
                <a:gd name="connsiteX157" fmla="*/ 215323 w 330497"/>
                <a:gd name="connsiteY157" fmla="*/ 126278 h 304800"/>
                <a:gd name="connsiteX158" fmla="*/ 220518 w 330497"/>
                <a:gd name="connsiteY158" fmla="*/ 134071 h 304800"/>
                <a:gd name="connsiteX159" fmla="*/ 224415 w 330497"/>
                <a:gd name="connsiteY159" fmla="*/ 143163 h 304800"/>
                <a:gd name="connsiteX160" fmla="*/ 225714 w 330497"/>
                <a:gd name="connsiteY160" fmla="*/ 144462 h 304800"/>
                <a:gd name="connsiteX161" fmla="*/ 227013 w 330497"/>
                <a:gd name="connsiteY161" fmla="*/ 141865 h 304800"/>
                <a:gd name="connsiteX162" fmla="*/ 221817 w 330497"/>
                <a:gd name="connsiteY162" fmla="*/ 117186 h 304800"/>
                <a:gd name="connsiteX163" fmla="*/ 220518 w 330497"/>
                <a:gd name="connsiteY163" fmla="*/ 115887 h 304800"/>
                <a:gd name="connsiteX164" fmla="*/ 219220 w 330497"/>
                <a:gd name="connsiteY164" fmla="*/ 115887 h 304800"/>
                <a:gd name="connsiteX165" fmla="*/ 206375 w 330497"/>
                <a:gd name="connsiteY165" fmla="*/ 96837 h 304800"/>
                <a:gd name="connsiteX166" fmla="*/ 206375 w 330497"/>
                <a:gd name="connsiteY166" fmla="*/ 98425 h 304800"/>
                <a:gd name="connsiteX167" fmla="*/ 207169 w 330497"/>
                <a:gd name="connsiteY167" fmla="*/ 101600 h 304800"/>
                <a:gd name="connsiteX168" fmla="*/ 207963 w 330497"/>
                <a:gd name="connsiteY168" fmla="*/ 101600 h 304800"/>
                <a:gd name="connsiteX169" fmla="*/ 207963 w 330497"/>
                <a:gd name="connsiteY169" fmla="*/ 100013 h 304800"/>
                <a:gd name="connsiteX170" fmla="*/ 207169 w 330497"/>
                <a:gd name="connsiteY170" fmla="*/ 98425 h 304800"/>
                <a:gd name="connsiteX171" fmla="*/ 206375 w 330497"/>
                <a:gd name="connsiteY171" fmla="*/ 96837 h 304800"/>
                <a:gd name="connsiteX172" fmla="*/ 307146 w 330497"/>
                <a:gd name="connsiteY172" fmla="*/ 28272 h 304800"/>
                <a:gd name="connsiteX173" fmla="*/ 303262 w 330497"/>
                <a:gd name="connsiteY173" fmla="*/ 33413 h 304800"/>
                <a:gd name="connsiteX174" fmla="*/ 261841 w 330497"/>
                <a:gd name="connsiteY174" fmla="*/ 74537 h 304800"/>
                <a:gd name="connsiteX175" fmla="*/ 235952 w 330497"/>
                <a:gd name="connsiteY175" fmla="*/ 98954 h 304800"/>
                <a:gd name="connsiteX176" fmla="*/ 234657 w 330497"/>
                <a:gd name="connsiteY176" fmla="*/ 105380 h 304800"/>
                <a:gd name="connsiteX177" fmla="*/ 243718 w 330497"/>
                <a:gd name="connsiteY177" fmla="*/ 133652 h 304800"/>
                <a:gd name="connsiteX178" fmla="*/ 246307 w 330497"/>
                <a:gd name="connsiteY178" fmla="*/ 134937 h 304800"/>
                <a:gd name="connsiteX179" fmla="*/ 250191 w 330497"/>
                <a:gd name="connsiteY179" fmla="*/ 131082 h 304800"/>
                <a:gd name="connsiteX180" fmla="*/ 300673 w 330497"/>
                <a:gd name="connsiteY180" fmla="*/ 97669 h 304800"/>
                <a:gd name="connsiteX181" fmla="*/ 313618 w 330497"/>
                <a:gd name="connsiteY181" fmla="*/ 89958 h 304800"/>
                <a:gd name="connsiteX182" fmla="*/ 317501 w 330497"/>
                <a:gd name="connsiteY182" fmla="*/ 82247 h 304800"/>
                <a:gd name="connsiteX183" fmla="*/ 317501 w 330497"/>
                <a:gd name="connsiteY183" fmla="*/ 74537 h 304800"/>
                <a:gd name="connsiteX184" fmla="*/ 316207 w 330497"/>
                <a:gd name="connsiteY184" fmla="*/ 61685 h 304800"/>
                <a:gd name="connsiteX185" fmla="*/ 311029 w 330497"/>
                <a:gd name="connsiteY185" fmla="*/ 33413 h 304800"/>
                <a:gd name="connsiteX186" fmla="*/ 309734 w 330497"/>
                <a:gd name="connsiteY186" fmla="*/ 28272 h 304800"/>
                <a:gd name="connsiteX187" fmla="*/ 307146 w 330497"/>
                <a:gd name="connsiteY187" fmla="*/ 28272 h 304800"/>
                <a:gd name="connsiteX188" fmla="*/ 228600 w 330497"/>
                <a:gd name="connsiteY188" fmla="*/ 17173 h 304800"/>
                <a:gd name="connsiteX189" fmla="*/ 220861 w 330497"/>
                <a:gd name="connsiteY189" fmla="*/ 22368 h 304800"/>
                <a:gd name="connsiteX190" fmla="*/ 216991 w 330497"/>
                <a:gd name="connsiteY190" fmla="*/ 27564 h 304800"/>
                <a:gd name="connsiteX191" fmla="*/ 211832 w 330497"/>
                <a:gd name="connsiteY191" fmla="*/ 34058 h 304800"/>
                <a:gd name="connsiteX192" fmla="*/ 201813 w 330497"/>
                <a:gd name="connsiteY192" fmla="*/ 50944 h 304800"/>
                <a:gd name="connsiteX193" fmla="*/ 192484 w 330497"/>
                <a:gd name="connsiteY193" fmla="*/ 63933 h 304800"/>
                <a:gd name="connsiteX194" fmla="*/ 188615 w 330497"/>
                <a:gd name="connsiteY194" fmla="*/ 67829 h 304800"/>
                <a:gd name="connsiteX195" fmla="*/ 188615 w 330497"/>
                <a:gd name="connsiteY195" fmla="*/ 70427 h 304800"/>
                <a:gd name="connsiteX196" fmla="*/ 219571 w 330497"/>
                <a:gd name="connsiteY196" fmla="*/ 86013 h 304800"/>
                <a:gd name="connsiteX197" fmla="*/ 223441 w 330497"/>
                <a:gd name="connsiteY197" fmla="*/ 86013 h 304800"/>
                <a:gd name="connsiteX198" fmla="*/ 226020 w 330497"/>
                <a:gd name="connsiteY198" fmla="*/ 84715 h 304800"/>
                <a:gd name="connsiteX199" fmla="*/ 267295 w 330497"/>
                <a:gd name="connsiteY199" fmla="*/ 45748 h 304800"/>
                <a:gd name="connsiteX200" fmla="*/ 268585 w 330497"/>
                <a:gd name="connsiteY200" fmla="*/ 39254 h 304800"/>
                <a:gd name="connsiteX201" fmla="*/ 228600 w 330497"/>
                <a:gd name="connsiteY201" fmla="*/ 17173 h 304800"/>
                <a:gd name="connsiteX202" fmla="*/ 223344 w 330497"/>
                <a:gd name="connsiteY202" fmla="*/ 0 h 304800"/>
                <a:gd name="connsiteX203" fmla="*/ 233672 w 330497"/>
                <a:gd name="connsiteY203" fmla="*/ 1297 h 304800"/>
                <a:gd name="connsiteX204" fmla="*/ 246582 w 330497"/>
                <a:gd name="connsiteY204" fmla="*/ 3891 h 304800"/>
                <a:gd name="connsiteX205" fmla="*/ 281439 w 330497"/>
                <a:gd name="connsiteY205" fmla="*/ 27238 h 304800"/>
                <a:gd name="connsiteX206" fmla="*/ 285312 w 330497"/>
                <a:gd name="connsiteY206" fmla="*/ 27238 h 304800"/>
                <a:gd name="connsiteX207" fmla="*/ 300804 w 330497"/>
                <a:gd name="connsiteY207" fmla="*/ 11673 h 304800"/>
                <a:gd name="connsiteX208" fmla="*/ 315005 w 330497"/>
                <a:gd name="connsiteY208" fmla="*/ 12970 h 304800"/>
                <a:gd name="connsiteX209" fmla="*/ 318878 w 330497"/>
                <a:gd name="connsiteY209" fmla="*/ 22049 h 304800"/>
                <a:gd name="connsiteX210" fmla="*/ 329206 w 330497"/>
                <a:gd name="connsiteY210" fmla="*/ 71336 h 304800"/>
                <a:gd name="connsiteX211" fmla="*/ 329206 w 330497"/>
                <a:gd name="connsiteY211" fmla="*/ 75227 h 304800"/>
                <a:gd name="connsiteX212" fmla="*/ 330497 w 330497"/>
                <a:gd name="connsiteY212" fmla="*/ 89495 h 304800"/>
                <a:gd name="connsiteX213" fmla="*/ 327915 w 330497"/>
                <a:gd name="connsiteY213" fmla="*/ 101168 h 304800"/>
                <a:gd name="connsiteX214" fmla="*/ 325333 w 330497"/>
                <a:gd name="connsiteY214" fmla="*/ 103762 h 304800"/>
                <a:gd name="connsiteX215" fmla="*/ 316296 w 330497"/>
                <a:gd name="connsiteY215" fmla="*/ 108950 h 304800"/>
                <a:gd name="connsiteX216" fmla="*/ 305968 w 330497"/>
                <a:gd name="connsiteY216" fmla="*/ 114138 h 304800"/>
                <a:gd name="connsiteX217" fmla="*/ 277566 w 330497"/>
                <a:gd name="connsiteY217" fmla="*/ 127108 h 304800"/>
                <a:gd name="connsiteX218" fmla="*/ 247873 w 330497"/>
                <a:gd name="connsiteY218" fmla="*/ 151752 h 304800"/>
                <a:gd name="connsiteX219" fmla="*/ 246582 w 330497"/>
                <a:gd name="connsiteY219" fmla="*/ 155643 h 304800"/>
                <a:gd name="connsiteX220" fmla="*/ 249164 w 330497"/>
                <a:gd name="connsiteY220" fmla="*/ 158237 h 304800"/>
                <a:gd name="connsiteX221" fmla="*/ 253037 w 330497"/>
                <a:gd name="connsiteY221" fmla="*/ 175098 h 304800"/>
                <a:gd name="connsiteX222" fmla="*/ 251746 w 330497"/>
                <a:gd name="connsiteY222" fmla="*/ 186771 h 304800"/>
                <a:gd name="connsiteX223" fmla="*/ 253037 w 330497"/>
                <a:gd name="connsiteY223" fmla="*/ 197147 h 304800"/>
                <a:gd name="connsiteX224" fmla="*/ 273693 w 330497"/>
                <a:gd name="connsiteY224" fmla="*/ 223088 h 304800"/>
                <a:gd name="connsiteX225" fmla="*/ 293058 w 330497"/>
                <a:gd name="connsiteY225" fmla="*/ 239949 h 304800"/>
                <a:gd name="connsiteX226" fmla="*/ 295640 w 330497"/>
                <a:gd name="connsiteY226" fmla="*/ 242543 h 304800"/>
                <a:gd name="connsiteX227" fmla="*/ 296931 w 330497"/>
                <a:gd name="connsiteY227" fmla="*/ 250325 h 304800"/>
                <a:gd name="connsiteX228" fmla="*/ 293058 w 330497"/>
                <a:gd name="connsiteY228" fmla="*/ 252919 h 304800"/>
                <a:gd name="connsiteX229" fmla="*/ 280148 w 330497"/>
                <a:gd name="connsiteY229" fmla="*/ 254216 h 304800"/>
                <a:gd name="connsiteX230" fmla="*/ 273693 w 330497"/>
                <a:gd name="connsiteY230" fmla="*/ 255513 h 304800"/>
                <a:gd name="connsiteX231" fmla="*/ 274984 w 330497"/>
                <a:gd name="connsiteY231" fmla="*/ 260702 h 304800"/>
                <a:gd name="connsiteX232" fmla="*/ 265947 w 330497"/>
                <a:gd name="connsiteY232" fmla="*/ 268484 h 304800"/>
                <a:gd name="connsiteX233" fmla="*/ 263365 w 330497"/>
                <a:gd name="connsiteY233" fmla="*/ 268484 h 304800"/>
                <a:gd name="connsiteX234" fmla="*/ 262074 w 330497"/>
                <a:gd name="connsiteY234" fmla="*/ 269781 h 304800"/>
                <a:gd name="connsiteX235" fmla="*/ 264656 w 330497"/>
                <a:gd name="connsiteY235" fmla="*/ 273672 h 304800"/>
                <a:gd name="connsiteX236" fmla="*/ 265947 w 330497"/>
                <a:gd name="connsiteY236" fmla="*/ 284048 h 304800"/>
                <a:gd name="connsiteX237" fmla="*/ 255619 w 330497"/>
                <a:gd name="connsiteY237" fmla="*/ 287939 h 304800"/>
                <a:gd name="connsiteX238" fmla="*/ 244000 w 330497"/>
                <a:gd name="connsiteY238" fmla="*/ 281454 h 304800"/>
                <a:gd name="connsiteX239" fmla="*/ 240127 w 330497"/>
                <a:gd name="connsiteY239" fmla="*/ 280157 h 304800"/>
                <a:gd name="connsiteX240" fmla="*/ 238836 w 330497"/>
                <a:gd name="connsiteY240" fmla="*/ 281454 h 304800"/>
                <a:gd name="connsiteX241" fmla="*/ 238836 w 330497"/>
                <a:gd name="connsiteY241" fmla="*/ 284048 h 304800"/>
                <a:gd name="connsiteX242" fmla="*/ 238836 w 330497"/>
                <a:gd name="connsiteY242" fmla="*/ 298315 h 304800"/>
                <a:gd name="connsiteX243" fmla="*/ 232381 w 330497"/>
                <a:gd name="connsiteY243" fmla="*/ 304800 h 304800"/>
                <a:gd name="connsiteX244" fmla="*/ 227217 w 330497"/>
                <a:gd name="connsiteY244" fmla="*/ 304800 h 304800"/>
                <a:gd name="connsiteX245" fmla="*/ 223344 w 330497"/>
                <a:gd name="connsiteY245" fmla="*/ 303503 h 304800"/>
                <a:gd name="connsiteX246" fmla="*/ 211725 w 330497"/>
                <a:gd name="connsiteY246" fmla="*/ 289236 h 304800"/>
                <a:gd name="connsiteX247" fmla="*/ 202688 w 330497"/>
                <a:gd name="connsiteY247" fmla="*/ 263296 h 304800"/>
                <a:gd name="connsiteX248" fmla="*/ 209143 w 330497"/>
                <a:gd name="connsiteY248" fmla="*/ 219197 h 304800"/>
                <a:gd name="connsiteX249" fmla="*/ 210434 w 330497"/>
                <a:gd name="connsiteY249" fmla="*/ 214009 h 304800"/>
                <a:gd name="connsiteX250" fmla="*/ 209143 w 330497"/>
                <a:gd name="connsiteY250" fmla="*/ 208821 h 304800"/>
                <a:gd name="connsiteX251" fmla="*/ 198815 w 330497"/>
                <a:gd name="connsiteY251" fmla="*/ 202336 h 304800"/>
                <a:gd name="connsiteX252" fmla="*/ 193651 w 330497"/>
                <a:gd name="connsiteY252" fmla="*/ 201039 h 304800"/>
                <a:gd name="connsiteX253" fmla="*/ 162666 w 330497"/>
                <a:gd name="connsiteY253" fmla="*/ 230870 h 304800"/>
                <a:gd name="connsiteX254" fmla="*/ 148465 w 330497"/>
                <a:gd name="connsiteY254" fmla="*/ 249028 h 304800"/>
                <a:gd name="connsiteX255" fmla="*/ 127809 w 330497"/>
                <a:gd name="connsiteY255" fmla="*/ 269781 h 304800"/>
                <a:gd name="connsiteX256" fmla="*/ 126518 w 330497"/>
                <a:gd name="connsiteY256" fmla="*/ 272375 h 304800"/>
                <a:gd name="connsiteX257" fmla="*/ 100698 w 330497"/>
                <a:gd name="connsiteY257" fmla="*/ 294424 h 304800"/>
                <a:gd name="connsiteX258" fmla="*/ 96825 w 330497"/>
                <a:gd name="connsiteY258" fmla="*/ 297018 h 304800"/>
                <a:gd name="connsiteX259" fmla="*/ 72296 w 330497"/>
                <a:gd name="connsiteY259" fmla="*/ 303503 h 304800"/>
                <a:gd name="connsiteX260" fmla="*/ 54222 w 330497"/>
                <a:gd name="connsiteY260" fmla="*/ 300909 h 304800"/>
                <a:gd name="connsiteX261" fmla="*/ 45185 w 330497"/>
                <a:gd name="connsiteY261" fmla="*/ 298315 h 304800"/>
                <a:gd name="connsiteX262" fmla="*/ 14201 w 330497"/>
                <a:gd name="connsiteY262" fmla="*/ 273672 h 304800"/>
                <a:gd name="connsiteX263" fmla="*/ 6455 w 330497"/>
                <a:gd name="connsiteY263" fmla="*/ 260702 h 304800"/>
                <a:gd name="connsiteX264" fmla="*/ 0 w 330497"/>
                <a:gd name="connsiteY264" fmla="*/ 238652 h 304800"/>
                <a:gd name="connsiteX265" fmla="*/ 0 w 330497"/>
                <a:gd name="connsiteY265" fmla="*/ 236058 h 304800"/>
                <a:gd name="connsiteX266" fmla="*/ 5164 w 330497"/>
                <a:gd name="connsiteY266" fmla="*/ 202336 h 304800"/>
                <a:gd name="connsiteX267" fmla="*/ 16783 w 330497"/>
                <a:gd name="connsiteY267" fmla="*/ 188068 h 304800"/>
                <a:gd name="connsiteX268" fmla="*/ 24529 w 330497"/>
                <a:gd name="connsiteY268" fmla="*/ 180286 h 304800"/>
                <a:gd name="connsiteX269" fmla="*/ 29693 w 330497"/>
                <a:gd name="connsiteY269" fmla="*/ 176395 h 304800"/>
                <a:gd name="connsiteX270" fmla="*/ 37439 w 330497"/>
                <a:gd name="connsiteY270" fmla="*/ 172504 h 304800"/>
                <a:gd name="connsiteX271" fmla="*/ 112317 w 330497"/>
                <a:gd name="connsiteY271" fmla="*/ 118029 h 304800"/>
                <a:gd name="connsiteX272" fmla="*/ 138137 w 330497"/>
                <a:gd name="connsiteY272" fmla="*/ 95980 h 304800"/>
                <a:gd name="connsiteX273" fmla="*/ 153629 w 330497"/>
                <a:gd name="connsiteY273" fmla="*/ 81713 h 304800"/>
                <a:gd name="connsiteX274" fmla="*/ 171703 w 330497"/>
                <a:gd name="connsiteY274" fmla="*/ 63554 h 304800"/>
                <a:gd name="connsiteX275" fmla="*/ 182032 w 330497"/>
                <a:gd name="connsiteY275" fmla="*/ 51881 h 304800"/>
                <a:gd name="connsiteX276" fmla="*/ 187196 w 330497"/>
                <a:gd name="connsiteY276" fmla="*/ 44099 h 304800"/>
                <a:gd name="connsiteX277" fmla="*/ 205270 w 330497"/>
                <a:gd name="connsiteY277" fmla="*/ 16861 h 304800"/>
                <a:gd name="connsiteX278" fmla="*/ 209143 w 330497"/>
                <a:gd name="connsiteY278" fmla="*/ 9079 h 304800"/>
                <a:gd name="connsiteX279" fmla="*/ 214307 w 330497"/>
                <a:gd name="connsiteY279" fmla="*/ 2594 h 304800"/>
                <a:gd name="connsiteX280" fmla="*/ 223344 w 330497"/>
                <a:gd name="connsiteY28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30497" h="304800">
                  <a:moveTo>
                    <a:pt x="75173" y="222249"/>
                  </a:moveTo>
                  <a:cubicBezTo>
                    <a:pt x="68636" y="228423"/>
                    <a:pt x="63407" y="233362"/>
                    <a:pt x="56870" y="239535"/>
                  </a:cubicBezTo>
                  <a:cubicBezTo>
                    <a:pt x="55563" y="239535"/>
                    <a:pt x="55563" y="240770"/>
                    <a:pt x="55563" y="242005"/>
                  </a:cubicBezTo>
                  <a:cubicBezTo>
                    <a:pt x="55563" y="242005"/>
                    <a:pt x="56870" y="243240"/>
                    <a:pt x="58178" y="243240"/>
                  </a:cubicBezTo>
                  <a:cubicBezTo>
                    <a:pt x="60792" y="244474"/>
                    <a:pt x="64714" y="244474"/>
                    <a:pt x="67329" y="244474"/>
                  </a:cubicBezTo>
                  <a:cubicBezTo>
                    <a:pt x="69944" y="244474"/>
                    <a:pt x="71251" y="243240"/>
                    <a:pt x="72559" y="240770"/>
                  </a:cubicBezTo>
                  <a:cubicBezTo>
                    <a:pt x="76481" y="237066"/>
                    <a:pt x="77788" y="232127"/>
                    <a:pt x="77788" y="225953"/>
                  </a:cubicBezTo>
                  <a:cubicBezTo>
                    <a:pt x="77788" y="225953"/>
                    <a:pt x="77788" y="224719"/>
                    <a:pt x="77788" y="223484"/>
                  </a:cubicBezTo>
                  <a:cubicBezTo>
                    <a:pt x="77788" y="223484"/>
                    <a:pt x="76481" y="222249"/>
                    <a:pt x="76481" y="222249"/>
                  </a:cubicBezTo>
                  <a:cubicBezTo>
                    <a:pt x="76481" y="222249"/>
                    <a:pt x="75173" y="222249"/>
                    <a:pt x="75173" y="222249"/>
                  </a:cubicBezTo>
                  <a:close/>
                  <a:moveTo>
                    <a:pt x="226286" y="209549"/>
                  </a:moveTo>
                  <a:cubicBezTo>
                    <a:pt x="223772" y="209549"/>
                    <a:pt x="222515" y="210853"/>
                    <a:pt x="221258" y="213461"/>
                  </a:cubicBezTo>
                  <a:cubicBezTo>
                    <a:pt x="221258" y="214765"/>
                    <a:pt x="221258" y="214765"/>
                    <a:pt x="221258" y="216069"/>
                  </a:cubicBezTo>
                  <a:cubicBezTo>
                    <a:pt x="220002" y="218677"/>
                    <a:pt x="218745" y="221285"/>
                    <a:pt x="220002" y="222589"/>
                  </a:cubicBezTo>
                  <a:cubicBezTo>
                    <a:pt x="220002" y="223893"/>
                    <a:pt x="222515" y="223893"/>
                    <a:pt x="225029" y="223893"/>
                  </a:cubicBezTo>
                  <a:cubicBezTo>
                    <a:pt x="226286" y="225197"/>
                    <a:pt x="227542" y="227805"/>
                    <a:pt x="226286" y="229110"/>
                  </a:cubicBezTo>
                  <a:cubicBezTo>
                    <a:pt x="223772" y="230414"/>
                    <a:pt x="221258" y="231718"/>
                    <a:pt x="218745" y="233022"/>
                  </a:cubicBezTo>
                  <a:cubicBezTo>
                    <a:pt x="217488" y="234326"/>
                    <a:pt x="218745" y="236934"/>
                    <a:pt x="220002" y="236934"/>
                  </a:cubicBezTo>
                  <a:cubicBezTo>
                    <a:pt x="222515" y="236934"/>
                    <a:pt x="226286" y="238238"/>
                    <a:pt x="226286" y="240846"/>
                  </a:cubicBezTo>
                  <a:cubicBezTo>
                    <a:pt x="227542" y="244758"/>
                    <a:pt x="225029" y="246062"/>
                    <a:pt x="222515" y="247366"/>
                  </a:cubicBezTo>
                  <a:cubicBezTo>
                    <a:pt x="220002" y="248670"/>
                    <a:pt x="218745" y="251278"/>
                    <a:pt x="217488" y="252582"/>
                  </a:cubicBezTo>
                  <a:cubicBezTo>
                    <a:pt x="217488" y="252582"/>
                    <a:pt x="217488" y="253886"/>
                    <a:pt x="217488" y="253886"/>
                  </a:cubicBezTo>
                  <a:cubicBezTo>
                    <a:pt x="217488" y="255190"/>
                    <a:pt x="217488" y="255190"/>
                    <a:pt x="218745" y="253886"/>
                  </a:cubicBezTo>
                  <a:cubicBezTo>
                    <a:pt x="220002" y="253886"/>
                    <a:pt x="221258" y="252582"/>
                    <a:pt x="222515" y="252582"/>
                  </a:cubicBezTo>
                  <a:cubicBezTo>
                    <a:pt x="223772" y="252582"/>
                    <a:pt x="225029" y="252582"/>
                    <a:pt x="226286" y="253886"/>
                  </a:cubicBezTo>
                  <a:cubicBezTo>
                    <a:pt x="227542" y="255190"/>
                    <a:pt x="227542" y="257798"/>
                    <a:pt x="226286" y="259102"/>
                  </a:cubicBezTo>
                  <a:cubicBezTo>
                    <a:pt x="225029" y="261710"/>
                    <a:pt x="223772" y="263014"/>
                    <a:pt x="222515" y="265622"/>
                  </a:cubicBezTo>
                  <a:cubicBezTo>
                    <a:pt x="218745" y="268230"/>
                    <a:pt x="218745" y="272142"/>
                    <a:pt x="221258" y="276054"/>
                  </a:cubicBezTo>
                  <a:cubicBezTo>
                    <a:pt x="221258" y="278662"/>
                    <a:pt x="222515" y="279966"/>
                    <a:pt x="223772" y="282574"/>
                  </a:cubicBezTo>
                  <a:cubicBezTo>
                    <a:pt x="223772" y="282574"/>
                    <a:pt x="225029" y="282574"/>
                    <a:pt x="225029" y="282574"/>
                  </a:cubicBezTo>
                  <a:cubicBezTo>
                    <a:pt x="226286" y="277358"/>
                    <a:pt x="228799" y="272142"/>
                    <a:pt x="230056" y="266926"/>
                  </a:cubicBezTo>
                  <a:cubicBezTo>
                    <a:pt x="230056" y="261710"/>
                    <a:pt x="233826" y="260406"/>
                    <a:pt x="237597" y="261710"/>
                  </a:cubicBezTo>
                  <a:cubicBezTo>
                    <a:pt x="238853" y="263014"/>
                    <a:pt x="240110" y="263014"/>
                    <a:pt x="240110" y="264318"/>
                  </a:cubicBezTo>
                  <a:cubicBezTo>
                    <a:pt x="242624" y="265622"/>
                    <a:pt x="243881" y="266926"/>
                    <a:pt x="245137" y="268230"/>
                  </a:cubicBezTo>
                  <a:cubicBezTo>
                    <a:pt x="246394" y="268230"/>
                    <a:pt x="247651" y="268230"/>
                    <a:pt x="247651" y="268230"/>
                  </a:cubicBezTo>
                  <a:cubicBezTo>
                    <a:pt x="247651" y="268230"/>
                    <a:pt x="247651" y="266926"/>
                    <a:pt x="247651" y="266926"/>
                  </a:cubicBezTo>
                  <a:cubicBezTo>
                    <a:pt x="247651" y="265622"/>
                    <a:pt x="247651" y="264318"/>
                    <a:pt x="246394" y="263014"/>
                  </a:cubicBezTo>
                  <a:cubicBezTo>
                    <a:pt x="241367" y="248670"/>
                    <a:pt x="237597" y="234326"/>
                    <a:pt x="236340" y="218677"/>
                  </a:cubicBezTo>
                  <a:cubicBezTo>
                    <a:pt x="236340" y="214765"/>
                    <a:pt x="235083" y="212157"/>
                    <a:pt x="232569" y="209549"/>
                  </a:cubicBezTo>
                  <a:cubicBezTo>
                    <a:pt x="232569" y="209549"/>
                    <a:pt x="231313" y="209549"/>
                    <a:pt x="231313" y="209549"/>
                  </a:cubicBezTo>
                  <a:cubicBezTo>
                    <a:pt x="228799" y="209549"/>
                    <a:pt x="227542" y="209549"/>
                    <a:pt x="226286" y="209549"/>
                  </a:cubicBezTo>
                  <a:close/>
                  <a:moveTo>
                    <a:pt x="245475" y="204787"/>
                  </a:moveTo>
                  <a:cubicBezTo>
                    <a:pt x="245475" y="204787"/>
                    <a:pt x="244182" y="204787"/>
                    <a:pt x="244182" y="206082"/>
                  </a:cubicBezTo>
                  <a:cubicBezTo>
                    <a:pt x="242888" y="208672"/>
                    <a:pt x="244182" y="211263"/>
                    <a:pt x="245475" y="215148"/>
                  </a:cubicBezTo>
                  <a:cubicBezTo>
                    <a:pt x="245475" y="216443"/>
                    <a:pt x="246769" y="219033"/>
                    <a:pt x="248062" y="221623"/>
                  </a:cubicBezTo>
                  <a:cubicBezTo>
                    <a:pt x="248062" y="230689"/>
                    <a:pt x="251943" y="239754"/>
                    <a:pt x="254530" y="248820"/>
                  </a:cubicBezTo>
                  <a:cubicBezTo>
                    <a:pt x="254530" y="250115"/>
                    <a:pt x="254530" y="251410"/>
                    <a:pt x="255823" y="252705"/>
                  </a:cubicBezTo>
                  <a:cubicBezTo>
                    <a:pt x="255823" y="252705"/>
                    <a:pt x="257117" y="254000"/>
                    <a:pt x="257117" y="254000"/>
                  </a:cubicBezTo>
                  <a:cubicBezTo>
                    <a:pt x="257117" y="254000"/>
                    <a:pt x="258410" y="252705"/>
                    <a:pt x="258410" y="252705"/>
                  </a:cubicBezTo>
                  <a:cubicBezTo>
                    <a:pt x="258410" y="250115"/>
                    <a:pt x="258410" y="248820"/>
                    <a:pt x="259704" y="247525"/>
                  </a:cubicBezTo>
                  <a:cubicBezTo>
                    <a:pt x="259704" y="242345"/>
                    <a:pt x="263584" y="241049"/>
                    <a:pt x="267465" y="241049"/>
                  </a:cubicBezTo>
                  <a:cubicBezTo>
                    <a:pt x="268758" y="242345"/>
                    <a:pt x="271345" y="242345"/>
                    <a:pt x="272639" y="242345"/>
                  </a:cubicBezTo>
                  <a:cubicBezTo>
                    <a:pt x="273932" y="242345"/>
                    <a:pt x="275226" y="242345"/>
                    <a:pt x="276520" y="242345"/>
                  </a:cubicBezTo>
                  <a:cubicBezTo>
                    <a:pt x="277813" y="241049"/>
                    <a:pt x="275226" y="239754"/>
                    <a:pt x="273932" y="238459"/>
                  </a:cubicBezTo>
                  <a:cubicBezTo>
                    <a:pt x="272639" y="237164"/>
                    <a:pt x="270052" y="234574"/>
                    <a:pt x="268758" y="233279"/>
                  </a:cubicBezTo>
                  <a:cubicBezTo>
                    <a:pt x="260997" y="226804"/>
                    <a:pt x="255823" y="219033"/>
                    <a:pt x="250649" y="211263"/>
                  </a:cubicBezTo>
                  <a:cubicBezTo>
                    <a:pt x="249356" y="208672"/>
                    <a:pt x="248062" y="207377"/>
                    <a:pt x="246769" y="204787"/>
                  </a:cubicBezTo>
                  <a:cubicBezTo>
                    <a:pt x="246769" y="204787"/>
                    <a:pt x="245475" y="204787"/>
                    <a:pt x="245475" y="204787"/>
                  </a:cubicBezTo>
                  <a:close/>
                  <a:moveTo>
                    <a:pt x="63501" y="191786"/>
                  </a:moveTo>
                  <a:cubicBezTo>
                    <a:pt x="55707" y="190499"/>
                    <a:pt x="47914" y="191786"/>
                    <a:pt x="38822" y="193074"/>
                  </a:cubicBezTo>
                  <a:cubicBezTo>
                    <a:pt x="36224" y="193074"/>
                    <a:pt x="33627" y="195648"/>
                    <a:pt x="31029" y="198222"/>
                  </a:cubicBezTo>
                  <a:cubicBezTo>
                    <a:pt x="21937" y="205945"/>
                    <a:pt x="20638" y="216242"/>
                    <a:pt x="20638" y="226540"/>
                  </a:cubicBezTo>
                  <a:cubicBezTo>
                    <a:pt x="21937" y="238124"/>
                    <a:pt x="24535" y="249709"/>
                    <a:pt x="28431" y="260006"/>
                  </a:cubicBezTo>
                  <a:cubicBezTo>
                    <a:pt x="31029" y="263867"/>
                    <a:pt x="33627" y="267729"/>
                    <a:pt x="37523" y="271590"/>
                  </a:cubicBezTo>
                  <a:cubicBezTo>
                    <a:pt x="49213" y="281888"/>
                    <a:pt x="63501" y="285749"/>
                    <a:pt x="79087" y="284462"/>
                  </a:cubicBezTo>
                  <a:cubicBezTo>
                    <a:pt x="80386" y="284462"/>
                    <a:pt x="81685" y="284462"/>
                    <a:pt x="82984" y="284462"/>
                  </a:cubicBezTo>
                  <a:cubicBezTo>
                    <a:pt x="89478" y="281888"/>
                    <a:pt x="94674" y="278026"/>
                    <a:pt x="99869" y="275452"/>
                  </a:cubicBezTo>
                  <a:cubicBezTo>
                    <a:pt x="103766" y="272878"/>
                    <a:pt x="106363" y="269016"/>
                    <a:pt x="108961" y="266442"/>
                  </a:cubicBezTo>
                  <a:cubicBezTo>
                    <a:pt x="116754" y="260006"/>
                    <a:pt x="120651" y="250996"/>
                    <a:pt x="119352" y="240699"/>
                  </a:cubicBezTo>
                  <a:cubicBezTo>
                    <a:pt x="119352" y="236837"/>
                    <a:pt x="119352" y="234263"/>
                    <a:pt x="118053" y="230401"/>
                  </a:cubicBezTo>
                  <a:cubicBezTo>
                    <a:pt x="118053" y="230401"/>
                    <a:pt x="118053" y="229114"/>
                    <a:pt x="118053" y="229114"/>
                  </a:cubicBezTo>
                  <a:cubicBezTo>
                    <a:pt x="116754" y="229114"/>
                    <a:pt x="115455" y="230401"/>
                    <a:pt x="115455" y="230401"/>
                  </a:cubicBezTo>
                  <a:cubicBezTo>
                    <a:pt x="114157" y="231688"/>
                    <a:pt x="112858" y="234263"/>
                    <a:pt x="111559" y="235550"/>
                  </a:cubicBezTo>
                  <a:cubicBezTo>
                    <a:pt x="106363" y="243273"/>
                    <a:pt x="99869" y="249709"/>
                    <a:pt x="92076" y="254857"/>
                  </a:cubicBezTo>
                  <a:cubicBezTo>
                    <a:pt x="84283" y="258719"/>
                    <a:pt x="77788" y="261293"/>
                    <a:pt x="69995" y="260006"/>
                  </a:cubicBezTo>
                  <a:cubicBezTo>
                    <a:pt x="67397" y="260006"/>
                    <a:pt x="66098" y="260006"/>
                    <a:pt x="64800" y="260006"/>
                  </a:cubicBezTo>
                  <a:cubicBezTo>
                    <a:pt x="60903" y="260006"/>
                    <a:pt x="55707" y="258719"/>
                    <a:pt x="51811" y="258719"/>
                  </a:cubicBezTo>
                  <a:cubicBezTo>
                    <a:pt x="47914" y="256145"/>
                    <a:pt x="44018" y="252283"/>
                    <a:pt x="40121" y="249709"/>
                  </a:cubicBezTo>
                  <a:cubicBezTo>
                    <a:pt x="38822" y="248422"/>
                    <a:pt x="38822" y="248422"/>
                    <a:pt x="38822" y="248422"/>
                  </a:cubicBezTo>
                  <a:cubicBezTo>
                    <a:pt x="36224" y="245847"/>
                    <a:pt x="34926" y="244560"/>
                    <a:pt x="34926" y="241986"/>
                  </a:cubicBezTo>
                  <a:cubicBezTo>
                    <a:pt x="34926" y="236837"/>
                    <a:pt x="36224" y="232976"/>
                    <a:pt x="40121" y="230401"/>
                  </a:cubicBezTo>
                  <a:cubicBezTo>
                    <a:pt x="47914" y="226540"/>
                    <a:pt x="53110" y="220104"/>
                    <a:pt x="58305" y="214955"/>
                  </a:cubicBezTo>
                  <a:cubicBezTo>
                    <a:pt x="62202" y="211094"/>
                    <a:pt x="64800" y="208520"/>
                    <a:pt x="68696" y="205945"/>
                  </a:cubicBezTo>
                  <a:cubicBezTo>
                    <a:pt x="69995" y="203371"/>
                    <a:pt x="71294" y="203371"/>
                    <a:pt x="69995" y="200797"/>
                  </a:cubicBezTo>
                  <a:cubicBezTo>
                    <a:pt x="69995" y="198222"/>
                    <a:pt x="68696" y="196935"/>
                    <a:pt x="67397" y="194361"/>
                  </a:cubicBezTo>
                  <a:cubicBezTo>
                    <a:pt x="67397" y="193074"/>
                    <a:pt x="66098" y="193074"/>
                    <a:pt x="63501" y="191786"/>
                  </a:cubicBezTo>
                  <a:close/>
                  <a:moveTo>
                    <a:pt x="231942" y="166687"/>
                  </a:moveTo>
                  <a:cubicBezTo>
                    <a:pt x="226595" y="170447"/>
                    <a:pt x="222584" y="174207"/>
                    <a:pt x="218574" y="177967"/>
                  </a:cubicBezTo>
                  <a:cubicBezTo>
                    <a:pt x="215900" y="179220"/>
                    <a:pt x="215900" y="181727"/>
                    <a:pt x="217237" y="184234"/>
                  </a:cubicBezTo>
                  <a:cubicBezTo>
                    <a:pt x="218574" y="182980"/>
                    <a:pt x="219910" y="181727"/>
                    <a:pt x="221247" y="180474"/>
                  </a:cubicBezTo>
                  <a:cubicBezTo>
                    <a:pt x="222584" y="179220"/>
                    <a:pt x="226595" y="179220"/>
                    <a:pt x="226595" y="180474"/>
                  </a:cubicBezTo>
                  <a:cubicBezTo>
                    <a:pt x="227932" y="181727"/>
                    <a:pt x="227932" y="182980"/>
                    <a:pt x="227932" y="182980"/>
                  </a:cubicBezTo>
                  <a:cubicBezTo>
                    <a:pt x="229268" y="185487"/>
                    <a:pt x="229268" y="186740"/>
                    <a:pt x="230605" y="189247"/>
                  </a:cubicBezTo>
                  <a:cubicBezTo>
                    <a:pt x="230605" y="190500"/>
                    <a:pt x="231942" y="190500"/>
                    <a:pt x="233279" y="189247"/>
                  </a:cubicBezTo>
                  <a:cubicBezTo>
                    <a:pt x="238626" y="186740"/>
                    <a:pt x="239963" y="181727"/>
                    <a:pt x="241300" y="176714"/>
                  </a:cubicBezTo>
                  <a:cubicBezTo>
                    <a:pt x="241300" y="171701"/>
                    <a:pt x="237290" y="167941"/>
                    <a:pt x="233279" y="166687"/>
                  </a:cubicBezTo>
                  <a:cubicBezTo>
                    <a:pt x="233279" y="166687"/>
                    <a:pt x="231942" y="166687"/>
                    <a:pt x="231942" y="166687"/>
                  </a:cubicBezTo>
                  <a:close/>
                  <a:moveTo>
                    <a:pt x="173526" y="155277"/>
                  </a:moveTo>
                  <a:cubicBezTo>
                    <a:pt x="169680" y="159147"/>
                    <a:pt x="165833" y="161726"/>
                    <a:pt x="160704" y="165596"/>
                  </a:cubicBezTo>
                  <a:cubicBezTo>
                    <a:pt x="151729" y="172045"/>
                    <a:pt x="141471" y="178494"/>
                    <a:pt x="129931" y="183654"/>
                  </a:cubicBezTo>
                  <a:cubicBezTo>
                    <a:pt x="128649" y="184943"/>
                    <a:pt x="126085" y="186233"/>
                    <a:pt x="124802" y="187523"/>
                  </a:cubicBezTo>
                  <a:cubicBezTo>
                    <a:pt x="123520" y="188813"/>
                    <a:pt x="122238" y="188813"/>
                    <a:pt x="123520" y="190103"/>
                  </a:cubicBezTo>
                  <a:cubicBezTo>
                    <a:pt x="124802" y="191393"/>
                    <a:pt x="126085" y="192683"/>
                    <a:pt x="126085" y="193972"/>
                  </a:cubicBezTo>
                  <a:cubicBezTo>
                    <a:pt x="132496" y="203001"/>
                    <a:pt x="137625" y="212030"/>
                    <a:pt x="137625" y="222349"/>
                  </a:cubicBezTo>
                  <a:cubicBezTo>
                    <a:pt x="137625" y="226218"/>
                    <a:pt x="138907" y="230088"/>
                    <a:pt x="138907" y="233958"/>
                  </a:cubicBezTo>
                  <a:cubicBezTo>
                    <a:pt x="138907" y="235247"/>
                    <a:pt x="140189" y="235247"/>
                    <a:pt x="140189" y="236537"/>
                  </a:cubicBezTo>
                  <a:cubicBezTo>
                    <a:pt x="141471" y="235247"/>
                    <a:pt x="141471" y="235247"/>
                    <a:pt x="142753" y="235247"/>
                  </a:cubicBezTo>
                  <a:cubicBezTo>
                    <a:pt x="144036" y="231378"/>
                    <a:pt x="146600" y="228798"/>
                    <a:pt x="149164" y="226218"/>
                  </a:cubicBezTo>
                  <a:cubicBezTo>
                    <a:pt x="153011" y="222349"/>
                    <a:pt x="158140" y="217190"/>
                    <a:pt x="161987" y="212030"/>
                  </a:cubicBezTo>
                  <a:cubicBezTo>
                    <a:pt x="164551" y="208161"/>
                    <a:pt x="168398" y="205581"/>
                    <a:pt x="170962" y="201711"/>
                  </a:cubicBezTo>
                  <a:cubicBezTo>
                    <a:pt x="173526" y="199132"/>
                    <a:pt x="176091" y="196552"/>
                    <a:pt x="178655" y="193972"/>
                  </a:cubicBezTo>
                  <a:cubicBezTo>
                    <a:pt x="181220" y="191393"/>
                    <a:pt x="183784" y="187523"/>
                    <a:pt x="186349" y="186233"/>
                  </a:cubicBezTo>
                  <a:cubicBezTo>
                    <a:pt x="187631" y="186233"/>
                    <a:pt x="187631" y="184943"/>
                    <a:pt x="188913" y="183654"/>
                  </a:cubicBezTo>
                  <a:cubicBezTo>
                    <a:pt x="188913" y="183654"/>
                    <a:pt x="188913" y="182364"/>
                    <a:pt x="187631" y="182364"/>
                  </a:cubicBezTo>
                  <a:cubicBezTo>
                    <a:pt x="185066" y="174625"/>
                    <a:pt x="182502" y="166886"/>
                    <a:pt x="179937" y="159147"/>
                  </a:cubicBezTo>
                  <a:cubicBezTo>
                    <a:pt x="178655" y="157857"/>
                    <a:pt x="178655" y="157857"/>
                    <a:pt x="177373" y="156567"/>
                  </a:cubicBezTo>
                  <a:cubicBezTo>
                    <a:pt x="176091" y="153987"/>
                    <a:pt x="174809" y="153987"/>
                    <a:pt x="173526" y="155277"/>
                  </a:cubicBezTo>
                  <a:close/>
                  <a:moveTo>
                    <a:pt x="196118" y="139382"/>
                  </a:moveTo>
                  <a:cubicBezTo>
                    <a:pt x="192088" y="140652"/>
                    <a:pt x="192088" y="143192"/>
                    <a:pt x="193431" y="145732"/>
                  </a:cubicBezTo>
                  <a:cubicBezTo>
                    <a:pt x="197461" y="150812"/>
                    <a:pt x="200148" y="155892"/>
                    <a:pt x="204178" y="160972"/>
                  </a:cubicBezTo>
                  <a:cubicBezTo>
                    <a:pt x="204178" y="162242"/>
                    <a:pt x="205521" y="163512"/>
                    <a:pt x="205521" y="163512"/>
                  </a:cubicBezTo>
                  <a:cubicBezTo>
                    <a:pt x="205521" y="163512"/>
                    <a:pt x="206864" y="163512"/>
                    <a:pt x="206864" y="163512"/>
                  </a:cubicBezTo>
                  <a:cubicBezTo>
                    <a:pt x="208208" y="162242"/>
                    <a:pt x="208208" y="162242"/>
                    <a:pt x="209551" y="160972"/>
                  </a:cubicBezTo>
                  <a:cubicBezTo>
                    <a:pt x="208208" y="159702"/>
                    <a:pt x="208208" y="158432"/>
                    <a:pt x="208208" y="157162"/>
                  </a:cubicBezTo>
                  <a:cubicBezTo>
                    <a:pt x="206864" y="149542"/>
                    <a:pt x="201491" y="144462"/>
                    <a:pt x="197461" y="139382"/>
                  </a:cubicBezTo>
                  <a:cubicBezTo>
                    <a:pt x="197461" y="138112"/>
                    <a:pt x="196118" y="138112"/>
                    <a:pt x="196118" y="139382"/>
                  </a:cubicBezTo>
                  <a:close/>
                  <a:moveTo>
                    <a:pt x="204470" y="131762"/>
                  </a:moveTo>
                  <a:cubicBezTo>
                    <a:pt x="203200" y="131762"/>
                    <a:pt x="203200" y="132896"/>
                    <a:pt x="203200" y="132896"/>
                  </a:cubicBezTo>
                  <a:cubicBezTo>
                    <a:pt x="204470" y="134030"/>
                    <a:pt x="205740" y="135164"/>
                    <a:pt x="207010" y="135164"/>
                  </a:cubicBezTo>
                  <a:cubicBezTo>
                    <a:pt x="208280" y="134030"/>
                    <a:pt x="207010" y="132896"/>
                    <a:pt x="205740" y="131762"/>
                  </a:cubicBezTo>
                  <a:cubicBezTo>
                    <a:pt x="205740" y="131762"/>
                    <a:pt x="204470" y="131762"/>
                    <a:pt x="204470" y="131762"/>
                  </a:cubicBezTo>
                  <a:close/>
                  <a:moveTo>
                    <a:pt x="138936" y="117474"/>
                  </a:moveTo>
                  <a:cubicBezTo>
                    <a:pt x="137643" y="117474"/>
                    <a:pt x="137643" y="118784"/>
                    <a:pt x="136349" y="118784"/>
                  </a:cubicBezTo>
                  <a:cubicBezTo>
                    <a:pt x="132469" y="121403"/>
                    <a:pt x="129881" y="124023"/>
                    <a:pt x="126001" y="126642"/>
                  </a:cubicBezTo>
                  <a:cubicBezTo>
                    <a:pt x="104011" y="142358"/>
                    <a:pt x="82021" y="156765"/>
                    <a:pt x="60031" y="172481"/>
                  </a:cubicBezTo>
                  <a:cubicBezTo>
                    <a:pt x="60031" y="172481"/>
                    <a:pt x="58738" y="173791"/>
                    <a:pt x="58738" y="173791"/>
                  </a:cubicBezTo>
                  <a:cubicBezTo>
                    <a:pt x="58738" y="173791"/>
                    <a:pt x="60031" y="173791"/>
                    <a:pt x="60031" y="173791"/>
                  </a:cubicBezTo>
                  <a:cubicBezTo>
                    <a:pt x="61325" y="173791"/>
                    <a:pt x="62619" y="173791"/>
                    <a:pt x="63912" y="173791"/>
                  </a:cubicBezTo>
                  <a:cubicBezTo>
                    <a:pt x="70380" y="173791"/>
                    <a:pt x="75554" y="177720"/>
                    <a:pt x="78141" y="182959"/>
                  </a:cubicBezTo>
                  <a:cubicBezTo>
                    <a:pt x="79434" y="184268"/>
                    <a:pt x="80728" y="186888"/>
                    <a:pt x="82021" y="188197"/>
                  </a:cubicBezTo>
                  <a:cubicBezTo>
                    <a:pt x="88489" y="196055"/>
                    <a:pt x="92369" y="205223"/>
                    <a:pt x="94956" y="214391"/>
                  </a:cubicBezTo>
                  <a:cubicBezTo>
                    <a:pt x="94956" y="217010"/>
                    <a:pt x="94956" y="219630"/>
                    <a:pt x="96250" y="222249"/>
                  </a:cubicBezTo>
                  <a:cubicBezTo>
                    <a:pt x="100131" y="222249"/>
                    <a:pt x="101424" y="218320"/>
                    <a:pt x="102718" y="217010"/>
                  </a:cubicBezTo>
                  <a:cubicBezTo>
                    <a:pt x="105305" y="214391"/>
                    <a:pt x="107892" y="211772"/>
                    <a:pt x="109185" y="209152"/>
                  </a:cubicBezTo>
                  <a:cubicBezTo>
                    <a:pt x="111772" y="207843"/>
                    <a:pt x="111772" y="206533"/>
                    <a:pt x="110479" y="205223"/>
                  </a:cubicBezTo>
                  <a:cubicBezTo>
                    <a:pt x="106598" y="199985"/>
                    <a:pt x="102718" y="194746"/>
                    <a:pt x="97544" y="192126"/>
                  </a:cubicBezTo>
                  <a:cubicBezTo>
                    <a:pt x="96250" y="190817"/>
                    <a:pt x="96250" y="189507"/>
                    <a:pt x="96250" y="188197"/>
                  </a:cubicBezTo>
                  <a:cubicBezTo>
                    <a:pt x="97544" y="184268"/>
                    <a:pt x="98837" y="181649"/>
                    <a:pt x="102718" y="180339"/>
                  </a:cubicBezTo>
                  <a:cubicBezTo>
                    <a:pt x="107892" y="179030"/>
                    <a:pt x="111772" y="176410"/>
                    <a:pt x="115653" y="175100"/>
                  </a:cubicBezTo>
                  <a:cubicBezTo>
                    <a:pt x="118240" y="173791"/>
                    <a:pt x="122120" y="172481"/>
                    <a:pt x="124707" y="169862"/>
                  </a:cubicBezTo>
                  <a:cubicBezTo>
                    <a:pt x="129881" y="167242"/>
                    <a:pt x="135056" y="163313"/>
                    <a:pt x="140230" y="160694"/>
                  </a:cubicBezTo>
                  <a:cubicBezTo>
                    <a:pt x="147991" y="154145"/>
                    <a:pt x="155752" y="148907"/>
                    <a:pt x="162219" y="141049"/>
                  </a:cubicBezTo>
                  <a:cubicBezTo>
                    <a:pt x="163513" y="139739"/>
                    <a:pt x="163513" y="139739"/>
                    <a:pt x="163513" y="138429"/>
                  </a:cubicBezTo>
                  <a:cubicBezTo>
                    <a:pt x="155752" y="130571"/>
                    <a:pt x="147991" y="124023"/>
                    <a:pt x="140230" y="118784"/>
                  </a:cubicBezTo>
                  <a:cubicBezTo>
                    <a:pt x="140230" y="117474"/>
                    <a:pt x="138936" y="117474"/>
                    <a:pt x="138936" y="117474"/>
                  </a:cubicBezTo>
                  <a:close/>
                  <a:moveTo>
                    <a:pt x="219220" y="115887"/>
                  </a:moveTo>
                  <a:cubicBezTo>
                    <a:pt x="216622" y="117186"/>
                    <a:pt x="214024" y="118485"/>
                    <a:pt x="212725" y="122382"/>
                  </a:cubicBezTo>
                  <a:cubicBezTo>
                    <a:pt x="212725" y="123680"/>
                    <a:pt x="215323" y="124979"/>
                    <a:pt x="215323" y="126278"/>
                  </a:cubicBezTo>
                  <a:cubicBezTo>
                    <a:pt x="216622" y="128876"/>
                    <a:pt x="219220" y="131474"/>
                    <a:pt x="220518" y="134071"/>
                  </a:cubicBezTo>
                  <a:cubicBezTo>
                    <a:pt x="221817" y="136669"/>
                    <a:pt x="223116" y="140566"/>
                    <a:pt x="224415" y="143163"/>
                  </a:cubicBezTo>
                  <a:cubicBezTo>
                    <a:pt x="224415" y="143163"/>
                    <a:pt x="225714" y="144462"/>
                    <a:pt x="225714" y="144462"/>
                  </a:cubicBezTo>
                  <a:cubicBezTo>
                    <a:pt x="225714" y="143163"/>
                    <a:pt x="225714" y="143163"/>
                    <a:pt x="227013" y="141865"/>
                  </a:cubicBezTo>
                  <a:cubicBezTo>
                    <a:pt x="225714" y="134071"/>
                    <a:pt x="224415" y="124979"/>
                    <a:pt x="221817" y="117186"/>
                  </a:cubicBezTo>
                  <a:cubicBezTo>
                    <a:pt x="220518" y="117186"/>
                    <a:pt x="220518" y="115887"/>
                    <a:pt x="220518" y="115887"/>
                  </a:cubicBezTo>
                  <a:cubicBezTo>
                    <a:pt x="220518" y="115887"/>
                    <a:pt x="219220" y="115887"/>
                    <a:pt x="219220" y="115887"/>
                  </a:cubicBezTo>
                  <a:close/>
                  <a:moveTo>
                    <a:pt x="206375" y="96837"/>
                  </a:moveTo>
                  <a:cubicBezTo>
                    <a:pt x="206375" y="96837"/>
                    <a:pt x="206375" y="98425"/>
                    <a:pt x="206375" y="98425"/>
                  </a:cubicBezTo>
                  <a:cubicBezTo>
                    <a:pt x="206375" y="100013"/>
                    <a:pt x="206375" y="100013"/>
                    <a:pt x="207169" y="101600"/>
                  </a:cubicBezTo>
                  <a:cubicBezTo>
                    <a:pt x="207169" y="101600"/>
                    <a:pt x="207169" y="101600"/>
                    <a:pt x="207963" y="101600"/>
                  </a:cubicBezTo>
                  <a:cubicBezTo>
                    <a:pt x="207963" y="101600"/>
                    <a:pt x="207963" y="101600"/>
                    <a:pt x="207963" y="100013"/>
                  </a:cubicBezTo>
                  <a:cubicBezTo>
                    <a:pt x="207963" y="100013"/>
                    <a:pt x="207963" y="98425"/>
                    <a:pt x="207169" y="98425"/>
                  </a:cubicBezTo>
                  <a:cubicBezTo>
                    <a:pt x="207169" y="96837"/>
                    <a:pt x="207169" y="96837"/>
                    <a:pt x="206375" y="96837"/>
                  </a:cubicBezTo>
                  <a:close/>
                  <a:moveTo>
                    <a:pt x="307146" y="28272"/>
                  </a:moveTo>
                  <a:cubicBezTo>
                    <a:pt x="305851" y="29557"/>
                    <a:pt x="304557" y="30843"/>
                    <a:pt x="303262" y="33413"/>
                  </a:cubicBezTo>
                  <a:cubicBezTo>
                    <a:pt x="290318" y="47549"/>
                    <a:pt x="276079" y="60400"/>
                    <a:pt x="261841" y="74537"/>
                  </a:cubicBezTo>
                  <a:cubicBezTo>
                    <a:pt x="252779" y="82247"/>
                    <a:pt x="245013" y="91243"/>
                    <a:pt x="235952" y="98954"/>
                  </a:cubicBezTo>
                  <a:cubicBezTo>
                    <a:pt x="233363" y="100239"/>
                    <a:pt x="233363" y="102809"/>
                    <a:pt x="234657" y="105380"/>
                  </a:cubicBezTo>
                  <a:cubicBezTo>
                    <a:pt x="238541" y="114375"/>
                    <a:pt x="242424" y="123371"/>
                    <a:pt x="243718" y="133652"/>
                  </a:cubicBezTo>
                  <a:cubicBezTo>
                    <a:pt x="243718" y="134937"/>
                    <a:pt x="245013" y="134937"/>
                    <a:pt x="246307" y="134937"/>
                  </a:cubicBezTo>
                  <a:cubicBezTo>
                    <a:pt x="247602" y="133652"/>
                    <a:pt x="248896" y="132367"/>
                    <a:pt x="250191" y="131082"/>
                  </a:cubicBezTo>
                  <a:cubicBezTo>
                    <a:pt x="264429" y="115660"/>
                    <a:pt x="281257" y="105380"/>
                    <a:pt x="300673" y="97669"/>
                  </a:cubicBezTo>
                  <a:cubicBezTo>
                    <a:pt x="304557" y="95099"/>
                    <a:pt x="308440" y="92528"/>
                    <a:pt x="313618" y="89958"/>
                  </a:cubicBezTo>
                  <a:cubicBezTo>
                    <a:pt x="316207" y="88673"/>
                    <a:pt x="317501" y="86103"/>
                    <a:pt x="317501" y="82247"/>
                  </a:cubicBezTo>
                  <a:cubicBezTo>
                    <a:pt x="317501" y="79677"/>
                    <a:pt x="317501" y="77107"/>
                    <a:pt x="317501" y="74537"/>
                  </a:cubicBezTo>
                  <a:cubicBezTo>
                    <a:pt x="317501" y="70681"/>
                    <a:pt x="317501" y="65541"/>
                    <a:pt x="316207" y="61685"/>
                  </a:cubicBezTo>
                  <a:cubicBezTo>
                    <a:pt x="314912" y="52690"/>
                    <a:pt x="313618" y="42409"/>
                    <a:pt x="311029" y="33413"/>
                  </a:cubicBezTo>
                  <a:cubicBezTo>
                    <a:pt x="311029" y="32128"/>
                    <a:pt x="311029" y="29557"/>
                    <a:pt x="309734" y="28272"/>
                  </a:cubicBezTo>
                  <a:cubicBezTo>
                    <a:pt x="309734" y="26987"/>
                    <a:pt x="308440" y="26987"/>
                    <a:pt x="307146" y="28272"/>
                  </a:cubicBezTo>
                  <a:close/>
                  <a:moveTo>
                    <a:pt x="228600" y="17173"/>
                  </a:moveTo>
                  <a:cubicBezTo>
                    <a:pt x="226020" y="15874"/>
                    <a:pt x="223441" y="18471"/>
                    <a:pt x="220861" y="22368"/>
                  </a:cubicBezTo>
                  <a:cubicBezTo>
                    <a:pt x="220861" y="24966"/>
                    <a:pt x="218281" y="26265"/>
                    <a:pt x="216991" y="27564"/>
                  </a:cubicBezTo>
                  <a:cubicBezTo>
                    <a:pt x="215702" y="30162"/>
                    <a:pt x="214412" y="31461"/>
                    <a:pt x="211832" y="34058"/>
                  </a:cubicBezTo>
                  <a:cubicBezTo>
                    <a:pt x="209252" y="39254"/>
                    <a:pt x="205383" y="45748"/>
                    <a:pt x="201813" y="50944"/>
                  </a:cubicBezTo>
                  <a:cubicBezTo>
                    <a:pt x="198934" y="56139"/>
                    <a:pt x="196354" y="60036"/>
                    <a:pt x="192484" y="63933"/>
                  </a:cubicBezTo>
                  <a:cubicBezTo>
                    <a:pt x="191194" y="65231"/>
                    <a:pt x="189905" y="66530"/>
                    <a:pt x="188615" y="67829"/>
                  </a:cubicBezTo>
                  <a:cubicBezTo>
                    <a:pt x="187325" y="69128"/>
                    <a:pt x="187325" y="70427"/>
                    <a:pt x="188615" y="70427"/>
                  </a:cubicBezTo>
                  <a:cubicBezTo>
                    <a:pt x="200223" y="74324"/>
                    <a:pt x="210542" y="78220"/>
                    <a:pt x="219571" y="86013"/>
                  </a:cubicBezTo>
                  <a:cubicBezTo>
                    <a:pt x="220861" y="87312"/>
                    <a:pt x="222151" y="87312"/>
                    <a:pt x="223441" y="86013"/>
                  </a:cubicBezTo>
                  <a:cubicBezTo>
                    <a:pt x="224730" y="86013"/>
                    <a:pt x="224730" y="86013"/>
                    <a:pt x="226020" y="84715"/>
                  </a:cubicBezTo>
                  <a:cubicBezTo>
                    <a:pt x="238919" y="71726"/>
                    <a:pt x="253107" y="58737"/>
                    <a:pt x="267295" y="45748"/>
                  </a:cubicBezTo>
                  <a:cubicBezTo>
                    <a:pt x="269875" y="43151"/>
                    <a:pt x="269875" y="43151"/>
                    <a:pt x="268585" y="39254"/>
                  </a:cubicBezTo>
                  <a:cubicBezTo>
                    <a:pt x="259556" y="26265"/>
                    <a:pt x="246658" y="19770"/>
                    <a:pt x="228600" y="17173"/>
                  </a:cubicBezTo>
                  <a:close/>
                  <a:moveTo>
                    <a:pt x="223344" y="0"/>
                  </a:moveTo>
                  <a:cubicBezTo>
                    <a:pt x="227217" y="1297"/>
                    <a:pt x="229799" y="1297"/>
                    <a:pt x="233672" y="1297"/>
                  </a:cubicBezTo>
                  <a:cubicBezTo>
                    <a:pt x="237545" y="1297"/>
                    <a:pt x="242709" y="2594"/>
                    <a:pt x="246582" y="3891"/>
                  </a:cubicBezTo>
                  <a:cubicBezTo>
                    <a:pt x="260783" y="9079"/>
                    <a:pt x="272402" y="16861"/>
                    <a:pt x="281439" y="27238"/>
                  </a:cubicBezTo>
                  <a:cubicBezTo>
                    <a:pt x="282730" y="28535"/>
                    <a:pt x="284021" y="28535"/>
                    <a:pt x="285312" y="27238"/>
                  </a:cubicBezTo>
                  <a:cubicBezTo>
                    <a:pt x="290476" y="22049"/>
                    <a:pt x="295640" y="16861"/>
                    <a:pt x="300804" y="11673"/>
                  </a:cubicBezTo>
                  <a:cubicBezTo>
                    <a:pt x="304677" y="7782"/>
                    <a:pt x="311132" y="7782"/>
                    <a:pt x="315005" y="12970"/>
                  </a:cubicBezTo>
                  <a:cubicBezTo>
                    <a:pt x="316296" y="15564"/>
                    <a:pt x="317587" y="18158"/>
                    <a:pt x="318878" y="22049"/>
                  </a:cubicBezTo>
                  <a:cubicBezTo>
                    <a:pt x="324042" y="37614"/>
                    <a:pt x="329206" y="54475"/>
                    <a:pt x="329206" y="71336"/>
                  </a:cubicBezTo>
                  <a:cubicBezTo>
                    <a:pt x="329206" y="72633"/>
                    <a:pt x="329206" y="73930"/>
                    <a:pt x="329206" y="75227"/>
                  </a:cubicBezTo>
                  <a:cubicBezTo>
                    <a:pt x="331788" y="79119"/>
                    <a:pt x="329206" y="84307"/>
                    <a:pt x="330497" y="89495"/>
                  </a:cubicBezTo>
                  <a:cubicBezTo>
                    <a:pt x="330497" y="93386"/>
                    <a:pt x="329206" y="97277"/>
                    <a:pt x="327915" y="101168"/>
                  </a:cubicBezTo>
                  <a:cubicBezTo>
                    <a:pt x="326624" y="102465"/>
                    <a:pt x="326624" y="102465"/>
                    <a:pt x="325333" y="103762"/>
                  </a:cubicBezTo>
                  <a:cubicBezTo>
                    <a:pt x="321460" y="103762"/>
                    <a:pt x="318878" y="107653"/>
                    <a:pt x="316296" y="108950"/>
                  </a:cubicBezTo>
                  <a:cubicBezTo>
                    <a:pt x="312423" y="111544"/>
                    <a:pt x="309841" y="112841"/>
                    <a:pt x="305968" y="114138"/>
                  </a:cubicBezTo>
                  <a:cubicBezTo>
                    <a:pt x="295640" y="116732"/>
                    <a:pt x="286603" y="120623"/>
                    <a:pt x="277566" y="127108"/>
                  </a:cubicBezTo>
                  <a:cubicBezTo>
                    <a:pt x="267238" y="134890"/>
                    <a:pt x="258201" y="143970"/>
                    <a:pt x="247873" y="151752"/>
                  </a:cubicBezTo>
                  <a:cubicBezTo>
                    <a:pt x="246582" y="153049"/>
                    <a:pt x="245291" y="154346"/>
                    <a:pt x="246582" y="155643"/>
                  </a:cubicBezTo>
                  <a:cubicBezTo>
                    <a:pt x="247873" y="156940"/>
                    <a:pt x="247873" y="158237"/>
                    <a:pt x="249164" y="158237"/>
                  </a:cubicBezTo>
                  <a:cubicBezTo>
                    <a:pt x="253037" y="163425"/>
                    <a:pt x="254328" y="169910"/>
                    <a:pt x="253037" y="175098"/>
                  </a:cubicBezTo>
                  <a:cubicBezTo>
                    <a:pt x="253037" y="178989"/>
                    <a:pt x="253037" y="182880"/>
                    <a:pt x="251746" y="186771"/>
                  </a:cubicBezTo>
                  <a:cubicBezTo>
                    <a:pt x="251746" y="190662"/>
                    <a:pt x="251746" y="194553"/>
                    <a:pt x="253037" y="197147"/>
                  </a:cubicBezTo>
                  <a:cubicBezTo>
                    <a:pt x="259492" y="206227"/>
                    <a:pt x="264656" y="215306"/>
                    <a:pt x="273693" y="223088"/>
                  </a:cubicBezTo>
                  <a:cubicBezTo>
                    <a:pt x="278857" y="229573"/>
                    <a:pt x="285312" y="236058"/>
                    <a:pt x="293058" y="239949"/>
                  </a:cubicBezTo>
                  <a:cubicBezTo>
                    <a:pt x="294349" y="241246"/>
                    <a:pt x="295640" y="242543"/>
                    <a:pt x="295640" y="242543"/>
                  </a:cubicBezTo>
                  <a:cubicBezTo>
                    <a:pt x="298222" y="245137"/>
                    <a:pt x="298222" y="247731"/>
                    <a:pt x="296931" y="250325"/>
                  </a:cubicBezTo>
                  <a:cubicBezTo>
                    <a:pt x="296931" y="251622"/>
                    <a:pt x="294349" y="252919"/>
                    <a:pt x="293058" y="252919"/>
                  </a:cubicBezTo>
                  <a:cubicBezTo>
                    <a:pt x="287894" y="252919"/>
                    <a:pt x="284021" y="252919"/>
                    <a:pt x="280148" y="254216"/>
                  </a:cubicBezTo>
                  <a:cubicBezTo>
                    <a:pt x="277566" y="254216"/>
                    <a:pt x="274984" y="252919"/>
                    <a:pt x="273693" y="255513"/>
                  </a:cubicBezTo>
                  <a:cubicBezTo>
                    <a:pt x="273693" y="256810"/>
                    <a:pt x="274984" y="259404"/>
                    <a:pt x="274984" y="260702"/>
                  </a:cubicBezTo>
                  <a:cubicBezTo>
                    <a:pt x="274984" y="265890"/>
                    <a:pt x="272402" y="269781"/>
                    <a:pt x="265947" y="268484"/>
                  </a:cubicBezTo>
                  <a:cubicBezTo>
                    <a:pt x="265947" y="268484"/>
                    <a:pt x="264656" y="268484"/>
                    <a:pt x="263365" y="268484"/>
                  </a:cubicBezTo>
                  <a:cubicBezTo>
                    <a:pt x="263365" y="269781"/>
                    <a:pt x="262074" y="269781"/>
                    <a:pt x="262074" y="269781"/>
                  </a:cubicBezTo>
                  <a:cubicBezTo>
                    <a:pt x="263365" y="271078"/>
                    <a:pt x="264656" y="272375"/>
                    <a:pt x="264656" y="273672"/>
                  </a:cubicBezTo>
                  <a:cubicBezTo>
                    <a:pt x="267238" y="277563"/>
                    <a:pt x="267238" y="280157"/>
                    <a:pt x="265947" y="284048"/>
                  </a:cubicBezTo>
                  <a:cubicBezTo>
                    <a:pt x="263365" y="287939"/>
                    <a:pt x="259492" y="290533"/>
                    <a:pt x="255619" y="287939"/>
                  </a:cubicBezTo>
                  <a:cubicBezTo>
                    <a:pt x="251746" y="286642"/>
                    <a:pt x="247873" y="284048"/>
                    <a:pt x="244000" y="281454"/>
                  </a:cubicBezTo>
                  <a:cubicBezTo>
                    <a:pt x="242709" y="281454"/>
                    <a:pt x="241418" y="280157"/>
                    <a:pt x="240127" y="280157"/>
                  </a:cubicBezTo>
                  <a:cubicBezTo>
                    <a:pt x="240127" y="280157"/>
                    <a:pt x="238836" y="281454"/>
                    <a:pt x="238836" y="281454"/>
                  </a:cubicBezTo>
                  <a:cubicBezTo>
                    <a:pt x="238836" y="282751"/>
                    <a:pt x="238836" y="282751"/>
                    <a:pt x="238836" y="284048"/>
                  </a:cubicBezTo>
                  <a:cubicBezTo>
                    <a:pt x="238836" y="289236"/>
                    <a:pt x="238836" y="293127"/>
                    <a:pt x="238836" y="298315"/>
                  </a:cubicBezTo>
                  <a:cubicBezTo>
                    <a:pt x="238836" y="302206"/>
                    <a:pt x="236254" y="303503"/>
                    <a:pt x="232381" y="304800"/>
                  </a:cubicBezTo>
                  <a:cubicBezTo>
                    <a:pt x="231090" y="304800"/>
                    <a:pt x="228508" y="304800"/>
                    <a:pt x="227217" y="304800"/>
                  </a:cubicBezTo>
                  <a:cubicBezTo>
                    <a:pt x="225926" y="304800"/>
                    <a:pt x="224635" y="304800"/>
                    <a:pt x="223344" y="303503"/>
                  </a:cubicBezTo>
                  <a:cubicBezTo>
                    <a:pt x="219471" y="298315"/>
                    <a:pt x="214307" y="295721"/>
                    <a:pt x="211725" y="289236"/>
                  </a:cubicBezTo>
                  <a:cubicBezTo>
                    <a:pt x="206561" y="281454"/>
                    <a:pt x="202688" y="273672"/>
                    <a:pt x="202688" y="263296"/>
                  </a:cubicBezTo>
                  <a:cubicBezTo>
                    <a:pt x="202688" y="249028"/>
                    <a:pt x="203979" y="233464"/>
                    <a:pt x="209143" y="219197"/>
                  </a:cubicBezTo>
                  <a:cubicBezTo>
                    <a:pt x="209143" y="216603"/>
                    <a:pt x="210434" y="215306"/>
                    <a:pt x="210434" y="214009"/>
                  </a:cubicBezTo>
                  <a:cubicBezTo>
                    <a:pt x="211725" y="211415"/>
                    <a:pt x="210434" y="210118"/>
                    <a:pt x="209143" y="208821"/>
                  </a:cubicBezTo>
                  <a:cubicBezTo>
                    <a:pt x="203979" y="207524"/>
                    <a:pt x="201397" y="206227"/>
                    <a:pt x="198815" y="202336"/>
                  </a:cubicBezTo>
                  <a:cubicBezTo>
                    <a:pt x="197524" y="201039"/>
                    <a:pt x="196233" y="199742"/>
                    <a:pt x="193651" y="201039"/>
                  </a:cubicBezTo>
                  <a:cubicBezTo>
                    <a:pt x="182032" y="210118"/>
                    <a:pt x="171703" y="219197"/>
                    <a:pt x="162666" y="230870"/>
                  </a:cubicBezTo>
                  <a:cubicBezTo>
                    <a:pt x="158793" y="237355"/>
                    <a:pt x="153629" y="243840"/>
                    <a:pt x="148465" y="249028"/>
                  </a:cubicBezTo>
                  <a:cubicBezTo>
                    <a:pt x="140719" y="255513"/>
                    <a:pt x="134264" y="263296"/>
                    <a:pt x="127809" y="269781"/>
                  </a:cubicBezTo>
                  <a:cubicBezTo>
                    <a:pt x="127809" y="271078"/>
                    <a:pt x="126518" y="272375"/>
                    <a:pt x="126518" y="272375"/>
                  </a:cubicBezTo>
                  <a:cubicBezTo>
                    <a:pt x="117481" y="278860"/>
                    <a:pt x="109735" y="287939"/>
                    <a:pt x="100698" y="294424"/>
                  </a:cubicBezTo>
                  <a:cubicBezTo>
                    <a:pt x="99407" y="295721"/>
                    <a:pt x="98116" y="297018"/>
                    <a:pt x="96825" y="297018"/>
                  </a:cubicBezTo>
                  <a:cubicBezTo>
                    <a:pt x="90370" y="302206"/>
                    <a:pt x="81333" y="303503"/>
                    <a:pt x="72296" y="303503"/>
                  </a:cubicBezTo>
                  <a:cubicBezTo>
                    <a:pt x="65841" y="303503"/>
                    <a:pt x="60677" y="302206"/>
                    <a:pt x="54222" y="300909"/>
                  </a:cubicBezTo>
                  <a:cubicBezTo>
                    <a:pt x="50349" y="300909"/>
                    <a:pt x="47767" y="299612"/>
                    <a:pt x="45185" y="298315"/>
                  </a:cubicBezTo>
                  <a:cubicBezTo>
                    <a:pt x="33566" y="291830"/>
                    <a:pt x="23238" y="284048"/>
                    <a:pt x="14201" y="273672"/>
                  </a:cubicBezTo>
                  <a:cubicBezTo>
                    <a:pt x="11619" y="269781"/>
                    <a:pt x="9037" y="265890"/>
                    <a:pt x="6455" y="260702"/>
                  </a:cubicBezTo>
                  <a:cubicBezTo>
                    <a:pt x="3873" y="252919"/>
                    <a:pt x="2582" y="245137"/>
                    <a:pt x="0" y="238652"/>
                  </a:cubicBezTo>
                  <a:cubicBezTo>
                    <a:pt x="0" y="237355"/>
                    <a:pt x="0" y="236058"/>
                    <a:pt x="0" y="236058"/>
                  </a:cubicBezTo>
                  <a:cubicBezTo>
                    <a:pt x="0" y="224385"/>
                    <a:pt x="1291" y="212712"/>
                    <a:pt x="5164" y="202336"/>
                  </a:cubicBezTo>
                  <a:cubicBezTo>
                    <a:pt x="7746" y="197147"/>
                    <a:pt x="11619" y="191959"/>
                    <a:pt x="16783" y="188068"/>
                  </a:cubicBezTo>
                  <a:cubicBezTo>
                    <a:pt x="19365" y="185474"/>
                    <a:pt x="21947" y="182880"/>
                    <a:pt x="24529" y="180286"/>
                  </a:cubicBezTo>
                  <a:cubicBezTo>
                    <a:pt x="25820" y="178989"/>
                    <a:pt x="28402" y="177692"/>
                    <a:pt x="29693" y="176395"/>
                  </a:cubicBezTo>
                  <a:cubicBezTo>
                    <a:pt x="32275" y="175098"/>
                    <a:pt x="34857" y="175098"/>
                    <a:pt x="37439" y="172504"/>
                  </a:cubicBezTo>
                  <a:cubicBezTo>
                    <a:pt x="60677" y="153049"/>
                    <a:pt x="86497" y="134890"/>
                    <a:pt x="112317" y="118029"/>
                  </a:cubicBezTo>
                  <a:cubicBezTo>
                    <a:pt x="121354" y="111544"/>
                    <a:pt x="130391" y="105059"/>
                    <a:pt x="138137" y="95980"/>
                  </a:cubicBezTo>
                  <a:cubicBezTo>
                    <a:pt x="143301" y="90792"/>
                    <a:pt x="148465" y="86901"/>
                    <a:pt x="153629" y="81713"/>
                  </a:cubicBezTo>
                  <a:cubicBezTo>
                    <a:pt x="160084" y="75227"/>
                    <a:pt x="165248" y="70039"/>
                    <a:pt x="171703" y="63554"/>
                  </a:cubicBezTo>
                  <a:cubicBezTo>
                    <a:pt x="175576" y="59663"/>
                    <a:pt x="178158" y="55772"/>
                    <a:pt x="182032" y="51881"/>
                  </a:cubicBezTo>
                  <a:cubicBezTo>
                    <a:pt x="184614" y="49287"/>
                    <a:pt x="185905" y="46693"/>
                    <a:pt x="187196" y="44099"/>
                  </a:cubicBezTo>
                  <a:cubicBezTo>
                    <a:pt x="193651" y="35020"/>
                    <a:pt x="198815" y="25940"/>
                    <a:pt x="205270" y="16861"/>
                  </a:cubicBezTo>
                  <a:cubicBezTo>
                    <a:pt x="206561" y="14267"/>
                    <a:pt x="207852" y="11673"/>
                    <a:pt x="209143" y="9079"/>
                  </a:cubicBezTo>
                  <a:cubicBezTo>
                    <a:pt x="210434" y="6485"/>
                    <a:pt x="211725" y="3891"/>
                    <a:pt x="214307" y="2594"/>
                  </a:cubicBezTo>
                  <a:cubicBezTo>
                    <a:pt x="216889" y="0"/>
                    <a:pt x="219471" y="0"/>
                    <a:pt x="22334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矩形 38"/>
            <p:cNvSpPr/>
            <p:nvPr/>
          </p:nvSpPr>
          <p:spPr>
            <a:xfrm>
              <a:off x="5299396" y="3199622"/>
              <a:ext cx="159320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a:t>
              </a:r>
              <a:endParaRPr lang="zh-CN" altLang="en-US" sz="1400" dirty="0">
                <a:solidFill>
                  <a:schemeClr val="tx1">
                    <a:lumMod val="50000"/>
                    <a:lumOff val="50000"/>
                  </a:schemeClr>
                </a:solidFill>
              </a:endParaRPr>
            </a:p>
          </p:txBody>
        </p:sp>
      </p:grpSp>
      <p:grpSp>
        <p:nvGrpSpPr>
          <p:cNvPr id="16" name="组合 15"/>
          <p:cNvGrpSpPr/>
          <p:nvPr/>
        </p:nvGrpSpPr>
        <p:grpSpPr>
          <a:xfrm>
            <a:off x="7184170" y="2323148"/>
            <a:ext cx="1735457" cy="3020016"/>
            <a:chOff x="7184170" y="2323148"/>
            <a:chExt cx="1735457" cy="3020016"/>
          </a:xfrm>
        </p:grpSpPr>
        <p:sp>
          <p:nvSpPr>
            <p:cNvPr id="17" name="MH_Other_7"/>
            <p:cNvSpPr/>
            <p:nvPr>
              <p:custDataLst>
                <p:tags r:id="rId11"/>
              </p:custDataLst>
            </p:nvPr>
          </p:nvSpPr>
          <p:spPr>
            <a:xfrm>
              <a:off x="7857511" y="4818118"/>
              <a:ext cx="388775" cy="525046"/>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dirty="0">
                  <a:solidFill>
                    <a:srgbClr val="FFFFFF"/>
                  </a:solidFill>
                </a:rPr>
                <a:t>D</a:t>
              </a:r>
              <a:endParaRPr lang="zh-CN" altLang="en-US" dirty="0">
                <a:solidFill>
                  <a:srgbClr val="FFFFFF"/>
                </a:solidFill>
              </a:endParaRPr>
            </a:p>
          </p:txBody>
        </p:sp>
        <p:sp>
          <p:nvSpPr>
            <p:cNvPr id="18" name="MH_SubTitle_4"/>
            <p:cNvSpPr/>
            <p:nvPr>
              <p:custDataLst>
                <p:tags r:id="rId12"/>
              </p:custDataLst>
            </p:nvPr>
          </p:nvSpPr>
          <p:spPr>
            <a:xfrm>
              <a:off x="7184170" y="2323148"/>
              <a:ext cx="1735457" cy="2494970"/>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bodyPr>
            <a:lstStyle/>
            <a:p>
              <a:pPr algn="ctr">
                <a:defRPr/>
              </a:pPr>
              <a:endParaRPr lang="zh-CN" altLang="en-US" dirty="0">
                <a:solidFill>
                  <a:schemeClr val="accent1"/>
                </a:solidFill>
              </a:endParaRPr>
            </a:p>
          </p:txBody>
        </p:sp>
        <p:sp>
          <p:nvSpPr>
            <p:cNvPr id="19" name="MH_Other_8"/>
            <p:cNvSpPr/>
            <p:nvPr>
              <p:custDataLst>
                <p:tags r:id="rId13"/>
              </p:custDataLst>
            </p:nvPr>
          </p:nvSpPr>
          <p:spPr>
            <a:xfrm>
              <a:off x="7354507" y="4657797"/>
              <a:ext cx="1394779" cy="16031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5" name="椭圆 32"/>
            <p:cNvSpPr/>
            <p:nvPr/>
          </p:nvSpPr>
          <p:spPr>
            <a:xfrm>
              <a:off x="7828160" y="2627943"/>
              <a:ext cx="447472" cy="338735"/>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矩形 39"/>
            <p:cNvSpPr/>
            <p:nvPr/>
          </p:nvSpPr>
          <p:spPr>
            <a:xfrm>
              <a:off x="7255293" y="3199622"/>
              <a:ext cx="159320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a:t>
              </a:r>
              <a:endParaRPr lang="zh-CN" altLang="en-US" sz="1400" dirty="0">
                <a:solidFill>
                  <a:schemeClr val="tx1">
                    <a:lumMod val="50000"/>
                    <a:lumOff val="50000"/>
                  </a:schemeClr>
                </a:solidFill>
              </a:endParaRPr>
            </a:p>
          </p:txBody>
        </p:sp>
      </p:grpSp>
      <p:grpSp>
        <p:nvGrpSpPr>
          <p:cNvPr id="2048" name="组合 2047"/>
          <p:cNvGrpSpPr/>
          <p:nvPr/>
        </p:nvGrpSpPr>
        <p:grpSpPr>
          <a:xfrm>
            <a:off x="9140067" y="2323148"/>
            <a:ext cx="1735457" cy="3020016"/>
            <a:chOff x="9140067" y="2323148"/>
            <a:chExt cx="1735457" cy="3020016"/>
          </a:xfrm>
        </p:grpSpPr>
        <p:sp>
          <p:nvSpPr>
            <p:cNvPr id="21" name="MH_Other_9"/>
            <p:cNvSpPr/>
            <p:nvPr>
              <p:custDataLst>
                <p:tags r:id="rId14"/>
              </p:custDataLst>
            </p:nvPr>
          </p:nvSpPr>
          <p:spPr>
            <a:xfrm>
              <a:off x="9813408" y="4818118"/>
              <a:ext cx="388775" cy="525046"/>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dirty="0">
                  <a:solidFill>
                    <a:srgbClr val="FFFFFF"/>
                  </a:solidFill>
                </a:rPr>
                <a:t>E</a:t>
              </a:r>
              <a:endParaRPr lang="zh-CN" altLang="en-US" dirty="0">
                <a:solidFill>
                  <a:srgbClr val="FFFFFF"/>
                </a:solidFill>
              </a:endParaRPr>
            </a:p>
          </p:txBody>
        </p:sp>
        <p:sp>
          <p:nvSpPr>
            <p:cNvPr id="22" name="MH_SubTitle_5"/>
            <p:cNvSpPr/>
            <p:nvPr>
              <p:custDataLst>
                <p:tags r:id="rId15"/>
              </p:custDataLst>
            </p:nvPr>
          </p:nvSpPr>
          <p:spPr>
            <a:xfrm>
              <a:off x="9140067" y="2323148"/>
              <a:ext cx="1735457" cy="2494970"/>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bodyPr>
            <a:lstStyle/>
            <a:p>
              <a:pPr algn="ctr">
                <a:defRPr/>
              </a:pPr>
              <a:endParaRPr lang="zh-CN" altLang="en-US" dirty="0">
                <a:solidFill>
                  <a:schemeClr val="accent1"/>
                </a:solidFill>
              </a:endParaRPr>
            </a:p>
          </p:txBody>
        </p:sp>
        <p:sp>
          <p:nvSpPr>
            <p:cNvPr id="23" name="MH_Other_10"/>
            <p:cNvSpPr/>
            <p:nvPr>
              <p:custDataLst>
                <p:tags r:id="rId16"/>
              </p:custDataLst>
            </p:nvPr>
          </p:nvSpPr>
          <p:spPr>
            <a:xfrm>
              <a:off x="9310404" y="4657797"/>
              <a:ext cx="1394779" cy="16031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6" name="椭圆 33"/>
            <p:cNvSpPr/>
            <p:nvPr/>
          </p:nvSpPr>
          <p:spPr>
            <a:xfrm>
              <a:off x="9784428" y="2573575"/>
              <a:ext cx="446729" cy="447472"/>
            </a:xfrm>
            <a:custGeom>
              <a:avLst/>
              <a:gdLst>
                <a:gd name="connsiteX0" fmla="*/ 161233 w 328613"/>
                <a:gd name="connsiteY0" fmla="*/ 228600 h 329159"/>
                <a:gd name="connsiteX1" fmla="*/ 136525 w 328613"/>
                <a:gd name="connsiteY1" fmla="*/ 271780 h 329159"/>
                <a:gd name="connsiteX2" fmla="*/ 145628 w 328613"/>
                <a:gd name="connsiteY2" fmla="*/ 270510 h 329159"/>
                <a:gd name="connsiteX3" fmla="*/ 158632 w 328613"/>
                <a:gd name="connsiteY3" fmla="*/ 278130 h 329159"/>
                <a:gd name="connsiteX4" fmla="*/ 162533 w 328613"/>
                <a:gd name="connsiteY4" fmla="*/ 285750 h 329159"/>
                <a:gd name="connsiteX5" fmla="*/ 185940 w 328613"/>
                <a:gd name="connsiteY5" fmla="*/ 246380 h 329159"/>
                <a:gd name="connsiteX6" fmla="*/ 197644 w 328613"/>
                <a:gd name="connsiteY6" fmla="*/ 240030 h 329159"/>
                <a:gd name="connsiteX7" fmla="*/ 209348 w 328613"/>
                <a:gd name="connsiteY7" fmla="*/ 246380 h 329159"/>
                <a:gd name="connsiteX8" fmla="*/ 232755 w 328613"/>
                <a:gd name="connsiteY8" fmla="*/ 285750 h 329159"/>
                <a:gd name="connsiteX9" fmla="*/ 236656 w 328613"/>
                <a:gd name="connsiteY9" fmla="*/ 278130 h 329159"/>
                <a:gd name="connsiteX10" fmla="*/ 249660 w 328613"/>
                <a:gd name="connsiteY10" fmla="*/ 270510 h 329159"/>
                <a:gd name="connsiteX11" fmla="*/ 258763 w 328613"/>
                <a:gd name="connsiteY11" fmla="*/ 271780 h 329159"/>
                <a:gd name="connsiteX12" fmla="*/ 234055 w 328613"/>
                <a:gd name="connsiteY12" fmla="*/ 228600 h 329159"/>
                <a:gd name="connsiteX13" fmla="*/ 161233 w 328613"/>
                <a:gd name="connsiteY13" fmla="*/ 228600 h 329159"/>
                <a:gd name="connsiteX14" fmla="*/ 197645 w 328613"/>
                <a:gd name="connsiteY14" fmla="*/ 123825 h 329159"/>
                <a:gd name="connsiteX15" fmla="*/ 153988 w 328613"/>
                <a:gd name="connsiteY15" fmla="*/ 166688 h 329159"/>
                <a:gd name="connsiteX16" fmla="*/ 197645 w 328613"/>
                <a:gd name="connsiteY16" fmla="*/ 209551 h 329159"/>
                <a:gd name="connsiteX17" fmla="*/ 241302 w 328613"/>
                <a:gd name="connsiteY17" fmla="*/ 166688 h 329159"/>
                <a:gd name="connsiteX18" fmla="*/ 197645 w 328613"/>
                <a:gd name="connsiteY18" fmla="*/ 123825 h 329159"/>
                <a:gd name="connsiteX19" fmla="*/ 82540 w 328613"/>
                <a:gd name="connsiteY19" fmla="*/ 52388 h 329159"/>
                <a:gd name="connsiteX20" fmla="*/ 246074 w 328613"/>
                <a:gd name="connsiteY20" fmla="*/ 52388 h 329159"/>
                <a:gd name="connsiteX21" fmla="*/ 260351 w 328613"/>
                <a:gd name="connsiteY21" fmla="*/ 67356 h 329159"/>
                <a:gd name="connsiteX22" fmla="*/ 246074 w 328613"/>
                <a:gd name="connsiteY22" fmla="*/ 80963 h 329159"/>
                <a:gd name="connsiteX23" fmla="*/ 82540 w 328613"/>
                <a:gd name="connsiteY23" fmla="*/ 80963 h 329159"/>
                <a:gd name="connsiteX24" fmla="*/ 68263 w 328613"/>
                <a:gd name="connsiteY24" fmla="*/ 67356 h 329159"/>
                <a:gd name="connsiteX25" fmla="*/ 82540 w 328613"/>
                <a:gd name="connsiteY25" fmla="*/ 52388 h 329159"/>
                <a:gd name="connsiteX26" fmla="*/ 26988 w 328613"/>
                <a:gd name="connsiteY26" fmla="*/ 25400 h 329159"/>
                <a:gd name="connsiteX27" fmla="*/ 26988 w 328613"/>
                <a:gd name="connsiteY27" fmla="*/ 242888 h 329159"/>
                <a:gd name="connsiteX28" fmla="*/ 121557 w 328613"/>
                <a:gd name="connsiteY28" fmla="*/ 242888 h 329159"/>
                <a:gd name="connsiteX29" fmla="*/ 140989 w 328613"/>
                <a:gd name="connsiteY29" fmla="*/ 209229 h 329159"/>
                <a:gd name="connsiteX30" fmla="*/ 126739 w 328613"/>
                <a:gd name="connsiteY30" fmla="*/ 166509 h 329159"/>
                <a:gd name="connsiteX31" fmla="*/ 197989 w 328613"/>
                <a:gd name="connsiteY31" fmla="*/ 96602 h 329159"/>
                <a:gd name="connsiteX32" fmla="*/ 269239 w 328613"/>
                <a:gd name="connsiteY32" fmla="*/ 166509 h 329159"/>
                <a:gd name="connsiteX33" fmla="*/ 254989 w 328613"/>
                <a:gd name="connsiteY33" fmla="*/ 209229 h 329159"/>
                <a:gd name="connsiteX34" fmla="*/ 274421 w 328613"/>
                <a:gd name="connsiteY34" fmla="*/ 242888 h 329159"/>
                <a:gd name="connsiteX35" fmla="*/ 301626 w 328613"/>
                <a:gd name="connsiteY35" fmla="*/ 242888 h 329159"/>
                <a:gd name="connsiteX36" fmla="*/ 301626 w 328613"/>
                <a:gd name="connsiteY36" fmla="*/ 25400 h 329159"/>
                <a:gd name="connsiteX37" fmla="*/ 26988 w 328613"/>
                <a:gd name="connsiteY37" fmla="*/ 25400 h 329159"/>
                <a:gd name="connsiteX38" fmla="*/ 12937 w 328613"/>
                <a:gd name="connsiteY38" fmla="*/ 0 h 329159"/>
                <a:gd name="connsiteX39" fmla="*/ 315676 w 328613"/>
                <a:gd name="connsiteY39" fmla="*/ 0 h 329159"/>
                <a:gd name="connsiteX40" fmla="*/ 328613 w 328613"/>
                <a:gd name="connsiteY40" fmla="*/ 12949 h 329159"/>
                <a:gd name="connsiteX41" fmla="*/ 328613 w 328613"/>
                <a:gd name="connsiteY41" fmla="*/ 257686 h 329159"/>
                <a:gd name="connsiteX42" fmla="*/ 315676 w 328613"/>
                <a:gd name="connsiteY42" fmla="*/ 270635 h 329159"/>
                <a:gd name="connsiteX43" fmla="*/ 289800 w 328613"/>
                <a:gd name="connsiteY43" fmla="*/ 270635 h 329159"/>
                <a:gd name="connsiteX44" fmla="*/ 296269 w 328613"/>
                <a:gd name="connsiteY44" fmla="*/ 282289 h 329159"/>
                <a:gd name="connsiteX45" fmla="*/ 294975 w 328613"/>
                <a:gd name="connsiteY45" fmla="*/ 296533 h 329159"/>
                <a:gd name="connsiteX46" fmla="*/ 282038 w 328613"/>
                <a:gd name="connsiteY46" fmla="*/ 301712 h 329159"/>
                <a:gd name="connsiteX47" fmla="*/ 256163 w 328613"/>
                <a:gd name="connsiteY47" fmla="*/ 299123 h 329159"/>
                <a:gd name="connsiteX48" fmla="*/ 245813 w 328613"/>
                <a:gd name="connsiteY48" fmla="*/ 321136 h 329159"/>
                <a:gd name="connsiteX49" fmla="*/ 234169 w 328613"/>
                <a:gd name="connsiteY49" fmla="*/ 328905 h 329159"/>
                <a:gd name="connsiteX50" fmla="*/ 232875 w 328613"/>
                <a:gd name="connsiteY50" fmla="*/ 328905 h 329159"/>
                <a:gd name="connsiteX51" fmla="*/ 221232 w 328613"/>
                <a:gd name="connsiteY51" fmla="*/ 322431 h 329159"/>
                <a:gd name="connsiteX52" fmla="*/ 197944 w 328613"/>
                <a:gd name="connsiteY52" fmla="*/ 280994 h 329159"/>
                <a:gd name="connsiteX53" fmla="*/ 174657 w 328613"/>
                <a:gd name="connsiteY53" fmla="*/ 322431 h 329159"/>
                <a:gd name="connsiteX54" fmla="*/ 163013 w 328613"/>
                <a:gd name="connsiteY54" fmla="*/ 328905 h 329159"/>
                <a:gd name="connsiteX55" fmla="*/ 150075 w 328613"/>
                <a:gd name="connsiteY55" fmla="*/ 321136 h 329159"/>
                <a:gd name="connsiteX56" fmla="*/ 139725 w 328613"/>
                <a:gd name="connsiteY56" fmla="*/ 299123 h 329159"/>
                <a:gd name="connsiteX57" fmla="*/ 113850 w 328613"/>
                <a:gd name="connsiteY57" fmla="*/ 301712 h 329159"/>
                <a:gd name="connsiteX58" fmla="*/ 100913 w 328613"/>
                <a:gd name="connsiteY58" fmla="*/ 296533 h 329159"/>
                <a:gd name="connsiteX59" fmla="*/ 100913 w 328613"/>
                <a:gd name="connsiteY59" fmla="*/ 282289 h 329159"/>
                <a:gd name="connsiteX60" fmla="*/ 106088 w 328613"/>
                <a:gd name="connsiteY60" fmla="*/ 270635 h 329159"/>
                <a:gd name="connsiteX61" fmla="*/ 12937 w 328613"/>
                <a:gd name="connsiteY61" fmla="*/ 270635 h 329159"/>
                <a:gd name="connsiteX62" fmla="*/ 0 w 328613"/>
                <a:gd name="connsiteY62" fmla="*/ 257686 h 329159"/>
                <a:gd name="connsiteX63" fmla="*/ 0 w 328613"/>
                <a:gd name="connsiteY63" fmla="*/ 12949 h 329159"/>
                <a:gd name="connsiteX64" fmla="*/ 12937 w 328613"/>
                <a:gd name="connsiteY64" fmla="*/ 0 h 32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8613" h="329159">
                  <a:moveTo>
                    <a:pt x="161233" y="228600"/>
                  </a:moveTo>
                  <a:cubicBezTo>
                    <a:pt x="161233" y="228600"/>
                    <a:pt x="161233" y="228600"/>
                    <a:pt x="136525" y="271780"/>
                  </a:cubicBezTo>
                  <a:cubicBezTo>
                    <a:pt x="136525" y="271780"/>
                    <a:pt x="136525" y="271780"/>
                    <a:pt x="145628" y="270510"/>
                  </a:cubicBezTo>
                  <a:cubicBezTo>
                    <a:pt x="150829" y="270510"/>
                    <a:pt x="156031" y="273050"/>
                    <a:pt x="158632" y="278130"/>
                  </a:cubicBezTo>
                  <a:cubicBezTo>
                    <a:pt x="158632" y="278130"/>
                    <a:pt x="158632" y="278130"/>
                    <a:pt x="162533" y="285750"/>
                  </a:cubicBezTo>
                  <a:cubicBezTo>
                    <a:pt x="162533" y="285750"/>
                    <a:pt x="162533" y="285750"/>
                    <a:pt x="185940" y="246380"/>
                  </a:cubicBezTo>
                  <a:cubicBezTo>
                    <a:pt x="188541" y="242570"/>
                    <a:pt x="192442" y="240030"/>
                    <a:pt x="197644" y="240030"/>
                  </a:cubicBezTo>
                  <a:cubicBezTo>
                    <a:pt x="202846" y="240030"/>
                    <a:pt x="206747" y="242570"/>
                    <a:pt x="209348" y="246380"/>
                  </a:cubicBezTo>
                  <a:cubicBezTo>
                    <a:pt x="209348" y="246380"/>
                    <a:pt x="209348" y="246380"/>
                    <a:pt x="232755" y="285750"/>
                  </a:cubicBezTo>
                  <a:cubicBezTo>
                    <a:pt x="232755" y="285750"/>
                    <a:pt x="232755" y="285750"/>
                    <a:pt x="236656" y="278130"/>
                  </a:cubicBezTo>
                  <a:cubicBezTo>
                    <a:pt x="239257" y="273050"/>
                    <a:pt x="244459" y="270510"/>
                    <a:pt x="249660" y="270510"/>
                  </a:cubicBezTo>
                  <a:lnTo>
                    <a:pt x="258763" y="271780"/>
                  </a:lnTo>
                  <a:cubicBezTo>
                    <a:pt x="258763" y="271780"/>
                    <a:pt x="258763" y="271780"/>
                    <a:pt x="234055" y="228600"/>
                  </a:cubicBezTo>
                  <a:cubicBezTo>
                    <a:pt x="211948" y="241300"/>
                    <a:pt x="183340" y="241300"/>
                    <a:pt x="161233" y="228600"/>
                  </a:cubicBezTo>
                  <a:close/>
                  <a:moveTo>
                    <a:pt x="197645" y="123825"/>
                  </a:moveTo>
                  <a:cubicBezTo>
                    <a:pt x="173534" y="123825"/>
                    <a:pt x="153988" y="143015"/>
                    <a:pt x="153988" y="166688"/>
                  </a:cubicBezTo>
                  <a:cubicBezTo>
                    <a:pt x="153988" y="190361"/>
                    <a:pt x="173534" y="209551"/>
                    <a:pt x="197645" y="209551"/>
                  </a:cubicBezTo>
                  <a:cubicBezTo>
                    <a:pt x="221756" y="209551"/>
                    <a:pt x="241302" y="190361"/>
                    <a:pt x="241302" y="166688"/>
                  </a:cubicBezTo>
                  <a:cubicBezTo>
                    <a:pt x="241302" y="143015"/>
                    <a:pt x="221756" y="123825"/>
                    <a:pt x="197645" y="123825"/>
                  </a:cubicBezTo>
                  <a:close/>
                  <a:moveTo>
                    <a:pt x="82540" y="52388"/>
                  </a:moveTo>
                  <a:cubicBezTo>
                    <a:pt x="82540" y="52388"/>
                    <a:pt x="82540" y="52388"/>
                    <a:pt x="246074" y="52388"/>
                  </a:cubicBezTo>
                  <a:cubicBezTo>
                    <a:pt x="253862" y="52388"/>
                    <a:pt x="260351" y="59192"/>
                    <a:pt x="260351" y="67356"/>
                  </a:cubicBezTo>
                  <a:cubicBezTo>
                    <a:pt x="260351" y="74160"/>
                    <a:pt x="253862" y="80963"/>
                    <a:pt x="246074" y="80963"/>
                  </a:cubicBezTo>
                  <a:cubicBezTo>
                    <a:pt x="246074" y="80963"/>
                    <a:pt x="246074" y="80963"/>
                    <a:pt x="82540" y="80963"/>
                  </a:cubicBezTo>
                  <a:cubicBezTo>
                    <a:pt x="74752" y="80963"/>
                    <a:pt x="68263" y="74160"/>
                    <a:pt x="68263" y="67356"/>
                  </a:cubicBezTo>
                  <a:cubicBezTo>
                    <a:pt x="68263" y="59192"/>
                    <a:pt x="74752" y="52388"/>
                    <a:pt x="82540" y="52388"/>
                  </a:cubicBezTo>
                  <a:close/>
                  <a:moveTo>
                    <a:pt x="26988" y="25400"/>
                  </a:moveTo>
                  <a:cubicBezTo>
                    <a:pt x="26988" y="25400"/>
                    <a:pt x="26988" y="25400"/>
                    <a:pt x="26988" y="242888"/>
                  </a:cubicBezTo>
                  <a:cubicBezTo>
                    <a:pt x="26988" y="242888"/>
                    <a:pt x="26988" y="242888"/>
                    <a:pt x="121557" y="242888"/>
                  </a:cubicBezTo>
                  <a:cubicBezTo>
                    <a:pt x="121557" y="242888"/>
                    <a:pt x="121557" y="242888"/>
                    <a:pt x="140989" y="209229"/>
                  </a:cubicBezTo>
                  <a:cubicBezTo>
                    <a:pt x="131920" y="197578"/>
                    <a:pt x="126739" y="182043"/>
                    <a:pt x="126739" y="166509"/>
                  </a:cubicBezTo>
                  <a:cubicBezTo>
                    <a:pt x="126739" y="128966"/>
                    <a:pt x="159125" y="96602"/>
                    <a:pt x="197989" y="96602"/>
                  </a:cubicBezTo>
                  <a:cubicBezTo>
                    <a:pt x="236853" y="96602"/>
                    <a:pt x="269239" y="128966"/>
                    <a:pt x="269239" y="166509"/>
                  </a:cubicBezTo>
                  <a:cubicBezTo>
                    <a:pt x="269239" y="182043"/>
                    <a:pt x="264058" y="197578"/>
                    <a:pt x="254989" y="209229"/>
                  </a:cubicBezTo>
                  <a:cubicBezTo>
                    <a:pt x="254989" y="209229"/>
                    <a:pt x="254989" y="209229"/>
                    <a:pt x="274421" y="242888"/>
                  </a:cubicBezTo>
                  <a:cubicBezTo>
                    <a:pt x="274421" y="242888"/>
                    <a:pt x="274421" y="242888"/>
                    <a:pt x="301626" y="242888"/>
                  </a:cubicBezTo>
                  <a:cubicBezTo>
                    <a:pt x="301626" y="242888"/>
                    <a:pt x="301626" y="242888"/>
                    <a:pt x="301626" y="25400"/>
                  </a:cubicBezTo>
                  <a:cubicBezTo>
                    <a:pt x="301626" y="25400"/>
                    <a:pt x="301626" y="25400"/>
                    <a:pt x="26988" y="25400"/>
                  </a:cubicBezTo>
                  <a:close/>
                  <a:moveTo>
                    <a:pt x="12937" y="0"/>
                  </a:moveTo>
                  <a:cubicBezTo>
                    <a:pt x="12937" y="0"/>
                    <a:pt x="12937" y="0"/>
                    <a:pt x="315676" y="0"/>
                  </a:cubicBezTo>
                  <a:cubicBezTo>
                    <a:pt x="323438" y="0"/>
                    <a:pt x="328613" y="5179"/>
                    <a:pt x="328613" y="12949"/>
                  </a:cubicBezTo>
                  <a:cubicBezTo>
                    <a:pt x="328613" y="12949"/>
                    <a:pt x="328613" y="12949"/>
                    <a:pt x="328613" y="257686"/>
                  </a:cubicBezTo>
                  <a:cubicBezTo>
                    <a:pt x="328613" y="265455"/>
                    <a:pt x="323438" y="270635"/>
                    <a:pt x="315676" y="270635"/>
                  </a:cubicBezTo>
                  <a:cubicBezTo>
                    <a:pt x="315676" y="270635"/>
                    <a:pt x="315676" y="270635"/>
                    <a:pt x="289800" y="270635"/>
                  </a:cubicBezTo>
                  <a:cubicBezTo>
                    <a:pt x="289800" y="270635"/>
                    <a:pt x="289800" y="270635"/>
                    <a:pt x="296269" y="282289"/>
                  </a:cubicBezTo>
                  <a:cubicBezTo>
                    <a:pt x="297563" y="286174"/>
                    <a:pt x="297563" y="291353"/>
                    <a:pt x="294975" y="296533"/>
                  </a:cubicBezTo>
                  <a:cubicBezTo>
                    <a:pt x="292388" y="300417"/>
                    <a:pt x="287213" y="303007"/>
                    <a:pt x="282038" y="301712"/>
                  </a:cubicBezTo>
                  <a:cubicBezTo>
                    <a:pt x="282038" y="301712"/>
                    <a:pt x="282038" y="301712"/>
                    <a:pt x="256163" y="299123"/>
                  </a:cubicBezTo>
                  <a:cubicBezTo>
                    <a:pt x="256163" y="299123"/>
                    <a:pt x="256163" y="299123"/>
                    <a:pt x="245813" y="321136"/>
                  </a:cubicBezTo>
                  <a:cubicBezTo>
                    <a:pt x="243225" y="326316"/>
                    <a:pt x="239344" y="328905"/>
                    <a:pt x="234169" y="328905"/>
                  </a:cubicBezTo>
                  <a:cubicBezTo>
                    <a:pt x="234169" y="328905"/>
                    <a:pt x="234169" y="328905"/>
                    <a:pt x="232875" y="328905"/>
                  </a:cubicBezTo>
                  <a:cubicBezTo>
                    <a:pt x="227700" y="328905"/>
                    <a:pt x="223819" y="326316"/>
                    <a:pt x="221232" y="322431"/>
                  </a:cubicBezTo>
                  <a:cubicBezTo>
                    <a:pt x="221232" y="322431"/>
                    <a:pt x="221232" y="322431"/>
                    <a:pt x="197944" y="280994"/>
                  </a:cubicBezTo>
                  <a:cubicBezTo>
                    <a:pt x="197944" y="280994"/>
                    <a:pt x="197944" y="280994"/>
                    <a:pt x="174657" y="322431"/>
                  </a:cubicBezTo>
                  <a:cubicBezTo>
                    <a:pt x="172069" y="326316"/>
                    <a:pt x="168188" y="330200"/>
                    <a:pt x="163013" y="328905"/>
                  </a:cubicBezTo>
                  <a:cubicBezTo>
                    <a:pt x="157838" y="328905"/>
                    <a:pt x="152663" y="326316"/>
                    <a:pt x="150075" y="321136"/>
                  </a:cubicBezTo>
                  <a:cubicBezTo>
                    <a:pt x="150075" y="321136"/>
                    <a:pt x="150075" y="321136"/>
                    <a:pt x="139725" y="299123"/>
                  </a:cubicBezTo>
                  <a:cubicBezTo>
                    <a:pt x="139725" y="299123"/>
                    <a:pt x="139725" y="299123"/>
                    <a:pt x="113850" y="301712"/>
                  </a:cubicBezTo>
                  <a:cubicBezTo>
                    <a:pt x="108675" y="303007"/>
                    <a:pt x="103500" y="300417"/>
                    <a:pt x="100913" y="296533"/>
                  </a:cubicBezTo>
                  <a:cubicBezTo>
                    <a:pt x="98325" y="291353"/>
                    <a:pt x="98325" y="286174"/>
                    <a:pt x="100913" y="282289"/>
                  </a:cubicBezTo>
                  <a:cubicBezTo>
                    <a:pt x="100913" y="282289"/>
                    <a:pt x="100913" y="282289"/>
                    <a:pt x="106088" y="270635"/>
                  </a:cubicBezTo>
                  <a:cubicBezTo>
                    <a:pt x="106088" y="270635"/>
                    <a:pt x="106088" y="270635"/>
                    <a:pt x="12937" y="270635"/>
                  </a:cubicBezTo>
                  <a:cubicBezTo>
                    <a:pt x="5175" y="270635"/>
                    <a:pt x="0" y="265455"/>
                    <a:pt x="0" y="257686"/>
                  </a:cubicBezTo>
                  <a:cubicBezTo>
                    <a:pt x="0" y="257686"/>
                    <a:pt x="0" y="257686"/>
                    <a:pt x="0" y="12949"/>
                  </a:cubicBezTo>
                  <a:cubicBezTo>
                    <a:pt x="0" y="5179"/>
                    <a:pt x="5175" y="0"/>
                    <a:pt x="1293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矩形 40"/>
            <p:cNvSpPr/>
            <p:nvPr/>
          </p:nvSpPr>
          <p:spPr>
            <a:xfrm>
              <a:off x="9211190" y="3199622"/>
              <a:ext cx="159320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a:t>
              </a:r>
              <a:endParaRPr lang="zh-CN" altLang="en-US" sz="1400" dirty="0">
                <a:solidFill>
                  <a:schemeClr val="tx1">
                    <a:lumMod val="50000"/>
                    <a:lumOff val="50000"/>
                  </a:schemeClr>
                </a:solidFill>
              </a:endParaRPr>
            </a:p>
          </p:txBody>
        </p:sp>
      </p:grpSp>
    </p:spTree>
    <p:custDataLst>
      <p:tags r:id="rId17"/>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2048"/>
                                        </p:tgtEl>
                                        <p:attrNameLst>
                                          <p:attrName>style.visibility</p:attrName>
                                        </p:attrNameLst>
                                      </p:cBhvr>
                                      <p:to>
                                        <p:strVal val="visible"/>
                                      </p:to>
                                    </p:set>
                                    <p:anim calcmode="lin" valueType="num">
                                      <p:cBhvr additive="base">
                                        <p:cTn id="23" dur="750" fill="hold"/>
                                        <p:tgtEl>
                                          <p:spTgt spid="2048"/>
                                        </p:tgtEl>
                                        <p:attrNameLst>
                                          <p:attrName>ppt_x</p:attrName>
                                        </p:attrNameLst>
                                      </p:cBhvr>
                                      <p:tavLst>
                                        <p:tav tm="0">
                                          <p:val>
                                            <p:strVal val="#ppt_x"/>
                                          </p:val>
                                        </p:tav>
                                        <p:tav tm="100000">
                                          <p:val>
                                            <p:strVal val="#ppt_x"/>
                                          </p:val>
                                        </p:tav>
                                      </p:tavLst>
                                    </p:anim>
                                    <p:anim calcmode="lin" valueType="num">
                                      <p:cBhvr additive="base">
                                        <p:cTn id="24" dur="75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134872" y="2129665"/>
            <a:ext cx="1938132" cy="3319396"/>
            <a:chOff x="5327650" y="2693988"/>
            <a:chExt cx="1552575" cy="2659062"/>
          </a:xfrm>
        </p:grpSpPr>
        <p:sp>
          <p:nvSpPr>
            <p:cNvPr id="3" name="MH_Other_1"/>
            <p:cNvSpPr/>
            <p:nvPr>
              <p:custDataLst>
                <p:tags r:id="rId1"/>
              </p:custDataLst>
            </p:nvPr>
          </p:nvSpPr>
          <p:spPr>
            <a:xfrm>
              <a:off x="5708650" y="2693988"/>
              <a:ext cx="774700" cy="2659062"/>
            </a:xfrm>
            <a:custGeom>
              <a:avLst/>
              <a:gdLst>
                <a:gd name="connsiteX0" fmla="*/ 286341 w 572682"/>
                <a:gd name="connsiteY0" fmla="*/ 0 h 1963148"/>
                <a:gd name="connsiteX1" fmla="*/ 572682 w 572682"/>
                <a:gd name="connsiteY1" fmla="*/ 286341 h 1963148"/>
                <a:gd name="connsiteX2" fmla="*/ 488815 w 572682"/>
                <a:gd name="connsiteY2" fmla="*/ 488815 h 1963148"/>
                <a:gd name="connsiteX3" fmla="*/ 452012 w 572682"/>
                <a:gd name="connsiteY3" fmla="*/ 513628 h 1963148"/>
                <a:gd name="connsiteX4" fmla="*/ 452012 w 572682"/>
                <a:gd name="connsiteY4" fmla="*/ 1449520 h 1963148"/>
                <a:gd name="connsiteX5" fmla="*/ 488815 w 572682"/>
                <a:gd name="connsiteY5" fmla="*/ 1474333 h 1963148"/>
                <a:gd name="connsiteX6" fmla="*/ 572682 w 572682"/>
                <a:gd name="connsiteY6" fmla="*/ 1676807 h 1963148"/>
                <a:gd name="connsiteX7" fmla="*/ 286341 w 572682"/>
                <a:gd name="connsiteY7" fmla="*/ 1963148 h 1963148"/>
                <a:gd name="connsiteX8" fmla="*/ 0 w 572682"/>
                <a:gd name="connsiteY8" fmla="*/ 1676807 h 1963148"/>
                <a:gd name="connsiteX9" fmla="*/ 83868 w 572682"/>
                <a:gd name="connsiteY9" fmla="*/ 1474333 h 1963148"/>
                <a:gd name="connsiteX10" fmla="*/ 120669 w 572682"/>
                <a:gd name="connsiteY10" fmla="*/ 1449521 h 1963148"/>
                <a:gd name="connsiteX11" fmla="*/ 120669 w 572682"/>
                <a:gd name="connsiteY11" fmla="*/ 513627 h 1963148"/>
                <a:gd name="connsiteX12" fmla="*/ 83868 w 572682"/>
                <a:gd name="connsiteY12" fmla="*/ 488815 h 1963148"/>
                <a:gd name="connsiteX13" fmla="*/ 0 w 572682"/>
                <a:gd name="connsiteY13" fmla="*/ 286341 h 1963148"/>
                <a:gd name="connsiteX14" fmla="*/ 286341 w 572682"/>
                <a:gd name="connsiteY14" fmla="*/ 0 h 196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682" h="1963148">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834949"/>
                    <a:pt x="444483" y="1963148"/>
                    <a:pt x="286341" y="1963148"/>
                  </a:cubicBezTo>
                  <a:cubicBezTo>
                    <a:pt x="128199" y="1963148"/>
                    <a:pt x="0" y="1834949"/>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gradFill>
              <a:gsLst>
                <a:gs pos="0">
                  <a:schemeClr val="accent1"/>
                </a:gs>
                <a:gs pos="100000">
                  <a:schemeClr val="accent2"/>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 name="MH_Other_2"/>
            <p:cNvSpPr/>
            <p:nvPr>
              <p:custDataLst>
                <p:tags r:id="rId2"/>
              </p:custDataLst>
            </p:nvPr>
          </p:nvSpPr>
          <p:spPr>
            <a:xfrm>
              <a:off x="5842594" y="2827910"/>
              <a:ext cx="506815" cy="506815"/>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0" name="MH_Other_3"/>
            <p:cNvSpPr/>
            <p:nvPr>
              <p:custDataLst>
                <p:tags r:id="rId3"/>
              </p:custDataLst>
            </p:nvPr>
          </p:nvSpPr>
          <p:spPr>
            <a:xfrm>
              <a:off x="5842594" y="4711378"/>
              <a:ext cx="506815" cy="506815"/>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5" name="MH_Other_4"/>
            <p:cNvSpPr>
              <a:spLocks noChangeAspect="1"/>
            </p:cNvSpPr>
            <p:nvPr>
              <p:custDataLst>
                <p:tags r:id="rId4"/>
              </p:custDataLst>
            </p:nvPr>
          </p:nvSpPr>
          <p:spPr bwMode="auto">
            <a:xfrm>
              <a:off x="6575425" y="2978150"/>
              <a:ext cx="304800" cy="241300"/>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6" name="MH_Other_5"/>
            <p:cNvSpPr>
              <a:spLocks noChangeAspect="1"/>
            </p:cNvSpPr>
            <p:nvPr>
              <p:custDataLst>
                <p:tags r:id="rId5"/>
              </p:custDataLst>
            </p:nvPr>
          </p:nvSpPr>
          <p:spPr bwMode="auto">
            <a:xfrm flipH="1">
              <a:off x="5327650" y="4876800"/>
              <a:ext cx="304800" cy="241300"/>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12" name="组合 11"/>
          <p:cNvGrpSpPr/>
          <p:nvPr/>
        </p:nvGrpSpPr>
        <p:grpSpPr>
          <a:xfrm>
            <a:off x="0" y="114299"/>
            <a:ext cx="12192000" cy="932769"/>
            <a:chOff x="0" y="114299"/>
            <a:chExt cx="12192000" cy="932769"/>
          </a:xfrm>
        </p:grpSpPr>
        <p:sp>
          <p:nvSpPr>
            <p:cNvPr id="14" name="矩形 13"/>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6"/>
            <a:stretch>
              <a:fillRect/>
            </a:stretch>
          </p:blipFill>
          <p:spPr>
            <a:xfrm>
              <a:off x="4056711" y="114299"/>
              <a:ext cx="4078577" cy="932769"/>
            </a:xfrm>
            <a:prstGeom prst="rect">
              <a:avLst/>
            </a:prstGeom>
          </p:spPr>
        </p:pic>
      </p:grpSp>
      <p:sp>
        <p:nvSpPr>
          <p:cNvPr id="21" name="文本框 20"/>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22" name="组合 21"/>
          <p:cNvGrpSpPr/>
          <p:nvPr/>
        </p:nvGrpSpPr>
        <p:grpSpPr>
          <a:xfrm>
            <a:off x="7187945" y="2002904"/>
            <a:ext cx="3327636" cy="1220554"/>
            <a:chOff x="874713" y="3325188"/>
            <a:chExt cx="3327636" cy="1220554"/>
          </a:xfrm>
        </p:grpSpPr>
        <p:sp>
          <p:nvSpPr>
            <p:cNvPr id="23" name="矩形 22"/>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4" name="矩形 2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5" name="组合 24"/>
          <p:cNvGrpSpPr/>
          <p:nvPr/>
        </p:nvGrpSpPr>
        <p:grpSpPr>
          <a:xfrm>
            <a:off x="1723633" y="4363625"/>
            <a:ext cx="3327636" cy="1220554"/>
            <a:chOff x="874713" y="3325188"/>
            <a:chExt cx="3327636" cy="1220554"/>
          </a:xfrm>
        </p:grpSpPr>
        <p:sp>
          <p:nvSpPr>
            <p:cNvPr id="26" name="矩形 25"/>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7" name="矩形 26"/>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ustDataLst>
      <p:tags r:id="rId7"/>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MH_Other_1"/>
          <p:cNvSpPr/>
          <p:nvPr>
            <p:custDataLst>
              <p:tags r:id="rId1"/>
            </p:custDataLst>
          </p:nvPr>
        </p:nvSpPr>
        <p:spPr>
          <a:xfrm>
            <a:off x="6034089" y="5569744"/>
            <a:ext cx="911225" cy="5810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600">
              <a:solidFill>
                <a:srgbClr val="1885B0"/>
              </a:solidFill>
            </a:endParaRPr>
          </a:p>
        </p:txBody>
      </p:sp>
      <p:sp>
        <p:nvSpPr>
          <p:cNvPr id="33" name="MH_Other_2"/>
          <p:cNvSpPr/>
          <p:nvPr>
            <p:custDataLst>
              <p:tags r:id="rId2"/>
            </p:custDataLst>
          </p:nvPr>
        </p:nvSpPr>
        <p:spPr>
          <a:xfrm>
            <a:off x="3438525" y="4336255"/>
            <a:ext cx="971550" cy="596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chemeClr val="accent1"/>
                </a:solidFill>
              </a:rPr>
              <a:t>C</a:t>
            </a:r>
            <a:endParaRPr lang="zh-CN" altLang="en-US" sz="3600" dirty="0">
              <a:solidFill>
                <a:schemeClr val="accent1"/>
              </a:solidFill>
            </a:endParaRPr>
          </a:p>
        </p:txBody>
      </p:sp>
      <p:sp>
        <p:nvSpPr>
          <p:cNvPr id="25" name="MH_Other_3"/>
          <p:cNvSpPr/>
          <p:nvPr>
            <p:custDataLst>
              <p:tags r:id="rId3"/>
            </p:custDataLst>
          </p:nvPr>
        </p:nvSpPr>
        <p:spPr>
          <a:xfrm>
            <a:off x="4354514" y="1427956"/>
            <a:ext cx="2828925" cy="3895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MH_Other_4"/>
          <p:cNvSpPr/>
          <p:nvPr>
            <p:custDataLst>
              <p:tags r:id="rId4"/>
            </p:custDataLst>
          </p:nvPr>
        </p:nvSpPr>
        <p:spPr>
          <a:xfrm>
            <a:off x="6726238" y="2693194"/>
            <a:ext cx="971550" cy="10382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600" dirty="0">
                <a:solidFill>
                  <a:schemeClr val="accent2"/>
                </a:solidFill>
              </a:rPr>
              <a:t>B</a:t>
            </a:r>
            <a:endParaRPr lang="zh-CN" altLang="en-US" sz="3600" dirty="0">
              <a:solidFill>
                <a:schemeClr val="accent2"/>
              </a:solidFill>
            </a:endParaRPr>
          </a:p>
        </p:txBody>
      </p:sp>
      <p:sp>
        <p:nvSpPr>
          <p:cNvPr id="23" name="MH_Other_5"/>
          <p:cNvSpPr/>
          <p:nvPr>
            <p:custDataLst>
              <p:tags r:id="rId5"/>
            </p:custDataLst>
          </p:nvPr>
        </p:nvSpPr>
        <p:spPr>
          <a:xfrm>
            <a:off x="3649663" y="1570830"/>
            <a:ext cx="100965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chemeClr val="accent1"/>
                </a:solidFill>
              </a:rPr>
              <a:t>A</a:t>
            </a:r>
            <a:endParaRPr lang="zh-CN" altLang="en-US" sz="3600" dirty="0">
              <a:solidFill>
                <a:schemeClr val="accent1"/>
              </a:solidFill>
            </a:endParaRPr>
          </a:p>
        </p:txBody>
      </p:sp>
      <p:grpSp>
        <p:nvGrpSpPr>
          <p:cNvPr id="16" name="组合 15"/>
          <p:cNvGrpSpPr/>
          <p:nvPr/>
        </p:nvGrpSpPr>
        <p:grpSpPr>
          <a:xfrm>
            <a:off x="0" y="114299"/>
            <a:ext cx="12192000" cy="932769"/>
            <a:chOff x="0" y="114299"/>
            <a:chExt cx="12192000" cy="932769"/>
          </a:xfrm>
        </p:grpSpPr>
        <p:sp>
          <p:nvSpPr>
            <p:cNvPr id="17" name="矩形 16"/>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6"/>
            <a:stretch>
              <a:fillRect/>
            </a:stretch>
          </p:blipFill>
          <p:spPr>
            <a:xfrm>
              <a:off x="4056711" y="114299"/>
              <a:ext cx="4078577" cy="932769"/>
            </a:xfrm>
            <a:prstGeom prst="rect">
              <a:avLst/>
            </a:prstGeom>
          </p:spPr>
        </p:pic>
      </p:grpSp>
      <p:sp>
        <p:nvSpPr>
          <p:cNvPr id="22" name="文本框 21"/>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pic>
        <p:nvPicPr>
          <p:cNvPr id="7" name="图片占位符 6"/>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5156" b="5156"/>
          <a:stretch>
            <a:fillRect/>
          </a:stretch>
        </p:blipFill>
        <p:spPr>
          <a:xfrm>
            <a:off x="1370859" y="2239169"/>
            <a:ext cx="2731241" cy="1895475"/>
          </a:xfrm>
        </p:spPr>
      </p:pic>
      <p:pic>
        <p:nvPicPr>
          <p:cNvPr id="9" name="图片占位符 8"/>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t="2448" b="2448"/>
          <a:stretch>
            <a:fillRect/>
          </a:stretch>
        </p:blipFill>
        <p:spPr/>
      </p:pic>
      <p:pic>
        <p:nvPicPr>
          <p:cNvPr id="11" name="图片占位符 10"/>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l="8065" r="8065"/>
          <a:stretch>
            <a:fillRect/>
          </a:stretch>
        </p:blipFill>
        <p:spPr/>
      </p:pic>
      <p:sp>
        <p:nvSpPr>
          <p:cNvPr id="29" name="矩形 28"/>
          <p:cNvSpPr/>
          <p:nvPr/>
        </p:nvSpPr>
        <p:spPr>
          <a:xfrm>
            <a:off x="1237105" y="5017778"/>
            <a:ext cx="2572895"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34" name="矩形 33"/>
          <p:cNvSpPr/>
          <p:nvPr/>
        </p:nvSpPr>
        <p:spPr>
          <a:xfrm>
            <a:off x="4864102" y="1635483"/>
            <a:ext cx="216534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a:t>
            </a:r>
            <a:endParaRPr lang="zh-CN" altLang="en-US" sz="1400" dirty="0">
              <a:solidFill>
                <a:schemeClr val="bg1"/>
              </a:solidFill>
            </a:endParaRPr>
          </a:p>
        </p:txBody>
      </p:sp>
      <p:sp>
        <p:nvSpPr>
          <p:cNvPr id="35" name="矩形 34"/>
          <p:cNvSpPr/>
          <p:nvPr/>
        </p:nvSpPr>
        <p:spPr>
          <a:xfrm>
            <a:off x="4522790" y="2907607"/>
            <a:ext cx="2165348"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1"/>
                </a:solidFill>
              </a:rPr>
              <a:t>用户可以在投影仪或者计算机上进行演示</a:t>
            </a:r>
            <a:endParaRPr lang="zh-CN" altLang="en-US" sz="1400" dirty="0">
              <a:solidFill>
                <a:schemeClr val="bg1"/>
              </a:solidFill>
            </a:endParaRPr>
          </a:p>
        </p:txBody>
      </p:sp>
    </p:spTree>
    <p:custDataLst>
      <p:tags r:id="rId10"/>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2500"/>
                            </p:stCondLst>
                            <p:childTnLst>
                              <p:par>
                                <p:cTn id="47" presetID="14" presetClass="entr" presetSubtype="1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randombar(horizontal)">
                                      <p:cBhvr>
                                        <p:cTn id="49" dur="500"/>
                                        <p:tgtEl>
                                          <p:spTgt spid="34"/>
                                        </p:tgtEl>
                                      </p:cBhvr>
                                    </p:animEffect>
                                  </p:childTnLst>
                                </p:cTn>
                              </p:par>
                            </p:childTnLst>
                          </p:cTn>
                        </p:par>
                        <p:par>
                          <p:cTn id="50" fill="hold">
                            <p:stCondLst>
                              <p:cond delay="3000"/>
                            </p:stCondLst>
                            <p:childTnLst>
                              <p:par>
                                <p:cTn id="51" presetID="14" presetClass="entr" presetSubtype="1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randombar(horizontal)">
                                      <p:cBhvr>
                                        <p:cTn id="53" dur="500"/>
                                        <p:tgtEl>
                                          <p:spTgt spid="35"/>
                                        </p:tgtEl>
                                      </p:cBhvr>
                                    </p:animEffect>
                                  </p:childTnLst>
                                </p:cTn>
                              </p:par>
                            </p:childTnLst>
                          </p:cTn>
                        </p:par>
                        <p:par>
                          <p:cTn id="54" fill="hold">
                            <p:stCondLst>
                              <p:cond delay="3500"/>
                            </p:stCondLst>
                            <p:childTnLst>
                              <p:par>
                                <p:cTn id="55" presetID="14" presetClass="entr" presetSubtype="1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randombar(horizontal)">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25" grpId="0" animBg="1"/>
      <p:bldP spid="30" grpId="0" animBg="1"/>
      <p:bldP spid="23" grpId="0" animBg="1"/>
      <p:bldP spid="29"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MH_Other_1"/>
          <p:cNvCxnSpPr/>
          <p:nvPr>
            <p:custDataLst>
              <p:tags r:id="rId1"/>
            </p:custDataLst>
          </p:nvPr>
        </p:nvCxnSpPr>
        <p:spPr>
          <a:xfrm>
            <a:off x="6096794" y="2061387"/>
            <a:ext cx="0" cy="3178175"/>
          </a:xfrm>
          <a:prstGeom prst="line">
            <a:avLst/>
          </a:prstGeom>
          <a:ln>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0" y="114299"/>
            <a:ext cx="12192000" cy="932769"/>
            <a:chOff x="0" y="114299"/>
            <a:chExt cx="12192000" cy="932769"/>
          </a:xfrm>
        </p:grpSpPr>
        <p:sp>
          <p:nvSpPr>
            <p:cNvPr id="14" name="矩形 13"/>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a:stretch>
              <a:fillRect/>
            </a:stretch>
          </p:blipFill>
          <p:spPr>
            <a:xfrm>
              <a:off x="4056711" y="114299"/>
              <a:ext cx="4078577" cy="932769"/>
            </a:xfrm>
            <a:prstGeom prst="rect">
              <a:avLst/>
            </a:prstGeom>
          </p:spPr>
        </p:pic>
      </p:grpSp>
      <p:sp>
        <p:nvSpPr>
          <p:cNvPr id="19" name="文本框 18"/>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1300" r="11300"/>
          <a:stretch>
            <a:fillRect/>
          </a:stretch>
        </p:blipFill>
        <p:spPr/>
      </p:pic>
      <p:pic>
        <p:nvPicPr>
          <p:cNvPr id="26" name="图片占位符 2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000" r="10000"/>
          <a:stretch>
            <a:fillRect/>
          </a:stretch>
        </p:blipFill>
        <p:spPr/>
      </p:pic>
      <p:sp>
        <p:nvSpPr>
          <p:cNvPr id="21" name="矩形 20"/>
          <p:cNvSpPr/>
          <p:nvPr/>
        </p:nvSpPr>
        <p:spPr>
          <a:xfrm>
            <a:off x="2490670" y="4436391"/>
            <a:ext cx="332763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grpSp>
        <p:nvGrpSpPr>
          <p:cNvPr id="27" name="组合 26"/>
          <p:cNvGrpSpPr/>
          <p:nvPr/>
        </p:nvGrpSpPr>
        <p:grpSpPr>
          <a:xfrm>
            <a:off x="3132400" y="3907147"/>
            <a:ext cx="1994966" cy="424732"/>
            <a:chOff x="3132400" y="3907147"/>
            <a:chExt cx="1994966" cy="424732"/>
          </a:xfrm>
        </p:grpSpPr>
        <p:sp>
          <p:nvSpPr>
            <p:cNvPr id="10" name="MH_SubTitle_1"/>
            <p:cNvSpPr/>
            <p:nvPr>
              <p:custDataLst>
                <p:tags r:id="rId5"/>
              </p:custDataLst>
            </p:nvPr>
          </p:nvSpPr>
          <p:spPr>
            <a:xfrm>
              <a:off x="3132400" y="3912411"/>
              <a:ext cx="1994966" cy="396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rgbClr val="FFFFFF"/>
                </a:solidFill>
              </a:endParaRPr>
            </a:p>
          </p:txBody>
        </p:sp>
        <p:sp>
          <p:nvSpPr>
            <p:cNvPr id="22" name="矩形 21"/>
            <p:cNvSpPr/>
            <p:nvPr/>
          </p:nvSpPr>
          <p:spPr>
            <a:xfrm>
              <a:off x="3181610" y="3907147"/>
              <a:ext cx="194575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sp>
        <p:nvSpPr>
          <p:cNvPr id="23" name="矩形 22"/>
          <p:cNvSpPr/>
          <p:nvPr/>
        </p:nvSpPr>
        <p:spPr>
          <a:xfrm>
            <a:off x="6348295" y="4436391"/>
            <a:ext cx="332763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grpSp>
        <p:nvGrpSpPr>
          <p:cNvPr id="29" name="组合 28"/>
          <p:cNvGrpSpPr/>
          <p:nvPr/>
        </p:nvGrpSpPr>
        <p:grpSpPr>
          <a:xfrm>
            <a:off x="7013576" y="3907147"/>
            <a:ext cx="1997074" cy="424732"/>
            <a:chOff x="7013576" y="3907147"/>
            <a:chExt cx="1997074" cy="424732"/>
          </a:xfrm>
        </p:grpSpPr>
        <p:sp>
          <p:nvSpPr>
            <p:cNvPr id="13" name="MH_SubTitle_2"/>
            <p:cNvSpPr/>
            <p:nvPr>
              <p:custDataLst>
                <p:tags r:id="rId6"/>
              </p:custDataLst>
            </p:nvPr>
          </p:nvSpPr>
          <p:spPr>
            <a:xfrm>
              <a:off x="7013576" y="3912411"/>
              <a:ext cx="1997074" cy="396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rgbClr val="FFFFFF"/>
                </a:solidFill>
              </a:endParaRPr>
            </a:p>
          </p:txBody>
        </p:sp>
        <p:sp>
          <p:nvSpPr>
            <p:cNvPr id="25" name="矩形 24"/>
            <p:cNvSpPr/>
            <p:nvPr/>
          </p:nvSpPr>
          <p:spPr>
            <a:xfrm>
              <a:off x="7039235" y="3907147"/>
              <a:ext cx="194575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spTree>
    <p:custDataLst>
      <p:tags r:id="rId7"/>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37"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900" decel="100000" fill="hold"/>
                                        <p:tgtEl>
                                          <p:spTgt spid="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37"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641912" y="0"/>
            <a:ext cx="9816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950759" y="0"/>
            <a:ext cx="9816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259606" y="0"/>
            <a:ext cx="9816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568452" y="0"/>
            <a:ext cx="9816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40000" y="1524000"/>
            <a:ext cx="3719606"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15210" y="1524000"/>
            <a:ext cx="363679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165827" y="1654009"/>
            <a:ext cx="3860352" cy="1446550"/>
          </a:xfrm>
          <a:prstGeom prst="rect">
            <a:avLst/>
          </a:prstGeom>
          <a:noFill/>
        </p:spPr>
        <p:txBody>
          <a:bodyPr wrap="none" rtlCol="0">
            <a:spAutoFit/>
          </a:bodyPr>
          <a:lstStyle/>
          <a:p>
            <a:pPr algn="ctr"/>
            <a:r>
              <a:rPr lang="en-US" altLang="zh-CN"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rPr>
              <a:t>PART04</a:t>
            </a:r>
            <a:endParaRPr lang="zh-CN" altLang="en-US"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endParaRPr>
          </a:p>
        </p:txBody>
      </p:sp>
      <p:sp>
        <p:nvSpPr>
          <p:cNvPr id="30" name="文本框 29"/>
          <p:cNvSpPr txBox="1"/>
          <p:nvPr/>
        </p:nvSpPr>
        <p:spPr>
          <a:xfrm>
            <a:off x="3233679" y="3023496"/>
            <a:ext cx="5724644" cy="923330"/>
          </a:xfrm>
          <a:prstGeom prst="rect">
            <a:avLst/>
          </a:prstGeom>
          <a:noFill/>
        </p:spPr>
        <p:txBody>
          <a:bodyPr wrap="none" rtlCol="0">
            <a:spAutoFit/>
          </a:bodyPr>
          <a:lstStyle/>
          <a:p>
            <a:pPr algn="ctr"/>
            <a:r>
              <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31" name="文本框 30"/>
          <p:cNvSpPr txBox="1"/>
          <p:nvPr/>
        </p:nvSpPr>
        <p:spPr>
          <a:xfrm>
            <a:off x="2235194" y="3966965"/>
            <a:ext cx="7721606" cy="653769"/>
          </a:xfrm>
          <a:prstGeom prst="rect">
            <a:avLst/>
          </a:prstGeom>
          <a:noFill/>
        </p:spPr>
        <p:txBody>
          <a:bodyPr wrap="square" rtlCol="0">
            <a:spAutoFit/>
          </a:bodyPr>
          <a:lstStyle/>
          <a:p/>
        </p:txBody>
      </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1250" fill="hold"/>
                                        <p:tgtEl>
                                          <p:spTgt spid="28"/>
                                        </p:tgtEl>
                                        <p:attrNameLst>
                                          <p:attrName>ppt_x</p:attrName>
                                        </p:attrNameLst>
                                      </p:cBhvr>
                                      <p:tavLst>
                                        <p:tav tm="0">
                                          <p:val>
                                            <p:strVal val="0-#ppt_w/2"/>
                                          </p:val>
                                        </p:tav>
                                        <p:tav tm="100000">
                                          <p:val>
                                            <p:strVal val="#ppt_x"/>
                                          </p:val>
                                        </p:tav>
                                      </p:tavLst>
                                    </p:anim>
                                    <p:anim calcmode="lin" valueType="num">
                                      <p:cBhvr additive="base">
                                        <p:cTn id="25" dur="125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250" fill="hold"/>
                                        <p:tgtEl>
                                          <p:spTgt spid="32"/>
                                        </p:tgtEl>
                                        <p:attrNameLst>
                                          <p:attrName>ppt_x</p:attrName>
                                        </p:attrNameLst>
                                      </p:cBhvr>
                                      <p:tavLst>
                                        <p:tav tm="0">
                                          <p:val>
                                            <p:strVal val="1+#ppt_w/2"/>
                                          </p:val>
                                        </p:tav>
                                        <p:tav tm="100000">
                                          <p:val>
                                            <p:strVal val="#ppt_x"/>
                                          </p:val>
                                        </p:tav>
                                      </p:tavLst>
                                    </p:anim>
                                    <p:anim calcmode="lin" valueType="num">
                                      <p:cBhvr additive="base">
                                        <p:cTn id="29" dur="125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fltVal val="0.5"/>
                                          </p:val>
                                        </p:tav>
                                        <p:tav tm="100000">
                                          <p:val>
                                            <p:strVal val="#ppt_x"/>
                                          </p:val>
                                        </p:tav>
                                      </p:tavLst>
                                    </p:anim>
                                    <p:anim calcmode="lin" valueType="num">
                                      <p:cBhvr>
                                        <p:cTn id="37" dur="500" fill="hold"/>
                                        <p:tgtEl>
                                          <p:spTgt spid="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528" fill="hold" grpId="0" nodeType="afterEffect">
                                  <p:stCondLst>
                                    <p:cond delay="0"/>
                                  </p:stCondLst>
                                  <p:iterate type="lt">
                                    <p:tmPct val="10000"/>
                                  </p:iterate>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fltVal val="0.5"/>
                                          </p:val>
                                        </p:tav>
                                        <p:tav tm="100000">
                                          <p:val>
                                            <p:strVal val="#ppt_x"/>
                                          </p:val>
                                        </p:tav>
                                      </p:tavLst>
                                    </p:anim>
                                    <p:anim calcmode="lin" valueType="num">
                                      <p:cBhvr>
                                        <p:cTn id="45" dur="500" fill="hold"/>
                                        <p:tgtEl>
                                          <p:spTgt spid="30"/>
                                        </p:tgtEl>
                                        <p:attrNameLst>
                                          <p:attrName>ppt_y</p:attrName>
                                        </p:attrNameLst>
                                      </p:cBhvr>
                                      <p:tavLst>
                                        <p:tav tm="0">
                                          <p:val>
                                            <p:fltVal val="0.5"/>
                                          </p:val>
                                        </p:tav>
                                        <p:tav tm="100000">
                                          <p:val>
                                            <p:strVal val="#ppt_y"/>
                                          </p:val>
                                        </p:tav>
                                      </p:tavLst>
                                    </p:anim>
                                  </p:childTnLst>
                                </p:cTn>
                              </p:par>
                            </p:childTnLst>
                          </p:cTn>
                        </p:par>
                        <p:par>
                          <p:cTn id="46" fill="hold">
                            <p:stCondLst>
                              <p:cond delay="2599"/>
                            </p:stCondLst>
                            <p:childTnLst>
                              <p:par>
                                <p:cTn id="47" presetID="14" presetClass="entr" presetSubtype="1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animBg="1"/>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80998" y="0"/>
            <a:ext cx="465631" cy="5500914"/>
            <a:chOff x="680998" y="0"/>
            <a:chExt cx="465631" cy="5500914"/>
          </a:xfrm>
        </p:grpSpPr>
        <p:sp>
          <p:nvSpPr>
            <p:cNvPr id="2" name="矩形 1"/>
            <p:cNvSpPr/>
            <p:nvPr/>
          </p:nvSpPr>
          <p:spPr>
            <a:xfrm>
              <a:off x="680998" y="0"/>
              <a:ext cx="465631" cy="1277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0998" y="1382485"/>
              <a:ext cx="465631" cy="4118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272417" y="1"/>
            <a:ext cx="465631" cy="3995056"/>
            <a:chOff x="1272417" y="1"/>
            <a:chExt cx="465631" cy="3995056"/>
          </a:xfrm>
        </p:grpSpPr>
        <p:sp>
          <p:nvSpPr>
            <p:cNvPr id="4" name="矩形 3"/>
            <p:cNvSpPr/>
            <p:nvPr/>
          </p:nvSpPr>
          <p:spPr>
            <a:xfrm>
              <a:off x="1272417" y="1"/>
              <a:ext cx="465631" cy="2993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72417" y="3098799"/>
              <a:ext cx="465631" cy="8962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863836" y="0"/>
            <a:ext cx="465631" cy="4934858"/>
            <a:chOff x="1863836" y="0"/>
            <a:chExt cx="465631" cy="4934858"/>
          </a:xfrm>
        </p:grpSpPr>
        <p:sp>
          <p:nvSpPr>
            <p:cNvPr id="6" name="矩形 5"/>
            <p:cNvSpPr/>
            <p:nvPr/>
          </p:nvSpPr>
          <p:spPr>
            <a:xfrm>
              <a:off x="1863836" y="0"/>
              <a:ext cx="465631" cy="3632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63836" y="3737428"/>
              <a:ext cx="465631" cy="1197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455255" y="0"/>
            <a:ext cx="465631" cy="4122057"/>
            <a:chOff x="2455255" y="0"/>
            <a:chExt cx="465631" cy="4122057"/>
          </a:xfrm>
        </p:grpSpPr>
        <p:sp>
          <p:nvSpPr>
            <p:cNvPr id="8" name="矩形 7"/>
            <p:cNvSpPr/>
            <p:nvPr/>
          </p:nvSpPr>
          <p:spPr>
            <a:xfrm>
              <a:off x="2455255" y="1872343"/>
              <a:ext cx="465631" cy="565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55255" y="2542948"/>
              <a:ext cx="465631" cy="157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455255" y="0"/>
              <a:ext cx="465631" cy="1767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3046674" y="320509"/>
            <a:ext cx="4570483" cy="1446550"/>
          </a:xfrm>
          <a:prstGeom prst="rect">
            <a:avLst/>
          </a:prstGeom>
          <a:noFill/>
        </p:spPr>
        <p:txBody>
          <a:bodyPr wrap="none" rtlCol="0">
            <a:spAutoFit/>
          </a:bodyPr>
          <a:lstStyle/>
          <a:p>
            <a:r>
              <a:rPr lang="en-US" altLang="zh-CN"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rPr>
              <a:t>CONTENT</a:t>
            </a:r>
            <a:endParaRPr lang="zh-CN" altLang="en-US"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endParaRPr>
          </a:p>
        </p:txBody>
      </p:sp>
      <p:grpSp>
        <p:nvGrpSpPr>
          <p:cNvPr id="14" name="组合 13"/>
          <p:cNvGrpSpPr/>
          <p:nvPr/>
        </p:nvGrpSpPr>
        <p:grpSpPr>
          <a:xfrm>
            <a:off x="5744068" y="2597023"/>
            <a:ext cx="4220215" cy="584775"/>
            <a:chOff x="5221553" y="2578679"/>
            <a:chExt cx="4659321" cy="645620"/>
          </a:xfrm>
        </p:grpSpPr>
        <p:sp>
          <p:nvSpPr>
            <p:cNvPr id="12" name="文本框 11"/>
            <p:cNvSpPr txBox="1"/>
            <p:nvPr/>
          </p:nvSpPr>
          <p:spPr>
            <a:xfrm>
              <a:off x="6052459" y="2578679"/>
              <a:ext cx="3828415" cy="645620"/>
            </a:xfrm>
            <a:prstGeom prst="rect">
              <a:avLst/>
            </a:prstGeom>
            <a:noFill/>
          </p:spPr>
          <p:txBody>
            <a:bodyPr wrap="square" rtlCol="0">
              <a:spAutoFit/>
            </a:bodyPr>
            <a:lstStyle/>
            <a:p>
              <a:r>
                <a:rPr lang="zh-CN" altLang="en-US" sz="3200" dirty="0">
                  <a:solidFill>
                    <a:schemeClr val="accent1"/>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accent1"/>
                </a:solidFill>
                <a:latin typeface="汉仪趣黑W" panose="00020600040101010101" pitchFamily="18" charset="-122"/>
                <a:ea typeface="汉仪趣黑W" panose="00020600040101010101" pitchFamily="18" charset="-122"/>
              </a:endParaRPr>
            </a:p>
          </p:txBody>
        </p:sp>
        <p:sp>
          <p:nvSpPr>
            <p:cNvPr id="13" name="矩形 12"/>
            <p:cNvSpPr/>
            <p:nvPr/>
          </p:nvSpPr>
          <p:spPr>
            <a:xfrm>
              <a:off x="5221553" y="2606052"/>
              <a:ext cx="566056" cy="566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grpSp>
      <p:grpSp>
        <p:nvGrpSpPr>
          <p:cNvPr id="15" name="组合 14"/>
          <p:cNvGrpSpPr/>
          <p:nvPr/>
        </p:nvGrpSpPr>
        <p:grpSpPr>
          <a:xfrm>
            <a:off x="5744068" y="3453120"/>
            <a:ext cx="4220215" cy="584775"/>
            <a:chOff x="5221553" y="2578679"/>
            <a:chExt cx="4659321" cy="645620"/>
          </a:xfrm>
        </p:grpSpPr>
        <p:sp>
          <p:nvSpPr>
            <p:cNvPr id="16" name="文本框 15"/>
            <p:cNvSpPr txBox="1"/>
            <p:nvPr/>
          </p:nvSpPr>
          <p:spPr>
            <a:xfrm>
              <a:off x="6052459" y="2578679"/>
              <a:ext cx="3828415" cy="645620"/>
            </a:xfrm>
            <a:prstGeom prst="rect">
              <a:avLst/>
            </a:prstGeom>
            <a:noFill/>
          </p:spPr>
          <p:txBody>
            <a:bodyPr wrap="none" rtlCol="0">
              <a:spAutoFit/>
            </a:bodyPr>
            <a:lstStyle/>
            <a:p>
              <a:r>
                <a:rPr lang="zh-CN" altLang="en-US" sz="3200" dirty="0">
                  <a:solidFill>
                    <a:schemeClr val="accent2"/>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accent2"/>
                </a:solidFill>
                <a:latin typeface="汉仪趣黑W" panose="00020600040101010101" pitchFamily="18" charset="-122"/>
                <a:ea typeface="汉仪趣黑W" panose="00020600040101010101" pitchFamily="18" charset="-122"/>
              </a:endParaRPr>
            </a:p>
          </p:txBody>
        </p:sp>
        <p:sp>
          <p:nvSpPr>
            <p:cNvPr id="17" name="矩形 16"/>
            <p:cNvSpPr/>
            <p:nvPr/>
          </p:nvSpPr>
          <p:spPr>
            <a:xfrm>
              <a:off x="5221553" y="2606052"/>
              <a:ext cx="566056" cy="566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18" name="组合 17"/>
          <p:cNvGrpSpPr/>
          <p:nvPr/>
        </p:nvGrpSpPr>
        <p:grpSpPr>
          <a:xfrm>
            <a:off x="5744068" y="4309217"/>
            <a:ext cx="4220215" cy="584775"/>
            <a:chOff x="5221553" y="2578679"/>
            <a:chExt cx="4659321" cy="645620"/>
          </a:xfrm>
        </p:grpSpPr>
        <p:sp>
          <p:nvSpPr>
            <p:cNvPr id="19" name="文本框 18"/>
            <p:cNvSpPr txBox="1"/>
            <p:nvPr/>
          </p:nvSpPr>
          <p:spPr>
            <a:xfrm>
              <a:off x="6052459" y="2578679"/>
              <a:ext cx="3828415" cy="645620"/>
            </a:xfrm>
            <a:prstGeom prst="rect">
              <a:avLst/>
            </a:prstGeom>
            <a:noFill/>
          </p:spPr>
          <p:txBody>
            <a:bodyPr wrap="none" rtlCol="0">
              <a:spAutoFit/>
            </a:bodyPr>
            <a:lstStyle/>
            <a:p>
              <a:r>
                <a:rPr lang="zh-CN" altLang="en-US" sz="3200" dirty="0">
                  <a:solidFill>
                    <a:schemeClr val="accent3"/>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accent3"/>
                </a:solidFill>
                <a:latin typeface="汉仪趣黑W" panose="00020600040101010101" pitchFamily="18" charset="-122"/>
                <a:ea typeface="汉仪趣黑W" panose="00020600040101010101" pitchFamily="18" charset="-122"/>
              </a:endParaRPr>
            </a:p>
          </p:txBody>
        </p:sp>
        <p:sp>
          <p:nvSpPr>
            <p:cNvPr id="20" name="矩形 19"/>
            <p:cNvSpPr/>
            <p:nvPr/>
          </p:nvSpPr>
          <p:spPr>
            <a:xfrm>
              <a:off x="5221553" y="2606052"/>
              <a:ext cx="566056" cy="566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21" name="组合 20"/>
          <p:cNvGrpSpPr/>
          <p:nvPr/>
        </p:nvGrpSpPr>
        <p:grpSpPr>
          <a:xfrm>
            <a:off x="5744068" y="5165315"/>
            <a:ext cx="4220215" cy="584775"/>
            <a:chOff x="5221553" y="2578679"/>
            <a:chExt cx="4659321" cy="645620"/>
          </a:xfrm>
        </p:grpSpPr>
        <p:sp>
          <p:nvSpPr>
            <p:cNvPr id="22" name="文本框 21"/>
            <p:cNvSpPr txBox="1"/>
            <p:nvPr/>
          </p:nvSpPr>
          <p:spPr>
            <a:xfrm>
              <a:off x="6052459" y="2578679"/>
              <a:ext cx="3828415" cy="645620"/>
            </a:xfrm>
            <a:prstGeom prst="rect">
              <a:avLst/>
            </a:prstGeom>
            <a:noFill/>
          </p:spPr>
          <p:txBody>
            <a:bodyPr wrap="none" rtlCol="0">
              <a:spAutoFit/>
            </a:bodyPr>
            <a:lstStyle/>
            <a:p>
              <a:r>
                <a:rPr lang="zh-CN" altLang="en-US" sz="3200" dirty="0">
                  <a:solidFill>
                    <a:schemeClr val="accent4"/>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accent4"/>
                </a:solidFill>
                <a:latin typeface="汉仪趣黑W" panose="00020600040101010101" pitchFamily="18" charset="-122"/>
                <a:ea typeface="汉仪趣黑W" panose="00020600040101010101" pitchFamily="18" charset="-122"/>
              </a:endParaRPr>
            </a:p>
          </p:txBody>
        </p:sp>
        <p:sp>
          <p:nvSpPr>
            <p:cNvPr id="23" name="矩形 22"/>
            <p:cNvSpPr/>
            <p:nvPr/>
          </p:nvSpPr>
          <p:spPr>
            <a:xfrm>
              <a:off x="5221553" y="2606052"/>
              <a:ext cx="566056" cy="5660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1500"/>
                            </p:stCondLst>
                            <p:childTnLst>
                              <p:par>
                                <p:cTn id="27" presetID="3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800" decel="100000"/>
                                        <p:tgtEl>
                                          <p:spTgt spid="14"/>
                                        </p:tgtEl>
                                      </p:cBhvr>
                                    </p:animEffect>
                                    <p:anim calcmode="lin" valueType="num">
                                      <p:cBhvr>
                                        <p:cTn id="30" dur="800" decel="100000" fill="hold"/>
                                        <p:tgtEl>
                                          <p:spTgt spid="14"/>
                                        </p:tgtEl>
                                        <p:attrNameLst>
                                          <p:attrName>style.rotation</p:attrName>
                                        </p:attrNameLst>
                                      </p:cBhvr>
                                      <p:tavLst>
                                        <p:tav tm="0">
                                          <p:val>
                                            <p:fltVal val="-90"/>
                                          </p:val>
                                        </p:tav>
                                        <p:tav tm="100000">
                                          <p:val>
                                            <p:fltVal val="0"/>
                                          </p:val>
                                        </p:tav>
                                      </p:tavLst>
                                    </p:anim>
                                    <p:anim calcmode="lin" valueType="num">
                                      <p:cBhvr>
                                        <p:cTn id="31" dur="800" decel="100000" fill="hold"/>
                                        <p:tgtEl>
                                          <p:spTgt spid="14"/>
                                        </p:tgtEl>
                                        <p:attrNameLst>
                                          <p:attrName>ppt_x</p:attrName>
                                        </p:attrNameLst>
                                      </p:cBhvr>
                                      <p:tavLst>
                                        <p:tav tm="0">
                                          <p:val>
                                            <p:strVal val="#ppt_x+0.4"/>
                                          </p:val>
                                        </p:tav>
                                        <p:tav tm="100000">
                                          <p:val>
                                            <p:strVal val="#ppt_x-0.05"/>
                                          </p:val>
                                        </p:tav>
                                      </p:tavLst>
                                    </p:anim>
                                    <p:anim calcmode="lin" valueType="num">
                                      <p:cBhvr>
                                        <p:cTn id="32" dur="800" decel="100000" fill="hold"/>
                                        <p:tgtEl>
                                          <p:spTgt spid="1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1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800" decel="100000"/>
                                        <p:tgtEl>
                                          <p:spTgt spid="15"/>
                                        </p:tgtEl>
                                      </p:cBhvr>
                                    </p:animEffect>
                                    <p:anim calcmode="lin" valueType="num">
                                      <p:cBhvr>
                                        <p:cTn id="38" dur="800" decel="100000" fill="hold"/>
                                        <p:tgtEl>
                                          <p:spTgt spid="15"/>
                                        </p:tgtEl>
                                        <p:attrNameLst>
                                          <p:attrName>style.rotation</p:attrName>
                                        </p:attrNameLst>
                                      </p:cBhvr>
                                      <p:tavLst>
                                        <p:tav tm="0">
                                          <p:val>
                                            <p:fltVal val="-90"/>
                                          </p:val>
                                        </p:tav>
                                        <p:tav tm="100000">
                                          <p:val>
                                            <p:fltVal val="0"/>
                                          </p:val>
                                        </p:tav>
                                      </p:tavLst>
                                    </p:anim>
                                    <p:anim calcmode="lin" valueType="num">
                                      <p:cBhvr>
                                        <p:cTn id="39" dur="800" decel="100000" fill="hold"/>
                                        <p:tgtEl>
                                          <p:spTgt spid="15"/>
                                        </p:tgtEl>
                                        <p:attrNameLst>
                                          <p:attrName>ppt_x</p:attrName>
                                        </p:attrNameLst>
                                      </p:cBhvr>
                                      <p:tavLst>
                                        <p:tav tm="0">
                                          <p:val>
                                            <p:strVal val="#ppt_x+0.4"/>
                                          </p:val>
                                        </p:tav>
                                        <p:tav tm="100000">
                                          <p:val>
                                            <p:strVal val="#ppt_x-0.05"/>
                                          </p:val>
                                        </p:tav>
                                      </p:tavLst>
                                    </p:anim>
                                    <p:anim calcmode="lin" valueType="num">
                                      <p:cBhvr>
                                        <p:cTn id="40" dur="800" decel="100000" fill="hold"/>
                                        <p:tgtEl>
                                          <p:spTgt spid="1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2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800" decel="100000"/>
                                        <p:tgtEl>
                                          <p:spTgt spid="18"/>
                                        </p:tgtEl>
                                      </p:cBhvr>
                                    </p:animEffect>
                                    <p:anim calcmode="lin" valueType="num">
                                      <p:cBhvr>
                                        <p:cTn id="46" dur="800" decel="100000" fill="hold"/>
                                        <p:tgtEl>
                                          <p:spTgt spid="18"/>
                                        </p:tgtEl>
                                        <p:attrNameLst>
                                          <p:attrName>style.rotation</p:attrName>
                                        </p:attrNameLst>
                                      </p:cBhvr>
                                      <p:tavLst>
                                        <p:tav tm="0">
                                          <p:val>
                                            <p:fltVal val="-90"/>
                                          </p:val>
                                        </p:tav>
                                        <p:tav tm="100000">
                                          <p:val>
                                            <p:fltVal val="0"/>
                                          </p:val>
                                        </p:tav>
                                      </p:tavLst>
                                    </p:anim>
                                    <p:anim calcmode="lin" valueType="num">
                                      <p:cBhvr>
                                        <p:cTn id="47" dur="800" decel="100000" fill="hold"/>
                                        <p:tgtEl>
                                          <p:spTgt spid="18"/>
                                        </p:tgtEl>
                                        <p:attrNameLst>
                                          <p:attrName>ppt_x</p:attrName>
                                        </p:attrNameLst>
                                      </p:cBhvr>
                                      <p:tavLst>
                                        <p:tav tm="0">
                                          <p:val>
                                            <p:strVal val="#ppt_x+0.4"/>
                                          </p:val>
                                        </p:tav>
                                        <p:tav tm="100000">
                                          <p:val>
                                            <p:strVal val="#ppt_x-0.05"/>
                                          </p:val>
                                        </p:tav>
                                      </p:tavLst>
                                    </p:anim>
                                    <p:anim calcmode="lin" valueType="num">
                                      <p:cBhvr>
                                        <p:cTn id="48" dur="800" decel="100000" fill="hold"/>
                                        <p:tgtEl>
                                          <p:spTgt spid="18"/>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3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800" decel="100000"/>
                                        <p:tgtEl>
                                          <p:spTgt spid="21"/>
                                        </p:tgtEl>
                                      </p:cBhvr>
                                    </p:animEffect>
                                    <p:anim calcmode="lin" valueType="num">
                                      <p:cBhvr>
                                        <p:cTn id="54" dur="800" decel="100000" fill="hold"/>
                                        <p:tgtEl>
                                          <p:spTgt spid="21"/>
                                        </p:tgtEl>
                                        <p:attrNameLst>
                                          <p:attrName>style.rotation</p:attrName>
                                        </p:attrNameLst>
                                      </p:cBhvr>
                                      <p:tavLst>
                                        <p:tav tm="0">
                                          <p:val>
                                            <p:fltVal val="-90"/>
                                          </p:val>
                                        </p:tav>
                                        <p:tav tm="100000">
                                          <p:val>
                                            <p:fltVal val="0"/>
                                          </p:val>
                                        </p:tav>
                                      </p:tavLst>
                                    </p:anim>
                                    <p:anim calcmode="lin" valueType="num">
                                      <p:cBhvr>
                                        <p:cTn id="55" dur="800" decel="100000" fill="hold"/>
                                        <p:tgtEl>
                                          <p:spTgt spid="21"/>
                                        </p:tgtEl>
                                        <p:attrNameLst>
                                          <p:attrName>ppt_x</p:attrName>
                                        </p:attrNameLst>
                                      </p:cBhvr>
                                      <p:tavLst>
                                        <p:tav tm="0">
                                          <p:val>
                                            <p:strVal val="#ppt_x+0.4"/>
                                          </p:val>
                                        </p:tav>
                                        <p:tav tm="100000">
                                          <p:val>
                                            <p:strVal val="#ppt_x-0.05"/>
                                          </p:val>
                                        </p:tav>
                                      </p:tavLst>
                                    </p:anim>
                                    <p:anim calcmode="lin" valueType="num">
                                      <p:cBhvr>
                                        <p:cTn id="56" dur="800" decel="100000" fill="hold"/>
                                        <p:tgtEl>
                                          <p:spTgt spid="21"/>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图片占位符 2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7251" r="17251"/>
          <a:stretch>
            <a:fillRect/>
          </a:stretch>
        </p:blipFill>
        <p:spPr/>
      </p:pic>
      <p:pic>
        <p:nvPicPr>
          <p:cNvPr id="30" name="图片占位符 2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8267" r="18267"/>
          <a:stretch>
            <a:fillRect/>
          </a:stretch>
        </p:blipFill>
        <p:spPr/>
      </p:pic>
      <p:pic>
        <p:nvPicPr>
          <p:cNvPr id="32" name="图片占位符 3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151" r="16151"/>
          <a:stretch>
            <a:fillRect/>
          </a:stretch>
        </p:blipFill>
        <p:spPr/>
      </p:pic>
      <p:grpSp>
        <p:nvGrpSpPr>
          <p:cNvPr id="2" name="组合 1"/>
          <p:cNvGrpSpPr/>
          <p:nvPr/>
        </p:nvGrpSpPr>
        <p:grpSpPr>
          <a:xfrm>
            <a:off x="2120908" y="2017443"/>
            <a:ext cx="7950186" cy="992188"/>
            <a:chOff x="2644776" y="2182813"/>
            <a:chExt cx="6888163" cy="992188"/>
          </a:xfrm>
        </p:grpSpPr>
        <p:sp>
          <p:nvSpPr>
            <p:cNvPr id="4" name="MH_Other_1"/>
            <p:cNvSpPr/>
            <p:nvPr>
              <p:custDataLst>
                <p:tags r:id="rId4"/>
              </p:custDataLst>
            </p:nvPr>
          </p:nvSpPr>
          <p:spPr>
            <a:xfrm>
              <a:off x="2644776" y="2182813"/>
              <a:ext cx="1497013" cy="207962"/>
            </a:xfrm>
            <a:prstGeom prst="trapezoid">
              <a:avLst>
                <a:gd name="adj" fmla="val 6792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190" kern="0">
                <a:solidFill>
                  <a:sysClr val="windowText" lastClr="000000"/>
                </a:solidFill>
              </a:endParaRPr>
            </a:p>
          </p:txBody>
        </p:sp>
        <p:sp>
          <p:nvSpPr>
            <p:cNvPr id="8" name="MH_Other_2"/>
            <p:cNvSpPr/>
            <p:nvPr>
              <p:custDataLst>
                <p:tags r:id="rId5"/>
              </p:custDataLst>
            </p:nvPr>
          </p:nvSpPr>
          <p:spPr>
            <a:xfrm>
              <a:off x="5348289" y="2182813"/>
              <a:ext cx="1495425" cy="207962"/>
            </a:xfrm>
            <a:prstGeom prst="trapezoid">
              <a:avLst>
                <a:gd name="adj" fmla="val 6792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190" kern="0">
                <a:solidFill>
                  <a:sysClr val="windowText" lastClr="000000"/>
                </a:solidFill>
              </a:endParaRPr>
            </a:p>
          </p:txBody>
        </p:sp>
        <p:sp>
          <p:nvSpPr>
            <p:cNvPr id="11" name="MH_Other_3"/>
            <p:cNvSpPr/>
            <p:nvPr>
              <p:custDataLst>
                <p:tags r:id="rId6"/>
              </p:custDataLst>
            </p:nvPr>
          </p:nvSpPr>
          <p:spPr>
            <a:xfrm>
              <a:off x="8037514" y="2182813"/>
              <a:ext cx="1495425" cy="207962"/>
            </a:xfrm>
            <a:prstGeom prst="trapezoid">
              <a:avLst>
                <a:gd name="adj" fmla="val 6792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190" kern="0">
                <a:solidFill>
                  <a:sysClr val="windowText" lastClr="000000"/>
                </a:solidFill>
              </a:endParaRPr>
            </a:p>
          </p:txBody>
        </p:sp>
        <p:sp>
          <p:nvSpPr>
            <p:cNvPr id="23" name="MH_SubTitle_1"/>
            <p:cNvSpPr/>
            <p:nvPr>
              <p:custDataLst>
                <p:tags r:id="rId7"/>
              </p:custDataLst>
            </p:nvPr>
          </p:nvSpPr>
          <p:spPr>
            <a:xfrm>
              <a:off x="2784476" y="2182814"/>
              <a:ext cx="1217613" cy="992187"/>
            </a:xfrm>
            <a:custGeom>
              <a:avLst/>
              <a:gdLst>
                <a:gd name="connsiteX0" fmla="*/ 0 w 1217613"/>
                <a:gd name="connsiteY0" fmla="*/ 0 h 992188"/>
                <a:gd name="connsiteX1" fmla="*/ 1217613 w 1217613"/>
                <a:gd name="connsiteY1" fmla="*/ 0 h 992188"/>
                <a:gd name="connsiteX2" fmla="*/ 1217613 w 1217613"/>
                <a:gd name="connsiteY2" fmla="*/ 677466 h 992188"/>
                <a:gd name="connsiteX3" fmla="*/ 608806 w 1217613"/>
                <a:gd name="connsiteY3" fmla="*/ 992188 h 992188"/>
                <a:gd name="connsiteX4" fmla="*/ 0 w 1217613"/>
                <a:gd name="connsiteY4" fmla="*/ 677466 h 99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13" h="992188">
                  <a:moveTo>
                    <a:pt x="0" y="0"/>
                  </a:moveTo>
                  <a:lnTo>
                    <a:pt x="1217613" y="0"/>
                  </a:lnTo>
                  <a:lnTo>
                    <a:pt x="1217613" y="677466"/>
                  </a:lnTo>
                  <a:lnTo>
                    <a:pt x="608806" y="992188"/>
                  </a:lnTo>
                  <a:lnTo>
                    <a:pt x="0" y="6774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52000" anchor="ctr">
              <a:normAutofit/>
            </a:bodyPr>
            <a:lstStyle/>
            <a:p>
              <a:pPr algn="ctr">
                <a:defRPr/>
              </a:pPr>
              <a:r>
                <a:rPr lang="en-US" altLang="zh-CN" sz="2000" dirty="0">
                  <a:solidFill>
                    <a:srgbClr val="FEFEFE"/>
                  </a:solidFill>
                </a:rPr>
                <a:t>LOREM</a:t>
              </a:r>
              <a:endParaRPr lang="zh-CN" altLang="en-US" sz="2000" dirty="0">
                <a:solidFill>
                  <a:srgbClr val="FEFEFE"/>
                </a:solidFill>
              </a:endParaRPr>
            </a:p>
          </p:txBody>
        </p:sp>
        <p:sp>
          <p:nvSpPr>
            <p:cNvPr id="24" name="MH_SubTitle_2"/>
            <p:cNvSpPr/>
            <p:nvPr>
              <p:custDataLst>
                <p:tags r:id="rId8"/>
              </p:custDataLst>
            </p:nvPr>
          </p:nvSpPr>
          <p:spPr>
            <a:xfrm>
              <a:off x="5486401" y="2182814"/>
              <a:ext cx="1217613" cy="992187"/>
            </a:xfrm>
            <a:custGeom>
              <a:avLst/>
              <a:gdLst>
                <a:gd name="connsiteX0" fmla="*/ 0 w 1217612"/>
                <a:gd name="connsiteY0" fmla="*/ 0 h 992188"/>
                <a:gd name="connsiteX1" fmla="*/ 1217612 w 1217612"/>
                <a:gd name="connsiteY1" fmla="*/ 0 h 992188"/>
                <a:gd name="connsiteX2" fmla="*/ 1217612 w 1217612"/>
                <a:gd name="connsiteY2" fmla="*/ 677466 h 992188"/>
                <a:gd name="connsiteX3" fmla="*/ 608806 w 1217612"/>
                <a:gd name="connsiteY3" fmla="*/ 992188 h 992188"/>
                <a:gd name="connsiteX4" fmla="*/ 0 w 1217612"/>
                <a:gd name="connsiteY4" fmla="*/ 677466 h 99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12" h="992188">
                  <a:moveTo>
                    <a:pt x="0" y="0"/>
                  </a:moveTo>
                  <a:lnTo>
                    <a:pt x="1217612" y="0"/>
                  </a:lnTo>
                  <a:lnTo>
                    <a:pt x="1217612" y="677466"/>
                  </a:lnTo>
                  <a:lnTo>
                    <a:pt x="608806" y="992188"/>
                  </a:lnTo>
                  <a:lnTo>
                    <a:pt x="0" y="6774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52000" anchor="ctr">
              <a:normAutofit/>
            </a:bodyPr>
            <a:lstStyle/>
            <a:p>
              <a:pPr algn="ctr">
                <a:defRPr/>
              </a:pPr>
              <a:r>
                <a:rPr lang="en-US" altLang="zh-CN" sz="2000">
                  <a:solidFill>
                    <a:srgbClr val="FEFEFE"/>
                  </a:solidFill>
                </a:rPr>
                <a:t>LOREM</a:t>
              </a:r>
              <a:endParaRPr lang="zh-CN" altLang="en-US" sz="2000">
                <a:solidFill>
                  <a:srgbClr val="FEFEFE"/>
                </a:solidFill>
              </a:endParaRPr>
            </a:p>
          </p:txBody>
        </p:sp>
        <p:sp>
          <p:nvSpPr>
            <p:cNvPr id="25" name="MH_SubTitle_3"/>
            <p:cNvSpPr/>
            <p:nvPr>
              <p:custDataLst>
                <p:tags r:id="rId9"/>
              </p:custDataLst>
            </p:nvPr>
          </p:nvSpPr>
          <p:spPr>
            <a:xfrm>
              <a:off x="8175626" y="2182814"/>
              <a:ext cx="1217613" cy="992187"/>
            </a:xfrm>
            <a:custGeom>
              <a:avLst/>
              <a:gdLst>
                <a:gd name="connsiteX0" fmla="*/ 0 w 1217613"/>
                <a:gd name="connsiteY0" fmla="*/ 0 h 992188"/>
                <a:gd name="connsiteX1" fmla="*/ 1217613 w 1217613"/>
                <a:gd name="connsiteY1" fmla="*/ 0 h 992188"/>
                <a:gd name="connsiteX2" fmla="*/ 1217613 w 1217613"/>
                <a:gd name="connsiteY2" fmla="*/ 677466 h 992188"/>
                <a:gd name="connsiteX3" fmla="*/ 608806 w 1217613"/>
                <a:gd name="connsiteY3" fmla="*/ 992188 h 992188"/>
                <a:gd name="connsiteX4" fmla="*/ 0 w 1217613"/>
                <a:gd name="connsiteY4" fmla="*/ 677466 h 99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13" h="992188">
                  <a:moveTo>
                    <a:pt x="0" y="0"/>
                  </a:moveTo>
                  <a:lnTo>
                    <a:pt x="1217613" y="0"/>
                  </a:lnTo>
                  <a:lnTo>
                    <a:pt x="1217613" y="677466"/>
                  </a:lnTo>
                  <a:lnTo>
                    <a:pt x="608806" y="992188"/>
                  </a:lnTo>
                  <a:lnTo>
                    <a:pt x="0" y="6774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52000" anchor="ctr">
              <a:normAutofit/>
            </a:bodyPr>
            <a:lstStyle/>
            <a:p>
              <a:pPr algn="ctr">
                <a:defRPr/>
              </a:pPr>
              <a:r>
                <a:rPr lang="en-US" altLang="zh-CN" sz="2000">
                  <a:solidFill>
                    <a:srgbClr val="FEFEFE"/>
                  </a:solidFill>
                </a:rPr>
                <a:t>LOREM</a:t>
              </a:r>
              <a:endParaRPr lang="zh-CN" altLang="en-US" sz="2000">
                <a:solidFill>
                  <a:srgbClr val="FEFEFE"/>
                </a:solidFill>
              </a:endParaRPr>
            </a:p>
          </p:txBody>
        </p:sp>
      </p:grpSp>
      <p:grpSp>
        <p:nvGrpSpPr>
          <p:cNvPr id="15" name="组合 14"/>
          <p:cNvGrpSpPr/>
          <p:nvPr/>
        </p:nvGrpSpPr>
        <p:grpSpPr>
          <a:xfrm>
            <a:off x="0" y="114299"/>
            <a:ext cx="12192000" cy="932769"/>
            <a:chOff x="0" y="114299"/>
            <a:chExt cx="12192000" cy="932769"/>
          </a:xfrm>
        </p:grpSpPr>
        <p:sp>
          <p:nvSpPr>
            <p:cNvPr id="16" name="矩形 15"/>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0"/>
            <a:stretch>
              <a:fillRect/>
            </a:stretch>
          </p:blipFill>
          <p:spPr>
            <a:xfrm>
              <a:off x="4056711" y="114299"/>
              <a:ext cx="4078577" cy="932769"/>
            </a:xfrm>
            <a:prstGeom prst="rect">
              <a:avLst/>
            </a:prstGeom>
          </p:spPr>
        </p:pic>
      </p:grpSp>
      <p:sp>
        <p:nvSpPr>
          <p:cNvPr id="21" name="文本框 20"/>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Tree>
    <p:custDataLst>
      <p:tags r:id="rId11"/>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4546060" y="2060688"/>
            <a:ext cx="3099880" cy="3274522"/>
            <a:chOff x="4764088" y="2063751"/>
            <a:chExt cx="2817812" cy="2976562"/>
          </a:xfrm>
        </p:grpSpPr>
        <p:sp>
          <p:nvSpPr>
            <p:cNvPr id="3" name="MH_Other_1"/>
            <p:cNvSpPr/>
            <p:nvPr>
              <p:custDataLst>
                <p:tags r:id="rId1"/>
              </p:custDataLst>
            </p:nvPr>
          </p:nvSpPr>
          <p:spPr>
            <a:xfrm flipH="1" flipV="1">
              <a:off x="5837238" y="4044950"/>
              <a:ext cx="1262062" cy="579438"/>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9060101010101" charset="-122"/>
              </a:endParaRPr>
            </a:p>
          </p:txBody>
        </p:sp>
        <p:sp>
          <p:nvSpPr>
            <p:cNvPr id="4" name="MH_Other_2"/>
            <p:cNvSpPr/>
            <p:nvPr>
              <p:custDataLst>
                <p:tags r:id="rId2"/>
              </p:custDataLst>
            </p:nvPr>
          </p:nvSpPr>
          <p:spPr>
            <a:xfrm flipV="1">
              <a:off x="5253038" y="3100388"/>
              <a:ext cx="1262062" cy="577850"/>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9060101010101" charset="-122"/>
              </a:endParaRPr>
            </a:p>
          </p:txBody>
        </p:sp>
        <p:sp>
          <p:nvSpPr>
            <p:cNvPr id="5" name="MH_Other_3"/>
            <p:cNvSpPr/>
            <p:nvPr>
              <p:custDataLst>
                <p:tags r:id="rId3"/>
              </p:custDataLst>
            </p:nvPr>
          </p:nvSpPr>
          <p:spPr>
            <a:xfrm>
              <a:off x="6515100" y="3017838"/>
              <a:ext cx="1066800" cy="10668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9060101010101" charset="-122"/>
              </a:endParaRPr>
            </a:p>
          </p:txBody>
        </p:sp>
        <p:sp>
          <p:nvSpPr>
            <p:cNvPr id="6" name="MH_Other_4"/>
            <p:cNvSpPr/>
            <p:nvPr>
              <p:custDataLst>
                <p:tags r:id="rId4"/>
              </p:custDataLst>
            </p:nvPr>
          </p:nvSpPr>
          <p:spPr>
            <a:xfrm>
              <a:off x="6609068" y="3112796"/>
              <a:ext cx="877670" cy="877671"/>
            </a:xfrm>
            <a:prstGeom prst="ellipse">
              <a:avLst/>
            </a:prstGeom>
            <a:solidFill>
              <a:schemeClr val="accent2"/>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600" b="1">
                  <a:solidFill>
                    <a:srgbClr val="FFFFFF"/>
                  </a:solidFill>
                  <a:latin typeface="Agency FB" panose="020B0503020202020204" pitchFamily="34" charset="0"/>
                  <a:ea typeface="黑体" panose="02010609060101010101" charset="-122"/>
                </a:rPr>
                <a:t>02</a:t>
              </a:r>
              <a:endParaRPr lang="zh-CN" altLang="en-US" sz="3600" b="1">
                <a:solidFill>
                  <a:srgbClr val="FFFFFF"/>
                </a:solidFill>
                <a:latin typeface="Agency FB" panose="020B0503020202020204" pitchFamily="34" charset="0"/>
                <a:ea typeface="黑体" panose="02010609060101010101" charset="-122"/>
              </a:endParaRPr>
            </a:p>
          </p:txBody>
        </p:sp>
        <p:sp>
          <p:nvSpPr>
            <p:cNvPr id="7" name="MH_Other_5"/>
            <p:cNvSpPr/>
            <p:nvPr>
              <p:custDataLst>
                <p:tags r:id="rId5"/>
              </p:custDataLst>
            </p:nvPr>
          </p:nvSpPr>
          <p:spPr>
            <a:xfrm>
              <a:off x="4764088" y="2063751"/>
              <a:ext cx="1065212" cy="1065213"/>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9060101010101" charset="-122"/>
              </a:endParaRPr>
            </a:p>
          </p:txBody>
        </p:sp>
        <p:sp>
          <p:nvSpPr>
            <p:cNvPr id="8" name="MH_Other_6"/>
            <p:cNvSpPr/>
            <p:nvPr>
              <p:custDataLst>
                <p:tags r:id="rId6"/>
              </p:custDataLst>
            </p:nvPr>
          </p:nvSpPr>
          <p:spPr>
            <a:xfrm>
              <a:off x="4857817" y="2157552"/>
              <a:ext cx="877670" cy="877671"/>
            </a:xfrm>
            <a:prstGeom prst="ellipse">
              <a:avLst/>
            </a:prstGeom>
            <a:solidFill>
              <a:schemeClr val="accent1"/>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600" b="1">
                  <a:solidFill>
                    <a:srgbClr val="FFFFFF"/>
                  </a:solidFill>
                  <a:latin typeface="Agency FB" panose="020B0503020202020204" pitchFamily="34" charset="0"/>
                  <a:ea typeface="黑体" panose="02010609060101010101" charset="-122"/>
                </a:rPr>
                <a:t>01</a:t>
              </a:r>
              <a:endParaRPr lang="zh-CN" altLang="en-US" sz="3600" b="1">
                <a:solidFill>
                  <a:srgbClr val="FFFFFF"/>
                </a:solidFill>
                <a:latin typeface="Agency FB" panose="020B0503020202020204" pitchFamily="34" charset="0"/>
                <a:ea typeface="黑体" panose="02010609060101010101" charset="-122"/>
              </a:endParaRPr>
            </a:p>
          </p:txBody>
        </p:sp>
        <p:sp>
          <p:nvSpPr>
            <p:cNvPr id="9" name="MH_Other_7"/>
            <p:cNvSpPr/>
            <p:nvPr>
              <p:custDataLst>
                <p:tags r:id="rId7"/>
              </p:custDataLst>
            </p:nvPr>
          </p:nvSpPr>
          <p:spPr>
            <a:xfrm flipH="1">
              <a:off x="4770438" y="3973513"/>
              <a:ext cx="1066800" cy="10668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9060101010101" charset="-122"/>
              </a:endParaRPr>
            </a:p>
          </p:txBody>
        </p:sp>
        <p:sp>
          <p:nvSpPr>
            <p:cNvPr id="10" name="MH_Other_8"/>
            <p:cNvSpPr/>
            <p:nvPr>
              <p:custDataLst>
                <p:tags r:id="rId8"/>
              </p:custDataLst>
            </p:nvPr>
          </p:nvSpPr>
          <p:spPr>
            <a:xfrm>
              <a:off x="4865367" y="4068040"/>
              <a:ext cx="877670" cy="877671"/>
            </a:xfrm>
            <a:prstGeom prst="ellipse">
              <a:avLst/>
            </a:prstGeom>
            <a:solidFill>
              <a:schemeClr val="accent3"/>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600" b="1">
                  <a:solidFill>
                    <a:srgbClr val="FFFFFF"/>
                  </a:solidFill>
                  <a:latin typeface="Agency FB" panose="020B0503020202020204" pitchFamily="34" charset="0"/>
                  <a:ea typeface="黑体" panose="02010609060101010101" charset="-122"/>
                </a:rPr>
                <a:t>03</a:t>
              </a:r>
              <a:endParaRPr lang="zh-CN" altLang="en-US" sz="3600" b="1">
                <a:solidFill>
                  <a:srgbClr val="FFFFFF"/>
                </a:solidFill>
                <a:latin typeface="Agency FB" panose="020B0503020202020204" pitchFamily="34" charset="0"/>
                <a:ea typeface="黑体" panose="02010609060101010101" charset="-122"/>
              </a:endParaRPr>
            </a:p>
          </p:txBody>
        </p:sp>
      </p:grpSp>
      <p:grpSp>
        <p:nvGrpSpPr>
          <p:cNvPr id="17" name="组合 16"/>
          <p:cNvGrpSpPr/>
          <p:nvPr/>
        </p:nvGrpSpPr>
        <p:grpSpPr>
          <a:xfrm>
            <a:off x="0" y="114299"/>
            <a:ext cx="12192000" cy="932769"/>
            <a:chOff x="0" y="114299"/>
            <a:chExt cx="12192000" cy="932769"/>
          </a:xfrm>
        </p:grpSpPr>
        <p:sp>
          <p:nvSpPr>
            <p:cNvPr id="18" name="矩形 17"/>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9"/>
            <a:stretch>
              <a:fillRect/>
            </a:stretch>
          </p:blipFill>
          <p:spPr>
            <a:xfrm>
              <a:off x="4056711" y="114299"/>
              <a:ext cx="4078577" cy="932769"/>
            </a:xfrm>
            <a:prstGeom prst="rect">
              <a:avLst/>
            </a:prstGeom>
          </p:spPr>
        </p:pic>
      </p:grpSp>
      <p:sp>
        <p:nvSpPr>
          <p:cNvPr id="23" name="文本框 22"/>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25" name="组合 24"/>
          <p:cNvGrpSpPr/>
          <p:nvPr/>
        </p:nvGrpSpPr>
        <p:grpSpPr>
          <a:xfrm>
            <a:off x="1115219" y="1864708"/>
            <a:ext cx="3327636" cy="1220554"/>
            <a:chOff x="874713" y="3325188"/>
            <a:chExt cx="3327636" cy="1220554"/>
          </a:xfrm>
        </p:grpSpPr>
        <p:sp>
          <p:nvSpPr>
            <p:cNvPr id="26" name="矩形 25"/>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7" name="矩形 26"/>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8" name="组合 27"/>
          <p:cNvGrpSpPr/>
          <p:nvPr/>
        </p:nvGrpSpPr>
        <p:grpSpPr>
          <a:xfrm>
            <a:off x="7829808" y="3019655"/>
            <a:ext cx="3327636" cy="1220554"/>
            <a:chOff x="874713" y="3325188"/>
            <a:chExt cx="3327636" cy="1220554"/>
          </a:xfrm>
        </p:grpSpPr>
        <p:sp>
          <p:nvSpPr>
            <p:cNvPr id="29" name="矩形 28"/>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0" name="矩形 29"/>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1" name="组合 30"/>
          <p:cNvGrpSpPr/>
          <p:nvPr/>
        </p:nvGrpSpPr>
        <p:grpSpPr>
          <a:xfrm>
            <a:off x="1115219" y="4255526"/>
            <a:ext cx="3327636" cy="1220554"/>
            <a:chOff x="874713" y="3325188"/>
            <a:chExt cx="3327636" cy="1220554"/>
          </a:xfrm>
        </p:grpSpPr>
        <p:sp>
          <p:nvSpPr>
            <p:cNvPr id="32" name="矩形 31"/>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3" name="矩形 3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ustDataLst>
      <p:tags r:id="rId10"/>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0" y="114299"/>
            <a:ext cx="12192000" cy="932769"/>
            <a:chOff x="0" y="114299"/>
            <a:chExt cx="12192000" cy="932769"/>
          </a:xfrm>
        </p:grpSpPr>
        <p:sp>
          <p:nvSpPr>
            <p:cNvPr id="9" name="矩形 8"/>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stretch>
              <a:fillRect/>
            </a:stretch>
          </p:blipFill>
          <p:spPr>
            <a:xfrm>
              <a:off x="4056711" y="114299"/>
              <a:ext cx="4078577" cy="932769"/>
            </a:xfrm>
            <a:prstGeom prst="rect">
              <a:avLst/>
            </a:prstGeom>
          </p:spPr>
        </p:pic>
      </p:grpSp>
      <p:sp>
        <p:nvSpPr>
          <p:cNvPr id="14" name="文本框 13"/>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pic>
        <p:nvPicPr>
          <p:cNvPr id="6" name="图片占位符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408" r="3408"/>
          <a:stretch>
            <a:fillRect/>
          </a:stretch>
        </p:blipFill>
        <p:spPr/>
      </p:pic>
      <p:pic>
        <p:nvPicPr>
          <p:cNvPr id="15" name="图片占位符 1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8601" r="8601"/>
          <a:stretch>
            <a:fillRect/>
          </a:stretch>
        </p:blipFill>
        <p:spPr/>
      </p:pic>
      <p:pic>
        <p:nvPicPr>
          <p:cNvPr id="17" name="图片占位符 16"/>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681" r="1681"/>
          <a:stretch>
            <a:fillRect/>
          </a:stretch>
        </p:blipFill>
        <p:spPr/>
      </p:pic>
      <p:grpSp>
        <p:nvGrpSpPr>
          <p:cNvPr id="18" name="组合 17"/>
          <p:cNvGrpSpPr/>
          <p:nvPr/>
        </p:nvGrpSpPr>
        <p:grpSpPr>
          <a:xfrm>
            <a:off x="1293813" y="1991688"/>
            <a:ext cx="3327636" cy="1220554"/>
            <a:chOff x="874713" y="3325188"/>
            <a:chExt cx="3327636" cy="1220554"/>
          </a:xfrm>
        </p:grpSpPr>
        <p:sp>
          <p:nvSpPr>
            <p:cNvPr id="23" name="矩形 22"/>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5" name="矩形 2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6" name="组合 25"/>
          <p:cNvGrpSpPr/>
          <p:nvPr/>
        </p:nvGrpSpPr>
        <p:grpSpPr>
          <a:xfrm>
            <a:off x="1293813" y="3863799"/>
            <a:ext cx="3327636" cy="1220554"/>
            <a:chOff x="874713" y="3325188"/>
            <a:chExt cx="3327636" cy="1220554"/>
          </a:xfrm>
        </p:grpSpPr>
        <p:sp>
          <p:nvSpPr>
            <p:cNvPr id="27" name="矩形 26"/>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8" name="矩形 2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ustDataLst>
      <p:tags r:id="rId5"/>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077912" y="1695383"/>
            <a:ext cx="10036176" cy="3370263"/>
            <a:chOff x="2254250" y="2670175"/>
            <a:chExt cx="7727951" cy="3370263"/>
          </a:xfrm>
        </p:grpSpPr>
        <p:sp>
          <p:nvSpPr>
            <p:cNvPr id="34" name="MH_Other_18"/>
            <p:cNvSpPr/>
            <p:nvPr>
              <p:custDataLst>
                <p:tags r:id="rId1"/>
              </p:custDataLst>
            </p:nvPr>
          </p:nvSpPr>
          <p:spPr>
            <a:xfrm>
              <a:off x="6153151" y="2684464"/>
              <a:ext cx="180975"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1"/>
            <p:cNvSpPr/>
            <p:nvPr>
              <p:custDataLst>
                <p:tags r:id="rId2"/>
              </p:custDataLst>
            </p:nvPr>
          </p:nvSpPr>
          <p:spPr>
            <a:xfrm>
              <a:off x="6153151" y="2689226"/>
              <a:ext cx="180975" cy="289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Other_2"/>
            <p:cNvSpPr/>
            <p:nvPr>
              <p:custDataLst>
                <p:tags r:id="rId3"/>
              </p:custDataLst>
            </p:nvPr>
          </p:nvSpPr>
          <p:spPr>
            <a:xfrm>
              <a:off x="3175000"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MH_Other_3"/>
            <p:cNvSpPr/>
            <p:nvPr>
              <p:custDataLst>
                <p:tags r:id="rId4"/>
              </p:custDataLst>
            </p:nvPr>
          </p:nvSpPr>
          <p:spPr>
            <a:xfrm>
              <a:off x="3384550"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Other_4"/>
            <p:cNvSpPr/>
            <p:nvPr>
              <p:custDataLst>
                <p:tags r:id="rId5"/>
              </p:custDataLst>
            </p:nvPr>
          </p:nvSpPr>
          <p:spPr>
            <a:xfrm>
              <a:off x="3175000" y="5073650"/>
              <a:ext cx="179388"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MH_Other_5"/>
            <p:cNvSpPr/>
            <p:nvPr>
              <p:custDataLst>
                <p:tags r:id="rId6"/>
              </p:custDataLst>
            </p:nvPr>
          </p:nvSpPr>
          <p:spPr>
            <a:xfrm>
              <a:off x="3384550" y="3379788"/>
              <a:ext cx="179388" cy="2208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MH_SubTitle_1"/>
            <p:cNvSpPr txBox="1"/>
            <p:nvPr>
              <p:custDataLst>
                <p:tags r:id="rId7"/>
              </p:custDataLst>
            </p:nvPr>
          </p:nvSpPr>
          <p:spPr>
            <a:xfrm>
              <a:off x="2951164" y="5645150"/>
              <a:ext cx="814387"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04</a:t>
              </a:r>
              <a:endParaRPr lang="zh-CN" altLang="en-US" sz="1600" dirty="0">
                <a:solidFill>
                  <a:schemeClr val="tx1">
                    <a:lumMod val="75000"/>
                    <a:lumOff val="25000"/>
                  </a:schemeClr>
                </a:solidFill>
              </a:endParaRPr>
            </a:p>
          </p:txBody>
        </p:sp>
        <p:sp>
          <p:nvSpPr>
            <p:cNvPr id="28" name="MH_Other_6"/>
            <p:cNvSpPr/>
            <p:nvPr>
              <p:custDataLst>
                <p:tags r:id="rId8"/>
              </p:custDataLst>
            </p:nvPr>
          </p:nvSpPr>
          <p:spPr>
            <a:xfrm>
              <a:off x="3914775"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MH_Other_7"/>
            <p:cNvSpPr/>
            <p:nvPr>
              <p:custDataLst>
                <p:tags r:id="rId9"/>
              </p:custDataLst>
            </p:nvPr>
          </p:nvSpPr>
          <p:spPr>
            <a:xfrm>
              <a:off x="4124325"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MH_Other_8"/>
            <p:cNvSpPr/>
            <p:nvPr>
              <p:custDataLst>
                <p:tags r:id="rId10"/>
              </p:custDataLst>
            </p:nvPr>
          </p:nvSpPr>
          <p:spPr>
            <a:xfrm>
              <a:off x="3914775" y="4457700"/>
              <a:ext cx="179388" cy="1130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Other_9"/>
            <p:cNvSpPr/>
            <p:nvPr>
              <p:custDataLst>
                <p:tags r:id="rId11"/>
              </p:custDataLst>
            </p:nvPr>
          </p:nvSpPr>
          <p:spPr>
            <a:xfrm>
              <a:off x="4124325" y="3589338"/>
              <a:ext cx="179388" cy="1998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MH_SubTitle_2"/>
            <p:cNvSpPr txBox="1"/>
            <p:nvPr>
              <p:custDataLst>
                <p:tags r:id="rId12"/>
              </p:custDataLst>
            </p:nvPr>
          </p:nvSpPr>
          <p:spPr>
            <a:xfrm>
              <a:off x="3705225" y="5645150"/>
              <a:ext cx="814388"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05</a:t>
              </a:r>
              <a:endParaRPr lang="zh-CN" altLang="en-US" sz="1600" dirty="0">
                <a:solidFill>
                  <a:schemeClr val="tx1">
                    <a:lumMod val="75000"/>
                    <a:lumOff val="25000"/>
                  </a:schemeClr>
                </a:solidFill>
              </a:endParaRPr>
            </a:p>
          </p:txBody>
        </p:sp>
        <p:sp>
          <p:nvSpPr>
            <p:cNvPr id="30" name="MH_Other_10"/>
            <p:cNvSpPr/>
            <p:nvPr>
              <p:custDataLst>
                <p:tags r:id="rId13"/>
              </p:custDataLst>
            </p:nvPr>
          </p:nvSpPr>
          <p:spPr>
            <a:xfrm>
              <a:off x="4657725"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MH_Other_11"/>
            <p:cNvSpPr/>
            <p:nvPr>
              <p:custDataLst>
                <p:tags r:id="rId14"/>
              </p:custDataLst>
            </p:nvPr>
          </p:nvSpPr>
          <p:spPr>
            <a:xfrm>
              <a:off x="4867275"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MH_Other_12"/>
            <p:cNvSpPr/>
            <p:nvPr>
              <p:custDataLst>
                <p:tags r:id="rId15"/>
              </p:custDataLst>
            </p:nvPr>
          </p:nvSpPr>
          <p:spPr>
            <a:xfrm>
              <a:off x="4657725" y="5000626"/>
              <a:ext cx="179388" cy="587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13"/>
            <p:cNvSpPr/>
            <p:nvPr>
              <p:custDataLst>
                <p:tags r:id="rId16"/>
              </p:custDataLst>
            </p:nvPr>
          </p:nvSpPr>
          <p:spPr>
            <a:xfrm>
              <a:off x="4867275" y="3938588"/>
              <a:ext cx="179388"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MH_SubTitle_3"/>
            <p:cNvSpPr txBox="1"/>
            <p:nvPr>
              <p:custDataLst>
                <p:tags r:id="rId17"/>
              </p:custDataLst>
            </p:nvPr>
          </p:nvSpPr>
          <p:spPr>
            <a:xfrm>
              <a:off x="4460875" y="5645150"/>
              <a:ext cx="814388"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06</a:t>
              </a:r>
              <a:endParaRPr lang="zh-CN" altLang="en-US" sz="1600" dirty="0">
                <a:solidFill>
                  <a:schemeClr val="tx1">
                    <a:lumMod val="75000"/>
                    <a:lumOff val="25000"/>
                  </a:schemeClr>
                </a:solidFill>
              </a:endParaRPr>
            </a:p>
          </p:txBody>
        </p:sp>
        <p:sp>
          <p:nvSpPr>
            <p:cNvPr id="32" name="MH_Other_14"/>
            <p:cNvSpPr/>
            <p:nvPr>
              <p:custDataLst>
                <p:tags r:id="rId18"/>
              </p:custDataLst>
            </p:nvPr>
          </p:nvSpPr>
          <p:spPr>
            <a:xfrm>
              <a:off x="5403851" y="2684464"/>
              <a:ext cx="180975"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MH_Other_15"/>
            <p:cNvSpPr/>
            <p:nvPr>
              <p:custDataLst>
                <p:tags r:id="rId19"/>
              </p:custDataLst>
            </p:nvPr>
          </p:nvSpPr>
          <p:spPr>
            <a:xfrm>
              <a:off x="5613400"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16"/>
            <p:cNvSpPr/>
            <p:nvPr>
              <p:custDataLst>
                <p:tags r:id="rId20"/>
              </p:custDataLst>
            </p:nvPr>
          </p:nvSpPr>
          <p:spPr>
            <a:xfrm>
              <a:off x="5403851" y="4024314"/>
              <a:ext cx="180975" cy="1563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17"/>
            <p:cNvSpPr/>
            <p:nvPr>
              <p:custDataLst>
                <p:tags r:id="rId21"/>
              </p:custDataLst>
            </p:nvPr>
          </p:nvSpPr>
          <p:spPr>
            <a:xfrm>
              <a:off x="5613400" y="3643314"/>
              <a:ext cx="179388" cy="1944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MH_SubTitle_4"/>
            <p:cNvSpPr txBox="1"/>
            <p:nvPr>
              <p:custDataLst>
                <p:tags r:id="rId22"/>
              </p:custDataLst>
            </p:nvPr>
          </p:nvSpPr>
          <p:spPr>
            <a:xfrm>
              <a:off x="5214939" y="5645150"/>
              <a:ext cx="814387"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07</a:t>
              </a:r>
              <a:endParaRPr lang="zh-CN" altLang="en-US" sz="1600" dirty="0">
                <a:solidFill>
                  <a:schemeClr val="tx1">
                    <a:lumMod val="75000"/>
                    <a:lumOff val="25000"/>
                  </a:schemeClr>
                </a:solidFill>
              </a:endParaRPr>
            </a:p>
          </p:txBody>
        </p:sp>
        <p:sp>
          <p:nvSpPr>
            <p:cNvPr id="35" name="MH_Other_19"/>
            <p:cNvSpPr/>
            <p:nvPr>
              <p:custDataLst>
                <p:tags r:id="rId23"/>
              </p:custDataLst>
            </p:nvPr>
          </p:nvSpPr>
          <p:spPr>
            <a:xfrm>
              <a:off x="6362700" y="2684464"/>
              <a:ext cx="179388"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20"/>
            <p:cNvSpPr/>
            <p:nvPr>
              <p:custDataLst>
                <p:tags r:id="rId24"/>
              </p:custDataLst>
            </p:nvPr>
          </p:nvSpPr>
          <p:spPr>
            <a:xfrm>
              <a:off x="6362700" y="4092576"/>
              <a:ext cx="179388" cy="1495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MH_SubTitle_5"/>
            <p:cNvSpPr txBox="1"/>
            <p:nvPr>
              <p:custDataLst>
                <p:tags r:id="rId25"/>
              </p:custDataLst>
            </p:nvPr>
          </p:nvSpPr>
          <p:spPr>
            <a:xfrm>
              <a:off x="5969000" y="5645150"/>
              <a:ext cx="814388"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08</a:t>
              </a:r>
              <a:endParaRPr lang="zh-CN" altLang="en-US" sz="1600" dirty="0">
                <a:solidFill>
                  <a:schemeClr val="tx1">
                    <a:lumMod val="75000"/>
                    <a:lumOff val="25000"/>
                  </a:schemeClr>
                </a:solidFill>
              </a:endParaRPr>
            </a:p>
          </p:txBody>
        </p:sp>
        <p:sp>
          <p:nvSpPr>
            <p:cNvPr id="36" name="MH_Other_21"/>
            <p:cNvSpPr/>
            <p:nvPr>
              <p:custDataLst>
                <p:tags r:id="rId26"/>
              </p:custDataLst>
            </p:nvPr>
          </p:nvSpPr>
          <p:spPr>
            <a:xfrm>
              <a:off x="6905626" y="2684464"/>
              <a:ext cx="180975"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MH_Other_22"/>
            <p:cNvSpPr/>
            <p:nvPr>
              <p:custDataLst>
                <p:tags r:id="rId27"/>
              </p:custDataLst>
            </p:nvPr>
          </p:nvSpPr>
          <p:spPr>
            <a:xfrm>
              <a:off x="7115176" y="2684464"/>
              <a:ext cx="180975"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23"/>
            <p:cNvSpPr/>
            <p:nvPr>
              <p:custDataLst>
                <p:tags r:id="rId28"/>
              </p:custDataLst>
            </p:nvPr>
          </p:nvSpPr>
          <p:spPr>
            <a:xfrm>
              <a:off x="6905626" y="4392614"/>
              <a:ext cx="180975" cy="1195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Other_24"/>
            <p:cNvSpPr/>
            <p:nvPr>
              <p:custDataLst>
                <p:tags r:id="rId29"/>
              </p:custDataLst>
            </p:nvPr>
          </p:nvSpPr>
          <p:spPr>
            <a:xfrm>
              <a:off x="7115176" y="4189414"/>
              <a:ext cx="180975" cy="1398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MH_SubTitle_6"/>
            <p:cNvSpPr txBox="1"/>
            <p:nvPr>
              <p:custDataLst>
                <p:tags r:id="rId30"/>
              </p:custDataLst>
            </p:nvPr>
          </p:nvSpPr>
          <p:spPr>
            <a:xfrm>
              <a:off x="6723064" y="5645150"/>
              <a:ext cx="814387"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09</a:t>
              </a:r>
              <a:endParaRPr lang="zh-CN" altLang="en-US" sz="1600" dirty="0">
                <a:solidFill>
                  <a:schemeClr val="tx1">
                    <a:lumMod val="75000"/>
                    <a:lumOff val="25000"/>
                  </a:schemeClr>
                </a:solidFill>
              </a:endParaRPr>
            </a:p>
          </p:txBody>
        </p:sp>
        <p:sp>
          <p:nvSpPr>
            <p:cNvPr id="38" name="MH_Other_25"/>
            <p:cNvSpPr/>
            <p:nvPr>
              <p:custDataLst>
                <p:tags r:id="rId31"/>
              </p:custDataLst>
            </p:nvPr>
          </p:nvSpPr>
          <p:spPr>
            <a:xfrm>
              <a:off x="7662864" y="2684464"/>
              <a:ext cx="179387"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MH_Other_26"/>
            <p:cNvSpPr/>
            <p:nvPr>
              <p:custDataLst>
                <p:tags r:id="rId32"/>
              </p:custDataLst>
            </p:nvPr>
          </p:nvSpPr>
          <p:spPr>
            <a:xfrm>
              <a:off x="7870826" y="2684464"/>
              <a:ext cx="180975"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27"/>
            <p:cNvSpPr/>
            <p:nvPr>
              <p:custDataLst>
                <p:tags r:id="rId33"/>
              </p:custDataLst>
            </p:nvPr>
          </p:nvSpPr>
          <p:spPr>
            <a:xfrm>
              <a:off x="7662864" y="4092576"/>
              <a:ext cx="179387" cy="149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Other_28"/>
            <p:cNvSpPr/>
            <p:nvPr>
              <p:custDataLst>
                <p:tags r:id="rId34"/>
              </p:custDataLst>
            </p:nvPr>
          </p:nvSpPr>
          <p:spPr>
            <a:xfrm>
              <a:off x="7870826" y="3938588"/>
              <a:ext cx="180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MH_SubTitle_7"/>
            <p:cNvSpPr txBox="1"/>
            <p:nvPr>
              <p:custDataLst>
                <p:tags r:id="rId35"/>
              </p:custDataLst>
            </p:nvPr>
          </p:nvSpPr>
          <p:spPr>
            <a:xfrm>
              <a:off x="7477126" y="5645150"/>
              <a:ext cx="815975"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10</a:t>
              </a:r>
              <a:endParaRPr lang="zh-CN" altLang="en-US" sz="1600" dirty="0">
                <a:solidFill>
                  <a:schemeClr val="tx1">
                    <a:lumMod val="75000"/>
                    <a:lumOff val="25000"/>
                  </a:schemeClr>
                </a:solidFill>
              </a:endParaRPr>
            </a:p>
          </p:txBody>
        </p:sp>
        <p:sp>
          <p:nvSpPr>
            <p:cNvPr id="40" name="MH_Other_29"/>
            <p:cNvSpPr/>
            <p:nvPr>
              <p:custDataLst>
                <p:tags r:id="rId36"/>
              </p:custDataLst>
            </p:nvPr>
          </p:nvSpPr>
          <p:spPr>
            <a:xfrm>
              <a:off x="8421689" y="2684464"/>
              <a:ext cx="179387"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MH_Other_30"/>
            <p:cNvSpPr/>
            <p:nvPr>
              <p:custDataLst>
                <p:tags r:id="rId37"/>
              </p:custDataLst>
            </p:nvPr>
          </p:nvSpPr>
          <p:spPr>
            <a:xfrm>
              <a:off x="8631239" y="2684464"/>
              <a:ext cx="179387"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Other_31"/>
            <p:cNvSpPr/>
            <p:nvPr>
              <p:custDataLst>
                <p:tags r:id="rId38"/>
              </p:custDataLst>
            </p:nvPr>
          </p:nvSpPr>
          <p:spPr>
            <a:xfrm>
              <a:off x="8421689" y="5251450"/>
              <a:ext cx="179387" cy="336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MH_Other_32"/>
            <p:cNvSpPr/>
            <p:nvPr>
              <p:custDataLst>
                <p:tags r:id="rId39"/>
              </p:custDataLst>
            </p:nvPr>
          </p:nvSpPr>
          <p:spPr>
            <a:xfrm>
              <a:off x="8631239" y="4562476"/>
              <a:ext cx="179387" cy="1025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MH_SubTitle_8"/>
            <p:cNvSpPr txBox="1"/>
            <p:nvPr>
              <p:custDataLst>
                <p:tags r:id="rId40"/>
              </p:custDataLst>
            </p:nvPr>
          </p:nvSpPr>
          <p:spPr>
            <a:xfrm>
              <a:off x="8232775" y="5645150"/>
              <a:ext cx="814388"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11</a:t>
              </a:r>
              <a:endParaRPr lang="zh-CN" altLang="en-US" sz="1600" dirty="0">
                <a:solidFill>
                  <a:schemeClr val="tx1">
                    <a:lumMod val="75000"/>
                    <a:lumOff val="25000"/>
                  </a:schemeClr>
                </a:solidFill>
              </a:endParaRPr>
            </a:p>
          </p:txBody>
        </p:sp>
        <p:sp>
          <p:nvSpPr>
            <p:cNvPr id="42" name="MH_Other_33"/>
            <p:cNvSpPr/>
            <p:nvPr>
              <p:custDataLst>
                <p:tags r:id="rId41"/>
              </p:custDataLst>
            </p:nvPr>
          </p:nvSpPr>
          <p:spPr>
            <a:xfrm>
              <a:off x="9183689" y="2684464"/>
              <a:ext cx="180975"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MH_Other_34"/>
            <p:cNvSpPr/>
            <p:nvPr>
              <p:custDataLst>
                <p:tags r:id="rId42"/>
              </p:custDataLst>
            </p:nvPr>
          </p:nvSpPr>
          <p:spPr>
            <a:xfrm>
              <a:off x="9393239" y="2684464"/>
              <a:ext cx="179387" cy="29035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MH_Other_35"/>
            <p:cNvSpPr/>
            <p:nvPr>
              <p:custDataLst>
                <p:tags r:id="rId43"/>
              </p:custDataLst>
            </p:nvPr>
          </p:nvSpPr>
          <p:spPr>
            <a:xfrm>
              <a:off x="9183689" y="2876550"/>
              <a:ext cx="180975" cy="2711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MH_Other_36"/>
            <p:cNvSpPr/>
            <p:nvPr>
              <p:custDataLst>
                <p:tags r:id="rId44"/>
              </p:custDataLst>
            </p:nvPr>
          </p:nvSpPr>
          <p:spPr>
            <a:xfrm>
              <a:off x="9393239" y="3470276"/>
              <a:ext cx="179387" cy="211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MH_SubTitle_9"/>
            <p:cNvSpPr txBox="1"/>
            <p:nvPr>
              <p:custDataLst>
                <p:tags r:id="rId45"/>
              </p:custDataLst>
            </p:nvPr>
          </p:nvSpPr>
          <p:spPr>
            <a:xfrm>
              <a:off x="8986839" y="5645150"/>
              <a:ext cx="814387" cy="395288"/>
            </a:xfrm>
            <a:prstGeom prst="rect">
              <a:avLst/>
            </a:prstGeom>
            <a:noFill/>
          </p:spPr>
          <p:txBody>
            <a:bodyPr lIns="0" tIns="0" rIns="0" bIns="0"/>
            <a:lstStyle/>
            <a:p>
              <a:pPr algn="ctr">
                <a:lnSpc>
                  <a:spcPct val="150000"/>
                </a:lnSpc>
                <a:defRPr/>
              </a:pPr>
              <a:r>
                <a:rPr lang="en-US" altLang="zh-CN" sz="1600" dirty="0">
                  <a:solidFill>
                    <a:schemeClr val="tx1">
                      <a:lumMod val="75000"/>
                      <a:lumOff val="25000"/>
                    </a:schemeClr>
                  </a:solidFill>
                </a:rPr>
                <a:t>12</a:t>
              </a:r>
              <a:endParaRPr lang="zh-CN" altLang="en-US" sz="1600" dirty="0">
                <a:solidFill>
                  <a:schemeClr val="tx1">
                    <a:lumMod val="75000"/>
                    <a:lumOff val="25000"/>
                  </a:schemeClr>
                </a:solidFill>
              </a:endParaRPr>
            </a:p>
          </p:txBody>
        </p:sp>
        <p:sp>
          <p:nvSpPr>
            <p:cNvPr id="124" name="MH_Other_37"/>
            <p:cNvSpPr txBox="1"/>
            <p:nvPr>
              <p:custDataLst>
                <p:tags r:id="rId46"/>
              </p:custDataLst>
            </p:nvPr>
          </p:nvSpPr>
          <p:spPr>
            <a:xfrm>
              <a:off x="2254250" y="5195889"/>
              <a:ext cx="814388" cy="395287"/>
            </a:xfrm>
            <a:prstGeom prst="rect">
              <a:avLst/>
            </a:prstGeom>
            <a:noFill/>
          </p:spPr>
          <p:txBody>
            <a:bodyPr lIns="0" tIns="0" rIns="0" bIns="0"/>
            <a:lstStyle/>
            <a:p>
              <a:pPr algn="ctr">
                <a:lnSpc>
                  <a:spcPct val="150000"/>
                </a:lnSpc>
                <a:defRPr/>
              </a:pPr>
              <a:r>
                <a:rPr lang="en-US" altLang="zh-CN" sz="1600">
                  <a:solidFill>
                    <a:schemeClr val="tx1">
                      <a:lumMod val="50000"/>
                      <a:lumOff val="50000"/>
                    </a:schemeClr>
                  </a:solidFill>
                </a:rPr>
                <a:t>0</a:t>
              </a:r>
              <a:endParaRPr lang="zh-CN" altLang="en-US" sz="1600">
                <a:solidFill>
                  <a:schemeClr val="tx1">
                    <a:lumMod val="50000"/>
                    <a:lumOff val="50000"/>
                  </a:schemeClr>
                </a:solidFill>
              </a:endParaRPr>
            </a:p>
          </p:txBody>
        </p:sp>
        <p:sp>
          <p:nvSpPr>
            <p:cNvPr id="125" name="MH_Other_38"/>
            <p:cNvSpPr txBox="1"/>
            <p:nvPr>
              <p:custDataLst>
                <p:tags r:id="rId47"/>
              </p:custDataLst>
            </p:nvPr>
          </p:nvSpPr>
          <p:spPr>
            <a:xfrm>
              <a:off x="2254250" y="4564064"/>
              <a:ext cx="814388" cy="396875"/>
            </a:xfrm>
            <a:prstGeom prst="rect">
              <a:avLst/>
            </a:prstGeom>
            <a:noFill/>
          </p:spPr>
          <p:txBody>
            <a:bodyPr lIns="0" tIns="0" rIns="0" bIns="0"/>
            <a:lstStyle/>
            <a:p>
              <a:pPr algn="ctr">
                <a:lnSpc>
                  <a:spcPct val="150000"/>
                </a:lnSpc>
                <a:defRPr/>
              </a:pPr>
              <a:r>
                <a:rPr lang="en-US" altLang="zh-CN" sz="1600">
                  <a:solidFill>
                    <a:schemeClr val="tx1">
                      <a:lumMod val="50000"/>
                      <a:lumOff val="50000"/>
                    </a:schemeClr>
                  </a:solidFill>
                </a:rPr>
                <a:t>250</a:t>
              </a:r>
              <a:endParaRPr lang="zh-CN" altLang="en-US" sz="1600">
                <a:solidFill>
                  <a:schemeClr val="tx1">
                    <a:lumMod val="50000"/>
                    <a:lumOff val="50000"/>
                  </a:schemeClr>
                </a:solidFill>
              </a:endParaRPr>
            </a:p>
          </p:txBody>
        </p:sp>
        <p:sp>
          <p:nvSpPr>
            <p:cNvPr id="126" name="MH_Other_39"/>
            <p:cNvSpPr txBox="1"/>
            <p:nvPr>
              <p:custDataLst>
                <p:tags r:id="rId48"/>
              </p:custDataLst>
            </p:nvPr>
          </p:nvSpPr>
          <p:spPr>
            <a:xfrm>
              <a:off x="2254250" y="3933825"/>
              <a:ext cx="814388" cy="395288"/>
            </a:xfrm>
            <a:prstGeom prst="rect">
              <a:avLst/>
            </a:prstGeom>
            <a:noFill/>
          </p:spPr>
          <p:txBody>
            <a:bodyPr lIns="0" tIns="0" rIns="0" bIns="0"/>
            <a:lstStyle/>
            <a:p>
              <a:pPr algn="ctr">
                <a:lnSpc>
                  <a:spcPct val="150000"/>
                </a:lnSpc>
                <a:defRPr/>
              </a:pPr>
              <a:r>
                <a:rPr lang="en-US" altLang="zh-CN" sz="1600">
                  <a:solidFill>
                    <a:schemeClr val="tx1">
                      <a:lumMod val="50000"/>
                      <a:lumOff val="50000"/>
                    </a:schemeClr>
                  </a:solidFill>
                </a:rPr>
                <a:t>500</a:t>
              </a:r>
              <a:endParaRPr lang="zh-CN" altLang="en-US" sz="1600">
                <a:solidFill>
                  <a:schemeClr val="tx1">
                    <a:lumMod val="50000"/>
                    <a:lumOff val="50000"/>
                  </a:schemeClr>
                </a:solidFill>
              </a:endParaRPr>
            </a:p>
          </p:txBody>
        </p:sp>
        <p:sp>
          <p:nvSpPr>
            <p:cNvPr id="127" name="MH_Other_40"/>
            <p:cNvSpPr txBox="1"/>
            <p:nvPr>
              <p:custDataLst>
                <p:tags r:id="rId49"/>
              </p:custDataLst>
            </p:nvPr>
          </p:nvSpPr>
          <p:spPr>
            <a:xfrm>
              <a:off x="2254250" y="3302000"/>
              <a:ext cx="814388" cy="395288"/>
            </a:xfrm>
            <a:prstGeom prst="rect">
              <a:avLst/>
            </a:prstGeom>
            <a:noFill/>
          </p:spPr>
          <p:txBody>
            <a:bodyPr lIns="0" tIns="0" rIns="0" bIns="0"/>
            <a:lstStyle/>
            <a:p>
              <a:pPr algn="ctr">
                <a:lnSpc>
                  <a:spcPct val="150000"/>
                </a:lnSpc>
                <a:defRPr/>
              </a:pPr>
              <a:r>
                <a:rPr lang="en-US" altLang="zh-CN" sz="1600">
                  <a:solidFill>
                    <a:schemeClr val="tx1">
                      <a:lumMod val="50000"/>
                      <a:lumOff val="50000"/>
                    </a:schemeClr>
                  </a:solidFill>
                </a:rPr>
                <a:t>750</a:t>
              </a:r>
              <a:endParaRPr lang="zh-CN" altLang="en-US" sz="1600">
                <a:solidFill>
                  <a:schemeClr val="tx1">
                    <a:lumMod val="50000"/>
                    <a:lumOff val="50000"/>
                  </a:schemeClr>
                </a:solidFill>
              </a:endParaRPr>
            </a:p>
          </p:txBody>
        </p:sp>
        <p:sp>
          <p:nvSpPr>
            <p:cNvPr id="128" name="MH_Other_41"/>
            <p:cNvSpPr txBox="1"/>
            <p:nvPr>
              <p:custDataLst>
                <p:tags r:id="rId50"/>
              </p:custDataLst>
            </p:nvPr>
          </p:nvSpPr>
          <p:spPr>
            <a:xfrm>
              <a:off x="2254250" y="2670175"/>
              <a:ext cx="814388" cy="395288"/>
            </a:xfrm>
            <a:prstGeom prst="rect">
              <a:avLst/>
            </a:prstGeom>
            <a:noFill/>
          </p:spPr>
          <p:txBody>
            <a:bodyPr lIns="0" tIns="0" rIns="0" bIns="0"/>
            <a:lstStyle/>
            <a:p>
              <a:pPr algn="ctr">
                <a:lnSpc>
                  <a:spcPct val="150000"/>
                </a:lnSpc>
                <a:defRPr/>
              </a:pPr>
              <a:r>
                <a:rPr lang="en-US" altLang="zh-CN" sz="1600">
                  <a:solidFill>
                    <a:schemeClr val="tx1">
                      <a:lumMod val="50000"/>
                      <a:lumOff val="50000"/>
                    </a:schemeClr>
                  </a:solidFill>
                </a:rPr>
                <a:t>100</a:t>
              </a:r>
              <a:endParaRPr lang="zh-CN" altLang="en-US" sz="1600">
                <a:solidFill>
                  <a:schemeClr val="tx1">
                    <a:lumMod val="50000"/>
                    <a:lumOff val="50000"/>
                  </a:schemeClr>
                </a:solidFill>
              </a:endParaRPr>
            </a:p>
          </p:txBody>
        </p:sp>
        <p:cxnSp>
          <p:nvCxnSpPr>
            <p:cNvPr id="135" name="MH_Other_46"/>
            <p:cNvCxnSpPr/>
            <p:nvPr>
              <p:custDataLst>
                <p:tags r:id="rId51"/>
              </p:custDataLst>
            </p:nvPr>
          </p:nvCxnSpPr>
          <p:spPr>
            <a:xfrm>
              <a:off x="2506664" y="5572125"/>
              <a:ext cx="7475537" cy="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0" y="114299"/>
            <a:ext cx="12192000" cy="932769"/>
            <a:chOff x="0" y="114299"/>
            <a:chExt cx="12192000" cy="932769"/>
          </a:xfrm>
        </p:grpSpPr>
        <p:sp>
          <p:nvSpPr>
            <p:cNvPr id="60" name="矩形 59"/>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63"/>
            <p:cNvPicPr>
              <a:picLocks noChangeAspect="1"/>
            </p:cNvPicPr>
            <p:nvPr/>
          </p:nvPicPr>
          <p:blipFill>
            <a:blip r:embed="rId52"/>
            <a:stretch>
              <a:fillRect/>
            </a:stretch>
          </p:blipFill>
          <p:spPr>
            <a:xfrm>
              <a:off x="4056711" y="114299"/>
              <a:ext cx="4078577" cy="932769"/>
            </a:xfrm>
            <a:prstGeom prst="rect">
              <a:avLst/>
            </a:prstGeom>
          </p:spPr>
        </p:pic>
      </p:grpSp>
      <p:sp>
        <p:nvSpPr>
          <p:cNvPr id="65" name="文本框 64"/>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68" name="矩形 67"/>
          <p:cNvSpPr/>
          <p:nvPr/>
        </p:nvSpPr>
        <p:spPr>
          <a:xfrm>
            <a:off x="1393865" y="5313585"/>
            <a:ext cx="9404270"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Tree>
    <p:custDataLst>
      <p:tags r:id="rId53"/>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27459" b="27459"/>
          <a:stretch>
            <a:fillRect/>
          </a:stretch>
        </p:blipFill>
        <p:spPr/>
      </p:pic>
      <p:sp>
        <p:nvSpPr>
          <p:cNvPr id="39" name="MH_Other_1"/>
          <p:cNvSpPr/>
          <p:nvPr>
            <p:custDataLst>
              <p:tags r:id="rId2"/>
            </p:custDataLst>
          </p:nvPr>
        </p:nvSpPr>
        <p:spPr>
          <a:xfrm>
            <a:off x="8174427" y="3003190"/>
            <a:ext cx="1225106" cy="1054952"/>
          </a:xfrm>
          <a:prstGeom prst="roundRect">
            <a:avLst>
              <a:gd name="adj" fmla="val 7968"/>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MH_Other_2"/>
          <p:cNvSpPr/>
          <p:nvPr>
            <p:custDataLst>
              <p:tags r:id="rId3"/>
            </p:custDataLst>
          </p:nvPr>
        </p:nvSpPr>
        <p:spPr>
          <a:xfrm>
            <a:off x="9546999" y="4135729"/>
            <a:ext cx="1225106" cy="1054952"/>
          </a:xfrm>
          <a:prstGeom prst="roundRect">
            <a:avLst>
              <a:gd name="adj" fmla="val 7968"/>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6"/>
          <p:cNvGrpSpPr/>
          <p:nvPr/>
        </p:nvGrpSpPr>
        <p:grpSpPr>
          <a:xfrm>
            <a:off x="0" y="114299"/>
            <a:ext cx="12192000" cy="932769"/>
            <a:chOff x="0" y="114299"/>
            <a:chExt cx="12192000" cy="932769"/>
          </a:xfrm>
        </p:grpSpPr>
        <p:sp>
          <p:nvSpPr>
            <p:cNvPr id="8" name="矩形 7"/>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stretch>
              <a:fillRect/>
            </a:stretch>
          </p:blipFill>
          <p:spPr>
            <a:xfrm>
              <a:off x="4056711" y="114299"/>
              <a:ext cx="4078577" cy="932769"/>
            </a:xfrm>
            <a:prstGeom prst="rect">
              <a:avLst/>
            </a:prstGeom>
          </p:spPr>
        </p:pic>
      </p:grpSp>
      <p:sp>
        <p:nvSpPr>
          <p:cNvPr id="13" name="文本框 12"/>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grpSp>
        <p:nvGrpSpPr>
          <p:cNvPr id="29" name="组合 28"/>
          <p:cNvGrpSpPr/>
          <p:nvPr/>
        </p:nvGrpSpPr>
        <p:grpSpPr>
          <a:xfrm>
            <a:off x="1389063" y="4228659"/>
            <a:ext cx="3687762" cy="962022"/>
            <a:chOff x="874713" y="3325188"/>
            <a:chExt cx="3687762" cy="962022"/>
          </a:xfrm>
        </p:grpSpPr>
        <p:sp>
          <p:nvSpPr>
            <p:cNvPr id="30" name="矩形 29"/>
            <p:cNvSpPr/>
            <p:nvPr/>
          </p:nvSpPr>
          <p:spPr>
            <a:xfrm>
              <a:off x="874713" y="3677812"/>
              <a:ext cx="368776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31" name="矩形 3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ustDataLst>
      <p:tags r:id="rId5"/>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0-#ppt_w/2"/>
                                          </p:val>
                                        </p:tav>
                                        <p:tav tm="100000">
                                          <p:val>
                                            <p:strVal val="#ppt_x"/>
                                          </p:val>
                                        </p:tav>
                                      </p:tavLst>
                                    </p:anim>
                                    <p:anim calcmode="lin" valueType="num">
                                      <p:cBhvr additive="base">
                                        <p:cTn id="2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41912" y="0"/>
            <a:ext cx="9816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矩形 11"/>
          <p:cNvSpPr/>
          <p:nvPr/>
        </p:nvSpPr>
        <p:spPr>
          <a:xfrm>
            <a:off x="4950759" y="0"/>
            <a:ext cx="9816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6259606" y="0"/>
            <a:ext cx="9816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7568452" y="0"/>
            <a:ext cx="9816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7" name="图片 16"/>
          <p:cNvPicPr>
            <a:picLocks noChangeAspect="1"/>
          </p:cNvPicPr>
          <p:nvPr/>
        </p:nvPicPr>
        <p:blipFill>
          <a:blip r:embed="rId1"/>
          <a:stretch>
            <a:fillRect/>
          </a:stretch>
        </p:blipFill>
        <p:spPr>
          <a:xfrm>
            <a:off x="2212508" y="1477552"/>
            <a:ext cx="7766977" cy="3346994"/>
          </a:xfrm>
          <a:prstGeom prst="rect">
            <a:avLst/>
          </a:prstGeom>
        </p:spPr>
      </p:pic>
      <p:sp>
        <p:nvSpPr>
          <p:cNvPr id="18" name="文本框 17"/>
          <p:cNvSpPr txBox="1"/>
          <p:nvPr/>
        </p:nvSpPr>
        <p:spPr>
          <a:xfrm>
            <a:off x="3464512" y="2597051"/>
            <a:ext cx="5262980"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gradFill flip="none" rotWithShape="1">
                  <a:gsLst>
                    <a:gs pos="25000">
                      <a:srgbClr val="FC6495"/>
                    </a:gs>
                    <a:gs pos="51000">
                      <a:srgbClr val="FEBD01"/>
                    </a:gs>
                    <a:gs pos="30000">
                      <a:srgbClr val="FEBD01"/>
                    </a:gs>
                    <a:gs pos="75000">
                      <a:srgbClr val="6EBB87"/>
                    </a:gs>
                    <a:gs pos="55000">
                      <a:srgbClr val="8FCD4C"/>
                    </a:gs>
                    <a:gs pos="79000">
                      <a:srgbClr val="4BA9C3"/>
                    </a:gs>
                  </a:gsLst>
                  <a:lin ang="0" scaled="1"/>
                  <a:tileRect/>
                </a:gradFill>
                <a:effectLst/>
                <a:uLnTx/>
                <a:uFillTx/>
                <a:latin typeface="汉仪趣黑W" panose="00020600040101010101" pitchFamily="18" charset="-122"/>
                <a:ea typeface="汉仪趣黑W" panose="00020600040101010101" pitchFamily="18" charset="-122"/>
                <a:cs typeface="+mn-cs"/>
              </a:rPr>
              <a:t>感谢您的观看</a:t>
            </a:r>
            <a:endParaRPr kumimoji="0" lang="zh-CN" altLang="en-US" sz="6600" b="0" i="0" u="none" strike="noStrike" kern="1200" cap="none" spc="0" normalizeH="0" baseline="0" noProof="0" dirty="0">
              <a:ln>
                <a:noFill/>
              </a:ln>
              <a:gradFill flip="none" rotWithShape="1">
                <a:gsLst>
                  <a:gs pos="25000">
                    <a:srgbClr val="FC6495"/>
                  </a:gs>
                  <a:gs pos="51000">
                    <a:srgbClr val="FEBD01"/>
                  </a:gs>
                  <a:gs pos="30000">
                    <a:srgbClr val="FEBD01"/>
                  </a:gs>
                  <a:gs pos="75000">
                    <a:srgbClr val="6EBB87"/>
                  </a:gs>
                  <a:gs pos="55000">
                    <a:srgbClr val="8FCD4C"/>
                  </a:gs>
                  <a:gs pos="79000">
                    <a:srgbClr val="4BA9C3"/>
                  </a:gs>
                </a:gsLst>
                <a:lin ang="0" scaled="1"/>
                <a:tileRect/>
              </a:gradFill>
              <a:effectLst/>
              <a:uLnTx/>
              <a:uFillTx/>
              <a:latin typeface="汉仪趣黑W" panose="00020600040101010101" pitchFamily="18" charset="-122"/>
              <a:ea typeface="汉仪趣黑W" panose="00020600040101010101" pitchFamily="18" charset="-122"/>
              <a:cs typeface="+mn-cs"/>
            </a:endParaRPr>
          </a:p>
        </p:txBody>
      </p:sp>
      <p:sp>
        <p:nvSpPr>
          <p:cNvPr id="19" name="文本框 18"/>
          <p:cNvSpPr txBox="1"/>
          <p:nvPr/>
        </p:nvSpPr>
        <p:spPr>
          <a:xfrm>
            <a:off x="2803445" y="2348054"/>
            <a:ext cx="6585104" cy="373051"/>
          </a:xfrm>
          <a:prstGeom prst="rect">
            <a:avLst/>
          </a:prstGeom>
          <a:noFill/>
        </p:spPr>
        <p:txBody>
          <a:bodyPr wrap="square" rtlCol="0">
            <a:spAutoFit/>
          </a:bodyPr>
          <a:lstStyle/>
          <a:p>
            <a:pPr marL="0" marR="0" lvl="0" indent="0" algn="dist" defTabSz="914400" rtl="0" eaLnBrk="1" fontAlgn="auto" latinLnBrk="0" hangingPunct="1">
              <a:lnSpc>
                <a:spcPct val="114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lumMod val="65000"/>
                  </a:prstClr>
                </a:solidFill>
                <a:effectLst/>
                <a:uLnTx/>
                <a:uFillTx/>
                <a:latin typeface="Arial" panose="020B0604020202020204"/>
                <a:ea typeface="汉仪趣黑W" panose="00020600040101010101" pitchFamily="18" charset="-122"/>
                <a:cs typeface="+mn-cs"/>
              </a:rPr>
              <a:t>THIS TEMPLATE DESIGNED FOR FEI ER SHE JI</a:t>
            </a:r>
            <a:endParaRPr kumimoji="0" lang="en-US" altLang="zh-CN" sz="1600" b="0" i="0" u="none" strike="noStrike" kern="1200" cap="none" spc="0" normalizeH="0" baseline="0" noProof="0" dirty="0">
              <a:ln>
                <a:noFill/>
              </a:ln>
              <a:solidFill>
                <a:prstClr val="white">
                  <a:lumMod val="65000"/>
                </a:prstClr>
              </a:solidFill>
              <a:effectLst/>
              <a:uLnTx/>
              <a:uFillTx/>
              <a:latin typeface="Arial" panose="020B0604020202020204"/>
              <a:ea typeface="汉仪趣黑W" panose="00020600040101010101" pitchFamily="18" charset="-122"/>
              <a:cs typeface="+mn-cs"/>
            </a:endParaRPr>
          </a:p>
        </p:txBody>
      </p:sp>
      <p:grpSp>
        <p:nvGrpSpPr>
          <p:cNvPr id="2" name="组合 1"/>
          <p:cNvGrpSpPr/>
          <p:nvPr/>
        </p:nvGrpSpPr>
        <p:grpSpPr>
          <a:xfrm>
            <a:off x="3380489" y="3527334"/>
            <a:ext cx="5399473" cy="390289"/>
            <a:chOff x="3380489" y="3527334"/>
            <a:chExt cx="5399473" cy="390289"/>
          </a:xfrm>
        </p:grpSpPr>
        <p:sp>
          <p:nvSpPr>
            <p:cNvPr id="26" name="椭圆 24"/>
            <p:cNvSpPr/>
            <p:nvPr/>
          </p:nvSpPr>
          <p:spPr>
            <a:xfrm>
              <a:off x="8383982" y="3527334"/>
              <a:ext cx="395980" cy="308697"/>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任意多边形: 形状 26"/>
            <p:cNvSpPr/>
            <p:nvPr/>
          </p:nvSpPr>
          <p:spPr>
            <a:xfrm>
              <a:off x="3380489" y="3681683"/>
              <a:ext cx="5082363" cy="235940"/>
            </a:xfrm>
            <a:custGeom>
              <a:avLst/>
              <a:gdLst>
                <a:gd name="connsiteX0" fmla="*/ 0 w 5082363"/>
                <a:gd name="connsiteY0" fmla="*/ 11802 h 235940"/>
                <a:gd name="connsiteX1" fmla="*/ 1052623 w 5082363"/>
                <a:gd name="connsiteY1" fmla="*/ 139393 h 235940"/>
                <a:gd name="connsiteX2" fmla="*/ 2402958 w 5082363"/>
                <a:gd name="connsiteY2" fmla="*/ 1169 h 235940"/>
                <a:gd name="connsiteX3" fmla="*/ 4040372 w 5082363"/>
                <a:gd name="connsiteY3" fmla="*/ 235086 h 235940"/>
                <a:gd name="connsiteX4" fmla="*/ 5082363 w 5082363"/>
                <a:gd name="connsiteY4" fmla="*/ 64965 h 23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2363" h="235940">
                  <a:moveTo>
                    <a:pt x="0" y="11802"/>
                  </a:moveTo>
                  <a:cubicBezTo>
                    <a:pt x="326065" y="76483"/>
                    <a:pt x="652130" y="141165"/>
                    <a:pt x="1052623" y="139393"/>
                  </a:cubicBezTo>
                  <a:cubicBezTo>
                    <a:pt x="1453116" y="137621"/>
                    <a:pt x="1905000" y="-14780"/>
                    <a:pt x="2402958" y="1169"/>
                  </a:cubicBezTo>
                  <a:cubicBezTo>
                    <a:pt x="2900916" y="17118"/>
                    <a:pt x="3593805" y="224453"/>
                    <a:pt x="4040372" y="235086"/>
                  </a:cubicBezTo>
                  <a:cubicBezTo>
                    <a:pt x="4486939" y="245719"/>
                    <a:pt x="4784651" y="155342"/>
                    <a:pt x="5082363" y="64965"/>
                  </a:cubicBezTo>
                </a:path>
              </a:pathLst>
            </a:cu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641912" y="0"/>
            <a:ext cx="9816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950759" y="0"/>
            <a:ext cx="9816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259606" y="0"/>
            <a:ext cx="9816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568452" y="0"/>
            <a:ext cx="9816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40000" y="1524000"/>
            <a:ext cx="3719606"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15210" y="1524000"/>
            <a:ext cx="363679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92464" y="1654009"/>
            <a:ext cx="3607078" cy="1446550"/>
          </a:xfrm>
          <a:prstGeom prst="rect">
            <a:avLst/>
          </a:prstGeom>
          <a:noFill/>
        </p:spPr>
        <p:txBody>
          <a:bodyPr wrap="none" rtlCol="0">
            <a:spAutoFit/>
          </a:bodyPr>
          <a:lstStyle/>
          <a:p>
            <a:pPr algn="ctr"/>
            <a:r>
              <a:rPr lang="en-US" altLang="zh-CN"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rPr>
              <a:t>PART01</a:t>
            </a:r>
            <a:endParaRPr lang="zh-CN" altLang="en-US"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endParaRPr>
          </a:p>
        </p:txBody>
      </p:sp>
      <p:sp>
        <p:nvSpPr>
          <p:cNvPr id="30" name="文本框 29"/>
          <p:cNvSpPr txBox="1"/>
          <p:nvPr/>
        </p:nvSpPr>
        <p:spPr>
          <a:xfrm>
            <a:off x="3233679" y="3023496"/>
            <a:ext cx="5724644" cy="923330"/>
          </a:xfrm>
          <a:prstGeom prst="rect">
            <a:avLst/>
          </a:prstGeom>
          <a:noFill/>
        </p:spPr>
        <p:txBody>
          <a:bodyPr wrap="none" rtlCol="0">
            <a:spAutoFit/>
          </a:bodyPr>
          <a:lstStyle/>
          <a:p>
            <a:pPr algn="ctr"/>
            <a:r>
              <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31" name="文本框 30"/>
          <p:cNvSpPr txBox="1"/>
          <p:nvPr/>
        </p:nvSpPr>
        <p:spPr>
          <a:xfrm>
            <a:off x="2235194" y="3966965"/>
            <a:ext cx="7721606" cy="653769"/>
          </a:xfrm>
          <a:prstGeom prst="rect">
            <a:avLst/>
          </a:prstGeom>
          <a:noFill/>
        </p:spPr>
        <p:txBody>
          <a:bodyPr wrap="square" rtlCol="0">
            <a:spAutoFit/>
          </a:bodyPr>
          <a:lstStyle/>
          <a:p/>
        </p:txBody>
      </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1250" fill="hold"/>
                                        <p:tgtEl>
                                          <p:spTgt spid="28"/>
                                        </p:tgtEl>
                                        <p:attrNameLst>
                                          <p:attrName>ppt_x</p:attrName>
                                        </p:attrNameLst>
                                      </p:cBhvr>
                                      <p:tavLst>
                                        <p:tav tm="0">
                                          <p:val>
                                            <p:strVal val="0-#ppt_w/2"/>
                                          </p:val>
                                        </p:tav>
                                        <p:tav tm="100000">
                                          <p:val>
                                            <p:strVal val="#ppt_x"/>
                                          </p:val>
                                        </p:tav>
                                      </p:tavLst>
                                    </p:anim>
                                    <p:anim calcmode="lin" valueType="num">
                                      <p:cBhvr additive="base">
                                        <p:cTn id="25" dur="125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250" fill="hold"/>
                                        <p:tgtEl>
                                          <p:spTgt spid="32"/>
                                        </p:tgtEl>
                                        <p:attrNameLst>
                                          <p:attrName>ppt_x</p:attrName>
                                        </p:attrNameLst>
                                      </p:cBhvr>
                                      <p:tavLst>
                                        <p:tav tm="0">
                                          <p:val>
                                            <p:strVal val="1+#ppt_w/2"/>
                                          </p:val>
                                        </p:tav>
                                        <p:tav tm="100000">
                                          <p:val>
                                            <p:strVal val="#ppt_x"/>
                                          </p:val>
                                        </p:tav>
                                      </p:tavLst>
                                    </p:anim>
                                    <p:anim calcmode="lin" valueType="num">
                                      <p:cBhvr additive="base">
                                        <p:cTn id="29" dur="125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fltVal val="0.5"/>
                                          </p:val>
                                        </p:tav>
                                        <p:tav tm="100000">
                                          <p:val>
                                            <p:strVal val="#ppt_x"/>
                                          </p:val>
                                        </p:tav>
                                      </p:tavLst>
                                    </p:anim>
                                    <p:anim calcmode="lin" valueType="num">
                                      <p:cBhvr>
                                        <p:cTn id="37" dur="500" fill="hold"/>
                                        <p:tgtEl>
                                          <p:spTgt spid="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528" fill="hold" grpId="0" nodeType="afterEffect">
                                  <p:stCondLst>
                                    <p:cond delay="0"/>
                                  </p:stCondLst>
                                  <p:iterate type="lt">
                                    <p:tmPct val="10000"/>
                                  </p:iterate>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fltVal val="0.5"/>
                                          </p:val>
                                        </p:tav>
                                        <p:tav tm="100000">
                                          <p:val>
                                            <p:strVal val="#ppt_x"/>
                                          </p:val>
                                        </p:tav>
                                      </p:tavLst>
                                    </p:anim>
                                    <p:anim calcmode="lin" valueType="num">
                                      <p:cBhvr>
                                        <p:cTn id="45" dur="500" fill="hold"/>
                                        <p:tgtEl>
                                          <p:spTgt spid="30"/>
                                        </p:tgtEl>
                                        <p:attrNameLst>
                                          <p:attrName>ppt_y</p:attrName>
                                        </p:attrNameLst>
                                      </p:cBhvr>
                                      <p:tavLst>
                                        <p:tav tm="0">
                                          <p:val>
                                            <p:fltVal val="0.5"/>
                                          </p:val>
                                        </p:tav>
                                        <p:tav tm="100000">
                                          <p:val>
                                            <p:strVal val="#ppt_y"/>
                                          </p:val>
                                        </p:tav>
                                      </p:tavLst>
                                    </p:anim>
                                  </p:childTnLst>
                                </p:cTn>
                              </p:par>
                            </p:childTnLst>
                          </p:cTn>
                        </p:par>
                        <p:par>
                          <p:cTn id="46" fill="hold">
                            <p:stCondLst>
                              <p:cond delay="2599"/>
                            </p:stCondLst>
                            <p:childTnLst>
                              <p:par>
                                <p:cTn id="47" presetID="14" presetClass="entr" presetSubtype="1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animBg="1"/>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384571" y="1910588"/>
            <a:ext cx="9422860" cy="2663646"/>
            <a:chOff x="2591990" y="2251900"/>
            <a:chExt cx="7008021" cy="1981022"/>
          </a:xfrm>
        </p:grpSpPr>
        <p:cxnSp>
          <p:nvCxnSpPr>
            <p:cNvPr id="4" name="MH_Other_1"/>
            <p:cNvCxnSpPr/>
            <p:nvPr>
              <p:custDataLst>
                <p:tags r:id="rId1"/>
              </p:custDataLst>
            </p:nvPr>
          </p:nvCxnSpPr>
          <p:spPr bwMode="auto">
            <a:xfrm>
              <a:off x="2591990" y="3528984"/>
              <a:ext cx="1548000" cy="0"/>
            </a:xfrm>
            <a:prstGeom prst="line">
              <a:avLst/>
            </a:prstGeom>
            <a:solidFill>
              <a:srgbClr val="49ACC1"/>
            </a:solid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rot="18925946">
              <a:off x="2888058" y="3623914"/>
              <a:ext cx="812010" cy="609008"/>
            </a:xfrm>
            <a:prstGeom prst="notchedRightArrow">
              <a:avLst>
                <a:gd name="adj1" fmla="val 46829"/>
                <a:gd name="adj2" fmla="val 50000"/>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A</a:t>
              </a:r>
              <a:endParaRPr lang="zh-CN" altLang="en-US" dirty="0">
                <a:solidFill>
                  <a:srgbClr val="FEFFFF"/>
                </a:solidFill>
              </a:endParaRPr>
            </a:p>
          </p:txBody>
        </p:sp>
        <p:sp>
          <p:nvSpPr>
            <p:cNvPr id="10" name="MH_SubTitle_1"/>
            <p:cNvSpPr/>
            <p:nvPr>
              <p:custDataLst>
                <p:tags r:id="rId3"/>
              </p:custDataLst>
            </p:nvPr>
          </p:nvSpPr>
          <p:spPr>
            <a:xfrm>
              <a:off x="2591990" y="2251900"/>
              <a:ext cx="1548000" cy="1173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rgbClr val="FEFFFF"/>
                </a:solidFill>
              </a:endParaRPr>
            </a:p>
          </p:txBody>
        </p:sp>
        <p:cxnSp>
          <p:nvCxnSpPr>
            <p:cNvPr id="13" name="MH_Other_3"/>
            <p:cNvCxnSpPr/>
            <p:nvPr>
              <p:custDataLst>
                <p:tags r:id="rId4"/>
              </p:custDataLst>
            </p:nvPr>
          </p:nvCxnSpPr>
          <p:spPr bwMode="auto">
            <a:xfrm>
              <a:off x="5322001" y="3528984"/>
              <a:ext cx="1548000" cy="0"/>
            </a:xfrm>
            <a:prstGeom prst="line">
              <a:avLst/>
            </a:prstGeom>
            <a:solidFill>
              <a:srgbClr val="BAD328"/>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MH_Other_4"/>
            <p:cNvSpPr/>
            <p:nvPr>
              <p:custDataLst>
                <p:tags r:id="rId5"/>
              </p:custDataLst>
            </p:nvPr>
          </p:nvSpPr>
          <p:spPr>
            <a:xfrm rot="18925946">
              <a:off x="5618069" y="3623914"/>
              <a:ext cx="812010" cy="609008"/>
            </a:xfrm>
            <a:prstGeom prst="notchedRightArrow">
              <a:avLst>
                <a:gd name="adj1" fmla="val 46829"/>
                <a:gd name="adj2" fmla="val 5000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B</a:t>
              </a:r>
              <a:endParaRPr lang="zh-CN" altLang="en-US" dirty="0">
                <a:solidFill>
                  <a:srgbClr val="FEFFFF"/>
                </a:solidFill>
              </a:endParaRPr>
            </a:p>
          </p:txBody>
        </p:sp>
        <p:sp>
          <p:nvSpPr>
            <p:cNvPr id="15" name="MH_SubTitle_2"/>
            <p:cNvSpPr/>
            <p:nvPr>
              <p:custDataLst>
                <p:tags r:id="rId6"/>
              </p:custDataLst>
            </p:nvPr>
          </p:nvSpPr>
          <p:spPr>
            <a:xfrm>
              <a:off x="5322001" y="2251900"/>
              <a:ext cx="1548000" cy="1173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rgbClr val="FEFFFF"/>
                </a:solidFill>
              </a:endParaRPr>
            </a:p>
          </p:txBody>
        </p:sp>
        <p:cxnSp>
          <p:nvCxnSpPr>
            <p:cNvPr id="21" name="MH_Other_5"/>
            <p:cNvCxnSpPr/>
            <p:nvPr>
              <p:custDataLst>
                <p:tags r:id="rId7"/>
              </p:custDataLst>
            </p:nvPr>
          </p:nvCxnSpPr>
          <p:spPr bwMode="auto">
            <a:xfrm>
              <a:off x="8052011" y="3528984"/>
              <a:ext cx="1548000" cy="0"/>
            </a:xfrm>
            <a:prstGeom prst="line">
              <a:avLst/>
            </a:prstGeom>
            <a:solidFill>
              <a:srgbClr val="40C2A2"/>
            </a:solidFill>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MH_Other_6"/>
            <p:cNvSpPr/>
            <p:nvPr>
              <p:custDataLst>
                <p:tags r:id="rId8"/>
              </p:custDataLst>
            </p:nvPr>
          </p:nvSpPr>
          <p:spPr>
            <a:xfrm rot="18925946">
              <a:off x="8348079" y="3623914"/>
              <a:ext cx="812010" cy="609008"/>
            </a:xfrm>
            <a:prstGeom prst="notchedRightArrow">
              <a:avLst>
                <a:gd name="adj1" fmla="val 46829"/>
                <a:gd name="adj2" fmla="val 50000"/>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C</a:t>
              </a:r>
              <a:endParaRPr lang="zh-CN" altLang="en-US" dirty="0">
                <a:solidFill>
                  <a:srgbClr val="FEFFFF"/>
                </a:solidFill>
              </a:endParaRPr>
            </a:p>
          </p:txBody>
        </p:sp>
        <p:sp>
          <p:nvSpPr>
            <p:cNvPr id="23" name="MH_SubTitle_3"/>
            <p:cNvSpPr/>
            <p:nvPr>
              <p:custDataLst>
                <p:tags r:id="rId9"/>
              </p:custDataLst>
            </p:nvPr>
          </p:nvSpPr>
          <p:spPr>
            <a:xfrm>
              <a:off x="8052011" y="2251900"/>
              <a:ext cx="1548000" cy="1173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olidFill>
                  <a:srgbClr val="FEFFFF"/>
                </a:solidFill>
              </a:endParaRPr>
            </a:p>
          </p:txBody>
        </p:sp>
      </p:grpSp>
      <p:grpSp>
        <p:nvGrpSpPr>
          <p:cNvPr id="16" name="组合 15"/>
          <p:cNvGrpSpPr/>
          <p:nvPr/>
        </p:nvGrpSpPr>
        <p:grpSpPr>
          <a:xfrm>
            <a:off x="0" y="114299"/>
            <a:ext cx="12192000" cy="932769"/>
            <a:chOff x="0" y="114299"/>
            <a:chExt cx="12192000" cy="932769"/>
          </a:xfrm>
        </p:grpSpPr>
        <p:sp>
          <p:nvSpPr>
            <p:cNvPr id="17" name="矩形 16"/>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10"/>
            <a:stretch>
              <a:fillRect/>
            </a:stretch>
          </p:blipFill>
          <p:spPr>
            <a:xfrm>
              <a:off x="4056711" y="114299"/>
              <a:ext cx="4078577" cy="932769"/>
            </a:xfrm>
            <a:prstGeom prst="rect">
              <a:avLst/>
            </a:prstGeom>
          </p:spPr>
        </p:pic>
      </p:grpSp>
      <p:sp>
        <p:nvSpPr>
          <p:cNvPr id="25" name="文本框 24"/>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37" name="椭圆 4"/>
          <p:cNvSpPr/>
          <p:nvPr/>
        </p:nvSpPr>
        <p:spPr>
          <a:xfrm>
            <a:off x="2220543" y="2084126"/>
            <a:ext cx="409468" cy="441292"/>
          </a:xfrm>
          <a:custGeom>
            <a:avLst/>
            <a:gdLst>
              <a:gd name="connsiteX0" fmla="*/ 36357 w 306388"/>
              <a:gd name="connsiteY0" fmla="*/ 223837 h 330200"/>
              <a:gd name="connsiteX1" fmla="*/ 14287 w 306388"/>
              <a:gd name="connsiteY1" fmla="*/ 320675 h 330200"/>
              <a:gd name="connsiteX2" fmla="*/ 292100 w 306388"/>
              <a:gd name="connsiteY2" fmla="*/ 320675 h 330200"/>
              <a:gd name="connsiteX3" fmla="*/ 270031 w 306388"/>
              <a:gd name="connsiteY3" fmla="*/ 223837 h 330200"/>
              <a:gd name="connsiteX4" fmla="*/ 249260 w 306388"/>
              <a:gd name="connsiteY4" fmla="*/ 223837 h 330200"/>
              <a:gd name="connsiteX5" fmla="*/ 223296 w 306388"/>
              <a:gd name="connsiteY5" fmla="*/ 250952 h 330200"/>
              <a:gd name="connsiteX6" fmla="*/ 223296 w 306388"/>
              <a:gd name="connsiteY6" fmla="*/ 281940 h 330200"/>
              <a:gd name="connsiteX7" fmla="*/ 164877 w 306388"/>
              <a:gd name="connsiteY7" fmla="*/ 287105 h 330200"/>
              <a:gd name="connsiteX8" fmla="*/ 160983 w 306388"/>
              <a:gd name="connsiteY8" fmla="*/ 287105 h 330200"/>
              <a:gd name="connsiteX9" fmla="*/ 157088 w 306388"/>
              <a:gd name="connsiteY9" fmla="*/ 287105 h 330200"/>
              <a:gd name="connsiteX10" fmla="*/ 98670 w 306388"/>
              <a:gd name="connsiteY10" fmla="*/ 281940 h 330200"/>
              <a:gd name="connsiteX11" fmla="*/ 98670 w 306388"/>
              <a:gd name="connsiteY11" fmla="*/ 244496 h 330200"/>
              <a:gd name="connsiteX12" fmla="*/ 83091 w 306388"/>
              <a:gd name="connsiteY12" fmla="*/ 223837 h 330200"/>
              <a:gd name="connsiteX13" fmla="*/ 36357 w 306388"/>
              <a:gd name="connsiteY13" fmla="*/ 223837 h 330200"/>
              <a:gd name="connsiteX14" fmla="*/ 222250 w 306388"/>
              <a:gd name="connsiteY14" fmla="*/ 190500 h 330200"/>
              <a:gd name="connsiteX15" fmla="*/ 222250 w 306388"/>
              <a:gd name="connsiteY15" fmla="*/ 212725 h 330200"/>
              <a:gd name="connsiteX16" fmla="*/ 227013 w 306388"/>
              <a:gd name="connsiteY16" fmla="*/ 212725 h 330200"/>
              <a:gd name="connsiteX17" fmla="*/ 228600 w 306388"/>
              <a:gd name="connsiteY17" fmla="*/ 202266 h 330200"/>
              <a:gd name="connsiteX18" fmla="*/ 222250 w 306388"/>
              <a:gd name="connsiteY18" fmla="*/ 190500 h 330200"/>
              <a:gd name="connsiteX19" fmla="*/ 217488 w 306388"/>
              <a:gd name="connsiteY19" fmla="*/ 187325 h 330200"/>
              <a:gd name="connsiteX20" fmla="*/ 165100 w 306388"/>
              <a:gd name="connsiteY20" fmla="*/ 192087 h 330200"/>
              <a:gd name="connsiteX21" fmla="*/ 165100 w 306388"/>
              <a:gd name="connsiteY21" fmla="*/ 280988 h 330200"/>
              <a:gd name="connsiteX22" fmla="*/ 217488 w 306388"/>
              <a:gd name="connsiteY22" fmla="*/ 277813 h 330200"/>
              <a:gd name="connsiteX23" fmla="*/ 103187 w 306388"/>
              <a:gd name="connsiteY23" fmla="*/ 187325 h 330200"/>
              <a:gd name="connsiteX24" fmla="*/ 103187 w 306388"/>
              <a:gd name="connsiteY24" fmla="*/ 277813 h 330200"/>
              <a:gd name="connsiteX25" fmla="*/ 157162 w 306388"/>
              <a:gd name="connsiteY25" fmla="*/ 280988 h 330200"/>
              <a:gd name="connsiteX26" fmla="*/ 157162 w 306388"/>
              <a:gd name="connsiteY26" fmla="*/ 192087 h 330200"/>
              <a:gd name="connsiteX27" fmla="*/ 117929 w 306388"/>
              <a:gd name="connsiteY27" fmla="*/ 176212 h 330200"/>
              <a:gd name="connsiteX28" fmla="*/ 111125 w 306388"/>
              <a:gd name="connsiteY28" fmla="*/ 184150 h 330200"/>
              <a:gd name="connsiteX29" fmla="*/ 120650 w 306388"/>
              <a:gd name="connsiteY29" fmla="*/ 184150 h 330200"/>
              <a:gd name="connsiteX30" fmla="*/ 117929 w 306388"/>
              <a:gd name="connsiteY30" fmla="*/ 176212 h 330200"/>
              <a:gd name="connsiteX31" fmla="*/ 202407 w 306388"/>
              <a:gd name="connsiteY31" fmla="*/ 171450 h 330200"/>
              <a:gd name="connsiteX32" fmla="*/ 200025 w 306388"/>
              <a:gd name="connsiteY32" fmla="*/ 184150 h 330200"/>
              <a:gd name="connsiteX33" fmla="*/ 214313 w 306388"/>
              <a:gd name="connsiteY33" fmla="*/ 182739 h 330200"/>
              <a:gd name="connsiteX34" fmla="*/ 202407 w 306388"/>
              <a:gd name="connsiteY34" fmla="*/ 171450 h 330200"/>
              <a:gd name="connsiteX35" fmla="*/ 176138 w 306388"/>
              <a:gd name="connsiteY35" fmla="*/ 33337 h 330200"/>
              <a:gd name="connsiteX36" fmla="*/ 106362 w 306388"/>
              <a:gd name="connsiteY36" fmla="*/ 56601 h 330200"/>
              <a:gd name="connsiteX37" fmla="*/ 106362 w 306388"/>
              <a:gd name="connsiteY37" fmla="*/ 61771 h 330200"/>
              <a:gd name="connsiteX38" fmla="*/ 145127 w 306388"/>
              <a:gd name="connsiteY38" fmla="*/ 114763 h 330200"/>
              <a:gd name="connsiteX39" fmla="*/ 145127 w 306388"/>
              <a:gd name="connsiteY39" fmla="*/ 136735 h 330200"/>
              <a:gd name="connsiteX40" fmla="*/ 139958 w 306388"/>
              <a:gd name="connsiteY40" fmla="*/ 138027 h 330200"/>
              <a:gd name="connsiteX41" fmla="*/ 161925 w 306388"/>
              <a:gd name="connsiteY41" fmla="*/ 179387 h 330200"/>
              <a:gd name="connsiteX42" fmla="*/ 183891 w 306388"/>
              <a:gd name="connsiteY42" fmla="*/ 139320 h 330200"/>
              <a:gd name="connsiteX43" fmla="*/ 176138 w 306388"/>
              <a:gd name="connsiteY43" fmla="*/ 135443 h 330200"/>
              <a:gd name="connsiteX44" fmla="*/ 176138 w 306388"/>
              <a:gd name="connsiteY44" fmla="*/ 116055 h 330200"/>
              <a:gd name="connsiteX45" fmla="*/ 217487 w 306388"/>
              <a:gd name="connsiteY45" fmla="*/ 68234 h 330200"/>
              <a:gd name="connsiteX46" fmla="*/ 176138 w 306388"/>
              <a:gd name="connsiteY46" fmla="*/ 33337 h 330200"/>
              <a:gd name="connsiteX47" fmla="*/ 160984 w 306388"/>
              <a:gd name="connsiteY47" fmla="*/ 0 h 330200"/>
              <a:gd name="connsiteX48" fmla="*/ 227195 w 306388"/>
              <a:gd name="connsiteY48" fmla="*/ 101897 h 330200"/>
              <a:gd name="connsiteX49" fmla="*/ 223300 w 306388"/>
              <a:gd name="connsiteY49" fmla="*/ 139303 h 330200"/>
              <a:gd name="connsiteX50" fmla="*/ 249265 w 306388"/>
              <a:gd name="connsiteY50" fmla="*/ 197346 h 330200"/>
              <a:gd name="connsiteX51" fmla="*/ 250563 w 306388"/>
              <a:gd name="connsiteY51" fmla="*/ 212824 h 330200"/>
              <a:gd name="connsiteX52" fmla="*/ 277827 w 306388"/>
              <a:gd name="connsiteY52" fmla="*/ 212824 h 330200"/>
              <a:gd name="connsiteX53" fmla="*/ 306388 w 306388"/>
              <a:gd name="connsiteY53" fmla="*/ 330200 h 330200"/>
              <a:gd name="connsiteX54" fmla="*/ 0 w 306388"/>
              <a:gd name="connsiteY54" fmla="*/ 330200 h 330200"/>
              <a:gd name="connsiteX55" fmla="*/ 28562 w 306388"/>
              <a:gd name="connsiteY55" fmla="*/ 212824 h 330200"/>
              <a:gd name="connsiteX56" fmla="*/ 77896 w 306388"/>
              <a:gd name="connsiteY56" fmla="*/ 212824 h 330200"/>
              <a:gd name="connsiteX57" fmla="*/ 77896 w 306388"/>
              <a:gd name="connsiteY57" fmla="*/ 188317 h 330200"/>
              <a:gd name="connsiteX58" fmla="*/ 97369 w 306388"/>
              <a:gd name="connsiteY58" fmla="*/ 148332 h 330200"/>
              <a:gd name="connsiteX59" fmla="*/ 92176 w 306388"/>
              <a:gd name="connsiteY59" fmla="*/ 64492 h 330200"/>
              <a:gd name="connsiteX60" fmla="*/ 160984 w 306388"/>
              <a:gd name="connsiteY6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6388" h="330200">
                <a:moveTo>
                  <a:pt x="36357" y="223837"/>
                </a:moveTo>
                <a:lnTo>
                  <a:pt x="14287" y="320675"/>
                </a:lnTo>
                <a:cubicBezTo>
                  <a:pt x="14287" y="320675"/>
                  <a:pt x="14287" y="320675"/>
                  <a:pt x="292100" y="320675"/>
                </a:cubicBezTo>
                <a:cubicBezTo>
                  <a:pt x="292100" y="320675"/>
                  <a:pt x="292100" y="320675"/>
                  <a:pt x="270031" y="223837"/>
                </a:cubicBezTo>
                <a:cubicBezTo>
                  <a:pt x="270031" y="223837"/>
                  <a:pt x="270031" y="223837"/>
                  <a:pt x="249260" y="223837"/>
                </a:cubicBezTo>
                <a:cubicBezTo>
                  <a:pt x="244067" y="238040"/>
                  <a:pt x="232383" y="245787"/>
                  <a:pt x="223296" y="250952"/>
                </a:cubicBezTo>
                <a:cubicBezTo>
                  <a:pt x="223296" y="250952"/>
                  <a:pt x="223296" y="250952"/>
                  <a:pt x="223296" y="281940"/>
                </a:cubicBezTo>
                <a:cubicBezTo>
                  <a:pt x="223296" y="281940"/>
                  <a:pt x="223296" y="281940"/>
                  <a:pt x="164877" y="287105"/>
                </a:cubicBezTo>
                <a:cubicBezTo>
                  <a:pt x="164877" y="287105"/>
                  <a:pt x="164877" y="287105"/>
                  <a:pt x="160983" y="287105"/>
                </a:cubicBezTo>
                <a:cubicBezTo>
                  <a:pt x="160983" y="287105"/>
                  <a:pt x="160983" y="287105"/>
                  <a:pt x="157088" y="287105"/>
                </a:cubicBezTo>
                <a:cubicBezTo>
                  <a:pt x="157088" y="287105"/>
                  <a:pt x="157088" y="287105"/>
                  <a:pt x="98670" y="281940"/>
                </a:cubicBezTo>
                <a:cubicBezTo>
                  <a:pt x="98670" y="281940"/>
                  <a:pt x="98670" y="281940"/>
                  <a:pt x="98670" y="244496"/>
                </a:cubicBezTo>
                <a:cubicBezTo>
                  <a:pt x="93477" y="238040"/>
                  <a:pt x="86986" y="231584"/>
                  <a:pt x="83091" y="223837"/>
                </a:cubicBezTo>
                <a:cubicBezTo>
                  <a:pt x="83091" y="223837"/>
                  <a:pt x="83091" y="223837"/>
                  <a:pt x="36357" y="223837"/>
                </a:cubicBezTo>
                <a:close/>
                <a:moveTo>
                  <a:pt x="222250" y="190500"/>
                </a:moveTo>
                <a:cubicBezTo>
                  <a:pt x="222250" y="190500"/>
                  <a:pt x="222250" y="190500"/>
                  <a:pt x="222250" y="212725"/>
                </a:cubicBezTo>
                <a:cubicBezTo>
                  <a:pt x="222250" y="212725"/>
                  <a:pt x="222250" y="212725"/>
                  <a:pt x="227013" y="212725"/>
                </a:cubicBezTo>
                <a:cubicBezTo>
                  <a:pt x="228600" y="208803"/>
                  <a:pt x="228600" y="204881"/>
                  <a:pt x="228600" y="202266"/>
                </a:cubicBezTo>
                <a:cubicBezTo>
                  <a:pt x="227013" y="198344"/>
                  <a:pt x="225425" y="194422"/>
                  <a:pt x="222250" y="190500"/>
                </a:cubicBezTo>
                <a:close/>
                <a:moveTo>
                  <a:pt x="217488" y="187325"/>
                </a:moveTo>
                <a:lnTo>
                  <a:pt x="165100" y="192087"/>
                </a:lnTo>
                <a:lnTo>
                  <a:pt x="165100" y="280988"/>
                </a:lnTo>
                <a:lnTo>
                  <a:pt x="217488" y="277813"/>
                </a:lnTo>
                <a:close/>
                <a:moveTo>
                  <a:pt x="103187" y="187325"/>
                </a:moveTo>
                <a:lnTo>
                  <a:pt x="103187" y="277813"/>
                </a:lnTo>
                <a:lnTo>
                  <a:pt x="157162" y="280988"/>
                </a:lnTo>
                <a:lnTo>
                  <a:pt x="157162" y="192087"/>
                </a:lnTo>
                <a:close/>
                <a:moveTo>
                  <a:pt x="117929" y="176212"/>
                </a:moveTo>
                <a:cubicBezTo>
                  <a:pt x="117929" y="176212"/>
                  <a:pt x="115207" y="179387"/>
                  <a:pt x="111125" y="184150"/>
                </a:cubicBezTo>
                <a:lnTo>
                  <a:pt x="120650" y="184150"/>
                </a:lnTo>
                <a:cubicBezTo>
                  <a:pt x="119290" y="182562"/>
                  <a:pt x="119290" y="179387"/>
                  <a:pt x="117929" y="176212"/>
                </a:cubicBezTo>
                <a:close/>
                <a:moveTo>
                  <a:pt x="202407" y="171450"/>
                </a:moveTo>
                <a:cubicBezTo>
                  <a:pt x="201216" y="175683"/>
                  <a:pt x="201216" y="179916"/>
                  <a:pt x="200025" y="184150"/>
                </a:cubicBezTo>
                <a:lnTo>
                  <a:pt x="214313" y="182739"/>
                </a:lnTo>
                <a:cubicBezTo>
                  <a:pt x="208360" y="175683"/>
                  <a:pt x="202407" y="171450"/>
                  <a:pt x="202407" y="171450"/>
                </a:cubicBezTo>
                <a:close/>
                <a:moveTo>
                  <a:pt x="176138" y="33337"/>
                </a:moveTo>
                <a:cubicBezTo>
                  <a:pt x="173554" y="50139"/>
                  <a:pt x="121868" y="55309"/>
                  <a:pt x="106362" y="56601"/>
                </a:cubicBezTo>
                <a:cubicBezTo>
                  <a:pt x="106362" y="57894"/>
                  <a:pt x="106362" y="60479"/>
                  <a:pt x="106362" y="61771"/>
                </a:cubicBezTo>
                <a:cubicBezTo>
                  <a:pt x="106362" y="87621"/>
                  <a:pt x="123160" y="108300"/>
                  <a:pt x="145127" y="114763"/>
                </a:cubicBezTo>
                <a:cubicBezTo>
                  <a:pt x="145127" y="114763"/>
                  <a:pt x="145127" y="114763"/>
                  <a:pt x="145127" y="136735"/>
                </a:cubicBezTo>
                <a:cubicBezTo>
                  <a:pt x="145127" y="136735"/>
                  <a:pt x="145127" y="136735"/>
                  <a:pt x="139958" y="138027"/>
                </a:cubicBezTo>
                <a:cubicBezTo>
                  <a:pt x="139958" y="138027"/>
                  <a:pt x="139958" y="138027"/>
                  <a:pt x="161925" y="179387"/>
                </a:cubicBezTo>
                <a:cubicBezTo>
                  <a:pt x="161925" y="179387"/>
                  <a:pt x="161925" y="179387"/>
                  <a:pt x="183891" y="139320"/>
                </a:cubicBezTo>
                <a:cubicBezTo>
                  <a:pt x="183891" y="139320"/>
                  <a:pt x="183891" y="139320"/>
                  <a:pt x="176138" y="135443"/>
                </a:cubicBezTo>
                <a:cubicBezTo>
                  <a:pt x="176138" y="135443"/>
                  <a:pt x="176138" y="135443"/>
                  <a:pt x="176138" y="116055"/>
                </a:cubicBezTo>
                <a:cubicBezTo>
                  <a:pt x="198105" y="109593"/>
                  <a:pt x="214903" y="91498"/>
                  <a:pt x="217487" y="68234"/>
                </a:cubicBezTo>
                <a:cubicBezTo>
                  <a:pt x="207150" y="65649"/>
                  <a:pt x="180015" y="42384"/>
                  <a:pt x="176138" y="33337"/>
                </a:cubicBezTo>
                <a:close/>
                <a:moveTo>
                  <a:pt x="160984" y="0"/>
                </a:moveTo>
                <a:cubicBezTo>
                  <a:pt x="231089" y="0"/>
                  <a:pt x="227195" y="77390"/>
                  <a:pt x="227195" y="101897"/>
                </a:cubicBezTo>
                <a:cubicBezTo>
                  <a:pt x="225896" y="116086"/>
                  <a:pt x="224598" y="130274"/>
                  <a:pt x="223300" y="139303"/>
                </a:cubicBezTo>
                <a:cubicBezTo>
                  <a:pt x="223300" y="139303"/>
                  <a:pt x="242774" y="170259"/>
                  <a:pt x="249265" y="197346"/>
                </a:cubicBezTo>
                <a:cubicBezTo>
                  <a:pt x="250563" y="203795"/>
                  <a:pt x="250563" y="207665"/>
                  <a:pt x="250563" y="212824"/>
                </a:cubicBezTo>
                <a:cubicBezTo>
                  <a:pt x="250563" y="212824"/>
                  <a:pt x="250563" y="212824"/>
                  <a:pt x="277827" y="212824"/>
                </a:cubicBezTo>
                <a:lnTo>
                  <a:pt x="306388" y="330200"/>
                </a:lnTo>
                <a:cubicBezTo>
                  <a:pt x="306388" y="330200"/>
                  <a:pt x="306388" y="330200"/>
                  <a:pt x="0" y="330200"/>
                </a:cubicBezTo>
                <a:cubicBezTo>
                  <a:pt x="0" y="330200"/>
                  <a:pt x="0" y="330200"/>
                  <a:pt x="28562" y="212824"/>
                </a:cubicBezTo>
                <a:cubicBezTo>
                  <a:pt x="28562" y="212824"/>
                  <a:pt x="28562" y="212824"/>
                  <a:pt x="77896" y="212824"/>
                </a:cubicBezTo>
                <a:cubicBezTo>
                  <a:pt x="75299" y="205085"/>
                  <a:pt x="75299" y="197346"/>
                  <a:pt x="77896" y="188317"/>
                </a:cubicBezTo>
                <a:cubicBezTo>
                  <a:pt x="85685" y="167679"/>
                  <a:pt x="97369" y="148332"/>
                  <a:pt x="97369" y="148332"/>
                </a:cubicBezTo>
                <a:cubicBezTo>
                  <a:pt x="97369" y="148332"/>
                  <a:pt x="97369" y="148332"/>
                  <a:pt x="92176" y="64492"/>
                </a:cubicBezTo>
                <a:cubicBezTo>
                  <a:pt x="92176" y="64492"/>
                  <a:pt x="89580" y="0"/>
                  <a:pt x="1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25"/>
          <p:cNvSpPr/>
          <p:nvPr/>
        </p:nvSpPr>
        <p:spPr>
          <a:xfrm>
            <a:off x="5903859" y="2084126"/>
            <a:ext cx="384282" cy="441292"/>
          </a:xfrm>
          <a:custGeom>
            <a:avLst/>
            <a:gdLst>
              <a:gd name="connsiteX0" fmla="*/ 158750 w 288925"/>
              <a:gd name="connsiteY0" fmla="*/ 174625 h 331788"/>
              <a:gd name="connsiteX1" fmla="*/ 158750 w 288925"/>
              <a:gd name="connsiteY1" fmla="*/ 195263 h 331788"/>
              <a:gd name="connsiteX2" fmla="*/ 198438 w 288925"/>
              <a:gd name="connsiteY2" fmla="*/ 195263 h 331788"/>
              <a:gd name="connsiteX3" fmla="*/ 198438 w 288925"/>
              <a:gd name="connsiteY3" fmla="*/ 174625 h 331788"/>
              <a:gd name="connsiteX4" fmla="*/ 96837 w 288925"/>
              <a:gd name="connsiteY4" fmla="*/ 174625 h 331788"/>
              <a:gd name="connsiteX5" fmla="*/ 96837 w 288925"/>
              <a:gd name="connsiteY5" fmla="*/ 195263 h 331788"/>
              <a:gd name="connsiteX6" fmla="*/ 138112 w 288925"/>
              <a:gd name="connsiteY6" fmla="*/ 195263 h 331788"/>
              <a:gd name="connsiteX7" fmla="*/ 138112 w 288925"/>
              <a:gd name="connsiteY7" fmla="*/ 174625 h 331788"/>
              <a:gd name="connsiteX8" fmla="*/ 116654 w 288925"/>
              <a:gd name="connsiteY8" fmla="*/ 131763 h 331788"/>
              <a:gd name="connsiteX9" fmla="*/ 69850 w 288925"/>
              <a:gd name="connsiteY9" fmla="*/ 173445 h 331788"/>
              <a:gd name="connsiteX10" fmla="*/ 69850 w 288925"/>
              <a:gd name="connsiteY10" fmla="*/ 178655 h 331788"/>
              <a:gd name="connsiteX11" fmla="*/ 89351 w 288925"/>
              <a:gd name="connsiteY11" fmla="*/ 181261 h 331788"/>
              <a:gd name="connsiteX12" fmla="*/ 89351 w 288925"/>
              <a:gd name="connsiteY12" fmla="*/ 169537 h 331788"/>
              <a:gd name="connsiteX13" fmla="*/ 142656 w 288925"/>
              <a:gd name="connsiteY13" fmla="*/ 169537 h 331788"/>
              <a:gd name="connsiteX14" fmla="*/ 142656 w 288925"/>
              <a:gd name="connsiteY14" fmla="*/ 182563 h 331788"/>
              <a:gd name="connsiteX15" fmla="*/ 151757 w 288925"/>
              <a:gd name="connsiteY15" fmla="*/ 182563 h 331788"/>
              <a:gd name="connsiteX16" fmla="*/ 151757 w 288925"/>
              <a:gd name="connsiteY16" fmla="*/ 169537 h 331788"/>
              <a:gd name="connsiteX17" fmla="*/ 205061 w 288925"/>
              <a:gd name="connsiteY17" fmla="*/ 169537 h 331788"/>
              <a:gd name="connsiteX18" fmla="*/ 205061 w 288925"/>
              <a:gd name="connsiteY18" fmla="*/ 181261 h 331788"/>
              <a:gd name="connsiteX19" fmla="*/ 220663 w 288925"/>
              <a:gd name="connsiteY19" fmla="*/ 178655 h 331788"/>
              <a:gd name="connsiteX20" fmla="*/ 212862 w 288925"/>
              <a:gd name="connsiteY20" fmla="*/ 159117 h 331788"/>
              <a:gd name="connsiteX21" fmla="*/ 116654 w 288925"/>
              <a:gd name="connsiteY21" fmla="*/ 131763 h 331788"/>
              <a:gd name="connsiteX22" fmla="*/ 144605 w 288925"/>
              <a:gd name="connsiteY22" fmla="*/ 79375 h 331788"/>
              <a:gd name="connsiteX23" fmla="*/ 227987 w 288925"/>
              <a:gd name="connsiteY23" fmla="*/ 101380 h 331788"/>
              <a:gd name="connsiteX24" fmla="*/ 227987 w 288925"/>
              <a:gd name="connsiteY24" fmla="*/ 146685 h 331788"/>
              <a:gd name="connsiteX25" fmla="*/ 226684 w 288925"/>
              <a:gd name="connsiteY25" fmla="*/ 146685 h 331788"/>
              <a:gd name="connsiteX26" fmla="*/ 238410 w 288925"/>
              <a:gd name="connsiteY26" fmla="*/ 233412 h 331788"/>
              <a:gd name="connsiteX27" fmla="*/ 229290 w 288925"/>
              <a:gd name="connsiteY27" fmla="*/ 285189 h 331788"/>
              <a:gd name="connsiteX28" fmla="*/ 234501 w 288925"/>
              <a:gd name="connsiteY28" fmla="*/ 331788 h 331788"/>
              <a:gd name="connsiteX29" fmla="*/ 201930 w 288925"/>
              <a:gd name="connsiteY29" fmla="*/ 331788 h 331788"/>
              <a:gd name="connsiteX30" fmla="*/ 200627 w 288925"/>
              <a:gd name="connsiteY30" fmla="*/ 329199 h 331788"/>
              <a:gd name="connsiteX31" fmla="*/ 200627 w 288925"/>
              <a:gd name="connsiteY31" fmla="*/ 331788 h 331788"/>
              <a:gd name="connsiteX32" fmla="*/ 149816 w 288925"/>
              <a:gd name="connsiteY32" fmla="*/ 331788 h 331788"/>
              <a:gd name="connsiteX33" fmla="*/ 175873 w 288925"/>
              <a:gd name="connsiteY33" fmla="*/ 285189 h 331788"/>
              <a:gd name="connsiteX34" fmla="*/ 166753 w 288925"/>
              <a:gd name="connsiteY34" fmla="*/ 280011 h 331788"/>
              <a:gd name="connsiteX35" fmla="*/ 166753 w 288925"/>
              <a:gd name="connsiteY35" fmla="*/ 254123 h 331788"/>
              <a:gd name="connsiteX36" fmla="*/ 221473 w 288925"/>
              <a:gd name="connsiteY36" fmla="*/ 186812 h 331788"/>
              <a:gd name="connsiteX37" fmla="*/ 205839 w 288925"/>
              <a:gd name="connsiteY37" fmla="*/ 189401 h 331788"/>
              <a:gd name="connsiteX38" fmla="*/ 205839 w 288925"/>
              <a:gd name="connsiteY38" fmla="*/ 201051 h 331788"/>
              <a:gd name="connsiteX39" fmla="*/ 152422 w 288925"/>
              <a:gd name="connsiteY39" fmla="*/ 201051 h 331788"/>
              <a:gd name="connsiteX40" fmla="*/ 152422 w 288925"/>
              <a:gd name="connsiteY40" fmla="*/ 191990 h 331788"/>
              <a:gd name="connsiteX41" fmla="*/ 143302 w 288925"/>
              <a:gd name="connsiteY41" fmla="*/ 191990 h 331788"/>
              <a:gd name="connsiteX42" fmla="*/ 143302 w 288925"/>
              <a:gd name="connsiteY42" fmla="*/ 201051 h 331788"/>
              <a:gd name="connsiteX43" fmla="*/ 89885 w 288925"/>
              <a:gd name="connsiteY43" fmla="*/ 201051 h 331788"/>
              <a:gd name="connsiteX44" fmla="*/ 89885 w 288925"/>
              <a:gd name="connsiteY44" fmla="*/ 189401 h 331788"/>
              <a:gd name="connsiteX45" fmla="*/ 70342 w 288925"/>
              <a:gd name="connsiteY45" fmla="*/ 186812 h 331788"/>
              <a:gd name="connsiteX46" fmla="*/ 123759 w 288925"/>
              <a:gd name="connsiteY46" fmla="*/ 252828 h 331788"/>
              <a:gd name="connsiteX47" fmla="*/ 123759 w 288925"/>
              <a:gd name="connsiteY47" fmla="*/ 281306 h 331788"/>
              <a:gd name="connsiteX48" fmla="*/ 115942 w 288925"/>
              <a:gd name="connsiteY48" fmla="*/ 283894 h 331788"/>
              <a:gd name="connsiteX49" fmla="*/ 141999 w 288925"/>
              <a:gd name="connsiteY49" fmla="*/ 331788 h 331788"/>
              <a:gd name="connsiteX50" fmla="*/ 54708 w 288925"/>
              <a:gd name="connsiteY50" fmla="*/ 331788 h 331788"/>
              <a:gd name="connsiteX51" fmla="*/ 58617 w 288925"/>
              <a:gd name="connsiteY51" fmla="*/ 298133 h 331788"/>
              <a:gd name="connsiteX52" fmla="*/ 50800 w 288925"/>
              <a:gd name="connsiteY52" fmla="*/ 184224 h 331788"/>
              <a:gd name="connsiteX53" fmla="*/ 62525 w 288925"/>
              <a:gd name="connsiteY53" fmla="*/ 138919 h 331788"/>
              <a:gd name="connsiteX54" fmla="*/ 62525 w 288925"/>
              <a:gd name="connsiteY54" fmla="*/ 101380 h 331788"/>
              <a:gd name="connsiteX55" fmla="*/ 144605 w 288925"/>
              <a:gd name="connsiteY55" fmla="*/ 79375 h 331788"/>
              <a:gd name="connsiteX56" fmla="*/ 262731 w 288925"/>
              <a:gd name="connsiteY56" fmla="*/ 76200 h 331788"/>
              <a:gd name="connsiteX57" fmla="*/ 255587 w 288925"/>
              <a:gd name="connsiteY57" fmla="*/ 83344 h 331788"/>
              <a:gd name="connsiteX58" fmla="*/ 262731 w 288925"/>
              <a:gd name="connsiteY58" fmla="*/ 90488 h 331788"/>
              <a:gd name="connsiteX59" fmla="*/ 269875 w 288925"/>
              <a:gd name="connsiteY59" fmla="*/ 83344 h 331788"/>
              <a:gd name="connsiteX60" fmla="*/ 262731 w 288925"/>
              <a:gd name="connsiteY60" fmla="*/ 76200 h 331788"/>
              <a:gd name="connsiteX61" fmla="*/ 262958 w 288925"/>
              <a:gd name="connsiteY61" fmla="*/ 62706 h 331788"/>
              <a:gd name="connsiteX62" fmla="*/ 257175 w 288925"/>
              <a:gd name="connsiteY62" fmla="*/ 65768 h 331788"/>
              <a:gd name="connsiteX63" fmla="*/ 266700 w 288925"/>
              <a:gd name="connsiteY63" fmla="*/ 69850 h 331788"/>
              <a:gd name="connsiteX64" fmla="*/ 266700 w 288925"/>
              <a:gd name="connsiteY64" fmla="*/ 65768 h 331788"/>
              <a:gd name="connsiteX65" fmla="*/ 262958 w 288925"/>
              <a:gd name="connsiteY65" fmla="*/ 62706 h 331788"/>
              <a:gd name="connsiteX66" fmla="*/ 141883 w 288925"/>
              <a:gd name="connsiteY66" fmla="*/ 0 h 331788"/>
              <a:gd name="connsiteX67" fmla="*/ 248940 w 288925"/>
              <a:gd name="connsiteY67" fmla="*/ 59985 h 331788"/>
              <a:gd name="connsiteX68" fmla="*/ 251519 w 288925"/>
              <a:gd name="connsiteY68" fmla="*/ 57377 h 331788"/>
              <a:gd name="connsiteX69" fmla="*/ 272157 w 288925"/>
              <a:gd name="connsiteY69" fmla="*/ 69113 h 331788"/>
              <a:gd name="connsiteX70" fmla="*/ 272157 w 288925"/>
              <a:gd name="connsiteY70" fmla="*/ 73025 h 331788"/>
              <a:gd name="connsiteX71" fmla="*/ 288925 w 288925"/>
              <a:gd name="connsiteY71" fmla="*/ 82153 h 331788"/>
              <a:gd name="connsiteX72" fmla="*/ 272157 w 288925"/>
              <a:gd name="connsiteY72" fmla="*/ 91282 h 331788"/>
              <a:gd name="connsiteX73" fmla="*/ 272157 w 288925"/>
              <a:gd name="connsiteY73" fmla="*/ 160395 h 331788"/>
              <a:gd name="connsiteX74" fmla="*/ 282476 w 288925"/>
              <a:gd name="connsiteY74" fmla="*/ 160395 h 331788"/>
              <a:gd name="connsiteX75" fmla="*/ 282476 w 288925"/>
              <a:gd name="connsiteY75" fmla="*/ 182563 h 331788"/>
              <a:gd name="connsiteX76" fmla="*/ 268288 w 288925"/>
              <a:gd name="connsiteY76" fmla="*/ 173435 h 331788"/>
              <a:gd name="connsiteX77" fmla="*/ 255389 w 288925"/>
              <a:gd name="connsiteY77" fmla="*/ 182563 h 331788"/>
              <a:gd name="connsiteX78" fmla="*/ 255389 w 288925"/>
              <a:gd name="connsiteY78" fmla="*/ 160395 h 331788"/>
              <a:gd name="connsiteX79" fmla="*/ 265708 w 288925"/>
              <a:gd name="connsiteY79" fmla="*/ 160395 h 331788"/>
              <a:gd name="connsiteX80" fmla="*/ 265708 w 288925"/>
              <a:gd name="connsiteY80" fmla="*/ 95194 h 331788"/>
              <a:gd name="connsiteX81" fmla="*/ 236041 w 288925"/>
              <a:gd name="connsiteY81" fmla="*/ 110842 h 331788"/>
              <a:gd name="connsiteX82" fmla="*/ 236041 w 288925"/>
              <a:gd name="connsiteY82" fmla="*/ 97802 h 331788"/>
              <a:gd name="connsiteX83" fmla="*/ 144462 w 288925"/>
              <a:gd name="connsiteY83" fmla="*/ 73025 h 331788"/>
              <a:gd name="connsiteX84" fmla="*/ 54173 w 288925"/>
              <a:gd name="connsiteY84" fmla="*/ 97802 h 331788"/>
              <a:gd name="connsiteX85" fmla="*/ 54173 w 288925"/>
              <a:gd name="connsiteY85" fmla="*/ 105626 h 331788"/>
              <a:gd name="connsiteX86" fmla="*/ 0 w 288925"/>
              <a:gd name="connsiteY86" fmla="*/ 82153 h 331788"/>
              <a:gd name="connsiteX87" fmla="*/ 141883 w 288925"/>
              <a:gd name="connsiteY8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8925" h="331788">
                <a:moveTo>
                  <a:pt x="158750" y="174625"/>
                </a:moveTo>
                <a:lnTo>
                  <a:pt x="158750" y="195263"/>
                </a:lnTo>
                <a:lnTo>
                  <a:pt x="198438" y="195263"/>
                </a:lnTo>
                <a:lnTo>
                  <a:pt x="198438" y="174625"/>
                </a:lnTo>
                <a:close/>
                <a:moveTo>
                  <a:pt x="96837" y="174625"/>
                </a:moveTo>
                <a:lnTo>
                  <a:pt x="96837" y="195263"/>
                </a:lnTo>
                <a:lnTo>
                  <a:pt x="138112" y="195263"/>
                </a:lnTo>
                <a:lnTo>
                  <a:pt x="138112" y="174625"/>
                </a:lnTo>
                <a:close/>
                <a:moveTo>
                  <a:pt x="116654" y="131763"/>
                </a:moveTo>
                <a:cubicBezTo>
                  <a:pt x="115354" y="155209"/>
                  <a:pt x="91952" y="172143"/>
                  <a:pt x="69850" y="173445"/>
                </a:cubicBezTo>
                <a:cubicBezTo>
                  <a:pt x="69850" y="174748"/>
                  <a:pt x="69850" y="177353"/>
                  <a:pt x="69850" y="178655"/>
                </a:cubicBezTo>
                <a:cubicBezTo>
                  <a:pt x="69850" y="178655"/>
                  <a:pt x="69850" y="178655"/>
                  <a:pt x="89351" y="181261"/>
                </a:cubicBezTo>
                <a:cubicBezTo>
                  <a:pt x="89351" y="181261"/>
                  <a:pt x="89351" y="181261"/>
                  <a:pt x="89351" y="169537"/>
                </a:cubicBezTo>
                <a:cubicBezTo>
                  <a:pt x="89351" y="169537"/>
                  <a:pt x="89351" y="169537"/>
                  <a:pt x="142656" y="169537"/>
                </a:cubicBezTo>
                <a:cubicBezTo>
                  <a:pt x="142656" y="169537"/>
                  <a:pt x="142656" y="169537"/>
                  <a:pt x="142656" y="182563"/>
                </a:cubicBezTo>
                <a:cubicBezTo>
                  <a:pt x="142656" y="182563"/>
                  <a:pt x="142656" y="182563"/>
                  <a:pt x="151757" y="182563"/>
                </a:cubicBezTo>
                <a:cubicBezTo>
                  <a:pt x="151757" y="182563"/>
                  <a:pt x="151757" y="182563"/>
                  <a:pt x="151757" y="169537"/>
                </a:cubicBezTo>
                <a:cubicBezTo>
                  <a:pt x="151757" y="169537"/>
                  <a:pt x="151757" y="169537"/>
                  <a:pt x="205061" y="169537"/>
                </a:cubicBezTo>
                <a:cubicBezTo>
                  <a:pt x="205061" y="169537"/>
                  <a:pt x="205061" y="169537"/>
                  <a:pt x="205061" y="181261"/>
                </a:cubicBezTo>
                <a:lnTo>
                  <a:pt x="220663" y="178655"/>
                </a:lnTo>
                <a:cubicBezTo>
                  <a:pt x="220663" y="168235"/>
                  <a:pt x="216762" y="160420"/>
                  <a:pt x="212862" y="159117"/>
                </a:cubicBezTo>
                <a:cubicBezTo>
                  <a:pt x="181659" y="155209"/>
                  <a:pt x="143956" y="155209"/>
                  <a:pt x="116654" y="131763"/>
                </a:cubicBezTo>
                <a:close/>
                <a:moveTo>
                  <a:pt x="144605" y="79375"/>
                </a:moveTo>
                <a:cubicBezTo>
                  <a:pt x="186296" y="79375"/>
                  <a:pt x="227987" y="101380"/>
                  <a:pt x="227987" y="101380"/>
                </a:cubicBezTo>
                <a:cubicBezTo>
                  <a:pt x="227987" y="101380"/>
                  <a:pt x="227987" y="101380"/>
                  <a:pt x="227987" y="146685"/>
                </a:cubicBezTo>
                <a:cubicBezTo>
                  <a:pt x="227987" y="146685"/>
                  <a:pt x="226684" y="146685"/>
                  <a:pt x="226684" y="146685"/>
                </a:cubicBezTo>
                <a:cubicBezTo>
                  <a:pt x="239713" y="179046"/>
                  <a:pt x="238410" y="216584"/>
                  <a:pt x="238410" y="233412"/>
                </a:cubicBezTo>
                <a:cubicBezTo>
                  <a:pt x="237107" y="252828"/>
                  <a:pt x="230593" y="272245"/>
                  <a:pt x="229290" y="285189"/>
                </a:cubicBezTo>
                <a:cubicBezTo>
                  <a:pt x="229290" y="285189"/>
                  <a:pt x="229290" y="285189"/>
                  <a:pt x="234501" y="331788"/>
                </a:cubicBezTo>
                <a:cubicBezTo>
                  <a:pt x="234501" y="331788"/>
                  <a:pt x="234501" y="331788"/>
                  <a:pt x="201930" y="331788"/>
                </a:cubicBezTo>
                <a:cubicBezTo>
                  <a:pt x="201930" y="331788"/>
                  <a:pt x="201930" y="331788"/>
                  <a:pt x="200627" y="329199"/>
                </a:cubicBezTo>
                <a:cubicBezTo>
                  <a:pt x="200627" y="329199"/>
                  <a:pt x="200627" y="330494"/>
                  <a:pt x="200627" y="331788"/>
                </a:cubicBezTo>
                <a:cubicBezTo>
                  <a:pt x="200627" y="331788"/>
                  <a:pt x="200627" y="331788"/>
                  <a:pt x="149816" y="331788"/>
                </a:cubicBezTo>
                <a:cubicBezTo>
                  <a:pt x="149816" y="331788"/>
                  <a:pt x="149816" y="331788"/>
                  <a:pt x="175873" y="285189"/>
                </a:cubicBezTo>
                <a:cubicBezTo>
                  <a:pt x="175873" y="285189"/>
                  <a:pt x="175873" y="285189"/>
                  <a:pt x="166753" y="280011"/>
                </a:cubicBezTo>
                <a:cubicBezTo>
                  <a:pt x="166753" y="280011"/>
                  <a:pt x="166753" y="280011"/>
                  <a:pt x="166753" y="254123"/>
                </a:cubicBezTo>
                <a:cubicBezTo>
                  <a:pt x="207142" y="248945"/>
                  <a:pt x="221473" y="212701"/>
                  <a:pt x="221473" y="186812"/>
                </a:cubicBezTo>
                <a:cubicBezTo>
                  <a:pt x="221473" y="186812"/>
                  <a:pt x="221473" y="186812"/>
                  <a:pt x="205839" y="189401"/>
                </a:cubicBezTo>
                <a:cubicBezTo>
                  <a:pt x="205839" y="189401"/>
                  <a:pt x="205839" y="189401"/>
                  <a:pt x="205839" y="201051"/>
                </a:cubicBezTo>
                <a:cubicBezTo>
                  <a:pt x="205839" y="201051"/>
                  <a:pt x="205839" y="201051"/>
                  <a:pt x="152422" y="201051"/>
                </a:cubicBezTo>
                <a:cubicBezTo>
                  <a:pt x="152422" y="201051"/>
                  <a:pt x="152422" y="201051"/>
                  <a:pt x="152422" y="191990"/>
                </a:cubicBezTo>
                <a:cubicBezTo>
                  <a:pt x="152422" y="191990"/>
                  <a:pt x="152422" y="191990"/>
                  <a:pt x="143302" y="191990"/>
                </a:cubicBezTo>
                <a:cubicBezTo>
                  <a:pt x="143302" y="191990"/>
                  <a:pt x="143302" y="191990"/>
                  <a:pt x="143302" y="201051"/>
                </a:cubicBezTo>
                <a:cubicBezTo>
                  <a:pt x="143302" y="201051"/>
                  <a:pt x="143302" y="201051"/>
                  <a:pt x="89885" y="201051"/>
                </a:cubicBezTo>
                <a:cubicBezTo>
                  <a:pt x="89885" y="201051"/>
                  <a:pt x="89885" y="201051"/>
                  <a:pt x="89885" y="189401"/>
                </a:cubicBezTo>
                <a:cubicBezTo>
                  <a:pt x="89885" y="189401"/>
                  <a:pt x="89885" y="189401"/>
                  <a:pt x="70342" y="186812"/>
                </a:cubicBezTo>
                <a:cubicBezTo>
                  <a:pt x="72948" y="217879"/>
                  <a:pt x="95097" y="243767"/>
                  <a:pt x="123759" y="252828"/>
                </a:cubicBezTo>
                <a:cubicBezTo>
                  <a:pt x="123759" y="252828"/>
                  <a:pt x="123759" y="252828"/>
                  <a:pt x="123759" y="281306"/>
                </a:cubicBezTo>
                <a:cubicBezTo>
                  <a:pt x="123759" y="281306"/>
                  <a:pt x="123759" y="281306"/>
                  <a:pt x="115942" y="283894"/>
                </a:cubicBezTo>
                <a:cubicBezTo>
                  <a:pt x="115942" y="283894"/>
                  <a:pt x="115942" y="283894"/>
                  <a:pt x="141999" y="331788"/>
                </a:cubicBezTo>
                <a:cubicBezTo>
                  <a:pt x="141999" y="331788"/>
                  <a:pt x="141999" y="331788"/>
                  <a:pt x="54708" y="331788"/>
                </a:cubicBezTo>
                <a:cubicBezTo>
                  <a:pt x="54708" y="331788"/>
                  <a:pt x="54708" y="331788"/>
                  <a:pt x="58617" y="298133"/>
                </a:cubicBezTo>
                <a:cubicBezTo>
                  <a:pt x="58617" y="298133"/>
                  <a:pt x="58617" y="298133"/>
                  <a:pt x="50800" y="184224"/>
                </a:cubicBezTo>
                <a:cubicBezTo>
                  <a:pt x="50800" y="184224"/>
                  <a:pt x="50800" y="160924"/>
                  <a:pt x="62525" y="138919"/>
                </a:cubicBezTo>
                <a:cubicBezTo>
                  <a:pt x="62525" y="138919"/>
                  <a:pt x="62525" y="138919"/>
                  <a:pt x="62525" y="101380"/>
                </a:cubicBezTo>
                <a:cubicBezTo>
                  <a:pt x="62525" y="101380"/>
                  <a:pt x="102914" y="79375"/>
                  <a:pt x="144605" y="79375"/>
                </a:cubicBezTo>
                <a:close/>
                <a:moveTo>
                  <a:pt x="262731" y="76200"/>
                </a:moveTo>
                <a:cubicBezTo>
                  <a:pt x="258785" y="76200"/>
                  <a:pt x="255587" y="79398"/>
                  <a:pt x="255587" y="83344"/>
                </a:cubicBezTo>
                <a:cubicBezTo>
                  <a:pt x="255587" y="87290"/>
                  <a:pt x="258785" y="90488"/>
                  <a:pt x="262731" y="90488"/>
                </a:cubicBezTo>
                <a:cubicBezTo>
                  <a:pt x="266677" y="90488"/>
                  <a:pt x="269875" y="87290"/>
                  <a:pt x="269875" y="83344"/>
                </a:cubicBezTo>
                <a:cubicBezTo>
                  <a:pt x="269875" y="79398"/>
                  <a:pt x="266677" y="76200"/>
                  <a:pt x="262731" y="76200"/>
                </a:cubicBezTo>
                <a:close/>
                <a:moveTo>
                  <a:pt x="262958" y="62706"/>
                </a:moveTo>
                <a:cubicBezTo>
                  <a:pt x="260917" y="63046"/>
                  <a:pt x="258536" y="64407"/>
                  <a:pt x="257175" y="65768"/>
                </a:cubicBezTo>
                <a:cubicBezTo>
                  <a:pt x="257175" y="65768"/>
                  <a:pt x="257175" y="65768"/>
                  <a:pt x="266700" y="69850"/>
                </a:cubicBezTo>
                <a:cubicBezTo>
                  <a:pt x="266700" y="69850"/>
                  <a:pt x="266700" y="69850"/>
                  <a:pt x="266700" y="65768"/>
                </a:cubicBezTo>
                <a:cubicBezTo>
                  <a:pt x="266700" y="63046"/>
                  <a:pt x="264999" y="62366"/>
                  <a:pt x="262958" y="62706"/>
                </a:cubicBezTo>
                <a:close/>
                <a:moveTo>
                  <a:pt x="141883" y="0"/>
                </a:moveTo>
                <a:cubicBezTo>
                  <a:pt x="141883" y="0"/>
                  <a:pt x="141883" y="0"/>
                  <a:pt x="248940" y="59985"/>
                </a:cubicBezTo>
                <a:cubicBezTo>
                  <a:pt x="248940" y="59985"/>
                  <a:pt x="248940" y="58681"/>
                  <a:pt x="251519" y="57377"/>
                </a:cubicBezTo>
                <a:cubicBezTo>
                  <a:pt x="277317" y="45641"/>
                  <a:pt x="272157" y="69113"/>
                  <a:pt x="272157" y="69113"/>
                </a:cubicBezTo>
                <a:cubicBezTo>
                  <a:pt x="272157" y="69113"/>
                  <a:pt x="272157" y="69113"/>
                  <a:pt x="272157" y="73025"/>
                </a:cubicBezTo>
                <a:cubicBezTo>
                  <a:pt x="272157" y="73025"/>
                  <a:pt x="272157" y="73025"/>
                  <a:pt x="288925" y="82153"/>
                </a:cubicBezTo>
                <a:cubicBezTo>
                  <a:pt x="288925" y="82153"/>
                  <a:pt x="288925" y="82153"/>
                  <a:pt x="272157" y="91282"/>
                </a:cubicBezTo>
                <a:lnTo>
                  <a:pt x="272157" y="160395"/>
                </a:lnTo>
                <a:cubicBezTo>
                  <a:pt x="272157" y="160395"/>
                  <a:pt x="272157" y="160395"/>
                  <a:pt x="282476" y="160395"/>
                </a:cubicBezTo>
                <a:cubicBezTo>
                  <a:pt x="282476" y="160395"/>
                  <a:pt x="282476" y="160395"/>
                  <a:pt x="282476" y="182563"/>
                </a:cubicBezTo>
                <a:cubicBezTo>
                  <a:pt x="282476" y="182563"/>
                  <a:pt x="282476" y="182563"/>
                  <a:pt x="268288" y="173435"/>
                </a:cubicBezTo>
                <a:cubicBezTo>
                  <a:pt x="268288" y="173435"/>
                  <a:pt x="268288" y="173435"/>
                  <a:pt x="255389" y="182563"/>
                </a:cubicBezTo>
                <a:cubicBezTo>
                  <a:pt x="255389" y="182563"/>
                  <a:pt x="255389" y="182563"/>
                  <a:pt x="255389" y="160395"/>
                </a:cubicBezTo>
                <a:cubicBezTo>
                  <a:pt x="255389" y="160395"/>
                  <a:pt x="255389" y="160395"/>
                  <a:pt x="265708" y="160395"/>
                </a:cubicBezTo>
                <a:cubicBezTo>
                  <a:pt x="265708" y="160395"/>
                  <a:pt x="265708" y="160395"/>
                  <a:pt x="265708" y="95194"/>
                </a:cubicBezTo>
                <a:cubicBezTo>
                  <a:pt x="265708" y="95194"/>
                  <a:pt x="265708" y="95194"/>
                  <a:pt x="236041" y="110842"/>
                </a:cubicBezTo>
                <a:cubicBezTo>
                  <a:pt x="236041" y="110842"/>
                  <a:pt x="236041" y="110842"/>
                  <a:pt x="236041" y="97802"/>
                </a:cubicBezTo>
                <a:cubicBezTo>
                  <a:pt x="236041" y="97802"/>
                  <a:pt x="189607" y="73025"/>
                  <a:pt x="144462" y="73025"/>
                </a:cubicBezTo>
                <a:cubicBezTo>
                  <a:pt x="98028" y="73025"/>
                  <a:pt x="54173" y="97802"/>
                  <a:pt x="54173" y="97802"/>
                </a:cubicBezTo>
                <a:cubicBezTo>
                  <a:pt x="54173" y="97802"/>
                  <a:pt x="54173" y="97802"/>
                  <a:pt x="54173" y="105626"/>
                </a:cubicBezTo>
                <a:cubicBezTo>
                  <a:pt x="54173" y="105626"/>
                  <a:pt x="54173" y="105626"/>
                  <a:pt x="0" y="82153"/>
                </a:cubicBezTo>
                <a:cubicBezTo>
                  <a:pt x="0" y="82153"/>
                  <a:pt x="0" y="82153"/>
                  <a:pt x="1418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26"/>
          <p:cNvSpPr/>
          <p:nvPr/>
        </p:nvSpPr>
        <p:spPr>
          <a:xfrm>
            <a:off x="9603123" y="2084126"/>
            <a:ext cx="327202" cy="441292"/>
          </a:xfrm>
          <a:custGeom>
            <a:avLst/>
            <a:gdLst>
              <a:gd name="connsiteX0" fmla="*/ 66675 w 241300"/>
              <a:gd name="connsiteY0" fmla="*/ 265113 h 325437"/>
              <a:gd name="connsiteX1" fmla="*/ 42862 w 241300"/>
              <a:gd name="connsiteY1" fmla="*/ 301626 h 325437"/>
              <a:gd name="connsiteX2" fmla="*/ 198437 w 241300"/>
              <a:gd name="connsiteY2" fmla="*/ 301626 h 325437"/>
              <a:gd name="connsiteX3" fmla="*/ 174625 w 241300"/>
              <a:gd name="connsiteY3" fmla="*/ 265113 h 325437"/>
              <a:gd name="connsiteX4" fmla="*/ 103187 w 241300"/>
              <a:gd name="connsiteY4" fmla="*/ 120650 h 325437"/>
              <a:gd name="connsiteX5" fmla="*/ 103187 w 241300"/>
              <a:gd name="connsiteY5" fmla="*/ 204788 h 325437"/>
              <a:gd name="connsiteX6" fmla="*/ 77787 w 241300"/>
              <a:gd name="connsiteY6" fmla="*/ 241300 h 325437"/>
              <a:gd name="connsiteX7" fmla="*/ 163512 w 241300"/>
              <a:gd name="connsiteY7" fmla="*/ 241300 h 325437"/>
              <a:gd name="connsiteX8" fmla="*/ 138112 w 241300"/>
              <a:gd name="connsiteY8" fmla="*/ 204788 h 325437"/>
              <a:gd name="connsiteX9" fmla="*/ 138112 w 241300"/>
              <a:gd name="connsiteY9" fmla="*/ 120650 h 325437"/>
              <a:gd name="connsiteX10" fmla="*/ 66675 w 241300"/>
              <a:gd name="connsiteY10" fmla="*/ 96837 h 325437"/>
              <a:gd name="connsiteX11" fmla="*/ 174625 w 241300"/>
              <a:gd name="connsiteY11" fmla="*/ 96837 h 325437"/>
              <a:gd name="connsiteX12" fmla="*/ 174625 w 241300"/>
              <a:gd name="connsiteY12" fmla="*/ 120650 h 325437"/>
              <a:gd name="connsiteX13" fmla="*/ 163513 w 241300"/>
              <a:gd name="connsiteY13" fmla="*/ 120650 h 325437"/>
              <a:gd name="connsiteX14" fmla="*/ 163513 w 241300"/>
              <a:gd name="connsiteY14" fmla="*/ 198437 h 325437"/>
              <a:gd name="connsiteX15" fmla="*/ 241300 w 241300"/>
              <a:gd name="connsiteY15" fmla="*/ 325437 h 325437"/>
              <a:gd name="connsiteX16" fmla="*/ 0 w 241300"/>
              <a:gd name="connsiteY16" fmla="*/ 325437 h 325437"/>
              <a:gd name="connsiteX17" fmla="*/ 77788 w 241300"/>
              <a:gd name="connsiteY17" fmla="*/ 198437 h 325437"/>
              <a:gd name="connsiteX18" fmla="*/ 77788 w 241300"/>
              <a:gd name="connsiteY18" fmla="*/ 120650 h 325437"/>
              <a:gd name="connsiteX19" fmla="*/ 66675 w 241300"/>
              <a:gd name="connsiteY19" fmla="*/ 120650 h 325437"/>
              <a:gd name="connsiteX20" fmla="*/ 70644 w 241300"/>
              <a:gd name="connsiteY20" fmla="*/ 38100 h 325437"/>
              <a:gd name="connsiteX21" fmla="*/ 85726 w 241300"/>
              <a:gd name="connsiteY21" fmla="*/ 53182 h 325437"/>
              <a:gd name="connsiteX22" fmla="*/ 70644 w 241300"/>
              <a:gd name="connsiteY22" fmla="*/ 68264 h 325437"/>
              <a:gd name="connsiteX23" fmla="*/ 55562 w 241300"/>
              <a:gd name="connsiteY23" fmla="*/ 53182 h 325437"/>
              <a:gd name="connsiteX24" fmla="*/ 70644 w 241300"/>
              <a:gd name="connsiteY24" fmla="*/ 38100 h 325437"/>
              <a:gd name="connsiteX25" fmla="*/ 146051 w 241300"/>
              <a:gd name="connsiteY25" fmla="*/ 0 h 325437"/>
              <a:gd name="connsiteX26" fmla="*/ 169864 w 241300"/>
              <a:gd name="connsiteY26" fmla="*/ 23813 h 325437"/>
              <a:gd name="connsiteX27" fmla="*/ 146051 w 241300"/>
              <a:gd name="connsiteY27" fmla="*/ 47626 h 325437"/>
              <a:gd name="connsiteX28" fmla="*/ 122238 w 241300"/>
              <a:gd name="connsiteY28" fmla="*/ 23813 h 325437"/>
              <a:gd name="connsiteX29" fmla="*/ 146051 w 241300"/>
              <a:gd name="connsiteY29"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300" h="325437">
                <a:moveTo>
                  <a:pt x="66675" y="265113"/>
                </a:moveTo>
                <a:lnTo>
                  <a:pt x="42862" y="301626"/>
                </a:lnTo>
                <a:lnTo>
                  <a:pt x="198437" y="301626"/>
                </a:lnTo>
                <a:lnTo>
                  <a:pt x="174625" y="265113"/>
                </a:lnTo>
                <a:close/>
                <a:moveTo>
                  <a:pt x="103187" y="120650"/>
                </a:moveTo>
                <a:lnTo>
                  <a:pt x="103187" y="204788"/>
                </a:lnTo>
                <a:lnTo>
                  <a:pt x="77787" y="241300"/>
                </a:lnTo>
                <a:lnTo>
                  <a:pt x="163512" y="241300"/>
                </a:lnTo>
                <a:lnTo>
                  <a:pt x="138112" y="204788"/>
                </a:lnTo>
                <a:lnTo>
                  <a:pt x="138112" y="120650"/>
                </a:lnTo>
                <a:close/>
                <a:moveTo>
                  <a:pt x="66675" y="96837"/>
                </a:moveTo>
                <a:lnTo>
                  <a:pt x="174625" y="96837"/>
                </a:lnTo>
                <a:lnTo>
                  <a:pt x="174625" y="120650"/>
                </a:lnTo>
                <a:lnTo>
                  <a:pt x="163513" y="120650"/>
                </a:lnTo>
                <a:lnTo>
                  <a:pt x="163513" y="198437"/>
                </a:lnTo>
                <a:lnTo>
                  <a:pt x="241300" y="325437"/>
                </a:lnTo>
                <a:lnTo>
                  <a:pt x="0" y="325437"/>
                </a:lnTo>
                <a:lnTo>
                  <a:pt x="77788" y="198437"/>
                </a:lnTo>
                <a:lnTo>
                  <a:pt x="77788" y="120650"/>
                </a:lnTo>
                <a:lnTo>
                  <a:pt x="66675" y="120650"/>
                </a:lnTo>
                <a:close/>
                <a:moveTo>
                  <a:pt x="70644" y="38100"/>
                </a:moveTo>
                <a:cubicBezTo>
                  <a:pt x="78974" y="38100"/>
                  <a:pt x="85726" y="44852"/>
                  <a:pt x="85726" y="53182"/>
                </a:cubicBezTo>
                <a:cubicBezTo>
                  <a:pt x="85726" y="61512"/>
                  <a:pt x="78974" y="68264"/>
                  <a:pt x="70644" y="68264"/>
                </a:cubicBezTo>
                <a:cubicBezTo>
                  <a:pt x="62314" y="68264"/>
                  <a:pt x="55562" y="61512"/>
                  <a:pt x="55562" y="53182"/>
                </a:cubicBezTo>
                <a:cubicBezTo>
                  <a:pt x="55562" y="44852"/>
                  <a:pt x="62314" y="38100"/>
                  <a:pt x="70644" y="38100"/>
                </a:cubicBezTo>
                <a:close/>
                <a:moveTo>
                  <a:pt x="146051" y="0"/>
                </a:moveTo>
                <a:cubicBezTo>
                  <a:pt x="159203" y="0"/>
                  <a:pt x="169864" y="10661"/>
                  <a:pt x="169864" y="23813"/>
                </a:cubicBezTo>
                <a:cubicBezTo>
                  <a:pt x="169864" y="36965"/>
                  <a:pt x="159203" y="47626"/>
                  <a:pt x="146051" y="47626"/>
                </a:cubicBezTo>
                <a:cubicBezTo>
                  <a:pt x="132899" y="47626"/>
                  <a:pt x="122238" y="36965"/>
                  <a:pt x="122238" y="23813"/>
                </a:cubicBezTo>
                <a:cubicBezTo>
                  <a:pt x="122238" y="10661"/>
                  <a:pt x="132899" y="0"/>
                  <a:pt x="146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415989" y="2535310"/>
            <a:ext cx="205375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a:t>
            </a:r>
            <a:endParaRPr lang="zh-CN" altLang="en-US" sz="1400" dirty="0">
              <a:solidFill>
                <a:schemeClr val="bg1"/>
              </a:solidFill>
            </a:endParaRPr>
          </a:p>
        </p:txBody>
      </p:sp>
      <p:sp>
        <p:nvSpPr>
          <p:cNvPr id="30" name="矩形 29"/>
          <p:cNvSpPr/>
          <p:nvPr/>
        </p:nvSpPr>
        <p:spPr>
          <a:xfrm>
            <a:off x="1321879" y="486615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sp>
        <p:nvSpPr>
          <p:cNvPr id="32" name="矩形 31"/>
          <p:cNvSpPr/>
          <p:nvPr/>
        </p:nvSpPr>
        <p:spPr>
          <a:xfrm>
            <a:off x="5069123" y="2535310"/>
            <a:ext cx="205375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a:t>
            </a:r>
            <a:endParaRPr lang="zh-CN" altLang="en-US" sz="1400" dirty="0">
              <a:solidFill>
                <a:schemeClr val="bg1"/>
              </a:solidFill>
            </a:endParaRPr>
          </a:p>
        </p:txBody>
      </p:sp>
      <p:sp>
        <p:nvSpPr>
          <p:cNvPr id="33" name="矩形 32"/>
          <p:cNvSpPr/>
          <p:nvPr/>
        </p:nvSpPr>
        <p:spPr>
          <a:xfrm>
            <a:off x="4975013" y="486615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sp>
        <p:nvSpPr>
          <p:cNvPr id="35" name="矩形 34"/>
          <p:cNvSpPr/>
          <p:nvPr/>
        </p:nvSpPr>
        <p:spPr>
          <a:xfrm>
            <a:off x="8739847" y="2535310"/>
            <a:ext cx="205375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a:t>
            </a:r>
            <a:endParaRPr lang="zh-CN" altLang="en-US" sz="1400" dirty="0">
              <a:solidFill>
                <a:schemeClr val="bg1"/>
              </a:solidFill>
            </a:endParaRPr>
          </a:p>
        </p:txBody>
      </p:sp>
      <p:sp>
        <p:nvSpPr>
          <p:cNvPr id="36" name="矩形 35"/>
          <p:cNvSpPr/>
          <p:nvPr/>
        </p:nvSpPr>
        <p:spPr>
          <a:xfrm>
            <a:off x="8645737" y="486615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spTree>
    <p:custDataLst>
      <p:tags r:id="rId11"/>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randombar(horizontal)">
                                      <p:cBhvr>
                                        <p:cTn id="33" dur="500"/>
                                        <p:tgtEl>
                                          <p:spTgt spid="3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29" grpId="0"/>
      <p:bldP spid="30" grpId="0"/>
      <p:bldP spid="32" grpId="0"/>
      <p:bldP spid="33"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3146181" y="1533323"/>
            <a:ext cx="5899638" cy="3823448"/>
            <a:chOff x="3146181" y="1718149"/>
            <a:chExt cx="5899638" cy="3823448"/>
          </a:xfrm>
        </p:grpSpPr>
        <p:cxnSp>
          <p:nvCxnSpPr>
            <p:cNvPr id="66" name="MH_Other_1"/>
            <p:cNvCxnSpPr/>
            <p:nvPr>
              <p:custDataLst>
                <p:tags r:id="rId1"/>
              </p:custDataLst>
            </p:nvPr>
          </p:nvCxnSpPr>
          <p:spPr>
            <a:xfrm>
              <a:off x="3146181" y="5541597"/>
              <a:ext cx="58996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MH_Other_2"/>
            <p:cNvSpPr/>
            <p:nvPr>
              <p:custDataLst>
                <p:tags r:id="rId2"/>
              </p:custDataLst>
            </p:nvPr>
          </p:nvSpPr>
          <p:spPr>
            <a:xfrm flipH="1">
              <a:off x="6974900" y="5092770"/>
              <a:ext cx="325316" cy="445584"/>
            </a:xfrm>
            <a:custGeom>
              <a:avLst/>
              <a:gdLst>
                <a:gd name="connsiteX0" fmla="*/ 325316 w 325316"/>
                <a:gd name="connsiteY0" fmla="*/ 0 h 445584"/>
                <a:gd name="connsiteX1" fmla="*/ 0 w 325316"/>
                <a:gd name="connsiteY1" fmla="*/ 0 h 445584"/>
                <a:gd name="connsiteX2" fmla="*/ 0 w 325316"/>
                <a:gd name="connsiteY2" fmla="*/ 445584 h 445584"/>
                <a:gd name="connsiteX3" fmla="*/ 325316 w 325316"/>
                <a:gd name="connsiteY3" fmla="*/ 445584 h 445584"/>
              </a:gdLst>
              <a:ahLst/>
              <a:cxnLst>
                <a:cxn ang="0">
                  <a:pos x="connsiteX0" y="connsiteY0"/>
                </a:cxn>
                <a:cxn ang="0">
                  <a:pos x="connsiteX1" y="connsiteY1"/>
                </a:cxn>
                <a:cxn ang="0">
                  <a:pos x="connsiteX2" y="connsiteY2"/>
                </a:cxn>
                <a:cxn ang="0">
                  <a:pos x="connsiteX3" y="connsiteY3"/>
                </a:cxn>
              </a:cxnLst>
              <a:rect l="l" t="t" r="r" b="b"/>
              <a:pathLst>
                <a:path w="325316" h="445584">
                  <a:moveTo>
                    <a:pt x="325316" y="0"/>
                  </a:moveTo>
                  <a:lnTo>
                    <a:pt x="0" y="0"/>
                  </a:lnTo>
                  <a:lnTo>
                    <a:pt x="0" y="445584"/>
                  </a:lnTo>
                  <a:lnTo>
                    <a:pt x="325316" y="44558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MH_Other_3"/>
            <p:cNvSpPr/>
            <p:nvPr>
              <p:custDataLst>
                <p:tags r:id="rId3"/>
              </p:custDataLst>
            </p:nvPr>
          </p:nvSpPr>
          <p:spPr>
            <a:xfrm flipH="1">
              <a:off x="6974900" y="4820211"/>
              <a:ext cx="1253696"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MH_Other_4"/>
            <p:cNvSpPr/>
            <p:nvPr>
              <p:custDataLst>
                <p:tags r:id="rId4"/>
              </p:custDataLst>
            </p:nvPr>
          </p:nvSpPr>
          <p:spPr>
            <a:xfrm>
              <a:off x="6280528" y="3524916"/>
              <a:ext cx="325316" cy="2013439"/>
            </a:xfrm>
            <a:custGeom>
              <a:avLst/>
              <a:gdLst>
                <a:gd name="connsiteX0" fmla="*/ 0 w 325316"/>
                <a:gd name="connsiteY0" fmla="*/ 0 h 2013439"/>
                <a:gd name="connsiteX1" fmla="*/ 325316 w 325316"/>
                <a:gd name="connsiteY1" fmla="*/ 0 h 2013439"/>
                <a:gd name="connsiteX2" fmla="*/ 325316 w 325316"/>
                <a:gd name="connsiteY2" fmla="*/ 2013439 h 2013439"/>
                <a:gd name="connsiteX3" fmla="*/ 0 w 325316"/>
                <a:gd name="connsiteY3" fmla="*/ 2013439 h 2013439"/>
              </a:gdLst>
              <a:ahLst/>
              <a:cxnLst>
                <a:cxn ang="0">
                  <a:pos x="connsiteX0" y="connsiteY0"/>
                </a:cxn>
                <a:cxn ang="0">
                  <a:pos x="connsiteX1" y="connsiteY1"/>
                </a:cxn>
                <a:cxn ang="0">
                  <a:pos x="connsiteX2" y="connsiteY2"/>
                </a:cxn>
                <a:cxn ang="0">
                  <a:pos x="connsiteX3" y="connsiteY3"/>
                </a:cxn>
              </a:cxnLst>
              <a:rect l="l" t="t" r="r" b="b"/>
              <a:pathLst>
                <a:path w="325316" h="2013439">
                  <a:moveTo>
                    <a:pt x="0" y="0"/>
                  </a:moveTo>
                  <a:lnTo>
                    <a:pt x="325316" y="0"/>
                  </a:lnTo>
                  <a:lnTo>
                    <a:pt x="325316" y="2013439"/>
                  </a:lnTo>
                  <a:lnTo>
                    <a:pt x="0" y="2013439"/>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MH_Other_5"/>
            <p:cNvSpPr/>
            <p:nvPr>
              <p:custDataLst>
                <p:tags r:id="rId5"/>
              </p:custDataLst>
            </p:nvPr>
          </p:nvSpPr>
          <p:spPr>
            <a:xfrm flipH="1">
              <a:off x="5586156" y="4157332"/>
              <a:ext cx="325316" cy="1381022"/>
            </a:xfrm>
            <a:custGeom>
              <a:avLst/>
              <a:gdLst>
                <a:gd name="connsiteX0" fmla="*/ 325316 w 325316"/>
                <a:gd name="connsiteY0" fmla="*/ 0 h 1381022"/>
                <a:gd name="connsiteX1" fmla="*/ 0 w 325316"/>
                <a:gd name="connsiteY1" fmla="*/ 0 h 1381022"/>
                <a:gd name="connsiteX2" fmla="*/ 0 w 325316"/>
                <a:gd name="connsiteY2" fmla="*/ 1381022 h 1381022"/>
                <a:gd name="connsiteX3" fmla="*/ 325316 w 325316"/>
                <a:gd name="connsiteY3" fmla="*/ 1381022 h 1381022"/>
              </a:gdLst>
              <a:ahLst/>
              <a:cxnLst>
                <a:cxn ang="0">
                  <a:pos x="connsiteX0" y="connsiteY0"/>
                </a:cxn>
                <a:cxn ang="0">
                  <a:pos x="connsiteX1" y="connsiteY1"/>
                </a:cxn>
                <a:cxn ang="0">
                  <a:pos x="connsiteX2" y="connsiteY2"/>
                </a:cxn>
                <a:cxn ang="0">
                  <a:pos x="connsiteX3" y="connsiteY3"/>
                </a:cxn>
              </a:cxnLst>
              <a:rect l="l" t="t" r="r" b="b"/>
              <a:pathLst>
                <a:path w="325316" h="1381022">
                  <a:moveTo>
                    <a:pt x="325316" y="0"/>
                  </a:moveTo>
                  <a:lnTo>
                    <a:pt x="0" y="0"/>
                  </a:lnTo>
                  <a:lnTo>
                    <a:pt x="0" y="1381022"/>
                  </a:lnTo>
                  <a:lnTo>
                    <a:pt x="325316" y="1381022"/>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MH_SubTitle_4"/>
            <p:cNvSpPr/>
            <p:nvPr>
              <p:custDataLst>
                <p:tags r:id="rId6"/>
              </p:custDataLst>
            </p:nvPr>
          </p:nvSpPr>
          <p:spPr>
            <a:xfrm flipH="1">
              <a:off x="8228596" y="3696473"/>
              <a:ext cx="325316" cy="1405093"/>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r>
                <a:rPr lang="en-US" altLang="zh-CN" sz="1400" dirty="0">
                  <a:solidFill>
                    <a:srgbClr val="FEFFFF"/>
                  </a:solidFill>
                </a:rPr>
                <a:t>LOREM</a:t>
              </a:r>
              <a:endParaRPr lang="zh-CN" altLang="en-US" sz="1400" dirty="0">
                <a:solidFill>
                  <a:srgbClr val="FEFFFF"/>
                </a:solidFill>
              </a:endParaRPr>
            </a:p>
          </p:txBody>
        </p:sp>
        <p:sp>
          <p:nvSpPr>
            <p:cNvPr id="27" name="MH_Other_6"/>
            <p:cNvSpPr/>
            <p:nvPr>
              <p:custDataLst>
                <p:tags r:id="rId7"/>
              </p:custDataLst>
            </p:nvPr>
          </p:nvSpPr>
          <p:spPr>
            <a:xfrm>
              <a:off x="4891784" y="4646976"/>
              <a:ext cx="325316" cy="891378"/>
            </a:xfrm>
            <a:custGeom>
              <a:avLst/>
              <a:gdLst>
                <a:gd name="connsiteX0" fmla="*/ 0 w 325316"/>
                <a:gd name="connsiteY0" fmla="*/ 0 h 891378"/>
                <a:gd name="connsiteX1" fmla="*/ 325316 w 325316"/>
                <a:gd name="connsiteY1" fmla="*/ 0 h 891378"/>
                <a:gd name="connsiteX2" fmla="*/ 325316 w 325316"/>
                <a:gd name="connsiteY2" fmla="*/ 891378 h 891378"/>
                <a:gd name="connsiteX3" fmla="*/ 0 w 325316"/>
                <a:gd name="connsiteY3" fmla="*/ 891378 h 891378"/>
              </a:gdLst>
              <a:ahLst/>
              <a:cxnLst>
                <a:cxn ang="0">
                  <a:pos x="connsiteX0" y="connsiteY0"/>
                </a:cxn>
                <a:cxn ang="0">
                  <a:pos x="connsiteX1" y="connsiteY1"/>
                </a:cxn>
                <a:cxn ang="0">
                  <a:pos x="connsiteX2" y="connsiteY2"/>
                </a:cxn>
                <a:cxn ang="0">
                  <a:pos x="connsiteX3" y="connsiteY3"/>
                </a:cxn>
              </a:cxnLst>
              <a:rect l="l" t="t" r="r" b="b"/>
              <a:pathLst>
                <a:path w="325316" h="891378">
                  <a:moveTo>
                    <a:pt x="0" y="0"/>
                  </a:moveTo>
                  <a:lnTo>
                    <a:pt x="325316" y="0"/>
                  </a:lnTo>
                  <a:lnTo>
                    <a:pt x="325316" y="891378"/>
                  </a:lnTo>
                  <a:lnTo>
                    <a:pt x="0" y="89137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MH_Other_7"/>
            <p:cNvSpPr/>
            <p:nvPr>
              <p:custDataLst>
                <p:tags r:id="rId8"/>
              </p:custDataLst>
            </p:nvPr>
          </p:nvSpPr>
          <p:spPr>
            <a:xfrm>
              <a:off x="3963404" y="4371591"/>
              <a:ext cx="1253696"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MH_SubTitle_1"/>
            <p:cNvSpPr/>
            <p:nvPr>
              <p:custDataLst>
                <p:tags r:id="rId9"/>
              </p:custDataLst>
            </p:nvPr>
          </p:nvSpPr>
          <p:spPr>
            <a:xfrm>
              <a:off x="3638088" y="3247853"/>
              <a:ext cx="325316" cy="1405093"/>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400" dirty="0">
                  <a:solidFill>
                    <a:srgbClr val="FEFFFF"/>
                  </a:solidFill>
                </a:rPr>
                <a:t>LOREM</a:t>
              </a:r>
              <a:endParaRPr lang="zh-CN" altLang="en-US" sz="1400" dirty="0">
                <a:solidFill>
                  <a:srgbClr val="FEFFFF"/>
                </a:solidFill>
              </a:endParaRPr>
            </a:p>
          </p:txBody>
        </p:sp>
        <p:sp>
          <p:nvSpPr>
            <p:cNvPr id="67" name="MH_Other_8"/>
            <p:cNvSpPr/>
            <p:nvPr>
              <p:custDataLst>
                <p:tags r:id="rId10"/>
              </p:custDataLst>
            </p:nvPr>
          </p:nvSpPr>
          <p:spPr>
            <a:xfrm>
              <a:off x="3638090" y="2845814"/>
              <a:ext cx="325315" cy="325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A</a:t>
              </a:r>
              <a:endParaRPr lang="zh-CN" altLang="en-US" dirty="0">
                <a:solidFill>
                  <a:srgbClr val="FEFFFF"/>
                </a:solidFill>
              </a:endParaRPr>
            </a:p>
          </p:txBody>
        </p:sp>
        <p:sp>
          <p:nvSpPr>
            <p:cNvPr id="29" name="MH_Other_9"/>
            <p:cNvSpPr/>
            <p:nvPr>
              <p:custDataLst>
                <p:tags r:id="rId11"/>
              </p:custDataLst>
            </p:nvPr>
          </p:nvSpPr>
          <p:spPr>
            <a:xfrm>
              <a:off x="5487522" y="3241883"/>
              <a:ext cx="1118323"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SubTitle_2"/>
            <p:cNvSpPr/>
            <p:nvPr>
              <p:custDataLst>
                <p:tags r:id="rId12"/>
              </p:custDataLst>
            </p:nvPr>
          </p:nvSpPr>
          <p:spPr>
            <a:xfrm>
              <a:off x="5162205" y="2118145"/>
              <a:ext cx="325316" cy="1405093"/>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r>
                <a:rPr lang="en-US" altLang="zh-CN" sz="1400" dirty="0">
                  <a:solidFill>
                    <a:srgbClr val="FEFFFF"/>
                  </a:solidFill>
                </a:rPr>
                <a:t>LOREM</a:t>
              </a:r>
              <a:endParaRPr lang="zh-CN" altLang="en-US" sz="1400" dirty="0">
                <a:solidFill>
                  <a:srgbClr val="FEFFFF"/>
                </a:solidFill>
              </a:endParaRPr>
            </a:p>
          </p:txBody>
        </p:sp>
        <p:sp>
          <p:nvSpPr>
            <p:cNvPr id="68" name="MH_Other_10"/>
            <p:cNvSpPr/>
            <p:nvPr>
              <p:custDataLst>
                <p:tags r:id="rId13"/>
              </p:custDataLst>
            </p:nvPr>
          </p:nvSpPr>
          <p:spPr>
            <a:xfrm>
              <a:off x="5162207" y="1718149"/>
              <a:ext cx="325315" cy="3253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B</a:t>
              </a:r>
              <a:endParaRPr lang="zh-CN" altLang="en-US" dirty="0">
                <a:solidFill>
                  <a:srgbClr val="FEFFFF"/>
                </a:solidFill>
              </a:endParaRPr>
            </a:p>
          </p:txBody>
        </p:sp>
        <p:sp>
          <p:nvSpPr>
            <p:cNvPr id="35" name="MH_Other_11"/>
            <p:cNvSpPr/>
            <p:nvPr>
              <p:custDataLst>
                <p:tags r:id="rId14"/>
              </p:custDataLst>
            </p:nvPr>
          </p:nvSpPr>
          <p:spPr>
            <a:xfrm flipH="1">
              <a:off x="5586156" y="3879433"/>
              <a:ext cx="1253696"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MH_SubTitle_3"/>
            <p:cNvSpPr/>
            <p:nvPr>
              <p:custDataLst>
                <p:tags r:id="rId15"/>
              </p:custDataLst>
            </p:nvPr>
          </p:nvSpPr>
          <p:spPr>
            <a:xfrm flipH="1">
              <a:off x="6839852" y="2755695"/>
              <a:ext cx="325316" cy="1405093"/>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r>
                <a:rPr lang="en-US" altLang="zh-CN" sz="1400" dirty="0">
                  <a:solidFill>
                    <a:srgbClr val="FEFFFF"/>
                  </a:solidFill>
                </a:rPr>
                <a:t>LOREM</a:t>
              </a:r>
              <a:endParaRPr lang="zh-CN" altLang="en-US" sz="1400" dirty="0">
                <a:solidFill>
                  <a:srgbClr val="FEFFFF"/>
                </a:solidFill>
              </a:endParaRPr>
            </a:p>
          </p:txBody>
        </p:sp>
        <p:sp>
          <p:nvSpPr>
            <p:cNvPr id="69" name="MH_Other_12"/>
            <p:cNvSpPr/>
            <p:nvPr>
              <p:custDataLst>
                <p:tags r:id="rId16"/>
              </p:custDataLst>
            </p:nvPr>
          </p:nvSpPr>
          <p:spPr>
            <a:xfrm>
              <a:off x="6839854" y="2355751"/>
              <a:ext cx="325315" cy="32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C</a:t>
              </a:r>
              <a:endParaRPr lang="zh-CN" altLang="en-US" dirty="0">
                <a:solidFill>
                  <a:srgbClr val="FEFFFF"/>
                </a:solidFill>
              </a:endParaRPr>
            </a:p>
          </p:txBody>
        </p:sp>
        <p:sp>
          <p:nvSpPr>
            <p:cNvPr id="70" name="MH_Other_13"/>
            <p:cNvSpPr/>
            <p:nvPr>
              <p:custDataLst>
                <p:tags r:id="rId17"/>
              </p:custDataLst>
            </p:nvPr>
          </p:nvSpPr>
          <p:spPr>
            <a:xfrm>
              <a:off x="8228598" y="3306577"/>
              <a:ext cx="325315" cy="3253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D</a:t>
              </a:r>
              <a:endParaRPr lang="zh-CN" altLang="en-US" dirty="0">
                <a:solidFill>
                  <a:srgbClr val="FEFFFF"/>
                </a:solidFill>
              </a:endParaRPr>
            </a:p>
          </p:txBody>
        </p:sp>
      </p:grpSp>
      <p:grpSp>
        <p:nvGrpSpPr>
          <p:cNvPr id="21" name="组合 20"/>
          <p:cNvGrpSpPr/>
          <p:nvPr/>
        </p:nvGrpSpPr>
        <p:grpSpPr>
          <a:xfrm>
            <a:off x="0" y="114299"/>
            <a:ext cx="12192000" cy="932769"/>
            <a:chOff x="0" y="114299"/>
            <a:chExt cx="12192000" cy="932769"/>
          </a:xfrm>
        </p:grpSpPr>
        <p:sp>
          <p:nvSpPr>
            <p:cNvPr id="22" name="矩形 21"/>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8"/>
            <a:stretch>
              <a:fillRect/>
            </a:stretch>
          </p:blipFill>
          <p:spPr>
            <a:xfrm>
              <a:off x="4056711" y="114299"/>
              <a:ext cx="4078577" cy="932769"/>
            </a:xfrm>
            <a:prstGeom prst="rect">
              <a:avLst/>
            </a:prstGeom>
          </p:spPr>
        </p:pic>
      </p:grpSp>
      <p:sp>
        <p:nvSpPr>
          <p:cNvPr id="33" name="文本框 32"/>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34" name="矩形 33"/>
          <p:cNvSpPr/>
          <p:nvPr/>
        </p:nvSpPr>
        <p:spPr>
          <a:xfrm>
            <a:off x="1729433" y="5571442"/>
            <a:ext cx="8738542"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8" name="矩形 37"/>
          <p:cNvSpPr/>
          <p:nvPr/>
        </p:nvSpPr>
        <p:spPr>
          <a:xfrm>
            <a:off x="1363532" y="3189472"/>
            <a:ext cx="2114550" cy="90486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100" dirty="0">
              <a:solidFill>
                <a:schemeClr val="tx1">
                  <a:lumMod val="50000"/>
                  <a:lumOff val="50000"/>
                </a:schemeClr>
              </a:solidFill>
            </a:endParaRPr>
          </a:p>
        </p:txBody>
      </p:sp>
      <p:sp>
        <p:nvSpPr>
          <p:cNvPr id="41" name="矩形 40"/>
          <p:cNvSpPr/>
          <p:nvPr/>
        </p:nvSpPr>
        <p:spPr>
          <a:xfrm>
            <a:off x="2712200" y="1465974"/>
            <a:ext cx="2114550" cy="90486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100" dirty="0">
              <a:solidFill>
                <a:schemeClr val="tx1">
                  <a:lumMod val="50000"/>
                  <a:lumOff val="50000"/>
                </a:schemeClr>
              </a:solidFill>
            </a:endParaRPr>
          </a:p>
        </p:txBody>
      </p:sp>
      <p:sp>
        <p:nvSpPr>
          <p:cNvPr id="42" name="矩形 41"/>
          <p:cNvSpPr/>
          <p:nvPr/>
        </p:nvSpPr>
        <p:spPr>
          <a:xfrm>
            <a:off x="8829195" y="3819763"/>
            <a:ext cx="2114550"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100" dirty="0">
              <a:solidFill>
                <a:schemeClr val="tx1">
                  <a:lumMod val="50000"/>
                  <a:lumOff val="50000"/>
                </a:schemeClr>
              </a:solidFill>
            </a:endParaRPr>
          </a:p>
        </p:txBody>
      </p:sp>
      <p:sp>
        <p:nvSpPr>
          <p:cNvPr id="44" name="矩形 43"/>
          <p:cNvSpPr/>
          <p:nvPr/>
        </p:nvSpPr>
        <p:spPr>
          <a:xfrm>
            <a:off x="7399175" y="2236579"/>
            <a:ext cx="2912501"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100" dirty="0">
              <a:solidFill>
                <a:schemeClr val="tx1">
                  <a:lumMod val="50000"/>
                  <a:lumOff val="50000"/>
                </a:schemeClr>
              </a:solidFill>
            </a:endParaRPr>
          </a:p>
        </p:txBody>
      </p:sp>
    </p:spTree>
    <p:custDataLst>
      <p:tags r:id="rId19"/>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41" grpId="0"/>
      <p:bldP spid="42"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14299"/>
            <a:ext cx="12192000" cy="932769"/>
            <a:chOff x="0" y="114299"/>
            <a:chExt cx="12192000" cy="932769"/>
          </a:xfrm>
        </p:grpSpPr>
        <p:sp>
          <p:nvSpPr>
            <p:cNvPr id="2" name="矩形 1"/>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stretch>
              <a:fillRect/>
            </a:stretch>
          </p:blipFill>
          <p:spPr>
            <a:xfrm>
              <a:off x="4056711" y="114299"/>
              <a:ext cx="4078577" cy="932769"/>
            </a:xfrm>
            <a:prstGeom prst="rect">
              <a:avLst/>
            </a:prstGeom>
          </p:spPr>
        </p:pic>
      </p:grpSp>
      <p:sp>
        <p:nvSpPr>
          <p:cNvPr id="15" name="文本框 14"/>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pic>
        <p:nvPicPr>
          <p:cNvPr id="42" name="图片占位符 4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1300" r="11300"/>
          <a:stretch>
            <a:fillRect/>
          </a:stretch>
        </p:blipFill>
        <p:spPr/>
      </p:pic>
      <p:pic>
        <p:nvPicPr>
          <p:cNvPr id="44" name="图片占位符 4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0937" r="10937"/>
          <a:stretch>
            <a:fillRect/>
          </a:stretch>
        </p:blipFill>
        <p:spPr/>
      </p:pic>
      <p:pic>
        <p:nvPicPr>
          <p:cNvPr id="46" name="图片占位符 4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2500" r="12500"/>
          <a:stretch>
            <a:fillRect/>
          </a:stretch>
        </p:blipFill>
        <p:spPr/>
      </p:pic>
      <p:pic>
        <p:nvPicPr>
          <p:cNvPr id="48" name="图片占位符 47"/>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10000" r="10000"/>
          <a:stretch>
            <a:fillRect/>
          </a:stretch>
        </p:blipFill>
        <p:spPr/>
      </p:pic>
      <p:grpSp>
        <p:nvGrpSpPr>
          <p:cNvPr id="26" name="组合 25"/>
          <p:cNvGrpSpPr/>
          <p:nvPr/>
        </p:nvGrpSpPr>
        <p:grpSpPr>
          <a:xfrm>
            <a:off x="1404961" y="3999154"/>
            <a:ext cx="2241974" cy="1479086"/>
            <a:chOff x="1417544" y="3325188"/>
            <a:chExt cx="2241974" cy="1479086"/>
          </a:xfrm>
        </p:grpSpPr>
        <p:sp>
          <p:nvSpPr>
            <p:cNvPr id="27" name="矩形 26"/>
            <p:cNvSpPr/>
            <p:nvPr/>
          </p:nvSpPr>
          <p:spPr>
            <a:xfrm>
              <a:off x="1511654" y="3677812"/>
              <a:ext cx="205375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28" name="矩形 27"/>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2" name="组合 31"/>
          <p:cNvGrpSpPr/>
          <p:nvPr/>
        </p:nvGrpSpPr>
        <p:grpSpPr>
          <a:xfrm>
            <a:off x="3784995" y="3999154"/>
            <a:ext cx="2241974" cy="1479086"/>
            <a:chOff x="1417544" y="3325188"/>
            <a:chExt cx="2241974" cy="1479086"/>
          </a:xfrm>
        </p:grpSpPr>
        <p:sp>
          <p:nvSpPr>
            <p:cNvPr id="33" name="矩形 32"/>
            <p:cNvSpPr/>
            <p:nvPr/>
          </p:nvSpPr>
          <p:spPr>
            <a:xfrm>
              <a:off x="1511654" y="3677812"/>
              <a:ext cx="205375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34" name="矩形 33"/>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5" name="组合 34"/>
          <p:cNvGrpSpPr/>
          <p:nvPr/>
        </p:nvGrpSpPr>
        <p:grpSpPr>
          <a:xfrm>
            <a:off x="6165029" y="3999154"/>
            <a:ext cx="2241974" cy="1479086"/>
            <a:chOff x="1417544" y="3325188"/>
            <a:chExt cx="2241974" cy="1479086"/>
          </a:xfrm>
        </p:grpSpPr>
        <p:sp>
          <p:nvSpPr>
            <p:cNvPr id="36" name="矩形 35"/>
            <p:cNvSpPr/>
            <p:nvPr/>
          </p:nvSpPr>
          <p:spPr>
            <a:xfrm>
              <a:off x="1511654" y="3677812"/>
              <a:ext cx="205375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37" name="矩形 36"/>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8" name="组合 37"/>
          <p:cNvGrpSpPr/>
          <p:nvPr/>
        </p:nvGrpSpPr>
        <p:grpSpPr>
          <a:xfrm>
            <a:off x="8545063" y="3999154"/>
            <a:ext cx="2241974" cy="1479086"/>
            <a:chOff x="1417544" y="3325188"/>
            <a:chExt cx="2241974" cy="1479086"/>
          </a:xfrm>
        </p:grpSpPr>
        <p:sp>
          <p:nvSpPr>
            <p:cNvPr id="39" name="矩形 38"/>
            <p:cNvSpPr/>
            <p:nvPr/>
          </p:nvSpPr>
          <p:spPr>
            <a:xfrm>
              <a:off x="1511654" y="3677812"/>
              <a:ext cx="205375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0" name="矩形 39"/>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nodeType="withEffect">
                                  <p:stCondLst>
                                    <p:cond delay="10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nodeType="withEffect">
                                  <p:stCondLst>
                                    <p:cond delay="20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30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0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组合 33"/>
          <p:cNvGrpSpPr/>
          <p:nvPr/>
        </p:nvGrpSpPr>
        <p:grpSpPr>
          <a:xfrm>
            <a:off x="0" y="114299"/>
            <a:ext cx="12192000" cy="932769"/>
            <a:chOff x="0" y="114299"/>
            <a:chExt cx="12192000" cy="932769"/>
          </a:xfrm>
        </p:grpSpPr>
        <p:sp>
          <p:nvSpPr>
            <p:cNvPr id="35" name="矩形 34"/>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1"/>
            <a:stretch>
              <a:fillRect/>
            </a:stretch>
          </p:blipFill>
          <p:spPr>
            <a:xfrm>
              <a:off x="4056711" y="114299"/>
              <a:ext cx="4078577" cy="932769"/>
            </a:xfrm>
            <a:prstGeom prst="rect">
              <a:avLst/>
            </a:prstGeom>
          </p:spPr>
        </p:pic>
      </p:grpSp>
      <p:sp>
        <p:nvSpPr>
          <p:cNvPr id="40" name="文本框 39"/>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42" name="矩形 41"/>
          <p:cNvSpPr/>
          <p:nvPr/>
        </p:nvSpPr>
        <p:spPr>
          <a:xfrm>
            <a:off x="1360488" y="1710882"/>
            <a:ext cx="332763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grpSp>
        <p:nvGrpSpPr>
          <p:cNvPr id="6" name="组合 5"/>
          <p:cNvGrpSpPr/>
          <p:nvPr/>
        </p:nvGrpSpPr>
        <p:grpSpPr>
          <a:xfrm>
            <a:off x="5028795" y="1529708"/>
            <a:ext cx="6082321" cy="774078"/>
            <a:chOff x="5028795" y="1529708"/>
            <a:chExt cx="6082321" cy="774078"/>
          </a:xfrm>
        </p:grpSpPr>
        <p:grpSp>
          <p:nvGrpSpPr>
            <p:cNvPr id="2" name="组合 1"/>
            <p:cNvGrpSpPr/>
            <p:nvPr/>
          </p:nvGrpSpPr>
          <p:grpSpPr>
            <a:xfrm>
              <a:off x="5076245" y="1782292"/>
              <a:ext cx="6034871" cy="521494"/>
              <a:chOff x="4771445" y="2200580"/>
              <a:chExt cx="6034871" cy="521494"/>
            </a:xfrm>
          </p:grpSpPr>
          <p:sp>
            <p:nvSpPr>
              <p:cNvPr id="22" name="MH_Other_1"/>
              <p:cNvSpPr/>
              <p:nvPr>
                <p:custDataLst>
                  <p:tags r:id="rId2"/>
                </p:custDataLst>
              </p:nvPr>
            </p:nvSpPr>
            <p:spPr>
              <a:xfrm>
                <a:off x="4771445" y="2313690"/>
                <a:ext cx="4212431" cy="33932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6" name="MH_Other_8"/>
              <p:cNvSpPr/>
              <p:nvPr>
                <p:custDataLst>
                  <p:tags r:id="rId3"/>
                </p:custDataLst>
              </p:nvPr>
            </p:nvSpPr>
            <p:spPr bwMode="auto">
              <a:xfrm rot="16200000">
                <a:off x="8973159" y="2377983"/>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1"/>
              </a:solidFill>
              <a:ln>
                <a:noFill/>
              </a:ln>
            </p:spPr>
            <p:txBody>
              <a:bodyPr/>
              <a:lstStyle/>
              <a:p>
                <a:pPr defTabSz="514350">
                  <a:defRPr/>
                </a:pPr>
                <a:endParaRPr lang="zh-CN" altLang="en-US" sz="1200" kern="0">
                  <a:solidFill>
                    <a:prstClr val="black"/>
                  </a:solidFill>
                </a:endParaRPr>
              </a:p>
            </p:txBody>
          </p:sp>
          <p:sp>
            <p:nvSpPr>
              <p:cNvPr id="26" name="MH_Other_9"/>
              <p:cNvSpPr/>
              <p:nvPr>
                <p:custDataLst>
                  <p:tags r:id="rId4"/>
                </p:custDataLst>
              </p:nvPr>
            </p:nvSpPr>
            <p:spPr>
              <a:xfrm>
                <a:off x="6715735" y="2313690"/>
                <a:ext cx="2268141" cy="3393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0" name="MH_Text_1"/>
              <p:cNvSpPr txBox="1"/>
              <p:nvPr>
                <p:custDataLst>
                  <p:tags r:id="rId5"/>
                </p:custDataLst>
              </p:nvPr>
            </p:nvSpPr>
            <p:spPr bwMode="auto">
              <a:xfrm>
                <a:off x="9464482" y="2294234"/>
                <a:ext cx="1341834" cy="339328"/>
              </a:xfrm>
              <a:prstGeom prst="rect">
                <a:avLst/>
              </a:prstGeom>
              <a:noFill/>
            </p:spPr>
            <p:txBody>
              <a:bodyPr anchor="ctr">
                <a:normAutofit lnSpcReduction="10000"/>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800" dirty="0">
                    <a:solidFill>
                      <a:schemeClr val="tx1">
                        <a:lumMod val="75000"/>
                        <a:lumOff val="25000"/>
                      </a:schemeClr>
                    </a:solidFill>
                    <a:latin typeface="+mn-lt"/>
                    <a:ea typeface="+mn-ea"/>
                  </a:rPr>
                  <a:t>54%</a:t>
                </a:r>
                <a:endParaRPr lang="zh-CN" altLang="en-US" sz="1800" dirty="0">
                  <a:solidFill>
                    <a:schemeClr val="tx1">
                      <a:lumMod val="75000"/>
                      <a:lumOff val="25000"/>
                    </a:schemeClr>
                  </a:solidFill>
                  <a:latin typeface="+mn-lt"/>
                  <a:ea typeface="+mn-ea"/>
                </a:endParaRPr>
              </a:p>
            </p:txBody>
          </p:sp>
        </p:grpSp>
        <p:sp>
          <p:nvSpPr>
            <p:cNvPr id="43" name="矩形 42"/>
            <p:cNvSpPr/>
            <p:nvPr/>
          </p:nvSpPr>
          <p:spPr>
            <a:xfrm>
              <a:off x="5028795" y="152970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45" name="矩形 44"/>
          <p:cNvSpPr/>
          <p:nvPr/>
        </p:nvSpPr>
        <p:spPr>
          <a:xfrm>
            <a:off x="1360488" y="2841410"/>
            <a:ext cx="332763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grpSp>
        <p:nvGrpSpPr>
          <p:cNvPr id="7" name="组合 6"/>
          <p:cNvGrpSpPr/>
          <p:nvPr/>
        </p:nvGrpSpPr>
        <p:grpSpPr>
          <a:xfrm>
            <a:off x="5028795" y="2660236"/>
            <a:ext cx="6095419" cy="783240"/>
            <a:chOff x="5028795" y="2660236"/>
            <a:chExt cx="6095419" cy="783240"/>
          </a:xfrm>
        </p:grpSpPr>
        <p:grpSp>
          <p:nvGrpSpPr>
            <p:cNvPr id="3" name="组合 2"/>
            <p:cNvGrpSpPr/>
            <p:nvPr/>
          </p:nvGrpSpPr>
          <p:grpSpPr>
            <a:xfrm>
              <a:off x="5076245" y="2921982"/>
              <a:ext cx="6047969" cy="521494"/>
              <a:chOff x="4771445" y="3012586"/>
              <a:chExt cx="6047969" cy="521494"/>
            </a:xfrm>
          </p:grpSpPr>
          <p:sp>
            <p:nvSpPr>
              <p:cNvPr id="23" name="MH_Other_2"/>
              <p:cNvSpPr/>
              <p:nvPr>
                <p:custDataLst>
                  <p:tags r:id="rId6"/>
                </p:custDataLst>
              </p:nvPr>
            </p:nvSpPr>
            <p:spPr>
              <a:xfrm>
                <a:off x="4771445" y="3122124"/>
                <a:ext cx="4212431" cy="339329"/>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5" name="MH_Other_7"/>
              <p:cNvSpPr/>
              <p:nvPr>
                <p:custDataLst>
                  <p:tags r:id="rId7"/>
                </p:custDataLst>
              </p:nvPr>
            </p:nvSpPr>
            <p:spPr bwMode="auto">
              <a:xfrm rot="16200000">
                <a:off x="8973159" y="3189989"/>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2"/>
              </a:solidFill>
              <a:ln>
                <a:noFill/>
              </a:ln>
            </p:spPr>
            <p:txBody>
              <a:bodyPr/>
              <a:lstStyle/>
              <a:p>
                <a:pPr defTabSz="514350">
                  <a:defRPr/>
                </a:pPr>
                <a:endParaRPr lang="zh-CN" altLang="en-US" sz="1200" kern="0">
                  <a:solidFill>
                    <a:prstClr val="black"/>
                  </a:solidFill>
                </a:endParaRPr>
              </a:p>
            </p:txBody>
          </p:sp>
          <p:sp>
            <p:nvSpPr>
              <p:cNvPr id="27" name="MH_Other_10"/>
              <p:cNvSpPr/>
              <p:nvPr>
                <p:custDataLst>
                  <p:tags r:id="rId8"/>
                </p:custDataLst>
              </p:nvPr>
            </p:nvSpPr>
            <p:spPr>
              <a:xfrm>
                <a:off x="5742995" y="3122124"/>
                <a:ext cx="3240881" cy="33932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1" name="MH_Text_2"/>
              <p:cNvSpPr txBox="1"/>
              <p:nvPr>
                <p:custDataLst>
                  <p:tags r:id="rId9"/>
                </p:custDataLst>
              </p:nvPr>
            </p:nvSpPr>
            <p:spPr bwMode="auto">
              <a:xfrm>
                <a:off x="9477579" y="3090762"/>
                <a:ext cx="1341835" cy="339329"/>
              </a:xfrm>
              <a:prstGeom prst="rect">
                <a:avLst/>
              </a:prstGeom>
              <a:noFill/>
            </p:spPr>
            <p:txBody>
              <a:bodyPr anchor="ctr">
                <a:normAutofit lnSpcReduction="10000"/>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800">
                    <a:solidFill>
                      <a:schemeClr val="tx1">
                        <a:lumMod val="75000"/>
                        <a:lumOff val="25000"/>
                      </a:schemeClr>
                    </a:solidFill>
                    <a:latin typeface="+mn-lt"/>
                    <a:ea typeface="+mn-ea"/>
                  </a:rPr>
                  <a:t>76%</a:t>
                </a:r>
                <a:endParaRPr lang="zh-CN" altLang="en-US" sz="1800" dirty="0">
                  <a:solidFill>
                    <a:schemeClr val="tx1">
                      <a:lumMod val="75000"/>
                      <a:lumOff val="25000"/>
                    </a:schemeClr>
                  </a:solidFill>
                  <a:latin typeface="+mn-lt"/>
                  <a:ea typeface="+mn-ea"/>
                </a:endParaRPr>
              </a:p>
            </p:txBody>
          </p:sp>
        </p:grpSp>
        <p:sp>
          <p:nvSpPr>
            <p:cNvPr id="46" name="矩形 45"/>
            <p:cNvSpPr/>
            <p:nvPr/>
          </p:nvSpPr>
          <p:spPr>
            <a:xfrm>
              <a:off x="5028795" y="2660236"/>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48" name="矩形 47"/>
          <p:cNvSpPr/>
          <p:nvPr/>
        </p:nvSpPr>
        <p:spPr>
          <a:xfrm>
            <a:off x="1360488" y="3971938"/>
            <a:ext cx="332763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grpSp>
        <p:nvGrpSpPr>
          <p:cNvPr id="8" name="组合 7"/>
          <p:cNvGrpSpPr/>
          <p:nvPr/>
        </p:nvGrpSpPr>
        <p:grpSpPr>
          <a:xfrm>
            <a:off x="5028795" y="3790764"/>
            <a:ext cx="6082321" cy="792402"/>
            <a:chOff x="5028795" y="3790764"/>
            <a:chExt cx="6082321" cy="792402"/>
          </a:xfrm>
        </p:grpSpPr>
        <p:grpSp>
          <p:nvGrpSpPr>
            <p:cNvPr id="4" name="组合 3"/>
            <p:cNvGrpSpPr/>
            <p:nvPr/>
          </p:nvGrpSpPr>
          <p:grpSpPr>
            <a:xfrm>
              <a:off x="5076245" y="4061672"/>
              <a:ext cx="6034871" cy="521494"/>
              <a:chOff x="4771445" y="3823402"/>
              <a:chExt cx="6034871" cy="521494"/>
            </a:xfrm>
          </p:grpSpPr>
          <p:sp>
            <p:nvSpPr>
              <p:cNvPr id="24" name="MH_Other_3"/>
              <p:cNvSpPr/>
              <p:nvPr>
                <p:custDataLst>
                  <p:tags r:id="rId10"/>
                </p:custDataLst>
              </p:nvPr>
            </p:nvSpPr>
            <p:spPr>
              <a:xfrm>
                <a:off x="4771445" y="3931748"/>
                <a:ext cx="4212431" cy="33813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4" name="MH_Other_6"/>
              <p:cNvSpPr/>
              <p:nvPr>
                <p:custDataLst>
                  <p:tags r:id="rId11"/>
                </p:custDataLst>
              </p:nvPr>
            </p:nvSpPr>
            <p:spPr bwMode="auto">
              <a:xfrm rot="16200000">
                <a:off x="8973159" y="4000805"/>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3"/>
              </a:solidFill>
              <a:ln>
                <a:noFill/>
              </a:ln>
            </p:spPr>
            <p:txBody>
              <a:bodyPr/>
              <a:lstStyle/>
              <a:p>
                <a:pPr defTabSz="514350">
                  <a:defRPr/>
                </a:pPr>
                <a:endParaRPr lang="zh-CN" altLang="en-US" sz="1200" kern="0">
                  <a:solidFill>
                    <a:prstClr val="black"/>
                  </a:solidFill>
                </a:endParaRPr>
              </a:p>
            </p:txBody>
          </p:sp>
          <p:sp>
            <p:nvSpPr>
              <p:cNvPr id="28" name="MH_Other_11"/>
              <p:cNvSpPr/>
              <p:nvPr>
                <p:custDataLst>
                  <p:tags r:id="rId12"/>
                </p:custDataLst>
              </p:nvPr>
            </p:nvSpPr>
            <p:spPr>
              <a:xfrm>
                <a:off x="7039585" y="3931748"/>
                <a:ext cx="1944291" cy="33813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2" name="MH_Text_3"/>
              <p:cNvSpPr txBox="1"/>
              <p:nvPr>
                <p:custDataLst>
                  <p:tags r:id="rId13"/>
                </p:custDataLst>
              </p:nvPr>
            </p:nvSpPr>
            <p:spPr bwMode="auto">
              <a:xfrm>
                <a:off x="9464482" y="3908721"/>
                <a:ext cx="1341834" cy="339328"/>
              </a:xfrm>
              <a:prstGeom prst="rect">
                <a:avLst/>
              </a:prstGeom>
              <a:noFill/>
            </p:spPr>
            <p:txBody>
              <a:bodyPr anchor="ctr">
                <a:normAutofit lnSpcReduction="10000"/>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800">
                    <a:solidFill>
                      <a:schemeClr val="tx1">
                        <a:lumMod val="75000"/>
                        <a:lumOff val="25000"/>
                      </a:schemeClr>
                    </a:solidFill>
                    <a:latin typeface="+mn-lt"/>
                    <a:ea typeface="+mn-ea"/>
                  </a:rPr>
                  <a:t>46%</a:t>
                </a:r>
                <a:endParaRPr lang="zh-CN" altLang="en-US" sz="1800" dirty="0">
                  <a:solidFill>
                    <a:schemeClr val="tx1">
                      <a:lumMod val="75000"/>
                      <a:lumOff val="25000"/>
                    </a:schemeClr>
                  </a:solidFill>
                  <a:latin typeface="+mn-lt"/>
                  <a:ea typeface="+mn-ea"/>
                </a:endParaRPr>
              </a:p>
            </p:txBody>
          </p:sp>
        </p:grpSp>
        <p:sp>
          <p:nvSpPr>
            <p:cNvPr id="49" name="矩形 48"/>
            <p:cNvSpPr/>
            <p:nvPr/>
          </p:nvSpPr>
          <p:spPr>
            <a:xfrm>
              <a:off x="5028795" y="3790764"/>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51" name="矩形 50"/>
          <p:cNvSpPr/>
          <p:nvPr/>
        </p:nvSpPr>
        <p:spPr>
          <a:xfrm>
            <a:off x="1360488" y="5102466"/>
            <a:ext cx="332763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grpSp>
        <p:nvGrpSpPr>
          <p:cNvPr id="9" name="组合 8"/>
          <p:cNvGrpSpPr/>
          <p:nvPr/>
        </p:nvGrpSpPr>
        <p:grpSpPr>
          <a:xfrm>
            <a:off x="5028795" y="4921292"/>
            <a:ext cx="6082321" cy="801564"/>
            <a:chOff x="5028795" y="4921292"/>
            <a:chExt cx="6082321" cy="801564"/>
          </a:xfrm>
        </p:grpSpPr>
        <p:grpSp>
          <p:nvGrpSpPr>
            <p:cNvPr id="5" name="组合 4"/>
            <p:cNvGrpSpPr/>
            <p:nvPr/>
          </p:nvGrpSpPr>
          <p:grpSpPr>
            <a:xfrm>
              <a:off x="5076245" y="5201362"/>
              <a:ext cx="6034871" cy="521494"/>
              <a:chOff x="4771445" y="4635408"/>
              <a:chExt cx="6034871" cy="521494"/>
            </a:xfrm>
          </p:grpSpPr>
          <p:sp>
            <p:nvSpPr>
              <p:cNvPr id="25" name="MH_Other_4"/>
              <p:cNvSpPr/>
              <p:nvPr>
                <p:custDataLst>
                  <p:tags r:id="rId14"/>
                </p:custDataLst>
              </p:nvPr>
            </p:nvSpPr>
            <p:spPr>
              <a:xfrm>
                <a:off x="4771445" y="4740183"/>
                <a:ext cx="4212431" cy="33932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 name="MH_Other_5"/>
              <p:cNvSpPr/>
              <p:nvPr>
                <p:custDataLst>
                  <p:tags r:id="rId15"/>
                </p:custDataLst>
              </p:nvPr>
            </p:nvSpPr>
            <p:spPr bwMode="auto">
              <a:xfrm rot="16200000">
                <a:off x="8973159" y="4812811"/>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4"/>
              </a:solidFill>
              <a:ln>
                <a:noFill/>
              </a:ln>
            </p:spPr>
            <p:txBody>
              <a:bodyPr/>
              <a:lstStyle/>
              <a:p>
                <a:pPr defTabSz="514350">
                  <a:defRPr/>
                </a:pPr>
                <a:endParaRPr lang="zh-CN" altLang="en-US" sz="1200" kern="0">
                  <a:solidFill>
                    <a:prstClr val="black"/>
                  </a:solidFill>
                </a:endParaRPr>
              </a:p>
            </p:txBody>
          </p:sp>
          <p:sp>
            <p:nvSpPr>
              <p:cNvPr id="29" name="MH_Other_12"/>
              <p:cNvSpPr/>
              <p:nvPr>
                <p:custDataLst>
                  <p:tags r:id="rId16"/>
                </p:custDataLst>
              </p:nvPr>
            </p:nvSpPr>
            <p:spPr>
              <a:xfrm>
                <a:off x="5148871" y="4740183"/>
                <a:ext cx="3835004" cy="33932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3" name="MH_Text_4"/>
              <p:cNvSpPr txBox="1"/>
              <p:nvPr>
                <p:custDataLst>
                  <p:tags r:id="rId17"/>
                </p:custDataLst>
              </p:nvPr>
            </p:nvSpPr>
            <p:spPr bwMode="auto">
              <a:xfrm>
                <a:off x="9464482" y="4724299"/>
                <a:ext cx="1341834" cy="339329"/>
              </a:xfrm>
              <a:prstGeom prst="rect">
                <a:avLst/>
              </a:prstGeom>
              <a:noFill/>
            </p:spPr>
            <p:txBody>
              <a:bodyPr anchor="ctr">
                <a:normAutofit lnSpcReduction="10000"/>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800">
                    <a:solidFill>
                      <a:schemeClr val="tx1">
                        <a:lumMod val="75000"/>
                        <a:lumOff val="25000"/>
                      </a:schemeClr>
                    </a:solidFill>
                    <a:latin typeface="+mn-lt"/>
                    <a:ea typeface="+mn-ea"/>
                  </a:rPr>
                  <a:t>91%</a:t>
                </a:r>
                <a:endParaRPr lang="zh-CN" altLang="en-US" sz="1800" dirty="0">
                  <a:solidFill>
                    <a:schemeClr val="tx1">
                      <a:lumMod val="75000"/>
                      <a:lumOff val="25000"/>
                    </a:schemeClr>
                  </a:solidFill>
                  <a:latin typeface="+mn-lt"/>
                  <a:ea typeface="+mn-ea"/>
                </a:endParaRPr>
              </a:p>
            </p:txBody>
          </p:sp>
        </p:grpSp>
        <p:sp>
          <p:nvSpPr>
            <p:cNvPr id="52" name="矩形 51"/>
            <p:cNvSpPr/>
            <p:nvPr/>
          </p:nvSpPr>
          <p:spPr>
            <a:xfrm>
              <a:off x="5028795" y="4921292"/>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ustDataLst>
      <p:tags r:id="rId18"/>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0-#ppt_w/2"/>
                                          </p:val>
                                        </p:tav>
                                        <p:tav tm="100000">
                                          <p:val>
                                            <p:strVal val="#ppt_x"/>
                                          </p:val>
                                        </p:tav>
                                      </p:tavLst>
                                    </p:anim>
                                    <p:anim calcmode="lin" valueType="num">
                                      <p:cBhvr additive="base">
                                        <p:cTn id="17" dur="500" fill="hold"/>
                                        <p:tgtEl>
                                          <p:spTgt spid="4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0-#ppt_w/2"/>
                                          </p:val>
                                        </p:tav>
                                        <p:tav tm="100000">
                                          <p:val>
                                            <p:strVal val="#ppt_x"/>
                                          </p:val>
                                        </p:tav>
                                      </p:tavLst>
                                    </p:anim>
                                    <p:anim calcmode="lin" valueType="num">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8"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439988" y="1598613"/>
            <a:ext cx="7327901" cy="3097212"/>
            <a:chOff x="2439988" y="1598613"/>
            <a:chExt cx="7327901" cy="3097212"/>
          </a:xfrm>
        </p:grpSpPr>
        <p:sp>
          <p:nvSpPr>
            <p:cNvPr id="5" name="MH_Other_1"/>
            <p:cNvSpPr/>
            <p:nvPr>
              <p:custDataLst>
                <p:tags r:id="rId1"/>
              </p:custDataLst>
            </p:nvPr>
          </p:nvSpPr>
          <p:spPr bwMode="auto">
            <a:xfrm>
              <a:off x="7902576" y="2844801"/>
              <a:ext cx="1865313" cy="1844675"/>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chemeClr val="accent5">
                <a:alpha val="80000"/>
              </a:schemeClr>
            </a:solidFill>
            <a:ln>
              <a:noFill/>
            </a:ln>
          </p:spPr>
          <p:txBody>
            <a:bodyPr>
              <a:normAutofit/>
            </a:bodyPr>
            <a:lstStyle/>
            <a:p>
              <a:pPr>
                <a:defRPr/>
              </a:pPr>
              <a:endParaRPr lang="zh-CN" altLang="en-US"/>
            </a:p>
          </p:txBody>
        </p:sp>
        <p:sp>
          <p:nvSpPr>
            <p:cNvPr id="8" name="MH_Other_2"/>
            <p:cNvSpPr/>
            <p:nvPr>
              <p:custDataLst>
                <p:tags r:id="rId2"/>
              </p:custDataLst>
            </p:nvPr>
          </p:nvSpPr>
          <p:spPr bwMode="auto">
            <a:xfrm>
              <a:off x="6257925" y="2347913"/>
              <a:ext cx="2368550" cy="2341562"/>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chemeClr val="accent4">
                <a:alpha val="80000"/>
              </a:schemeClr>
            </a:solidFill>
            <a:ln>
              <a:noFill/>
            </a:ln>
          </p:spPr>
          <p:txBody>
            <a:bodyPr>
              <a:normAutofit/>
            </a:bodyPr>
            <a:lstStyle/>
            <a:p>
              <a:pPr>
                <a:defRPr/>
              </a:pPr>
              <a:endParaRPr lang="zh-CN" altLang="en-US"/>
            </a:p>
          </p:txBody>
        </p:sp>
        <p:sp>
          <p:nvSpPr>
            <p:cNvPr id="11" name="MH_Other_3"/>
            <p:cNvSpPr/>
            <p:nvPr>
              <p:custDataLst>
                <p:tags r:id="rId3"/>
              </p:custDataLst>
            </p:nvPr>
          </p:nvSpPr>
          <p:spPr bwMode="auto">
            <a:xfrm>
              <a:off x="4989513" y="2720975"/>
              <a:ext cx="1992312" cy="1968500"/>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chemeClr val="accent3">
                <a:alpha val="80000"/>
              </a:schemeClr>
            </a:solidFill>
            <a:ln>
              <a:noFill/>
            </a:ln>
          </p:spPr>
          <p:txBody>
            <a:bodyPr>
              <a:normAutofit/>
            </a:bodyPr>
            <a:lstStyle/>
            <a:p>
              <a:pPr>
                <a:defRPr/>
              </a:pPr>
              <a:endParaRPr lang="zh-CN" altLang="en-US"/>
            </a:p>
          </p:txBody>
        </p:sp>
        <p:sp>
          <p:nvSpPr>
            <p:cNvPr id="2054" name="MH_Other_4"/>
            <p:cNvSpPr/>
            <p:nvPr>
              <p:custDataLst>
                <p:tags r:id="rId4"/>
              </p:custDataLst>
            </p:nvPr>
          </p:nvSpPr>
          <p:spPr bwMode="auto">
            <a:xfrm>
              <a:off x="3706813" y="3121025"/>
              <a:ext cx="2006600" cy="1568450"/>
            </a:xfrm>
            <a:custGeom>
              <a:avLst/>
              <a:gdLst>
                <a:gd name="T0" fmla="*/ 0 w 344"/>
                <a:gd name="T1" fmla="*/ 2147483646 h 268"/>
                <a:gd name="T2" fmla="*/ 0 w 344"/>
                <a:gd name="T3" fmla="*/ 2147483646 h 268"/>
                <a:gd name="T4" fmla="*/ 2109665742 w 344"/>
                <a:gd name="T5" fmla="*/ 2147483646 h 268"/>
                <a:gd name="T6" fmla="*/ 2147483646 w 344"/>
                <a:gd name="T7" fmla="*/ 2147483646 h 268"/>
                <a:gd name="T8" fmla="*/ 2147483646 w 344"/>
                <a:gd name="T9" fmla="*/ 2021041464 h 268"/>
                <a:gd name="T10" fmla="*/ 2147483646 w 344"/>
                <a:gd name="T11" fmla="*/ 2147483646 h 268"/>
                <a:gd name="T12" fmla="*/ 2147483646 w 344"/>
                <a:gd name="T13" fmla="*/ 2147483646 h 268"/>
                <a:gd name="T14" fmla="*/ 0 w 344"/>
                <a:gd name="T15" fmla="*/ 2147483646 h 2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 h="268">
                  <a:moveTo>
                    <a:pt x="0" y="268"/>
                  </a:moveTo>
                  <a:cubicBezTo>
                    <a:pt x="0" y="265"/>
                    <a:pt x="0" y="265"/>
                    <a:pt x="0" y="265"/>
                  </a:cubicBezTo>
                  <a:cubicBezTo>
                    <a:pt x="27" y="268"/>
                    <a:pt x="49" y="251"/>
                    <a:pt x="62" y="222"/>
                  </a:cubicBezTo>
                  <a:cubicBezTo>
                    <a:pt x="80" y="185"/>
                    <a:pt x="103" y="106"/>
                    <a:pt x="120" y="69"/>
                  </a:cubicBezTo>
                  <a:cubicBezTo>
                    <a:pt x="148" y="6"/>
                    <a:pt x="185" y="0"/>
                    <a:pt x="215" y="59"/>
                  </a:cubicBezTo>
                  <a:cubicBezTo>
                    <a:pt x="230" y="87"/>
                    <a:pt x="257" y="144"/>
                    <a:pt x="269" y="173"/>
                  </a:cubicBezTo>
                  <a:cubicBezTo>
                    <a:pt x="295" y="235"/>
                    <a:pt x="317" y="264"/>
                    <a:pt x="344" y="268"/>
                  </a:cubicBezTo>
                  <a:lnTo>
                    <a:pt x="0" y="268"/>
                  </a:lnTo>
                  <a:close/>
                </a:path>
              </a:pathLst>
            </a:custGeom>
            <a:solidFill>
              <a:schemeClr val="accent2">
                <a:alpha val="7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MH_Other_5"/>
            <p:cNvSpPr/>
            <p:nvPr>
              <p:custDataLst>
                <p:tags r:id="rId5"/>
              </p:custDataLst>
            </p:nvPr>
          </p:nvSpPr>
          <p:spPr bwMode="auto">
            <a:xfrm>
              <a:off x="2439988" y="2168525"/>
              <a:ext cx="1992312" cy="2527300"/>
            </a:xfrm>
            <a:custGeom>
              <a:avLst/>
              <a:gdLst>
                <a:gd name="T0" fmla="*/ 0 w 341"/>
                <a:gd name="T1" fmla="*/ 2147483646 h 337"/>
                <a:gd name="T2" fmla="*/ 1501414503 w 341"/>
                <a:gd name="T3" fmla="*/ 2147483646 h 337"/>
                <a:gd name="T4" fmla="*/ 2147483646 w 341"/>
                <a:gd name="T5" fmla="*/ 2147483646 h 337"/>
                <a:gd name="T6" fmla="*/ 2147483646 w 341"/>
                <a:gd name="T7" fmla="*/ 2147483646 h 337"/>
                <a:gd name="T8" fmla="*/ 2147483646 w 341"/>
                <a:gd name="T9" fmla="*/ 2147483646 h 337"/>
                <a:gd name="T10" fmla="*/ 2147483646 w 341"/>
                <a:gd name="T11" fmla="*/ 2147483646 h 337"/>
                <a:gd name="T12" fmla="*/ 0 w 341"/>
                <a:gd name="T13" fmla="*/ 2147483646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chemeClr val="accent1">
                <a:alpha val="7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MH_SubTitle_1"/>
            <p:cNvSpPr/>
            <p:nvPr>
              <p:custDataLst>
                <p:tags r:id="rId6"/>
              </p:custDataLst>
            </p:nvPr>
          </p:nvSpPr>
          <p:spPr>
            <a:xfrm>
              <a:off x="2895601" y="1598613"/>
              <a:ext cx="1008063" cy="457200"/>
            </a:xfrm>
            <a:prstGeom prst="wedgeRoundRectCallout">
              <a:avLst>
                <a:gd name="adj1" fmla="val -11329"/>
                <a:gd name="adj2" fmla="val 10796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a:solidFill>
                    <a:srgbClr val="FFFFFF"/>
                  </a:solidFill>
                </a:rPr>
                <a:t>LOREM</a:t>
              </a:r>
              <a:endParaRPr lang="zh-CN" altLang="en-US" sz="1200">
                <a:solidFill>
                  <a:srgbClr val="FFFFFF"/>
                </a:solidFill>
              </a:endParaRPr>
            </a:p>
          </p:txBody>
        </p:sp>
        <p:sp>
          <p:nvSpPr>
            <p:cNvPr id="23" name="MH_SubTitle_2"/>
            <p:cNvSpPr/>
            <p:nvPr>
              <p:custDataLst>
                <p:tags r:id="rId7"/>
              </p:custDataLst>
            </p:nvPr>
          </p:nvSpPr>
          <p:spPr>
            <a:xfrm>
              <a:off x="4206876" y="2357438"/>
              <a:ext cx="1008063" cy="457200"/>
            </a:xfrm>
            <a:prstGeom prst="wedgeRoundRectCallout">
              <a:avLst>
                <a:gd name="adj1" fmla="val -11329"/>
                <a:gd name="adj2" fmla="val 10796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rgbClr val="FFFFFF"/>
                  </a:solidFill>
                </a:rPr>
                <a:t>LOREM</a:t>
              </a:r>
              <a:endParaRPr lang="zh-CN" altLang="en-US" sz="1200" dirty="0">
                <a:solidFill>
                  <a:srgbClr val="FFFFFF"/>
                </a:solidFill>
              </a:endParaRPr>
            </a:p>
          </p:txBody>
        </p:sp>
        <p:sp>
          <p:nvSpPr>
            <p:cNvPr id="24" name="MH_SubTitle_3"/>
            <p:cNvSpPr/>
            <p:nvPr>
              <p:custDataLst>
                <p:tags r:id="rId8"/>
              </p:custDataLst>
            </p:nvPr>
          </p:nvSpPr>
          <p:spPr>
            <a:xfrm>
              <a:off x="5481638" y="2055813"/>
              <a:ext cx="1008062" cy="457200"/>
            </a:xfrm>
            <a:prstGeom prst="wedgeRoundRectCallout">
              <a:avLst>
                <a:gd name="adj1" fmla="val -11329"/>
                <a:gd name="adj2" fmla="val 10796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a:solidFill>
                    <a:srgbClr val="FFFFFF"/>
                  </a:solidFill>
                </a:rPr>
                <a:t>LOREM</a:t>
              </a:r>
              <a:endParaRPr lang="zh-CN" altLang="en-US" sz="1200">
                <a:solidFill>
                  <a:srgbClr val="FFFFFF"/>
                </a:solidFill>
              </a:endParaRPr>
            </a:p>
          </p:txBody>
        </p:sp>
        <p:sp>
          <p:nvSpPr>
            <p:cNvPr id="25" name="MH_SubTitle_4"/>
            <p:cNvSpPr/>
            <p:nvPr>
              <p:custDataLst>
                <p:tags r:id="rId9"/>
              </p:custDataLst>
            </p:nvPr>
          </p:nvSpPr>
          <p:spPr>
            <a:xfrm>
              <a:off x="6894513" y="1703388"/>
              <a:ext cx="1008062" cy="457200"/>
            </a:xfrm>
            <a:prstGeom prst="wedgeRoundRectCallout">
              <a:avLst>
                <a:gd name="adj1" fmla="val -11329"/>
                <a:gd name="adj2" fmla="val 10796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a:solidFill>
                    <a:srgbClr val="FFFFFF"/>
                  </a:solidFill>
                </a:rPr>
                <a:t>LOREM</a:t>
              </a:r>
              <a:endParaRPr lang="zh-CN" altLang="en-US" sz="1200">
                <a:solidFill>
                  <a:srgbClr val="FFFFFF"/>
                </a:solidFill>
              </a:endParaRPr>
            </a:p>
          </p:txBody>
        </p:sp>
        <p:sp>
          <p:nvSpPr>
            <p:cNvPr id="26" name="MH_SubTitle_5"/>
            <p:cNvSpPr/>
            <p:nvPr>
              <p:custDataLst>
                <p:tags r:id="rId10"/>
              </p:custDataLst>
            </p:nvPr>
          </p:nvSpPr>
          <p:spPr>
            <a:xfrm>
              <a:off x="8305801" y="2152650"/>
              <a:ext cx="1008063" cy="457200"/>
            </a:xfrm>
            <a:prstGeom prst="wedgeRoundRectCallout">
              <a:avLst>
                <a:gd name="adj1" fmla="val -11329"/>
                <a:gd name="adj2" fmla="val 10796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a:solidFill>
                    <a:srgbClr val="FFFFFF"/>
                  </a:solidFill>
                </a:rPr>
                <a:t>LOREM</a:t>
              </a:r>
              <a:endParaRPr lang="zh-CN" altLang="en-US" sz="1200">
                <a:solidFill>
                  <a:srgbClr val="FFFFFF"/>
                </a:solidFill>
              </a:endParaRPr>
            </a:p>
          </p:txBody>
        </p:sp>
      </p:grpSp>
      <p:grpSp>
        <p:nvGrpSpPr>
          <p:cNvPr id="3" name="组合 2"/>
          <p:cNvGrpSpPr/>
          <p:nvPr/>
        </p:nvGrpSpPr>
        <p:grpSpPr>
          <a:xfrm>
            <a:off x="2044700" y="5032376"/>
            <a:ext cx="8129588" cy="265113"/>
            <a:chOff x="2044700" y="5032376"/>
            <a:chExt cx="8129588" cy="265113"/>
          </a:xfrm>
        </p:grpSpPr>
        <p:sp>
          <p:nvSpPr>
            <p:cNvPr id="29" name="MH_Other_6"/>
            <p:cNvSpPr/>
            <p:nvPr>
              <p:custDataLst>
                <p:tags r:id="rId11"/>
              </p:custDataLst>
            </p:nvPr>
          </p:nvSpPr>
          <p:spPr>
            <a:xfrm>
              <a:off x="2044700" y="5032376"/>
              <a:ext cx="395288" cy="265113"/>
            </a:xfrm>
            <a:custGeom>
              <a:avLst/>
              <a:gdLst/>
              <a:ahLst/>
              <a:cxnLst/>
              <a:rect l="l" t="t" r="r" b="b"/>
              <a:pathLst>
                <a:path w="232916" h="156269">
                  <a:moveTo>
                    <a:pt x="175617" y="0"/>
                  </a:moveTo>
                  <a:cubicBezTo>
                    <a:pt x="189508" y="0"/>
                    <a:pt x="196453" y="5457"/>
                    <a:pt x="196453" y="16371"/>
                  </a:cubicBezTo>
                  <a:cubicBezTo>
                    <a:pt x="196453" y="26789"/>
                    <a:pt x="190252" y="44896"/>
                    <a:pt x="177850" y="70693"/>
                  </a:cubicBezTo>
                  <a:cubicBezTo>
                    <a:pt x="182811" y="68212"/>
                    <a:pt x="189012" y="66972"/>
                    <a:pt x="196453" y="66972"/>
                  </a:cubicBezTo>
                  <a:cubicBezTo>
                    <a:pt x="206871" y="66972"/>
                    <a:pt x="215553" y="70941"/>
                    <a:pt x="222498" y="78878"/>
                  </a:cubicBezTo>
                  <a:cubicBezTo>
                    <a:pt x="229443" y="87312"/>
                    <a:pt x="232916" y="96986"/>
                    <a:pt x="232916" y="107900"/>
                  </a:cubicBezTo>
                  <a:cubicBezTo>
                    <a:pt x="232916" y="140146"/>
                    <a:pt x="216049" y="156269"/>
                    <a:pt x="182315" y="156269"/>
                  </a:cubicBezTo>
                  <a:cubicBezTo>
                    <a:pt x="163959" y="156269"/>
                    <a:pt x="149820" y="149572"/>
                    <a:pt x="139899" y="136177"/>
                  </a:cubicBezTo>
                  <a:cubicBezTo>
                    <a:pt x="130473" y="124271"/>
                    <a:pt x="125760" y="109140"/>
                    <a:pt x="125760" y="90785"/>
                  </a:cubicBezTo>
                  <a:cubicBezTo>
                    <a:pt x="125760" y="64988"/>
                    <a:pt x="132457" y="42168"/>
                    <a:pt x="145852" y="22324"/>
                  </a:cubicBezTo>
                  <a:cubicBezTo>
                    <a:pt x="155773" y="7441"/>
                    <a:pt x="165695" y="0"/>
                    <a:pt x="175617" y="0"/>
                  </a:cubicBezTo>
                  <a:close/>
                  <a:moveTo>
                    <a:pt x="49858" y="0"/>
                  </a:moveTo>
                  <a:cubicBezTo>
                    <a:pt x="63748" y="0"/>
                    <a:pt x="70694" y="5457"/>
                    <a:pt x="70694" y="16371"/>
                  </a:cubicBezTo>
                  <a:cubicBezTo>
                    <a:pt x="70694" y="26789"/>
                    <a:pt x="64492" y="44896"/>
                    <a:pt x="52090" y="70693"/>
                  </a:cubicBezTo>
                  <a:cubicBezTo>
                    <a:pt x="57051" y="68212"/>
                    <a:pt x="63252" y="66972"/>
                    <a:pt x="70694" y="66972"/>
                  </a:cubicBezTo>
                  <a:cubicBezTo>
                    <a:pt x="81111" y="66972"/>
                    <a:pt x="89545" y="70941"/>
                    <a:pt x="95994" y="78878"/>
                  </a:cubicBezTo>
                  <a:cubicBezTo>
                    <a:pt x="103436" y="87312"/>
                    <a:pt x="107156" y="96986"/>
                    <a:pt x="107156" y="107900"/>
                  </a:cubicBezTo>
                  <a:cubicBezTo>
                    <a:pt x="107156" y="140146"/>
                    <a:pt x="90289" y="156269"/>
                    <a:pt x="56555" y="156269"/>
                  </a:cubicBezTo>
                  <a:cubicBezTo>
                    <a:pt x="38199" y="156269"/>
                    <a:pt x="24061" y="149572"/>
                    <a:pt x="14139" y="136177"/>
                  </a:cubicBezTo>
                  <a:cubicBezTo>
                    <a:pt x="4713" y="124271"/>
                    <a:pt x="0" y="109140"/>
                    <a:pt x="0" y="90785"/>
                  </a:cubicBezTo>
                  <a:cubicBezTo>
                    <a:pt x="0" y="64988"/>
                    <a:pt x="6697" y="42168"/>
                    <a:pt x="20092" y="22324"/>
                  </a:cubicBezTo>
                  <a:cubicBezTo>
                    <a:pt x="30014" y="7441"/>
                    <a:pt x="39936" y="0"/>
                    <a:pt x="49858" y="0"/>
                  </a:cubicBezTo>
                  <a:close/>
                </a:path>
              </a:pathLst>
            </a:custGeom>
            <a:solidFill>
              <a:srgbClr val="DDDDDD"/>
            </a:solidFill>
            <a:ln>
              <a:noFill/>
            </a:ln>
            <a:effectLst/>
          </p:spPr>
          <p:txBody>
            <a:bodyPr/>
            <a:lstStyle/>
            <a:p>
              <a:pPr algn="just">
                <a:lnSpc>
                  <a:spcPct val="130000"/>
                </a:lnSpc>
                <a:defRPr/>
              </a:pPr>
              <a:endParaRPr lang="en-US" altLang="zh-CN" sz="6000">
                <a:solidFill>
                  <a:schemeClr val="tx1">
                    <a:lumMod val="50000"/>
                    <a:lumOff val="50000"/>
                  </a:schemeClr>
                </a:solidFill>
                <a:cs typeface="Verdana" panose="020B0604030504040204" pitchFamily="34" charset="0"/>
              </a:endParaRPr>
            </a:p>
          </p:txBody>
        </p:sp>
        <p:sp>
          <p:nvSpPr>
            <p:cNvPr id="30" name="MH_Other_7"/>
            <p:cNvSpPr/>
            <p:nvPr>
              <p:custDataLst>
                <p:tags r:id="rId12"/>
              </p:custDataLst>
            </p:nvPr>
          </p:nvSpPr>
          <p:spPr>
            <a:xfrm flipH="1">
              <a:off x="9779000" y="5032376"/>
              <a:ext cx="395288" cy="265113"/>
            </a:xfrm>
            <a:custGeom>
              <a:avLst/>
              <a:gdLst/>
              <a:ahLst/>
              <a:cxnLst/>
              <a:rect l="l" t="t" r="r" b="b"/>
              <a:pathLst>
                <a:path w="232916" h="156269">
                  <a:moveTo>
                    <a:pt x="175617" y="0"/>
                  </a:moveTo>
                  <a:cubicBezTo>
                    <a:pt x="189508" y="0"/>
                    <a:pt x="196453" y="5457"/>
                    <a:pt x="196453" y="16371"/>
                  </a:cubicBezTo>
                  <a:cubicBezTo>
                    <a:pt x="196453" y="26789"/>
                    <a:pt x="190252" y="44896"/>
                    <a:pt x="177850" y="70693"/>
                  </a:cubicBezTo>
                  <a:cubicBezTo>
                    <a:pt x="182811" y="68212"/>
                    <a:pt x="189012" y="66972"/>
                    <a:pt x="196453" y="66972"/>
                  </a:cubicBezTo>
                  <a:cubicBezTo>
                    <a:pt x="206871" y="66972"/>
                    <a:pt x="215553" y="70941"/>
                    <a:pt x="222498" y="78878"/>
                  </a:cubicBezTo>
                  <a:cubicBezTo>
                    <a:pt x="229443" y="87312"/>
                    <a:pt x="232916" y="96986"/>
                    <a:pt x="232916" y="107900"/>
                  </a:cubicBezTo>
                  <a:cubicBezTo>
                    <a:pt x="232916" y="140146"/>
                    <a:pt x="216049" y="156269"/>
                    <a:pt x="182315" y="156269"/>
                  </a:cubicBezTo>
                  <a:cubicBezTo>
                    <a:pt x="163959" y="156269"/>
                    <a:pt x="149820" y="149572"/>
                    <a:pt x="139899" y="136177"/>
                  </a:cubicBezTo>
                  <a:cubicBezTo>
                    <a:pt x="130473" y="124271"/>
                    <a:pt x="125760" y="109140"/>
                    <a:pt x="125760" y="90785"/>
                  </a:cubicBezTo>
                  <a:cubicBezTo>
                    <a:pt x="125760" y="64988"/>
                    <a:pt x="132457" y="42168"/>
                    <a:pt x="145852" y="22324"/>
                  </a:cubicBezTo>
                  <a:cubicBezTo>
                    <a:pt x="155773" y="7441"/>
                    <a:pt x="165695" y="0"/>
                    <a:pt x="175617" y="0"/>
                  </a:cubicBezTo>
                  <a:close/>
                  <a:moveTo>
                    <a:pt x="49858" y="0"/>
                  </a:moveTo>
                  <a:cubicBezTo>
                    <a:pt x="63748" y="0"/>
                    <a:pt x="70694" y="5457"/>
                    <a:pt x="70694" y="16371"/>
                  </a:cubicBezTo>
                  <a:cubicBezTo>
                    <a:pt x="70694" y="26789"/>
                    <a:pt x="64492" y="44896"/>
                    <a:pt x="52090" y="70693"/>
                  </a:cubicBezTo>
                  <a:cubicBezTo>
                    <a:pt x="57051" y="68212"/>
                    <a:pt x="63252" y="66972"/>
                    <a:pt x="70694" y="66972"/>
                  </a:cubicBezTo>
                  <a:cubicBezTo>
                    <a:pt x="81111" y="66972"/>
                    <a:pt x="89545" y="70941"/>
                    <a:pt x="95994" y="78878"/>
                  </a:cubicBezTo>
                  <a:cubicBezTo>
                    <a:pt x="103436" y="87312"/>
                    <a:pt x="107156" y="96986"/>
                    <a:pt x="107156" y="107900"/>
                  </a:cubicBezTo>
                  <a:cubicBezTo>
                    <a:pt x="107156" y="140146"/>
                    <a:pt x="90289" y="156269"/>
                    <a:pt x="56555" y="156269"/>
                  </a:cubicBezTo>
                  <a:cubicBezTo>
                    <a:pt x="38199" y="156269"/>
                    <a:pt x="24061" y="149572"/>
                    <a:pt x="14139" y="136177"/>
                  </a:cubicBezTo>
                  <a:cubicBezTo>
                    <a:pt x="4713" y="124271"/>
                    <a:pt x="0" y="109140"/>
                    <a:pt x="0" y="90785"/>
                  </a:cubicBezTo>
                  <a:cubicBezTo>
                    <a:pt x="0" y="64988"/>
                    <a:pt x="6697" y="42168"/>
                    <a:pt x="20092" y="22324"/>
                  </a:cubicBezTo>
                  <a:cubicBezTo>
                    <a:pt x="30014" y="7441"/>
                    <a:pt x="39936" y="0"/>
                    <a:pt x="49858" y="0"/>
                  </a:cubicBezTo>
                  <a:close/>
                </a:path>
              </a:pathLst>
            </a:custGeom>
            <a:solidFill>
              <a:srgbClr val="DDDDDD"/>
            </a:solidFill>
            <a:ln>
              <a:noFill/>
            </a:ln>
            <a:effectLst/>
          </p:spPr>
          <p:txBody>
            <a:bodyPr/>
            <a:lstStyle/>
            <a:p>
              <a:pPr algn="just">
                <a:lnSpc>
                  <a:spcPct val="130000"/>
                </a:lnSpc>
                <a:defRPr/>
              </a:pPr>
              <a:endParaRPr lang="en-US" altLang="zh-CN" sz="6000">
                <a:solidFill>
                  <a:schemeClr val="tx1">
                    <a:lumMod val="50000"/>
                    <a:lumOff val="50000"/>
                  </a:schemeClr>
                </a:solidFill>
                <a:cs typeface="Verdana" panose="020B0604030504040204" pitchFamily="34" charset="0"/>
              </a:endParaRPr>
            </a:p>
          </p:txBody>
        </p:sp>
      </p:grpSp>
      <p:grpSp>
        <p:nvGrpSpPr>
          <p:cNvPr id="16" name="组合 15"/>
          <p:cNvGrpSpPr/>
          <p:nvPr/>
        </p:nvGrpSpPr>
        <p:grpSpPr>
          <a:xfrm>
            <a:off x="0" y="114299"/>
            <a:ext cx="12192000" cy="932769"/>
            <a:chOff x="0" y="114299"/>
            <a:chExt cx="12192000" cy="932769"/>
          </a:xfrm>
        </p:grpSpPr>
        <p:sp>
          <p:nvSpPr>
            <p:cNvPr id="17" name="矩形 16"/>
            <p:cNvSpPr/>
            <p:nvPr/>
          </p:nvSpPr>
          <p:spPr>
            <a:xfrm>
              <a:off x="0" y="316614"/>
              <a:ext cx="43561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594062"/>
              <a:ext cx="43561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35900" y="316614"/>
              <a:ext cx="43561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835900" y="594062"/>
              <a:ext cx="43561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3"/>
            <a:stretch>
              <a:fillRect/>
            </a:stretch>
          </p:blipFill>
          <p:spPr>
            <a:xfrm>
              <a:off x="4056711" y="114299"/>
              <a:ext cx="4078577" cy="932769"/>
            </a:xfrm>
            <a:prstGeom prst="rect">
              <a:avLst/>
            </a:prstGeom>
          </p:spPr>
        </p:pic>
      </p:grpSp>
      <p:sp>
        <p:nvSpPr>
          <p:cNvPr id="28" name="文本框 27"/>
          <p:cNvSpPr txBox="1"/>
          <p:nvPr/>
        </p:nvSpPr>
        <p:spPr>
          <a:xfrm>
            <a:off x="4362192" y="257097"/>
            <a:ext cx="3467616" cy="584775"/>
          </a:xfrm>
          <a:prstGeom prst="rect">
            <a:avLst/>
          </a:prstGeom>
          <a:noFill/>
        </p:spPr>
        <p:txBody>
          <a:bodyPr wrap="none" rtlCol="0">
            <a:spAutoFit/>
          </a:bodyPr>
          <a:lstStyle/>
          <a:p>
            <a:pPr algn="ctr"/>
            <a:r>
              <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32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32" name="矩形 31"/>
          <p:cNvSpPr/>
          <p:nvPr/>
        </p:nvSpPr>
        <p:spPr>
          <a:xfrm>
            <a:off x="2681567" y="4985865"/>
            <a:ext cx="682886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Tree>
    <p:custDataLst>
      <p:tags r:id="rId14"/>
    </p:custDataLst>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641912" y="0"/>
            <a:ext cx="9816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950759" y="0"/>
            <a:ext cx="9816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259606" y="0"/>
            <a:ext cx="9816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568452" y="0"/>
            <a:ext cx="9816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40000" y="1524000"/>
            <a:ext cx="3719606"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015210" y="1524000"/>
            <a:ext cx="363679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165025" y="1654009"/>
            <a:ext cx="3861956" cy="1446550"/>
          </a:xfrm>
          <a:prstGeom prst="rect">
            <a:avLst/>
          </a:prstGeom>
          <a:noFill/>
        </p:spPr>
        <p:txBody>
          <a:bodyPr wrap="none" rtlCol="0">
            <a:spAutoFit/>
          </a:bodyPr>
          <a:lstStyle/>
          <a:p>
            <a:pPr algn="ctr"/>
            <a:r>
              <a:rPr lang="en-US" altLang="zh-CN"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rPr>
              <a:t>PART02</a:t>
            </a:r>
            <a:endParaRPr lang="zh-CN" altLang="en-US" sz="8800" dirty="0">
              <a:gradFill flip="none" rotWithShape="1">
                <a:gsLst>
                  <a:gs pos="25000">
                    <a:schemeClr val="accent1"/>
                  </a:gs>
                  <a:gs pos="51000">
                    <a:schemeClr val="accent2"/>
                  </a:gs>
                  <a:gs pos="30000">
                    <a:schemeClr val="accent2"/>
                  </a:gs>
                  <a:gs pos="75000">
                    <a:srgbClr val="6EBB87"/>
                  </a:gs>
                  <a:gs pos="55000">
                    <a:schemeClr val="accent3"/>
                  </a:gs>
                  <a:gs pos="79000">
                    <a:schemeClr val="accent4"/>
                  </a:gs>
                </a:gsLst>
                <a:lin ang="0" scaled="1"/>
                <a:tileRect/>
              </a:gradFill>
              <a:latin typeface="汉仪趣黑W" panose="00020600040101010101" pitchFamily="18" charset="-122"/>
              <a:ea typeface="汉仪趣黑W" panose="00020600040101010101" pitchFamily="18" charset="-122"/>
            </a:endParaRPr>
          </a:p>
        </p:txBody>
      </p:sp>
      <p:sp>
        <p:nvSpPr>
          <p:cNvPr id="30" name="文本框 29"/>
          <p:cNvSpPr txBox="1"/>
          <p:nvPr/>
        </p:nvSpPr>
        <p:spPr>
          <a:xfrm>
            <a:off x="3233679" y="3023496"/>
            <a:ext cx="5724644" cy="923330"/>
          </a:xfrm>
          <a:prstGeom prst="rect">
            <a:avLst/>
          </a:prstGeom>
          <a:noFill/>
        </p:spPr>
        <p:txBody>
          <a:bodyPr wrap="none" rtlCol="0">
            <a:spAutoFit/>
          </a:bodyPr>
          <a:lstStyle/>
          <a:p>
            <a:pPr algn="ctr"/>
            <a:r>
              <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rPr>
              <a:t>标题文字添加此处</a:t>
            </a:r>
            <a:endParaRPr lang="zh-CN" altLang="en-US" sz="5400" dirty="0">
              <a:solidFill>
                <a:schemeClr val="tx1">
                  <a:lumMod val="65000"/>
                  <a:lumOff val="35000"/>
                </a:schemeClr>
              </a:solidFill>
              <a:latin typeface="汉仪趣黑W" panose="00020600040101010101" pitchFamily="18" charset="-122"/>
              <a:ea typeface="汉仪趣黑W" panose="00020600040101010101" pitchFamily="18" charset="-122"/>
            </a:endParaRPr>
          </a:p>
        </p:txBody>
      </p:sp>
      <p:sp>
        <p:nvSpPr>
          <p:cNvPr id="31" name="文本框 30"/>
          <p:cNvSpPr txBox="1"/>
          <p:nvPr/>
        </p:nvSpPr>
        <p:spPr>
          <a:xfrm>
            <a:off x="2235194" y="3966965"/>
            <a:ext cx="7721606" cy="653769"/>
          </a:xfrm>
          <a:prstGeom prst="rect">
            <a:avLst/>
          </a:prstGeom>
          <a:noFill/>
        </p:spPr>
        <p:txBody>
          <a:bodyPr wrap="square" rtlCol="0">
            <a:spAutoFit/>
          </a:bodyPr>
          <a:lstStyle/>
          <a:p/>
        </p:txBody>
      </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1250" fill="hold"/>
                                        <p:tgtEl>
                                          <p:spTgt spid="28"/>
                                        </p:tgtEl>
                                        <p:attrNameLst>
                                          <p:attrName>ppt_x</p:attrName>
                                        </p:attrNameLst>
                                      </p:cBhvr>
                                      <p:tavLst>
                                        <p:tav tm="0">
                                          <p:val>
                                            <p:strVal val="0-#ppt_w/2"/>
                                          </p:val>
                                        </p:tav>
                                        <p:tav tm="100000">
                                          <p:val>
                                            <p:strVal val="#ppt_x"/>
                                          </p:val>
                                        </p:tav>
                                      </p:tavLst>
                                    </p:anim>
                                    <p:anim calcmode="lin" valueType="num">
                                      <p:cBhvr additive="base">
                                        <p:cTn id="25" dur="125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250" fill="hold"/>
                                        <p:tgtEl>
                                          <p:spTgt spid="32"/>
                                        </p:tgtEl>
                                        <p:attrNameLst>
                                          <p:attrName>ppt_x</p:attrName>
                                        </p:attrNameLst>
                                      </p:cBhvr>
                                      <p:tavLst>
                                        <p:tav tm="0">
                                          <p:val>
                                            <p:strVal val="1+#ppt_w/2"/>
                                          </p:val>
                                        </p:tav>
                                        <p:tav tm="100000">
                                          <p:val>
                                            <p:strVal val="#ppt_x"/>
                                          </p:val>
                                        </p:tav>
                                      </p:tavLst>
                                    </p:anim>
                                    <p:anim calcmode="lin" valueType="num">
                                      <p:cBhvr additive="base">
                                        <p:cTn id="29" dur="125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fltVal val="0.5"/>
                                          </p:val>
                                        </p:tav>
                                        <p:tav tm="100000">
                                          <p:val>
                                            <p:strVal val="#ppt_x"/>
                                          </p:val>
                                        </p:tav>
                                      </p:tavLst>
                                    </p:anim>
                                    <p:anim calcmode="lin" valueType="num">
                                      <p:cBhvr>
                                        <p:cTn id="37" dur="500" fill="hold"/>
                                        <p:tgtEl>
                                          <p:spTgt spid="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528" fill="hold" grpId="0" nodeType="afterEffect">
                                  <p:stCondLst>
                                    <p:cond delay="0"/>
                                  </p:stCondLst>
                                  <p:iterate type="lt">
                                    <p:tmPct val="10000"/>
                                  </p:iterate>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fltVal val="0.5"/>
                                          </p:val>
                                        </p:tav>
                                        <p:tav tm="100000">
                                          <p:val>
                                            <p:strVal val="#ppt_x"/>
                                          </p:val>
                                        </p:tav>
                                      </p:tavLst>
                                    </p:anim>
                                    <p:anim calcmode="lin" valueType="num">
                                      <p:cBhvr>
                                        <p:cTn id="45" dur="500" fill="hold"/>
                                        <p:tgtEl>
                                          <p:spTgt spid="30"/>
                                        </p:tgtEl>
                                        <p:attrNameLst>
                                          <p:attrName>ppt_y</p:attrName>
                                        </p:attrNameLst>
                                      </p:cBhvr>
                                      <p:tavLst>
                                        <p:tav tm="0">
                                          <p:val>
                                            <p:fltVal val="0.5"/>
                                          </p:val>
                                        </p:tav>
                                        <p:tav tm="100000">
                                          <p:val>
                                            <p:strVal val="#ppt_y"/>
                                          </p:val>
                                        </p:tav>
                                      </p:tavLst>
                                    </p:anim>
                                  </p:childTnLst>
                                </p:cTn>
                              </p:par>
                            </p:childTnLst>
                          </p:cTn>
                        </p:par>
                        <p:par>
                          <p:cTn id="46" fill="hold">
                            <p:stCondLst>
                              <p:cond delay="2599"/>
                            </p:stCondLst>
                            <p:childTnLst>
                              <p:par>
                                <p:cTn id="47" presetID="14" presetClass="entr" presetSubtype="1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animBg="1"/>
      <p:bldP spid="29" grpId="0"/>
      <p:bldP spid="30" grpId="0"/>
      <p:bldP spid="31" grpId="0"/>
    </p:bldLst>
  </p:timing>
</p:sld>
</file>

<file path=ppt/tags/tag1.xml><?xml version="1.0" encoding="utf-8"?>
<p:tagLst xmlns:p="http://schemas.openxmlformats.org/presentationml/2006/main">
  <p:tag name="MH" val="20170620093440"/>
  <p:tag name="MH_LIBRARY" val="GRAPHIC"/>
  <p:tag name="MH_TYPE" val="Other"/>
  <p:tag name="MH_ORDER" val="1"/>
</p:tagLst>
</file>

<file path=ppt/tags/tag10.xml><?xml version="1.0" encoding="utf-8"?>
<p:tagLst xmlns:p="http://schemas.openxmlformats.org/presentationml/2006/main">
  <p:tag name="MH_TYPE" val="#NeiR#"/>
  <p:tag name="MH_NUMBER" val="3"/>
  <p:tag name="MH_CATEGORY" val="#BingLLB#"/>
  <p:tag name="MH_LAYOUT" val="SubTitleDesc"/>
  <p:tag name="MH" val="20170620093440"/>
  <p:tag name="MH_LIBRARY" val="GRAPHIC"/>
</p:tagLst>
</file>

<file path=ppt/tags/tag100.xml><?xml version="1.0" encoding="utf-8"?>
<p:tagLst xmlns:p="http://schemas.openxmlformats.org/presentationml/2006/main">
  <p:tag name="MH" val="20170620093647"/>
  <p:tag name="MH_LIBRARY" val="GRAPHIC"/>
  <p:tag name="MH_TYPE" val="Other"/>
  <p:tag name="MH_ORDER" val="5"/>
</p:tagLst>
</file>

<file path=ppt/tags/tag101.xml><?xml version="1.0" encoding="utf-8"?>
<p:tagLst xmlns:p="http://schemas.openxmlformats.org/presentationml/2006/main">
  <p:tag name="MH" val="20170620093647"/>
  <p:tag name="MH_LIBRARY" val="GRAPHIC"/>
  <p:tag name="MH_TYPE" val="Title"/>
  <p:tag name="MH_ORDER" val="1"/>
</p:tagLst>
</file>

<file path=ppt/tags/tag102.xml><?xml version="1.0" encoding="utf-8"?>
<p:tagLst xmlns:p="http://schemas.openxmlformats.org/presentationml/2006/main">
  <p:tag name="MH" val="20170620093647"/>
  <p:tag name="MH_LIBRARY" val="GRAPHIC"/>
  <p:tag name="MH_TYPE" val="SubTitle"/>
  <p:tag name="MH_ORDER" val="1"/>
</p:tagLst>
</file>

<file path=ppt/tags/tag103.xml><?xml version="1.0" encoding="utf-8"?>
<p:tagLst xmlns:p="http://schemas.openxmlformats.org/presentationml/2006/main">
  <p:tag name="MH" val="20170620093647"/>
  <p:tag name="MH_LIBRARY" val="GRAPHIC"/>
  <p:tag name="MH_TYPE" val="SubTitle"/>
  <p:tag name="MH_ORDER" val="2"/>
</p:tagLst>
</file>

<file path=ppt/tags/tag104.xml><?xml version="1.0" encoding="utf-8"?>
<p:tagLst xmlns:p="http://schemas.openxmlformats.org/presentationml/2006/main">
  <p:tag name="MH" val="20170620093647"/>
  <p:tag name="MH_LIBRARY" val="GRAPHIC"/>
  <p:tag name="MH_TYPE" val="SubTitle"/>
  <p:tag name="MH_ORDER" val="3"/>
</p:tagLst>
</file>

<file path=ppt/tags/tag105.xml><?xml version="1.0" encoding="utf-8"?>
<p:tagLst xmlns:p="http://schemas.openxmlformats.org/presentationml/2006/main">
  <p:tag name="MH" val="20170620093647"/>
  <p:tag name="MH_LIBRARY" val="GRAPHIC"/>
  <p:tag name="MH_TYPE" val="SubTitle"/>
  <p:tag name="MH_ORDER" val="4"/>
</p:tagLst>
</file>

<file path=ppt/tags/tag106.xml><?xml version="1.0" encoding="utf-8"?>
<p:tagLst xmlns:p="http://schemas.openxmlformats.org/presentationml/2006/main">
  <p:tag name="MH_TYPE" val="#NeiR#"/>
  <p:tag name="MH_NUMBER" val="4"/>
  <p:tag name="MH_CATEGORY" val="#YinZJG#"/>
  <p:tag name="MH_LAYOUT" val="TitleSubTitle"/>
  <p:tag name="MH" val="20170620093647"/>
  <p:tag name="MH_LIBRARY" val="GRAPHIC"/>
</p:tagLst>
</file>

<file path=ppt/tags/tag107.xml><?xml version="1.0" encoding="utf-8"?>
<p:tagLst xmlns:p="http://schemas.openxmlformats.org/presentationml/2006/main">
  <p:tag name="MH" val="20170620093701"/>
  <p:tag name="MH_LIBRARY" val="GRAPHIC"/>
  <p:tag name="MH_TYPE" val="Other"/>
  <p:tag name="MH_ORDER" val="1"/>
</p:tagLst>
</file>

<file path=ppt/tags/tag108.xml><?xml version="1.0" encoding="utf-8"?>
<p:tagLst xmlns:p="http://schemas.openxmlformats.org/presentationml/2006/main">
  <p:tag name="MH" val="20170620093701"/>
  <p:tag name="MH_LIBRARY" val="GRAPHIC"/>
  <p:tag name="MH_TYPE" val="SubTitle"/>
  <p:tag name="MH_ORDER" val="1"/>
</p:tagLst>
</file>

<file path=ppt/tags/tag109.xml><?xml version="1.0" encoding="utf-8"?>
<p:tagLst xmlns:p="http://schemas.openxmlformats.org/presentationml/2006/main">
  <p:tag name="MH" val="20170620093701"/>
  <p:tag name="MH_LIBRARY" val="GRAPHIC"/>
  <p:tag name="MH_TYPE" val="Other"/>
  <p:tag name="MH_ORDER" val="2"/>
</p:tagLst>
</file>

<file path=ppt/tags/tag11.xml><?xml version="1.0" encoding="utf-8"?>
<p:tagLst xmlns:p="http://schemas.openxmlformats.org/presentationml/2006/main">
  <p:tag name="MH" val="20170620093454"/>
  <p:tag name="MH_LIBRARY" val="GRAPHIC"/>
  <p:tag name="MH_TYPE" val="Other"/>
  <p:tag name="MH_ORDER" val="1"/>
</p:tagLst>
</file>

<file path=ppt/tags/tag110.xml><?xml version="1.0" encoding="utf-8"?>
<p:tagLst xmlns:p="http://schemas.openxmlformats.org/presentationml/2006/main">
  <p:tag name="MH" val="20170620093701"/>
  <p:tag name="MH_LIBRARY" val="GRAPHIC"/>
  <p:tag name="MH_TYPE" val="Other"/>
  <p:tag name="MH_ORDER" val="3"/>
</p:tagLst>
</file>

<file path=ppt/tags/tag111.xml><?xml version="1.0" encoding="utf-8"?>
<p:tagLst xmlns:p="http://schemas.openxmlformats.org/presentationml/2006/main">
  <p:tag name="MH" val="20170620093701"/>
  <p:tag name="MH_LIBRARY" val="GRAPHIC"/>
  <p:tag name="MH_TYPE" val="SubTitle"/>
  <p:tag name="MH_ORDER" val="2"/>
</p:tagLst>
</file>

<file path=ppt/tags/tag112.xml><?xml version="1.0" encoding="utf-8"?>
<p:tagLst xmlns:p="http://schemas.openxmlformats.org/presentationml/2006/main">
  <p:tag name="MH" val="20170620093701"/>
  <p:tag name="MH_LIBRARY" val="GRAPHIC"/>
  <p:tag name="MH_TYPE" val="Other"/>
  <p:tag name="MH_ORDER" val="4"/>
</p:tagLst>
</file>

<file path=ppt/tags/tag113.xml><?xml version="1.0" encoding="utf-8"?>
<p:tagLst xmlns:p="http://schemas.openxmlformats.org/presentationml/2006/main">
  <p:tag name="MH" val="20170620093701"/>
  <p:tag name="MH_LIBRARY" val="GRAPHIC"/>
  <p:tag name="MH_TYPE" val="Other"/>
  <p:tag name="MH_ORDER" val="5"/>
</p:tagLst>
</file>

<file path=ppt/tags/tag114.xml><?xml version="1.0" encoding="utf-8"?>
<p:tagLst xmlns:p="http://schemas.openxmlformats.org/presentationml/2006/main">
  <p:tag name="MH" val="20170620093701"/>
  <p:tag name="MH_LIBRARY" val="GRAPHIC"/>
  <p:tag name="MH_TYPE" val="SubTitle"/>
  <p:tag name="MH_ORDER" val="3"/>
</p:tagLst>
</file>

<file path=ppt/tags/tag115.xml><?xml version="1.0" encoding="utf-8"?>
<p:tagLst xmlns:p="http://schemas.openxmlformats.org/presentationml/2006/main">
  <p:tag name="MH" val="20170620093701"/>
  <p:tag name="MH_LIBRARY" val="GRAPHIC"/>
  <p:tag name="MH_TYPE" val="Other"/>
  <p:tag name="MH_ORDER" val="6"/>
</p:tagLst>
</file>

<file path=ppt/tags/tag116.xml><?xml version="1.0" encoding="utf-8"?>
<p:tagLst xmlns:p="http://schemas.openxmlformats.org/presentationml/2006/main">
  <p:tag name="MH" val="20170620093701"/>
  <p:tag name="MH_LIBRARY" val="GRAPHIC"/>
  <p:tag name="MH_TYPE" val="Other"/>
  <p:tag name="MH_ORDER" val="7"/>
</p:tagLst>
</file>

<file path=ppt/tags/tag117.xml><?xml version="1.0" encoding="utf-8"?>
<p:tagLst xmlns:p="http://schemas.openxmlformats.org/presentationml/2006/main">
  <p:tag name="MH" val="20170620093701"/>
  <p:tag name="MH_LIBRARY" val="GRAPHIC"/>
  <p:tag name="MH_TYPE" val="SubTitle"/>
  <p:tag name="MH_ORDER" val="4"/>
</p:tagLst>
</file>

<file path=ppt/tags/tag118.xml><?xml version="1.0" encoding="utf-8"?>
<p:tagLst xmlns:p="http://schemas.openxmlformats.org/presentationml/2006/main">
  <p:tag name="MH" val="20170620093701"/>
  <p:tag name="MH_LIBRARY" val="GRAPHIC"/>
  <p:tag name="MH_TYPE" val="Other"/>
  <p:tag name="MH_ORDER" val="8"/>
</p:tagLst>
</file>

<file path=ppt/tags/tag119.xml><?xml version="1.0" encoding="utf-8"?>
<p:tagLst xmlns:p="http://schemas.openxmlformats.org/presentationml/2006/main">
  <p:tag name="MH" val="20170620093701"/>
  <p:tag name="MH_LIBRARY" val="GRAPHIC"/>
  <p:tag name="MH_TYPE" val="Other"/>
  <p:tag name="MH_ORDER" val="9"/>
</p:tagLst>
</file>

<file path=ppt/tags/tag12.xml><?xml version="1.0" encoding="utf-8"?>
<p:tagLst xmlns:p="http://schemas.openxmlformats.org/presentationml/2006/main">
  <p:tag name="MH" val="20170620093454"/>
  <p:tag name="MH_LIBRARY" val="GRAPHIC"/>
  <p:tag name="MH_TYPE" val="Other"/>
  <p:tag name="MH_ORDER" val="2"/>
</p:tagLst>
</file>

<file path=ppt/tags/tag120.xml><?xml version="1.0" encoding="utf-8"?>
<p:tagLst xmlns:p="http://schemas.openxmlformats.org/presentationml/2006/main">
  <p:tag name="MH" val="20170620093701"/>
  <p:tag name="MH_LIBRARY" val="GRAPHIC"/>
  <p:tag name="MH_TYPE" val="SubTitle"/>
  <p:tag name="MH_ORDER" val="5"/>
</p:tagLst>
</file>

<file path=ppt/tags/tag121.xml><?xml version="1.0" encoding="utf-8"?>
<p:tagLst xmlns:p="http://schemas.openxmlformats.org/presentationml/2006/main">
  <p:tag name="MH" val="20170620093701"/>
  <p:tag name="MH_LIBRARY" val="GRAPHIC"/>
  <p:tag name="MH_TYPE" val="Other"/>
  <p:tag name="MH_ORDER" val="10"/>
</p:tagLst>
</file>

<file path=ppt/tags/tag122.xml><?xml version="1.0" encoding="utf-8"?>
<p:tagLst xmlns:p="http://schemas.openxmlformats.org/presentationml/2006/main">
  <p:tag name="MH_TYPE" val="#NeiR#"/>
  <p:tag name="MH_NUMBER" val="5"/>
  <p:tag name="MH_CATEGORY" val="#BingLLB#"/>
  <p:tag name="MH_LAYOUT" val="SubTitleDesc"/>
  <p:tag name="MH" val="20170620093701"/>
  <p:tag name="MH_LIBRARY" val="GRAPHIC"/>
</p:tagLst>
</file>

<file path=ppt/tags/tag123.xml><?xml version="1.0" encoding="utf-8"?>
<p:tagLst xmlns:p="http://schemas.openxmlformats.org/presentationml/2006/main">
  <p:tag name="MH" val="20170620093758"/>
  <p:tag name="MH_LIBRARY" val="GRAPHIC"/>
  <p:tag name="MH_TYPE" val="Other"/>
  <p:tag name="MH_ORDER" val="1"/>
</p:tagLst>
</file>

<file path=ppt/tags/tag124.xml><?xml version="1.0" encoding="utf-8"?>
<p:tagLst xmlns:p="http://schemas.openxmlformats.org/presentationml/2006/main">
  <p:tag name="MH" val="20170620093758"/>
  <p:tag name="MH_LIBRARY" val="GRAPHIC"/>
  <p:tag name="MH_TYPE" val="Other"/>
  <p:tag name="MH_ORDER" val="2"/>
</p:tagLst>
</file>

<file path=ppt/tags/tag125.xml><?xml version="1.0" encoding="utf-8"?>
<p:tagLst xmlns:p="http://schemas.openxmlformats.org/presentationml/2006/main">
  <p:tag name="MH" val="20170620093758"/>
  <p:tag name="MH_LIBRARY" val="GRAPHIC"/>
  <p:tag name="MH_TYPE" val="Other"/>
  <p:tag name="MH_ORDER" val="3"/>
</p:tagLst>
</file>

<file path=ppt/tags/tag126.xml><?xml version="1.0" encoding="utf-8"?>
<p:tagLst xmlns:p="http://schemas.openxmlformats.org/presentationml/2006/main">
  <p:tag name="MH" val="20170620093758"/>
  <p:tag name="MH_LIBRARY" val="GRAPHIC"/>
  <p:tag name="MH_TYPE" val="Other"/>
  <p:tag name="MH_ORDER" val="4"/>
</p:tagLst>
</file>

<file path=ppt/tags/tag127.xml><?xml version="1.0" encoding="utf-8"?>
<p:tagLst xmlns:p="http://schemas.openxmlformats.org/presentationml/2006/main">
  <p:tag name="MH" val="20170620093758"/>
  <p:tag name="MH_LIBRARY" val="GRAPHIC"/>
  <p:tag name="MH_TYPE" val="Other"/>
  <p:tag name="MH_ORDER" val="5"/>
</p:tagLst>
</file>

<file path=ppt/tags/tag128.xml><?xml version="1.0" encoding="utf-8"?>
<p:tagLst xmlns:p="http://schemas.openxmlformats.org/presentationml/2006/main">
  <p:tag name="MH_TYPE" val="#NeiR#"/>
  <p:tag name="MH_NUMBER" val="2"/>
  <p:tag name="MH_CATEGORY" val="#LiuChBZh#"/>
  <p:tag name="MH_LAYOUT" val="SubTitleText"/>
  <p:tag name="MH" val="20170620093758"/>
  <p:tag name="MH_LIBRARY" val="GRAPHIC"/>
</p:tagLst>
</file>

<file path=ppt/tags/tag129.xml><?xml version="1.0" encoding="utf-8"?>
<p:tagLst xmlns:p="http://schemas.openxmlformats.org/presentationml/2006/main">
  <p:tag name="MH" val="20170620093544"/>
  <p:tag name="MH_LIBRARY" val="GRAPHIC"/>
  <p:tag name="MH_TYPE" val="Other"/>
  <p:tag name="MH_ORDER" val="1"/>
</p:tagLst>
</file>

<file path=ppt/tags/tag13.xml><?xml version="1.0" encoding="utf-8"?>
<p:tagLst xmlns:p="http://schemas.openxmlformats.org/presentationml/2006/main">
  <p:tag name="MH" val="20170620093454"/>
  <p:tag name="MH_LIBRARY" val="GRAPHIC"/>
  <p:tag name="MH_TYPE" val="Other"/>
  <p:tag name="MH_ORDER" val="3"/>
</p:tagLst>
</file>

<file path=ppt/tags/tag130.xml><?xml version="1.0" encoding="utf-8"?>
<p:tagLst xmlns:p="http://schemas.openxmlformats.org/presentationml/2006/main">
  <p:tag name="MH" val="20170620093544"/>
  <p:tag name="MH_LIBRARY" val="GRAPHIC"/>
  <p:tag name="MH_TYPE" val="Other"/>
  <p:tag name="MH_ORDER" val="2"/>
</p:tagLst>
</file>

<file path=ppt/tags/tag131.xml><?xml version="1.0" encoding="utf-8"?>
<p:tagLst xmlns:p="http://schemas.openxmlformats.org/presentationml/2006/main">
  <p:tag name="MH" val="20170620093544"/>
  <p:tag name="MH_LIBRARY" val="GRAPHIC"/>
  <p:tag name="MH_TYPE" val="Other"/>
  <p:tag name="MH_ORDER" val="3"/>
</p:tagLst>
</file>

<file path=ppt/tags/tag132.xml><?xml version="1.0" encoding="utf-8"?>
<p:tagLst xmlns:p="http://schemas.openxmlformats.org/presentationml/2006/main">
  <p:tag name="MH" val="20170620093544"/>
  <p:tag name="MH_LIBRARY" val="GRAPHIC"/>
  <p:tag name="MH_TYPE" val="Other"/>
  <p:tag name="MH_ORDER" val="4"/>
</p:tagLst>
</file>

<file path=ppt/tags/tag133.xml><?xml version="1.0" encoding="utf-8"?>
<p:tagLst xmlns:p="http://schemas.openxmlformats.org/presentationml/2006/main">
  <p:tag name="MH" val="20170620093544"/>
  <p:tag name="MH_LIBRARY" val="GRAPHIC"/>
  <p:tag name="MH_TYPE" val="Other"/>
  <p:tag name="MH_ORDER" val="5"/>
</p:tagLst>
</file>

<file path=ppt/tags/tag134.xml><?xml version="1.0" encoding="utf-8"?>
<p:tagLst xmlns:p="http://schemas.openxmlformats.org/presentationml/2006/main">
  <p:tag name="MH_TYPE" val="#NeiR#"/>
  <p:tag name="MH_NUMBER" val="3"/>
  <p:tag name="MH_CATEGORY" val="#TuWHP#"/>
  <p:tag name="MH_LAYOUT" val="SubTitleText"/>
  <p:tag name="MH" val="20170620093544"/>
  <p:tag name="MH_LIBRARY" val="GRAPHIC"/>
</p:tagLst>
</file>

<file path=ppt/tags/tag135.xml><?xml version="1.0" encoding="utf-8"?>
<p:tagLst xmlns:p="http://schemas.openxmlformats.org/presentationml/2006/main">
  <p:tag name="MH" val="20170620093901"/>
  <p:tag name="MH_LIBRARY" val="GRAPHIC"/>
  <p:tag name="MH_TYPE" val="Other"/>
  <p:tag name="MH_ORDER" val="1"/>
</p:tagLst>
</file>

<file path=ppt/tags/tag136.xml><?xml version="1.0" encoding="utf-8"?>
<p:tagLst xmlns:p="http://schemas.openxmlformats.org/presentationml/2006/main">
  <p:tag name="MH" val="20170620093901"/>
  <p:tag name="MH_LIBRARY" val="GRAPHIC"/>
  <p:tag name="MH_TYPE" val="SubTitle"/>
  <p:tag name="MH_ORDER" val="1"/>
</p:tagLst>
</file>

<file path=ppt/tags/tag137.xml><?xml version="1.0" encoding="utf-8"?>
<p:tagLst xmlns:p="http://schemas.openxmlformats.org/presentationml/2006/main">
  <p:tag name="MH" val="20170620093901"/>
  <p:tag name="MH_LIBRARY" val="GRAPHIC"/>
  <p:tag name="MH_TYPE" val="SubTitle"/>
  <p:tag name="MH_ORDER" val="2"/>
</p:tagLst>
</file>

<file path=ppt/tags/tag138.xml><?xml version="1.0" encoding="utf-8"?>
<p:tagLst xmlns:p="http://schemas.openxmlformats.org/presentationml/2006/main">
  <p:tag name="MH_TYPE" val="#NeiR#"/>
  <p:tag name="MH_NUMBER" val="2"/>
  <p:tag name="MH_CATEGORY" val="#TuWHP#"/>
  <p:tag name="MH_LAYOUT" val="SubTitleText"/>
  <p:tag name="MH" val="20170620093901"/>
  <p:tag name="MH_LIBRARY" val="GRAPHIC"/>
</p:tagLst>
</file>

<file path=ppt/tags/tag139.xml><?xml version="1.0" encoding="utf-8"?>
<p:tagLst xmlns:p="http://schemas.openxmlformats.org/presentationml/2006/main">
  <p:tag name="MH" val="20170620093721"/>
  <p:tag name="MH_LIBRARY" val="GRAPHIC"/>
  <p:tag name="MH_TYPE" val="Other"/>
  <p:tag name="MH_ORDER" val="1"/>
</p:tagLst>
</file>

<file path=ppt/tags/tag14.xml><?xml version="1.0" encoding="utf-8"?>
<p:tagLst xmlns:p="http://schemas.openxmlformats.org/presentationml/2006/main">
  <p:tag name="MH" val="20170620093454"/>
  <p:tag name="MH_LIBRARY" val="GRAPHIC"/>
  <p:tag name="MH_TYPE" val="Other"/>
  <p:tag name="MH_ORDER" val="4"/>
</p:tagLst>
</file>

<file path=ppt/tags/tag140.xml><?xml version="1.0" encoding="utf-8"?>
<p:tagLst xmlns:p="http://schemas.openxmlformats.org/presentationml/2006/main">
  <p:tag name="MH" val="20170620093721"/>
  <p:tag name="MH_LIBRARY" val="GRAPHIC"/>
  <p:tag name="MH_TYPE" val="Other"/>
  <p:tag name="MH_ORDER" val="2"/>
</p:tagLst>
</file>

<file path=ppt/tags/tag141.xml><?xml version="1.0" encoding="utf-8"?>
<p:tagLst xmlns:p="http://schemas.openxmlformats.org/presentationml/2006/main">
  <p:tag name="MH" val="20170620093721"/>
  <p:tag name="MH_LIBRARY" val="GRAPHIC"/>
  <p:tag name="MH_TYPE" val="Other"/>
  <p:tag name="MH_ORDER" val="3"/>
</p:tagLst>
</file>

<file path=ppt/tags/tag142.xml><?xml version="1.0" encoding="utf-8"?>
<p:tagLst xmlns:p="http://schemas.openxmlformats.org/presentationml/2006/main">
  <p:tag name="MH" val="20170620093721"/>
  <p:tag name="MH_LIBRARY" val="GRAPHIC"/>
  <p:tag name="MH_TYPE" val="SubTitle"/>
  <p:tag name="MH_ORDER" val="1"/>
</p:tagLst>
</file>

<file path=ppt/tags/tag143.xml><?xml version="1.0" encoding="utf-8"?>
<p:tagLst xmlns:p="http://schemas.openxmlformats.org/presentationml/2006/main">
  <p:tag name="MH" val="20170620093721"/>
  <p:tag name="MH_LIBRARY" val="GRAPHIC"/>
  <p:tag name="MH_TYPE" val="SubTitle"/>
  <p:tag name="MH_ORDER" val="2"/>
</p:tagLst>
</file>

<file path=ppt/tags/tag144.xml><?xml version="1.0" encoding="utf-8"?>
<p:tagLst xmlns:p="http://schemas.openxmlformats.org/presentationml/2006/main">
  <p:tag name="MH" val="20170620093721"/>
  <p:tag name="MH_LIBRARY" val="GRAPHIC"/>
  <p:tag name="MH_TYPE" val="SubTitle"/>
  <p:tag name="MH_ORDER" val="3"/>
</p:tagLst>
</file>

<file path=ppt/tags/tag145.xml><?xml version="1.0" encoding="utf-8"?>
<p:tagLst xmlns:p="http://schemas.openxmlformats.org/presentationml/2006/main">
  <p:tag name="MH_TYPE" val="#NeiR#"/>
  <p:tag name="MH_NUMBER" val="3"/>
  <p:tag name="MH_CATEGORY" val="#TuWHP#"/>
  <p:tag name="MH_LAYOUT" val="SubTitle"/>
  <p:tag name="MH" val="20170620093721"/>
  <p:tag name="MH_LIBRARY" val="GRAPHIC"/>
</p:tagLst>
</file>

<file path=ppt/tags/tag146.xml><?xml version="1.0" encoding="utf-8"?>
<p:tagLst xmlns:p="http://schemas.openxmlformats.org/presentationml/2006/main">
  <p:tag name="MH" val="20170620093807"/>
  <p:tag name="MH_LIBRARY" val="GRAPHIC"/>
  <p:tag name="MH_TYPE" val="Other"/>
  <p:tag name="MH_ORDER" val="1"/>
</p:tagLst>
</file>

<file path=ppt/tags/tag147.xml><?xml version="1.0" encoding="utf-8"?>
<p:tagLst xmlns:p="http://schemas.openxmlformats.org/presentationml/2006/main">
  <p:tag name="MH" val="20170620093807"/>
  <p:tag name="MH_LIBRARY" val="GRAPHIC"/>
  <p:tag name="MH_TYPE" val="Other"/>
  <p:tag name="MH_ORDER" val="2"/>
</p:tagLst>
</file>

<file path=ppt/tags/tag148.xml><?xml version="1.0" encoding="utf-8"?>
<p:tagLst xmlns:p="http://schemas.openxmlformats.org/presentationml/2006/main">
  <p:tag name="MH" val="20170620093807"/>
  <p:tag name="MH_LIBRARY" val="GRAPHIC"/>
  <p:tag name="MH_TYPE" val="Other"/>
  <p:tag name="MH_ORDER" val="3"/>
</p:tagLst>
</file>

<file path=ppt/tags/tag149.xml><?xml version="1.0" encoding="utf-8"?>
<p:tagLst xmlns:p="http://schemas.openxmlformats.org/presentationml/2006/main">
  <p:tag name="MH" val="20170620093807"/>
  <p:tag name="MH_LIBRARY" val="GRAPHIC"/>
  <p:tag name="MH_TYPE" val="Other"/>
  <p:tag name="MH_ORDER" val="4"/>
</p:tagLst>
</file>

<file path=ppt/tags/tag15.xml><?xml version="1.0" encoding="utf-8"?>
<p:tagLst xmlns:p="http://schemas.openxmlformats.org/presentationml/2006/main">
  <p:tag name="MH" val="20170620093454"/>
  <p:tag name="MH_LIBRARY" val="GRAPHIC"/>
  <p:tag name="MH_TYPE" val="Other"/>
  <p:tag name="MH_ORDER" val="5"/>
</p:tagLst>
</file>

<file path=ppt/tags/tag150.xml><?xml version="1.0" encoding="utf-8"?>
<p:tagLst xmlns:p="http://schemas.openxmlformats.org/presentationml/2006/main">
  <p:tag name="MH" val="20170620093807"/>
  <p:tag name="MH_LIBRARY" val="GRAPHIC"/>
  <p:tag name="MH_TYPE" val="Other"/>
  <p:tag name="MH_ORDER" val="5"/>
</p:tagLst>
</file>

<file path=ppt/tags/tag151.xml><?xml version="1.0" encoding="utf-8"?>
<p:tagLst xmlns:p="http://schemas.openxmlformats.org/presentationml/2006/main">
  <p:tag name="MH" val="20170620093807"/>
  <p:tag name="MH_LIBRARY" val="GRAPHIC"/>
  <p:tag name="MH_TYPE" val="Other"/>
  <p:tag name="MH_ORDER" val="6"/>
</p:tagLst>
</file>

<file path=ppt/tags/tag152.xml><?xml version="1.0" encoding="utf-8"?>
<p:tagLst xmlns:p="http://schemas.openxmlformats.org/presentationml/2006/main">
  <p:tag name="MH" val="20170620093807"/>
  <p:tag name="MH_LIBRARY" val="GRAPHIC"/>
  <p:tag name="MH_TYPE" val="Other"/>
  <p:tag name="MH_ORDER" val="7"/>
</p:tagLst>
</file>

<file path=ppt/tags/tag153.xml><?xml version="1.0" encoding="utf-8"?>
<p:tagLst xmlns:p="http://schemas.openxmlformats.org/presentationml/2006/main">
  <p:tag name="MH" val="20170620093807"/>
  <p:tag name="MH_LIBRARY" val="GRAPHIC"/>
  <p:tag name="MH_TYPE" val="Other"/>
  <p:tag name="MH_ORDER" val="8"/>
</p:tagLst>
</file>

<file path=ppt/tags/tag154.xml><?xml version="1.0" encoding="utf-8"?>
<p:tagLst xmlns:p="http://schemas.openxmlformats.org/presentationml/2006/main">
  <p:tag name="MH_TYPE" val="#NeiR#"/>
  <p:tag name="MH_NUMBER" val="3"/>
  <p:tag name="MH_CATEGORY" val="#LiuChBZh#"/>
  <p:tag name="MH_LAYOUT" val="SubTitleText"/>
  <p:tag name="MH" val="20170620093807"/>
  <p:tag name="MH_LIBRARY" val="GRAPHIC"/>
</p:tagLst>
</file>

<file path=ppt/tags/tag155.xml><?xml version="1.0" encoding="utf-8"?>
<p:tagLst xmlns:p="http://schemas.openxmlformats.org/presentationml/2006/main">
  <p:tag name="MH_TYPE" val="#NeiR#"/>
  <p:tag name="MH_NUMBER" val="3"/>
  <p:tag name="MH_CATEGORY" val="#TuWHP#"/>
  <p:tag name="MH_LAYOUT" val="SubTitleText"/>
  <p:tag name="MH" val="20170620093732"/>
  <p:tag name="MH_LIBRARY" val="GRAPHIC"/>
</p:tagLst>
</file>

<file path=ppt/tags/tag156.xml><?xml version="1.0" encoding="utf-8"?>
<p:tagLst xmlns:p="http://schemas.openxmlformats.org/presentationml/2006/main">
  <p:tag name="MH" val="20170620093753"/>
  <p:tag name="MH_LIBRARY" val="GRAPHIC"/>
  <p:tag name="MH_TYPE" val="Other"/>
  <p:tag name="MH_ORDER" val="18"/>
</p:tagLst>
</file>

<file path=ppt/tags/tag157.xml><?xml version="1.0" encoding="utf-8"?>
<p:tagLst xmlns:p="http://schemas.openxmlformats.org/presentationml/2006/main">
  <p:tag name="MH" val="20170620093753"/>
  <p:tag name="MH_LIBRARY" val="GRAPHIC"/>
  <p:tag name="MH_TYPE" val="Other"/>
  <p:tag name="MH_ORDER" val="1"/>
</p:tagLst>
</file>

<file path=ppt/tags/tag158.xml><?xml version="1.0" encoding="utf-8"?>
<p:tagLst xmlns:p="http://schemas.openxmlformats.org/presentationml/2006/main">
  <p:tag name="MH" val="20170620093753"/>
  <p:tag name="MH_LIBRARY" val="GRAPHIC"/>
  <p:tag name="MH_TYPE" val="Other"/>
  <p:tag name="MH_ORDER" val="2"/>
</p:tagLst>
</file>

<file path=ppt/tags/tag159.xml><?xml version="1.0" encoding="utf-8"?>
<p:tagLst xmlns:p="http://schemas.openxmlformats.org/presentationml/2006/main">
  <p:tag name="MH" val="20170620093753"/>
  <p:tag name="MH_LIBRARY" val="GRAPHIC"/>
  <p:tag name="MH_TYPE" val="Other"/>
  <p:tag name="MH_ORDER" val="3"/>
</p:tagLst>
</file>

<file path=ppt/tags/tag16.xml><?xml version="1.0" encoding="utf-8"?>
<p:tagLst xmlns:p="http://schemas.openxmlformats.org/presentationml/2006/main">
  <p:tag name="MH" val="20170620093454"/>
  <p:tag name="MH_LIBRARY" val="GRAPHIC"/>
  <p:tag name="MH_TYPE" val="SubTitle"/>
  <p:tag name="MH_ORDER" val="4"/>
</p:tagLst>
</file>

<file path=ppt/tags/tag160.xml><?xml version="1.0" encoding="utf-8"?>
<p:tagLst xmlns:p="http://schemas.openxmlformats.org/presentationml/2006/main">
  <p:tag name="MH" val="20170620093753"/>
  <p:tag name="MH_LIBRARY" val="GRAPHIC"/>
  <p:tag name="MH_TYPE" val="Other"/>
  <p:tag name="MH_ORDER" val="4"/>
</p:tagLst>
</file>

<file path=ppt/tags/tag161.xml><?xml version="1.0" encoding="utf-8"?>
<p:tagLst xmlns:p="http://schemas.openxmlformats.org/presentationml/2006/main">
  <p:tag name="MH" val="20170620093753"/>
  <p:tag name="MH_LIBRARY" val="GRAPHIC"/>
  <p:tag name="MH_TYPE" val="Other"/>
  <p:tag name="MH_ORDER" val="5"/>
</p:tagLst>
</file>

<file path=ppt/tags/tag162.xml><?xml version="1.0" encoding="utf-8"?>
<p:tagLst xmlns:p="http://schemas.openxmlformats.org/presentationml/2006/main">
  <p:tag name="MH" val="20170620093753"/>
  <p:tag name="MH_LIBRARY" val="GRAPHIC"/>
  <p:tag name="MH_TYPE" val="SubTitle"/>
  <p:tag name="MH_ORDER" val="1"/>
</p:tagLst>
</file>

<file path=ppt/tags/tag163.xml><?xml version="1.0" encoding="utf-8"?>
<p:tagLst xmlns:p="http://schemas.openxmlformats.org/presentationml/2006/main">
  <p:tag name="MH" val="20170620093753"/>
  <p:tag name="MH_LIBRARY" val="GRAPHIC"/>
  <p:tag name="MH_TYPE" val="Other"/>
  <p:tag name="MH_ORDER" val="6"/>
</p:tagLst>
</file>

<file path=ppt/tags/tag164.xml><?xml version="1.0" encoding="utf-8"?>
<p:tagLst xmlns:p="http://schemas.openxmlformats.org/presentationml/2006/main">
  <p:tag name="MH" val="20170620093753"/>
  <p:tag name="MH_LIBRARY" val="GRAPHIC"/>
  <p:tag name="MH_TYPE" val="Other"/>
  <p:tag name="MH_ORDER" val="7"/>
</p:tagLst>
</file>

<file path=ppt/tags/tag165.xml><?xml version="1.0" encoding="utf-8"?>
<p:tagLst xmlns:p="http://schemas.openxmlformats.org/presentationml/2006/main">
  <p:tag name="MH" val="20170620093753"/>
  <p:tag name="MH_LIBRARY" val="GRAPHIC"/>
  <p:tag name="MH_TYPE" val="Other"/>
  <p:tag name="MH_ORDER" val="8"/>
</p:tagLst>
</file>

<file path=ppt/tags/tag166.xml><?xml version="1.0" encoding="utf-8"?>
<p:tagLst xmlns:p="http://schemas.openxmlformats.org/presentationml/2006/main">
  <p:tag name="MH" val="20170620093753"/>
  <p:tag name="MH_LIBRARY" val="GRAPHIC"/>
  <p:tag name="MH_TYPE" val="Other"/>
  <p:tag name="MH_ORDER" val="9"/>
</p:tagLst>
</file>

<file path=ppt/tags/tag167.xml><?xml version="1.0" encoding="utf-8"?>
<p:tagLst xmlns:p="http://schemas.openxmlformats.org/presentationml/2006/main">
  <p:tag name="MH" val="20170620093753"/>
  <p:tag name="MH_LIBRARY" val="GRAPHIC"/>
  <p:tag name="MH_TYPE" val="SubTitle"/>
  <p:tag name="MH_ORDER" val="2"/>
</p:tagLst>
</file>

<file path=ppt/tags/tag168.xml><?xml version="1.0" encoding="utf-8"?>
<p:tagLst xmlns:p="http://schemas.openxmlformats.org/presentationml/2006/main">
  <p:tag name="MH" val="20170620093753"/>
  <p:tag name="MH_LIBRARY" val="GRAPHIC"/>
  <p:tag name="MH_TYPE" val="Other"/>
  <p:tag name="MH_ORDER" val="10"/>
</p:tagLst>
</file>

<file path=ppt/tags/tag169.xml><?xml version="1.0" encoding="utf-8"?>
<p:tagLst xmlns:p="http://schemas.openxmlformats.org/presentationml/2006/main">
  <p:tag name="MH" val="20170620093753"/>
  <p:tag name="MH_LIBRARY" val="GRAPHIC"/>
  <p:tag name="MH_TYPE" val="Other"/>
  <p:tag name="MH_ORDER" val="11"/>
</p:tagLst>
</file>

<file path=ppt/tags/tag17.xml><?xml version="1.0" encoding="utf-8"?>
<p:tagLst xmlns:p="http://schemas.openxmlformats.org/presentationml/2006/main">
  <p:tag name="MH" val="20170620093454"/>
  <p:tag name="MH_LIBRARY" val="GRAPHIC"/>
  <p:tag name="MH_TYPE" val="Other"/>
  <p:tag name="MH_ORDER" val="6"/>
</p:tagLst>
</file>

<file path=ppt/tags/tag170.xml><?xml version="1.0" encoding="utf-8"?>
<p:tagLst xmlns:p="http://schemas.openxmlformats.org/presentationml/2006/main">
  <p:tag name="MH" val="20170620093753"/>
  <p:tag name="MH_LIBRARY" val="GRAPHIC"/>
  <p:tag name="MH_TYPE" val="Other"/>
  <p:tag name="MH_ORDER" val="12"/>
</p:tagLst>
</file>

<file path=ppt/tags/tag171.xml><?xml version="1.0" encoding="utf-8"?>
<p:tagLst xmlns:p="http://schemas.openxmlformats.org/presentationml/2006/main">
  <p:tag name="MH" val="20170620093753"/>
  <p:tag name="MH_LIBRARY" val="GRAPHIC"/>
  <p:tag name="MH_TYPE" val="Other"/>
  <p:tag name="MH_ORDER" val="13"/>
</p:tagLst>
</file>

<file path=ppt/tags/tag172.xml><?xml version="1.0" encoding="utf-8"?>
<p:tagLst xmlns:p="http://schemas.openxmlformats.org/presentationml/2006/main">
  <p:tag name="MH" val="20170620093753"/>
  <p:tag name="MH_LIBRARY" val="GRAPHIC"/>
  <p:tag name="MH_TYPE" val="SubTitle"/>
  <p:tag name="MH_ORDER" val="3"/>
</p:tagLst>
</file>

<file path=ppt/tags/tag173.xml><?xml version="1.0" encoding="utf-8"?>
<p:tagLst xmlns:p="http://schemas.openxmlformats.org/presentationml/2006/main">
  <p:tag name="MH" val="20170620093753"/>
  <p:tag name="MH_LIBRARY" val="GRAPHIC"/>
  <p:tag name="MH_TYPE" val="Other"/>
  <p:tag name="MH_ORDER" val="14"/>
</p:tagLst>
</file>

<file path=ppt/tags/tag174.xml><?xml version="1.0" encoding="utf-8"?>
<p:tagLst xmlns:p="http://schemas.openxmlformats.org/presentationml/2006/main">
  <p:tag name="MH" val="20170620093753"/>
  <p:tag name="MH_LIBRARY" val="GRAPHIC"/>
  <p:tag name="MH_TYPE" val="Other"/>
  <p:tag name="MH_ORDER" val="15"/>
</p:tagLst>
</file>

<file path=ppt/tags/tag175.xml><?xml version="1.0" encoding="utf-8"?>
<p:tagLst xmlns:p="http://schemas.openxmlformats.org/presentationml/2006/main">
  <p:tag name="MH" val="20170620093753"/>
  <p:tag name="MH_LIBRARY" val="GRAPHIC"/>
  <p:tag name="MH_TYPE" val="Other"/>
  <p:tag name="MH_ORDER" val="16"/>
</p:tagLst>
</file>

<file path=ppt/tags/tag176.xml><?xml version="1.0" encoding="utf-8"?>
<p:tagLst xmlns:p="http://schemas.openxmlformats.org/presentationml/2006/main">
  <p:tag name="MH" val="20170620093753"/>
  <p:tag name="MH_LIBRARY" val="GRAPHIC"/>
  <p:tag name="MH_TYPE" val="Other"/>
  <p:tag name="MH_ORDER" val="17"/>
</p:tagLst>
</file>

<file path=ppt/tags/tag177.xml><?xml version="1.0" encoding="utf-8"?>
<p:tagLst xmlns:p="http://schemas.openxmlformats.org/presentationml/2006/main">
  <p:tag name="MH" val="20170620093753"/>
  <p:tag name="MH_LIBRARY" val="GRAPHIC"/>
  <p:tag name="MH_TYPE" val="SubTitle"/>
  <p:tag name="MH_ORDER" val="4"/>
</p:tagLst>
</file>

<file path=ppt/tags/tag178.xml><?xml version="1.0" encoding="utf-8"?>
<p:tagLst xmlns:p="http://schemas.openxmlformats.org/presentationml/2006/main">
  <p:tag name="MH" val="20170620093753"/>
  <p:tag name="MH_LIBRARY" val="GRAPHIC"/>
  <p:tag name="MH_TYPE" val="Other"/>
  <p:tag name="MH_ORDER" val="19"/>
</p:tagLst>
</file>

<file path=ppt/tags/tag179.xml><?xml version="1.0" encoding="utf-8"?>
<p:tagLst xmlns:p="http://schemas.openxmlformats.org/presentationml/2006/main">
  <p:tag name="MH" val="20170620093753"/>
  <p:tag name="MH_LIBRARY" val="GRAPHIC"/>
  <p:tag name="MH_TYPE" val="Other"/>
  <p:tag name="MH_ORDER" val="20"/>
</p:tagLst>
</file>

<file path=ppt/tags/tag18.xml><?xml version="1.0" encoding="utf-8"?>
<p:tagLst xmlns:p="http://schemas.openxmlformats.org/presentationml/2006/main">
  <p:tag name="MH" val="20170620093454"/>
  <p:tag name="MH_LIBRARY" val="GRAPHIC"/>
  <p:tag name="MH_TYPE" val="Other"/>
  <p:tag name="MH_ORDER" val="7"/>
</p:tagLst>
</file>

<file path=ppt/tags/tag180.xml><?xml version="1.0" encoding="utf-8"?>
<p:tagLst xmlns:p="http://schemas.openxmlformats.org/presentationml/2006/main">
  <p:tag name="MH" val="20170620093753"/>
  <p:tag name="MH_LIBRARY" val="GRAPHIC"/>
  <p:tag name="MH_TYPE" val="SubTitle"/>
  <p:tag name="MH_ORDER" val="5"/>
</p:tagLst>
</file>

<file path=ppt/tags/tag181.xml><?xml version="1.0" encoding="utf-8"?>
<p:tagLst xmlns:p="http://schemas.openxmlformats.org/presentationml/2006/main">
  <p:tag name="MH" val="20170620093753"/>
  <p:tag name="MH_LIBRARY" val="GRAPHIC"/>
  <p:tag name="MH_TYPE" val="Other"/>
  <p:tag name="MH_ORDER" val="21"/>
</p:tagLst>
</file>

<file path=ppt/tags/tag182.xml><?xml version="1.0" encoding="utf-8"?>
<p:tagLst xmlns:p="http://schemas.openxmlformats.org/presentationml/2006/main">
  <p:tag name="MH" val="20170620093753"/>
  <p:tag name="MH_LIBRARY" val="GRAPHIC"/>
  <p:tag name="MH_TYPE" val="Other"/>
  <p:tag name="MH_ORDER" val="22"/>
</p:tagLst>
</file>

<file path=ppt/tags/tag183.xml><?xml version="1.0" encoding="utf-8"?>
<p:tagLst xmlns:p="http://schemas.openxmlformats.org/presentationml/2006/main">
  <p:tag name="MH" val="20170620093753"/>
  <p:tag name="MH_LIBRARY" val="GRAPHIC"/>
  <p:tag name="MH_TYPE" val="Other"/>
  <p:tag name="MH_ORDER" val="23"/>
</p:tagLst>
</file>

<file path=ppt/tags/tag184.xml><?xml version="1.0" encoding="utf-8"?>
<p:tagLst xmlns:p="http://schemas.openxmlformats.org/presentationml/2006/main">
  <p:tag name="MH" val="20170620093753"/>
  <p:tag name="MH_LIBRARY" val="GRAPHIC"/>
  <p:tag name="MH_TYPE" val="Other"/>
  <p:tag name="MH_ORDER" val="24"/>
</p:tagLst>
</file>

<file path=ppt/tags/tag185.xml><?xml version="1.0" encoding="utf-8"?>
<p:tagLst xmlns:p="http://schemas.openxmlformats.org/presentationml/2006/main">
  <p:tag name="MH" val="20170620093753"/>
  <p:tag name="MH_LIBRARY" val="GRAPHIC"/>
  <p:tag name="MH_TYPE" val="SubTitle"/>
  <p:tag name="MH_ORDER" val="6"/>
</p:tagLst>
</file>

<file path=ppt/tags/tag186.xml><?xml version="1.0" encoding="utf-8"?>
<p:tagLst xmlns:p="http://schemas.openxmlformats.org/presentationml/2006/main">
  <p:tag name="MH" val="20170620093753"/>
  <p:tag name="MH_LIBRARY" val="GRAPHIC"/>
  <p:tag name="MH_TYPE" val="Other"/>
  <p:tag name="MH_ORDER" val="25"/>
</p:tagLst>
</file>

<file path=ppt/tags/tag187.xml><?xml version="1.0" encoding="utf-8"?>
<p:tagLst xmlns:p="http://schemas.openxmlformats.org/presentationml/2006/main">
  <p:tag name="MH" val="20170620093753"/>
  <p:tag name="MH_LIBRARY" val="GRAPHIC"/>
  <p:tag name="MH_TYPE" val="Other"/>
  <p:tag name="MH_ORDER" val="26"/>
</p:tagLst>
</file>

<file path=ppt/tags/tag188.xml><?xml version="1.0" encoding="utf-8"?>
<p:tagLst xmlns:p="http://schemas.openxmlformats.org/presentationml/2006/main">
  <p:tag name="MH" val="20170620093753"/>
  <p:tag name="MH_LIBRARY" val="GRAPHIC"/>
  <p:tag name="MH_TYPE" val="Other"/>
  <p:tag name="MH_ORDER" val="27"/>
</p:tagLst>
</file>

<file path=ppt/tags/tag189.xml><?xml version="1.0" encoding="utf-8"?>
<p:tagLst xmlns:p="http://schemas.openxmlformats.org/presentationml/2006/main">
  <p:tag name="MH" val="20170620093753"/>
  <p:tag name="MH_LIBRARY" val="GRAPHIC"/>
  <p:tag name="MH_TYPE" val="Other"/>
  <p:tag name="MH_ORDER" val="28"/>
</p:tagLst>
</file>

<file path=ppt/tags/tag19.xml><?xml version="1.0" encoding="utf-8"?>
<p:tagLst xmlns:p="http://schemas.openxmlformats.org/presentationml/2006/main">
  <p:tag name="MH" val="20170620093454"/>
  <p:tag name="MH_LIBRARY" val="GRAPHIC"/>
  <p:tag name="MH_TYPE" val="SubTitle"/>
  <p:tag name="MH_ORDER" val="1"/>
</p:tagLst>
</file>

<file path=ppt/tags/tag190.xml><?xml version="1.0" encoding="utf-8"?>
<p:tagLst xmlns:p="http://schemas.openxmlformats.org/presentationml/2006/main">
  <p:tag name="MH" val="20170620093753"/>
  <p:tag name="MH_LIBRARY" val="GRAPHIC"/>
  <p:tag name="MH_TYPE" val="SubTitle"/>
  <p:tag name="MH_ORDER" val="7"/>
</p:tagLst>
</file>

<file path=ppt/tags/tag191.xml><?xml version="1.0" encoding="utf-8"?>
<p:tagLst xmlns:p="http://schemas.openxmlformats.org/presentationml/2006/main">
  <p:tag name="MH" val="20170620093753"/>
  <p:tag name="MH_LIBRARY" val="GRAPHIC"/>
  <p:tag name="MH_TYPE" val="Other"/>
  <p:tag name="MH_ORDER" val="29"/>
</p:tagLst>
</file>

<file path=ppt/tags/tag192.xml><?xml version="1.0" encoding="utf-8"?>
<p:tagLst xmlns:p="http://schemas.openxmlformats.org/presentationml/2006/main">
  <p:tag name="MH" val="20170620093753"/>
  <p:tag name="MH_LIBRARY" val="GRAPHIC"/>
  <p:tag name="MH_TYPE" val="Other"/>
  <p:tag name="MH_ORDER" val="30"/>
</p:tagLst>
</file>

<file path=ppt/tags/tag193.xml><?xml version="1.0" encoding="utf-8"?>
<p:tagLst xmlns:p="http://schemas.openxmlformats.org/presentationml/2006/main">
  <p:tag name="MH" val="20170620093753"/>
  <p:tag name="MH_LIBRARY" val="GRAPHIC"/>
  <p:tag name="MH_TYPE" val="Other"/>
  <p:tag name="MH_ORDER" val="31"/>
</p:tagLst>
</file>

<file path=ppt/tags/tag194.xml><?xml version="1.0" encoding="utf-8"?>
<p:tagLst xmlns:p="http://schemas.openxmlformats.org/presentationml/2006/main">
  <p:tag name="MH" val="20170620093753"/>
  <p:tag name="MH_LIBRARY" val="GRAPHIC"/>
  <p:tag name="MH_TYPE" val="Other"/>
  <p:tag name="MH_ORDER" val="32"/>
</p:tagLst>
</file>

<file path=ppt/tags/tag195.xml><?xml version="1.0" encoding="utf-8"?>
<p:tagLst xmlns:p="http://schemas.openxmlformats.org/presentationml/2006/main">
  <p:tag name="MH" val="20170620093753"/>
  <p:tag name="MH_LIBRARY" val="GRAPHIC"/>
  <p:tag name="MH_TYPE" val="SubTitle"/>
  <p:tag name="MH_ORDER" val="8"/>
</p:tagLst>
</file>

<file path=ppt/tags/tag196.xml><?xml version="1.0" encoding="utf-8"?>
<p:tagLst xmlns:p="http://schemas.openxmlformats.org/presentationml/2006/main">
  <p:tag name="MH" val="20170620093753"/>
  <p:tag name="MH_LIBRARY" val="GRAPHIC"/>
  <p:tag name="MH_TYPE" val="Other"/>
  <p:tag name="MH_ORDER" val="33"/>
</p:tagLst>
</file>

<file path=ppt/tags/tag197.xml><?xml version="1.0" encoding="utf-8"?>
<p:tagLst xmlns:p="http://schemas.openxmlformats.org/presentationml/2006/main">
  <p:tag name="MH" val="20170620093753"/>
  <p:tag name="MH_LIBRARY" val="GRAPHIC"/>
  <p:tag name="MH_TYPE" val="Other"/>
  <p:tag name="MH_ORDER" val="34"/>
</p:tagLst>
</file>

<file path=ppt/tags/tag198.xml><?xml version="1.0" encoding="utf-8"?>
<p:tagLst xmlns:p="http://schemas.openxmlformats.org/presentationml/2006/main">
  <p:tag name="MH" val="20170620093753"/>
  <p:tag name="MH_LIBRARY" val="GRAPHIC"/>
  <p:tag name="MH_TYPE" val="Other"/>
  <p:tag name="MH_ORDER" val="35"/>
</p:tagLst>
</file>

<file path=ppt/tags/tag199.xml><?xml version="1.0" encoding="utf-8"?>
<p:tagLst xmlns:p="http://schemas.openxmlformats.org/presentationml/2006/main">
  <p:tag name="MH" val="20170620093753"/>
  <p:tag name="MH_LIBRARY" val="GRAPHIC"/>
  <p:tag name="MH_TYPE" val="Other"/>
  <p:tag name="MH_ORDER" val="36"/>
</p:tagLst>
</file>

<file path=ppt/tags/tag2.xml><?xml version="1.0" encoding="utf-8"?>
<p:tagLst xmlns:p="http://schemas.openxmlformats.org/presentationml/2006/main">
  <p:tag name="MH" val="20170620093440"/>
  <p:tag name="MH_LIBRARY" val="GRAPHIC"/>
  <p:tag name="MH_TYPE" val="Other"/>
  <p:tag name="MH_ORDER" val="2"/>
</p:tagLst>
</file>

<file path=ppt/tags/tag20.xml><?xml version="1.0" encoding="utf-8"?>
<p:tagLst xmlns:p="http://schemas.openxmlformats.org/presentationml/2006/main">
  <p:tag name="MH" val="20170620093454"/>
  <p:tag name="MH_LIBRARY" val="GRAPHIC"/>
  <p:tag name="MH_TYPE" val="Other"/>
  <p:tag name="MH_ORDER" val="8"/>
</p:tagLst>
</file>

<file path=ppt/tags/tag200.xml><?xml version="1.0" encoding="utf-8"?>
<p:tagLst xmlns:p="http://schemas.openxmlformats.org/presentationml/2006/main">
  <p:tag name="MH" val="20170620093753"/>
  <p:tag name="MH_LIBRARY" val="GRAPHIC"/>
  <p:tag name="MH_TYPE" val="SubTitle"/>
  <p:tag name="MH_ORDER" val="9"/>
</p:tagLst>
</file>

<file path=ppt/tags/tag201.xml><?xml version="1.0" encoding="utf-8"?>
<p:tagLst xmlns:p="http://schemas.openxmlformats.org/presentationml/2006/main">
  <p:tag name="MH" val="20170620093753"/>
  <p:tag name="MH_LIBRARY" val="GRAPHIC"/>
  <p:tag name="MH_TYPE" val="Other"/>
  <p:tag name="MH_ORDER" val="37"/>
</p:tagLst>
</file>

<file path=ppt/tags/tag202.xml><?xml version="1.0" encoding="utf-8"?>
<p:tagLst xmlns:p="http://schemas.openxmlformats.org/presentationml/2006/main">
  <p:tag name="MH" val="20170620093753"/>
  <p:tag name="MH_LIBRARY" val="GRAPHIC"/>
  <p:tag name="MH_TYPE" val="Other"/>
  <p:tag name="MH_ORDER" val="38"/>
</p:tagLst>
</file>

<file path=ppt/tags/tag203.xml><?xml version="1.0" encoding="utf-8"?>
<p:tagLst xmlns:p="http://schemas.openxmlformats.org/presentationml/2006/main">
  <p:tag name="MH" val="20170620093753"/>
  <p:tag name="MH_LIBRARY" val="GRAPHIC"/>
  <p:tag name="MH_TYPE" val="Other"/>
  <p:tag name="MH_ORDER" val="39"/>
</p:tagLst>
</file>

<file path=ppt/tags/tag204.xml><?xml version="1.0" encoding="utf-8"?>
<p:tagLst xmlns:p="http://schemas.openxmlformats.org/presentationml/2006/main">
  <p:tag name="MH" val="20170620093753"/>
  <p:tag name="MH_LIBRARY" val="GRAPHIC"/>
  <p:tag name="MH_TYPE" val="Other"/>
  <p:tag name="MH_ORDER" val="40"/>
</p:tagLst>
</file>

<file path=ppt/tags/tag205.xml><?xml version="1.0" encoding="utf-8"?>
<p:tagLst xmlns:p="http://schemas.openxmlformats.org/presentationml/2006/main">
  <p:tag name="MH" val="20170620093753"/>
  <p:tag name="MH_LIBRARY" val="GRAPHIC"/>
  <p:tag name="MH_TYPE" val="Other"/>
  <p:tag name="MH_ORDER" val="41"/>
</p:tagLst>
</file>

<file path=ppt/tags/tag206.xml><?xml version="1.0" encoding="utf-8"?>
<p:tagLst xmlns:p="http://schemas.openxmlformats.org/presentationml/2006/main">
  <p:tag name="MH" val="20170620093753"/>
  <p:tag name="MH_LIBRARY" val="GRAPHIC"/>
  <p:tag name="MH_TYPE" val="Other"/>
  <p:tag name="MH_ORDER" val="46"/>
</p:tagLst>
</file>

<file path=ppt/tags/tag207.xml><?xml version="1.0" encoding="utf-8"?>
<p:tagLst xmlns:p="http://schemas.openxmlformats.org/presentationml/2006/main">
  <p:tag name="MH_TYPE" val="#NeiR#"/>
  <p:tag name="MH_NUMBER" val="大于六"/>
  <p:tag name="MH_CATEGORY" val="#ShuJTB#"/>
  <p:tag name="MH_LAYOUT" val="SubTitleDesc"/>
  <p:tag name="MH" val="20170620093753"/>
  <p:tag name="MH_LIBRARY" val="GRAPHIC"/>
</p:tagLst>
</file>

<file path=ppt/tags/tag208.xml><?xml version="1.0" encoding="utf-8"?>
<p:tagLst xmlns:p="http://schemas.openxmlformats.org/presentationml/2006/main">
  <p:tag name="MH" val="20170620093742"/>
  <p:tag name="MH_LIBRARY" val="GRAPHIC"/>
  <p:tag name="MH_TYPE" val="Other"/>
  <p:tag name="MH_ORDER" val="1"/>
</p:tagLst>
</file>

<file path=ppt/tags/tag209.xml><?xml version="1.0" encoding="utf-8"?>
<p:tagLst xmlns:p="http://schemas.openxmlformats.org/presentationml/2006/main">
  <p:tag name="MH" val="20170620093742"/>
  <p:tag name="MH_LIBRARY" val="GRAPHIC"/>
  <p:tag name="MH_TYPE" val="Other"/>
  <p:tag name="MH_ORDER" val="2"/>
</p:tagLst>
</file>

<file path=ppt/tags/tag21.xml><?xml version="1.0" encoding="utf-8"?>
<p:tagLst xmlns:p="http://schemas.openxmlformats.org/presentationml/2006/main">
  <p:tag name="MH" val="20170620093454"/>
  <p:tag name="MH_LIBRARY" val="GRAPHIC"/>
  <p:tag name="MH_TYPE" val="Other"/>
  <p:tag name="MH_ORDER" val="9"/>
</p:tagLst>
</file>

<file path=ppt/tags/tag210.xml><?xml version="1.0" encoding="utf-8"?>
<p:tagLst xmlns:p="http://schemas.openxmlformats.org/presentationml/2006/main">
  <p:tag name="MH_TYPE" val="#NeiR#"/>
  <p:tag name="MH_NUMBER" val="1"/>
  <p:tag name="MH_CATEGORY" val="#TuWHP#"/>
  <p:tag name="MH_LAYOUT" val="SubTitleText"/>
  <p:tag name="MH" val="20170620093742"/>
  <p:tag name="MH_LIBRARY" val="GRAPHIC"/>
</p:tagLst>
</file>

<file path=ppt/tags/tag211.xml><?xml version="1.0" encoding="utf-8"?>
<p:tagLst xmlns:p="http://schemas.openxmlformats.org/presentationml/2006/main">
  <p:tag name="ISPRING_PRESENTATION_TITLE" val="教师课堂教学设计ppt模板"/>
</p:tagLst>
</file>

<file path=ppt/tags/tag22.xml><?xml version="1.0" encoding="utf-8"?>
<p:tagLst xmlns:p="http://schemas.openxmlformats.org/presentationml/2006/main">
  <p:tag name="MH" val="20170620093454"/>
  <p:tag name="MH_LIBRARY" val="GRAPHIC"/>
  <p:tag name="MH_TYPE" val="SubTitle"/>
  <p:tag name="MH_ORDER" val="2"/>
</p:tagLst>
</file>

<file path=ppt/tags/tag23.xml><?xml version="1.0" encoding="utf-8"?>
<p:tagLst xmlns:p="http://schemas.openxmlformats.org/presentationml/2006/main">
  <p:tag name="MH" val="20170620093454"/>
  <p:tag name="MH_LIBRARY" val="GRAPHIC"/>
  <p:tag name="MH_TYPE" val="Other"/>
  <p:tag name="MH_ORDER" val="10"/>
</p:tagLst>
</file>

<file path=ppt/tags/tag24.xml><?xml version="1.0" encoding="utf-8"?>
<p:tagLst xmlns:p="http://schemas.openxmlformats.org/presentationml/2006/main">
  <p:tag name="MH" val="20170620093454"/>
  <p:tag name="MH_LIBRARY" val="GRAPHIC"/>
  <p:tag name="MH_TYPE" val="Other"/>
  <p:tag name="MH_ORDER" val="11"/>
</p:tagLst>
</file>

<file path=ppt/tags/tag25.xml><?xml version="1.0" encoding="utf-8"?>
<p:tagLst xmlns:p="http://schemas.openxmlformats.org/presentationml/2006/main">
  <p:tag name="MH" val="20170620093454"/>
  <p:tag name="MH_LIBRARY" val="GRAPHIC"/>
  <p:tag name="MH_TYPE" val="SubTitle"/>
  <p:tag name="MH_ORDER" val="3"/>
</p:tagLst>
</file>

<file path=ppt/tags/tag26.xml><?xml version="1.0" encoding="utf-8"?>
<p:tagLst xmlns:p="http://schemas.openxmlformats.org/presentationml/2006/main">
  <p:tag name="MH" val="20170620093454"/>
  <p:tag name="MH_LIBRARY" val="GRAPHIC"/>
  <p:tag name="MH_TYPE" val="Other"/>
  <p:tag name="MH_ORDER" val="12"/>
</p:tagLst>
</file>

<file path=ppt/tags/tag27.xml><?xml version="1.0" encoding="utf-8"?>
<p:tagLst xmlns:p="http://schemas.openxmlformats.org/presentationml/2006/main">
  <p:tag name="MH" val="20170620093454"/>
  <p:tag name="MH_LIBRARY" val="GRAPHIC"/>
  <p:tag name="MH_TYPE" val="Other"/>
  <p:tag name="MH_ORDER" val="13"/>
</p:tagLst>
</file>

<file path=ppt/tags/tag28.xml><?xml version="1.0" encoding="utf-8"?>
<p:tagLst xmlns:p="http://schemas.openxmlformats.org/presentationml/2006/main">
  <p:tag name="MH_TYPE" val="#NeiR#"/>
  <p:tag name="MH_NUMBER" val="4"/>
  <p:tag name="MH_CATEGORY" val="#BingLLB#"/>
  <p:tag name="MH_LAYOUT" val="TitleSubTitle"/>
  <p:tag name="MH" val="20170620093454"/>
  <p:tag name="MH_LIBRARY" val="GRAPHIC"/>
</p:tagLst>
</file>

<file path=ppt/tags/tag29.xml><?xml version="1.0" encoding="utf-8"?>
<p:tagLst xmlns:p="http://schemas.openxmlformats.org/presentationml/2006/main">
  <p:tag name="MH" val="20170620093507"/>
  <p:tag name="MH_LIBRARY" val="GRAPHIC"/>
  <p:tag name="MH_TYPE" val="Other"/>
  <p:tag name="MH_ORDER" val="1"/>
</p:tagLst>
</file>

<file path=ppt/tags/tag3.xml><?xml version="1.0" encoding="utf-8"?>
<p:tagLst xmlns:p="http://schemas.openxmlformats.org/presentationml/2006/main">
  <p:tag name="MH" val="20170620093440"/>
  <p:tag name="MH_LIBRARY" val="GRAPHIC"/>
  <p:tag name="MH_TYPE" val="SubTitle"/>
  <p:tag name="MH_ORDER" val="1"/>
</p:tagLst>
</file>

<file path=ppt/tags/tag30.xml><?xml version="1.0" encoding="utf-8"?>
<p:tagLst xmlns:p="http://schemas.openxmlformats.org/presentationml/2006/main">
  <p:tag name="MH" val="20170620093507"/>
  <p:tag name="MH_LIBRARY" val="GRAPHIC"/>
  <p:tag name="MH_TYPE" val="Other"/>
  <p:tag name="MH_ORDER" val="8"/>
</p:tagLst>
</file>

<file path=ppt/tags/tag31.xml><?xml version="1.0" encoding="utf-8"?>
<p:tagLst xmlns:p="http://schemas.openxmlformats.org/presentationml/2006/main">
  <p:tag name="MH" val="20170620093507"/>
  <p:tag name="MH_LIBRARY" val="GRAPHIC"/>
  <p:tag name="MH_TYPE" val="Other"/>
  <p:tag name="MH_ORDER" val="9"/>
</p:tagLst>
</file>

<file path=ppt/tags/tag32.xml><?xml version="1.0" encoding="utf-8"?>
<p:tagLst xmlns:p="http://schemas.openxmlformats.org/presentationml/2006/main">
  <p:tag name="MH" val="20170620093507"/>
  <p:tag name="MH_LIBRARY" val="GRAPHIC"/>
  <p:tag name="MH_TYPE" val="Text"/>
  <p:tag name="MH_ORDER" val="1"/>
</p:tagLst>
</file>

<file path=ppt/tags/tag33.xml><?xml version="1.0" encoding="utf-8"?>
<p:tagLst xmlns:p="http://schemas.openxmlformats.org/presentationml/2006/main">
  <p:tag name="MH" val="20170620093507"/>
  <p:tag name="MH_LIBRARY" val="GRAPHIC"/>
  <p:tag name="MH_TYPE" val="Other"/>
  <p:tag name="MH_ORDER" val="2"/>
</p:tagLst>
</file>

<file path=ppt/tags/tag34.xml><?xml version="1.0" encoding="utf-8"?>
<p:tagLst xmlns:p="http://schemas.openxmlformats.org/presentationml/2006/main">
  <p:tag name="MH" val="20170620093507"/>
  <p:tag name="MH_LIBRARY" val="GRAPHIC"/>
  <p:tag name="MH_TYPE" val="Other"/>
  <p:tag name="MH_ORDER" val="7"/>
</p:tagLst>
</file>

<file path=ppt/tags/tag35.xml><?xml version="1.0" encoding="utf-8"?>
<p:tagLst xmlns:p="http://schemas.openxmlformats.org/presentationml/2006/main">
  <p:tag name="MH" val="20170620093507"/>
  <p:tag name="MH_LIBRARY" val="GRAPHIC"/>
  <p:tag name="MH_TYPE" val="Other"/>
  <p:tag name="MH_ORDER" val="10"/>
</p:tagLst>
</file>

<file path=ppt/tags/tag36.xml><?xml version="1.0" encoding="utf-8"?>
<p:tagLst xmlns:p="http://schemas.openxmlformats.org/presentationml/2006/main">
  <p:tag name="MH" val="20170620093507"/>
  <p:tag name="MH_LIBRARY" val="GRAPHIC"/>
  <p:tag name="MH_TYPE" val="Text"/>
  <p:tag name="MH_ORDER" val="2"/>
</p:tagLst>
</file>

<file path=ppt/tags/tag37.xml><?xml version="1.0" encoding="utf-8"?>
<p:tagLst xmlns:p="http://schemas.openxmlformats.org/presentationml/2006/main">
  <p:tag name="MH" val="20170620093507"/>
  <p:tag name="MH_LIBRARY" val="GRAPHIC"/>
  <p:tag name="MH_TYPE" val="Other"/>
  <p:tag name="MH_ORDER" val="3"/>
</p:tagLst>
</file>

<file path=ppt/tags/tag38.xml><?xml version="1.0" encoding="utf-8"?>
<p:tagLst xmlns:p="http://schemas.openxmlformats.org/presentationml/2006/main">
  <p:tag name="MH" val="20170620093507"/>
  <p:tag name="MH_LIBRARY" val="GRAPHIC"/>
  <p:tag name="MH_TYPE" val="Other"/>
  <p:tag name="MH_ORDER" val="6"/>
</p:tagLst>
</file>

<file path=ppt/tags/tag39.xml><?xml version="1.0" encoding="utf-8"?>
<p:tagLst xmlns:p="http://schemas.openxmlformats.org/presentationml/2006/main">
  <p:tag name="MH" val="20170620093507"/>
  <p:tag name="MH_LIBRARY" val="GRAPHIC"/>
  <p:tag name="MH_TYPE" val="Other"/>
  <p:tag name="MH_ORDER" val="11"/>
</p:tagLst>
</file>

<file path=ppt/tags/tag4.xml><?xml version="1.0" encoding="utf-8"?>
<p:tagLst xmlns:p="http://schemas.openxmlformats.org/presentationml/2006/main">
  <p:tag name="MH" val="20170620093440"/>
  <p:tag name="MH_LIBRARY" val="GRAPHIC"/>
  <p:tag name="MH_TYPE" val="Other"/>
  <p:tag name="MH_ORDER" val="3"/>
</p:tagLst>
</file>

<file path=ppt/tags/tag40.xml><?xml version="1.0" encoding="utf-8"?>
<p:tagLst xmlns:p="http://schemas.openxmlformats.org/presentationml/2006/main">
  <p:tag name="MH" val="20170620093507"/>
  <p:tag name="MH_LIBRARY" val="GRAPHIC"/>
  <p:tag name="MH_TYPE" val="Text"/>
  <p:tag name="MH_ORDER" val="3"/>
</p:tagLst>
</file>

<file path=ppt/tags/tag41.xml><?xml version="1.0" encoding="utf-8"?>
<p:tagLst xmlns:p="http://schemas.openxmlformats.org/presentationml/2006/main">
  <p:tag name="MH" val="20170620093507"/>
  <p:tag name="MH_LIBRARY" val="GRAPHIC"/>
  <p:tag name="MH_TYPE" val="Other"/>
  <p:tag name="MH_ORDER" val="4"/>
</p:tagLst>
</file>

<file path=ppt/tags/tag42.xml><?xml version="1.0" encoding="utf-8"?>
<p:tagLst xmlns:p="http://schemas.openxmlformats.org/presentationml/2006/main">
  <p:tag name="MH" val="20170620093507"/>
  <p:tag name="MH_LIBRARY" val="GRAPHIC"/>
  <p:tag name="MH_TYPE" val="Other"/>
  <p:tag name="MH_ORDER" val="5"/>
</p:tagLst>
</file>

<file path=ppt/tags/tag43.xml><?xml version="1.0" encoding="utf-8"?>
<p:tagLst xmlns:p="http://schemas.openxmlformats.org/presentationml/2006/main">
  <p:tag name="MH" val="20170620093507"/>
  <p:tag name="MH_LIBRARY" val="GRAPHIC"/>
  <p:tag name="MH_TYPE" val="Other"/>
  <p:tag name="MH_ORDER" val="12"/>
</p:tagLst>
</file>

<file path=ppt/tags/tag44.xml><?xml version="1.0" encoding="utf-8"?>
<p:tagLst xmlns:p="http://schemas.openxmlformats.org/presentationml/2006/main">
  <p:tag name="MH" val="20170620093507"/>
  <p:tag name="MH_LIBRARY" val="GRAPHIC"/>
  <p:tag name="MH_TYPE" val="Text"/>
  <p:tag name="MH_ORDER" val="4"/>
</p:tagLst>
</file>

<file path=ppt/tags/tag45.xml><?xml version="1.0" encoding="utf-8"?>
<p:tagLst xmlns:p="http://schemas.openxmlformats.org/presentationml/2006/main">
  <p:tag name="MH_TYPE" val="#NeiR#"/>
  <p:tag name="MH_NUMBER" val="4"/>
  <p:tag name="MH_CATEGORY" val="#ShuJTB#"/>
  <p:tag name="MH_LAYOUT" val="SubTitleText"/>
  <p:tag name="MH" val="20170620093507"/>
  <p:tag name="MH_LIBRARY" val="GRAPHIC"/>
</p:tagLst>
</file>

<file path=ppt/tags/tag46.xml><?xml version="1.0" encoding="utf-8"?>
<p:tagLst xmlns:p="http://schemas.openxmlformats.org/presentationml/2006/main">
  <p:tag name="MH" val="20170620093558"/>
  <p:tag name="MH_LIBRARY" val="GRAPHIC"/>
  <p:tag name="MH_TYPE" val="Other"/>
  <p:tag name="MH_ORDER" val="1"/>
</p:tagLst>
</file>

<file path=ppt/tags/tag47.xml><?xml version="1.0" encoding="utf-8"?>
<p:tagLst xmlns:p="http://schemas.openxmlformats.org/presentationml/2006/main">
  <p:tag name="MH" val="20170620093558"/>
  <p:tag name="MH_LIBRARY" val="GRAPHIC"/>
  <p:tag name="MH_TYPE" val="Other"/>
  <p:tag name="MH_ORDER" val="2"/>
</p:tagLst>
</file>

<file path=ppt/tags/tag48.xml><?xml version="1.0" encoding="utf-8"?>
<p:tagLst xmlns:p="http://schemas.openxmlformats.org/presentationml/2006/main">
  <p:tag name="MH" val="20170620093558"/>
  <p:tag name="MH_LIBRARY" val="GRAPHIC"/>
  <p:tag name="MH_TYPE" val="Other"/>
  <p:tag name="MH_ORDER" val="3"/>
</p:tagLst>
</file>

<file path=ppt/tags/tag49.xml><?xml version="1.0" encoding="utf-8"?>
<p:tagLst xmlns:p="http://schemas.openxmlformats.org/presentationml/2006/main">
  <p:tag name="MH" val="20170620093558"/>
  <p:tag name="MH_LIBRARY" val="GRAPHIC"/>
  <p:tag name="MH_TYPE" val="Other"/>
  <p:tag name="MH_ORDER" val="4"/>
</p:tagLst>
</file>

<file path=ppt/tags/tag5.xml><?xml version="1.0" encoding="utf-8"?>
<p:tagLst xmlns:p="http://schemas.openxmlformats.org/presentationml/2006/main">
  <p:tag name="MH" val="20170620093440"/>
  <p:tag name="MH_LIBRARY" val="GRAPHIC"/>
  <p:tag name="MH_TYPE" val="Other"/>
  <p:tag name="MH_ORDER" val="4"/>
</p:tagLst>
</file>

<file path=ppt/tags/tag50.xml><?xml version="1.0" encoding="utf-8"?>
<p:tagLst xmlns:p="http://schemas.openxmlformats.org/presentationml/2006/main">
  <p:tag name="MH" val="20170620093558"/>
  <p:tag name="MH_LIBRARY" val="GRAPHIC"/>
  <p:tag name="MH_TYPE" val="Other"/>
  <p:tag name="MH_ORDER" val="5"/>
</p:tagLst>
</file>

<file path=ppt/tags/tag51.xml><?xml version="1.0" encoding="utf-8"?>
<p:tagLst xmlns:p="http://schemas.openxmlformats.org/presentationml/2006/main">
  <p:tag name="MH" val="20170620093558"/>
  <p:tag name="MH_LIBRARY" val="GRAPHIC"/>
  <p:tag name="MH_TYPE" val="SubTitle"/>
  <p:tag name="MH_ORDER" val="1"/>
</p:tagLst>
</file>

<file path=ppt/tags/tag52.xml><?xml version="1.0" encoding="utf-8"?>
<p:tagLst xmlns:p="http://schemas.openxmlformats.org/presentationml/2006/main">
  <p:tag name="MH" val="20170620093558"/>
  <p:tag name="MH_LIBRARY" val="GRAPHIC"/>
  <p:tag name="MH_TYPE" val="SubTitle"/>
  <p:tag name="MH_ORDER" val="2"/>
</p:tagLst>
</file>

<file path=ppt/tags/tag53.xml><?xml version="1.0" encoding="utf-8"?>
<p:tagLst xmlns:p="http://schemas.openxmlformats.org/presentationml/2006/main">
  <p:tag name="MH" val="20170620093558"/>
  <p:tag name="MH_LIBRARY" val="GRAPHIC"/>
  <p:tag name="MH_TYPE" val="SubTitle"/>
  <p:tag name="MH_ORDER" val="3"/>
</p:tagLst>
</file>

<file path=ppt/tags/tag54.xml><?xml version="1.0" encoding="utf-8"?>
<p:tagLst xmlns:p="http://schemas.openxmlformats.org/presentationml/2006/main">
  <p:tag name="MH" val="20170620093558"/>
  <p:tag name="MH_LIBRARY" val="GRAPHIC"/>
  <p:tag name="MH_TYPE" val="SubTitle"/>
  <p:tag name="MH_ORDER" val="4"/>
</p:tagLst>
</file>

<file path=ppt/tags/tag55.xml><?xml version="1.0" encoding="utf-8"?>
<p:tagLst xmlns:p="http://schemas.openxmlformats.org/presentationml/2006/main">
  <p:tag name="MH" val="20170620093558"/>
  <p:tag name="MH_LIBRARY" val="GRAPHIC"/>
  <p:tag name="MH_TYPE" val="SubTitle"/>
  <p:tag name="MH_ORDER" val="5"/>
</p:tagLst>
</file>

<file path=ppt/tags/tag56.xml><?xml version="1.0" encoding="utf-8"?>
<p:tagLst xmlns:p="http://schemas.openxmlformats.org/presentationml/2006/main">
  <p:tag name="MH" val="20170620093558"/>
  <p:tag name="MH_LIBRARY" val="GRAPHIC"/>
  <p:tag name="MH_TYPE" val="Other"/>
  <p:tag name="MH_ORDER" val="6"/>
</p:tagLst>
</file>

<file path=ppt/tags/tag57.xml><?xml version="1.0" encoding="utf-8"?>
<p:tagLst xmlns:p="http://schemas.openxmlformats.org/presentationml/2006/main">
  <p:tag name="MH" val="20170620093558"/>
  <p:tag name="MH_LIBRARY" val="GRAPHIC"/>
  <p:tag name="MH_TYPE" val="Other"/>
  <p:tag name="MH_ORDER" val="7"/>
</p:tagLst>
</file>

<file path=ppt/tags/tag58.xml><?xml version="1.0" encoding="utf-8"?>
<p:tagLst xmlns:p="http://schemas.openxmlformats.org/presentationml/2006/main">
  <p:tag name="MH_TYPE" val="#NeiR#"/>
  <p:tag name="MH_NUMBER" val="5"/>
  <p:tag name="MH_CATEGORY" val="#BingLLB#"/>
  <p:tag name="MH_LAYOUT" val="SubTitleDesc"/>
  <p:tag name="MH" val="20170620093558"/>
  <p:tag name="MH_LIBRARY" val="GRAPHIC"/>
</p:tagLst>
</file>

<file path=ppt/tags/tag59.xml><?xml version="1.0" encoding="utf-8"?>
<p:tagLst xmlns:p="http://schemas.openxmlformats.org/presentationml/2006/main">
  <p:tag name="MH" val="20170620093607"/>
  <p:tag name="MH_LIBRARY" val="GRAPHIC"/>
  <p:tag name="MH_TYPE" val="Other"/>
  <p:tag name="MH_ORDER" val="1"/>
</p:tagLst>
</file>

<file path=ppt/tags/tag6.xml><?xml version="1.0" encoding="utf-8"?>
<p:tagLst xmlns:p="http://schemas.openxmlformats.org/presentationml/2006/main">
  <p:tag name="MH" val="20170620093440"/>
  <p:tag name="MH_LIBRARY" val="GRAPHIC"/>
  <p:tag name="MH_TYPE" val="SubTitle"/>
  <p:tag name="MH_ORDER" val="2"/>
</p:tagLst>
</file>

<file path=ppt/tags/tag60.xml><?xml version="1.0" encoding="utf-8"?>
<p:tagLst xmlns:p="http://schemas.openxmlformats.org/presentationml/2006/main">
  <p:tag name="MH" val="20170620093607"/>
  <p:tag name="MH_LIBRARY" val="GRAPHIC"/>
  <p:tag name="MH_TYPE" val="Other"/>
  <p:tag name="MH_ORDER" val="2"/>
</p:tagLst>
</file>

<file path=ppt/tags/tag61.xml><?xml version="1.0" encoding="utf-8"?>
<p:tagLst xmlns:p="http://schemas.openxmlformats.org/presentationml/2006/main">
  <p:tag name="MH_TYPE" val="#NeiR#"/>
  <p:tag name="MH_NUMBER" val="1"/>
  <p:tag name="MH_CATEGORY" val="#TuWHP#"/>
  <p:tag name="MH_LAYOUT" val="SubTitleText"/>
  <p:tag name="MH" val="20170620093607"/>
  <p:tag name="MH_LIBRARY" val="GRAPHIC"/>
</p:tagLst>
</file>

<file path=ppt/tags/tag62.xml><?xml version="1.0" encoding="utf-8"?>
<p:tagLst xmlns:p="http://schemas.openxmlformats.org/presentationml/2006/main">
  <p:tag name="MH" val="20170620093629"/>
  <p:tag name="MH_LIBRARY" val="GRAPHIC"/>
  <p:tag name="MH_TYPE" val="Other"/>
  <p:tag name="MH_ORDER" val="5"/>
</p:tagLst>
</file>

<file path=ppt/tags/tag63.xml><?xml version="1.0" encoding="utf-8"?>
<p:tagLst xmlns:p="http://schemas.openxmlformats.org/presentationml/2006/main">
  <p:tag name="MH" val="20170620093629"/>
  <p:tag name="MH_LIBRARY" val="GRAPHIC"/>
  <p:tag name="MH_TYPE" val="Other"/>
  <p:tag name="MH_ORDER" val="6"/>
</p:tagLst>
</file>

<file path=ppt/tags/tag64.xml><?xml version="1.0" encoding="utf-8"?>
<p:tagLst xmlns:p="http://schemas.openxmlformats.org/presentationml/2006/main">
  <p:tag name="MH" val="20170620093629"/>
  <p:tag name="MH_LIBRARY" val="GRAPHIC"/>
  <p:tag name="MH_TYPE" val="Other"/>
  <p:tag name="MH_ORDER" val="7"/>
</p:tagLst>
</file>

<file path=ppt/tags/tag65.xml><?xml version="1.0" encoding="utf-8"?>
<p:tagLst xmlns:p="http://schemas.openxmlformats.org/presentationml/2006/main">
  <p:tag name="MH" val="20170620093629"/>
  <p:tag name="MH_LIBRARY" val="GRAPHIC"/>
  <p:tag name="MH_TYPE" val="Other"/>
  <p:tag name="MH_ORDER" val="8"/>
</p:tagLst>
</file>

<file path=ppt/tags/tag66.xml><?xml version="1.0" encoding="utf-8"?>
<p:tagLst xmlns:p="http://schemas.openxmlformats.org/presentationml/2006/main">
  <p:tag name="MH" val="20170620093629"/>
  <p:tag name="MH_LIBRARY" val="GRAPHIC"/>
  <p:tag name="MH_TYPE" val="Text"/>
  <p:tag name="MH_ORDER" val="1"/>
</p:tagLst>
</file>

<file path=ppt/tags/tag67.xml><?xml version="1.0" encoding="utf-8"?>
<p:tagLst xmlns:p="http://schemas.openxmlformats.org/presentationml/2006/main">
  <p:tag name="MH" val="20170620093629"/>
  <p:tag name="MH_LIBRARY" val="GRAPHIC"/>
  <p:tag name="MH_TYPE" val="Other"/>
  <p:tag name="MH_ORDER" val="1"/>
</p:tagLst>
</file>

<file path=ppt/tags/tag68.xml><?xml version="1.0" encoding="utf-8"?>
<p:tagLst xmlns:p="http://schemas.openxmlformats.org/presentationml/2006/main">
  <p:tag name="MH" val="20170620093629"/>
  <p:tag name="MH_LIBRARY" val="GRAPHIC"/>
  <p:tag name="MH_TYPE" val="Text"/>
  <p:tag name="MH_ORDER" val="2"/>
</p:tagLst>
</file>

<file path=ppt/tags/tag69.xml><?xml version="1.0" encoding="utf-8"?>
<p:tagLst xmlns:p="http://schemas.openxmlformats.org/presentationml/2006/main">
  <p:tag name="MH" val="20170620093629"/>
  <p:tag name="MH_LIBRARY" val="GRAPHIC"/>
  <p:tag name="MH_TYPE" val="Other"/>
  <p:tag name="MH_ORDER" val="2"/>
</p:tagLst>
</file>

<file path=ppt/tags/tag7.xml><?xml version="1.0" encoding="utf-8"?>
<p:tagLst xmlns:p="http://schemas.openxmlformats.org/presentationml/2006/main">
  <p:tag name="MH" val="20170620093440"/>
  <p:tag name="MH_LIBRARY" val="GRAPHIC"/>
  <p:tag name="MH_TYPE" val="Other"/>
  <p:tag name="MH_ORDER" val="5"/>
</p:tagLst>
</file>

<file path=ppt/tags/tag70.xml><?xml version="1.0" encoding="utf-8"?>
<p:tagLst xmlns:p="http://schemas.openxmlformats.org/presentationml/2006/main">
  <p:tag name="MH" val="20170620093629"/>
  <p:tag name="MH_LIBRARY" val="GRAPHIC"/>
  <p:tag name="MH_TYPE" val="Text"/>
  <p:tag name="MH_ORDER" val="3"/>
</p:tagLst>
</file>

<file path=ppt/tags/tag71.xml><?xml version="1.0" encoding="utf-8"?>
<p:tagLst xmlns:p="http://schemas.openxmlformats.org/presentationml/2006/main">
  <p:tag name="MH" val="20170620093629"/>
  <p:tag name="MH_LIBRARY" val="GRAPHIC"/>
  <p:tag name="MH_TYPE" val="Other"/>
  <p:tag name="MH_ORDER" val="3"/>
</p:tagLst>
</file>

<file path=ppt/tags/tag72.xml><?xml version="1.0" encoding="utf-8"?>
<p:tagLst xmlns:p="http://schemas.openxmlformats.org/presentationml/2006/main">
  <p:tag name="MH" val="20170620093629"/>
  <p:tag name="MH_LIBRARY" val="GRAPHIC"/>
  <p:tag name="MH_TYPE" val="Text"/>
  <p:tag name="MH_ORDER" val="4"/>
</p:tagLst>
</file>

<file path=ppt/tags/tag73.xml><?xml version="1.0" encoding="utf-8"?>
<p:tagLst xmlns:p="http://schemas.openxmlformats.org/presentationml/2006/main">
  <p:tag name="MH" val="20170620093629"/>
  <p:tag name="MH_LIBRARY" val="GRAPHIC"/>
  <p:tag name="MH_TYPE" val="Other"/>
  <p:tag name="MH_ORDER" val="4"/>
</p:tagLst>
</file>

<file path=ppt/tags/tag74.xml><?xml version="1.0" encoding="utf-8"?>
<p:tagLst xmlns:p="http://schemas.openxmlformats.org/presentationml/2006/main">
  <p:tag name="MH_TYPE" val="#NeiR#"/>
  <p:tag name="MH_NUMBER" val="4"/>
  <p:tag name="MH_CATEGORY" val="#BingLLB#"/>
  <p:tag name="MH_LAYOUT" val="SubTitleText"/>
  <p:tag name="MH" val="20170620093629"/>
  <p:tag name="MH_LIBRARY" val="GRAPHIC"/>
</p:tagLst>
</file>

<file path=ppt/tags/tag75.xml><?xml version="1.0" encoding="utf-8"?>
<p:tagLst xmlns:p="http://schemas.openxmlformats.org/presentationml/2006/main">
  <p:tag name="MH" val="20170620093641"/>
  <p:tag name="MH_LIBRARY" val="GRAPHIC"/>
  <p:tag name="MH_TYPE" val="Other"/>
  <p:tag name="MH_ORDER" val="1"/>
</p:tagLst>
</file>

<file path=ppt/tags/tag76.xml><?xml version="1.0" encoding="utf-8"?>
<p:tagLst xmlns:p="http://schemas.openxmlformats.org/presentationml/2006/main">
  <p:tag name="MH" val="20170620093641"/>
  <p:tag name="MH_LIBRARY" val="GRAPHIC"/>
  <p:tag name="MH_TYPE" val="Other"/>
  <p:tag name="MH_ORDER" val="2"/>
</p:tagLst>
</file>

<file path=ppt/tags/tag77.xml><?xml version="1.0" encoding="utf-8"?>
<p:tagLst xmlns:p="http://schemas.openxmlformats.org/presentationml/2006/main">
  <p:tag name="MH" val="20170620093641"/>
  <p:tag name="MH_LIBRARY" val="GRAPHIC"/>
  <p:tag name="MH_TYPE" val="Other"/>
  <p:tag name="MH_ORDER" val="3"/>
</p:tagLst>
</file>

<file path=ppt/tags/tag78.xml><?xml version="1.0" encoding="utf-8"?>
<p:tagLst xmlns:p="http://schemas.openxmlformats.org/presentationml/2006/main">
  <p:tag name="MH" val="20170620093641"/>
  <p:tag name="MH_LIBRARY" val="GRAPHIC"/>
  <p:tag name="MH_TYPE" val="Other"/>
  <p:tag name="MH_ORDER" val="4"/>
</p:tagLst>
</file>

<file path=ppt/tags/tag79.xml><?xml version="1.0" encoding="utf-8"?>
<p:tagLst xmlns:p="http://schemas.openxmlformats.org/presentationml/2006/main">
  <p:tag name="MH" val="20170620093641"/>
  <p:tag name="MH_LIBRARY" val="GRAPHIC"/>
  <p:tag name="MH_TYPE" val="Other"/>
  <p:tag name="MH_ORDER" val="5"/>
</p:tagLst>
</file>

<file path=ppt/tags/tag8.xml><?xml version="1.0" encoding="utf-8"?>
<p:tagLst xmlns:p="http://schemas.openxmlformats.org/presentationml/2006/main">
  <p:tag name="MH" val="20170620093440"/>
  <p:tag name="MH_LIBRARY" val="GRAPHIC"/>
  <p:tag name="MH_TYPE" val="Other"/>
  <p:tag name="MH_ORDER" val="6"/>
</p:tagLst>
</file>

<file path=ppt/tags/tag80.xml><?xml version="1.0" encoding="utf-8"?>
<p:tagLst xmlns:p="http://schemas.openxmlformats.org/presentationml/2006/main">
  <p:tag name="MH" val="20170620093641"/>
  <p:tag name="MH_LIBRARY" val="GRAPHIC"/>
  <p:tag name="MH_TYPE" val="Other"/>
  <p:tag name="MH_ORDER" val="6"/>
</p:tagLst>
</file>

<file path=ppt/tags/tag81.xml><?xml version="1.0" encoding="utf-8"?>
<p:tagLst xmlns:p="http://schemas.openxmlformats.org/presentationml/2006/main">
  <p:tag name="MH" val="20170620093641"/>
  <p:tag name="MH_LIBRARY" val="GRAPHIC"/>
  <p:tag name="MH_TYPE" val="Other"/>
  <p:tag name="MH_ORDER" val="7"/>
</p:tagLst>
</file>

<file path=ppt/tags/tag82.xml><?xml version="1.0" encoding="utf-8"?>
<p:tagLst xmlns:p="http://schemas.openxmlformats.org/presentationml/2006/main">
  <p:tag name="MH" val="20170620093641"/>
  <p:tag name="MH_LIBRARY" val="GRAPHIC"/>
  <p:tag name="MH_TYPE" val="Other"/>
  <p:tag name="MH_ORDER" val="8"/>
</p:tagLst>
</file>

<file path=ppt/tags/tag83.xml><?xml version="1.0" encoding="utf-8"?>
<p:tagLst xmlns:p="http://schemas.openxmlformats.org/presentationml/2006/main">
  <p:tag name="MH" val="20170620093641"/>
  <p:tag name="MH_LIBRARY" val="GRAPHIC"/>
  <p:tag name="MH_TYPE" val="Other"/>
  <p:tag name="MH_ORDER" val="9"/>
</p:tagLst>
</file>

<file path=ppt/tags/tag84.xml><?xml version="1.0" encoding="utf-8"?>
<p:tagLst xmlns:p="http://schemas.openxmlformats.org/presentationml/2006/main">
  <p:tag name="MH" val="20170620093641"/>
  <p:tag name="MH_LIBRARY" val="GRAPHIC"/>
  <p:tag name="MH_TYPE" val="Other"/>
  <p:tag name="MH_ORDER" val="10"/>
</p:tagLst>
</file>

<file path=ppt/tags/tag85.xml><?xml version="1.0" encoding="utf-8"?>
<p:tagLst xmlns:p="http://schemas.openxmlformats.org/presentationml/2006/main">
  <p:tag name="MH" val="20170620093641"/>
  <p:tag name="MH_LIBRARY" val="GRAPHIC"/>
  <p:tag name="MH_TYPE" val="Other"/>
  <p:tag name="MH_ORDER" val="11"/>
</p:tagLst>
</file>

<file path=ppt/tags/tag86.xml><?xml version="1.0" encoding="utf-8"?>
<p:tagLst xmlns:p="http://schemas.openxmlformats.org/presentationml/2006/main">
  <p:tag name="MH" val="20170620093641"/>
  <p:tag name="MH_LIBRARY" val="GRAPHIC"/>
  <p:tag name="MH_TYPE" val="Other"/>
  <p:tag name="MH_ORDER" val="12"/>
</p:tagLst>
</file>

<file path=ppt/tags/tag87.xml><?xml version="1.0" encoding="utf-8"?>
<p:tagLst xmlns:p="http://schemas.openxmlformats.org/presentationml/2006/main">
  <p:tag name="MH" val="20170620093641"/>
  <p:tag name="MH_LIBRARY" val="GRAPHIC"/>
  <p:tag name="MH_TYPE" val="Other"/>
  <p:tag name="MH_ORDER" val="13"/>
</p:tagLst>
</file>

<file path=ppt/tags/tag88.xml><?xml version="1.0" encoding="utf-8"?>
<p:tagLst xmlns:p="http://schemas.openxmlformats.org/presentationml/2006/main">
  <p:tag name="MH" val="20170620093641"/>
  <p:tag name="MH_LIBRARY" val="GRAPHIC"/>
  <p:tag name="MH_TYPE" val="Other"/>
  <p:tag name="MH_ORDER" val="14"/>
</p:tagLst>
</file>

<file path=ppt/tags/tag89.xml><?xml version="1.0" encoding="utf-8"?>
<p:tagLst xmlns:p="http://schemas.openxmlformats.org/presentationml/2006/main">
  <p:tag name="MH" val="20170620093641"/>
  <p:tag name="MH_LIBRARY" val="GRAPHIC"/>
  <p:tag name="MH_TYPE" val="Other"/>
  <p:tag name="MH_ORDER" val="15"/>
</p:tagLst>
</file>

<file path=ppt/tags/tag9.xml><?xml version="1.0" encoding="utf-8"?>
<p:tagLst xmlns:p="http://schemas.openxmlformats.org/presentationml/2006/main">
  <p:tag name="MH" val="20170620093440"/>
  <p:tag name="MH_LIBRARY" val="GRAPHIC"/>
  <p:tag name="MH_TYPE" val="SubTitle"/>
  <p:tag name="MH_ORDER" val="3"/>
</p:tagLst>
</file>

<file path=ppt/tags/tag90.xml><?xml version="1.0" encoding="utf-8"?>
<p:tagLst xmlns:p="http://schemas.openxmlformats.org/presentationml/2006/main">
  <p:tag name="MH" val="20170620093641"/>
  <p:tag name="MH_LIBRARY" val="GRAPHIC"/>
  <p:tag name="MH_TYPE" val="Other"/>
  <p:tag name="MH_ORDER" val="16"/>
</p:tagLst>
</file>

<file path=ppt/tags/tag91.xml><?xml version="1.0" encoding="utf-8"?>
<p:tagLst xmlns:p="http://schemas.openxmlformats.org/presentationml/2006/main">
  <p:tag name="MH" val="20170620093641"/>
  <p:tag name="MH_LIBRARY" val="GRAPHIC"/>
  <p:tag name="MH_TYPE" val="Other"/>
  <p:tag name="MH_ORDER" val="17"/>
</p:tagLst>
</file>

<file path=ppt/tags/tag92.xml><?xml version="1.0" encoding="utf-8"?>
<p:tagLst xmlns:p="http://schemas.openxmlformats.org/presentationml/2006/main">
  <p:tag name="MH" val="20170620093641"/>
  <p:tag name="MH_LIBRARY" val="GRAPHIC"/>
  <p:tag name="MH_TYPE" val="Other"/>
  <p:tag name="MH_ORDER" val="18"/>
</p:tagLst>
</file>

<file path=ppt/tags/tag93.xml><?xml version="1.0" encoding="utf-8"?>
<p:tagLst xmlns:p="http://schemas.openxmlformats.org/presentationml/2006/main">
  <p:tag name="MH" val="20170620093641"/>
  <p:tag name="MH_LIBRARY" val="GRAPHIC"/>
  <p:tag name="MH_TYPE" val="Other"/>
  <p:tag name="MH_ORDER" val="19"/>
</p:tagLst>
</file>

<file path=ppt/tags/tag94.xml><?xml version="1.0" encoding="utf-8"?>
<p:tagLst xmlns:p="http://schemas.openxmlformats.org/presentationml/2006/main">
  <p:tag name="MH" val="20170620093641"/>
  <p:tag name="MH_LIBRARY" val="GRAPHIC"/>
  <p:tag name="MH_TYPE" val="Other"/>
  <p:tag name="MH_ORDER" val="20"/>
</p:tagLst>
</file>

<file path=ppt/tags/tag95.xml><?xml version="1.0" encoding="utf-8"?>
<p:tagLst xmlns:p="http://schemas.openxmlformats.org/presentationml/2006/main">
  <p:tag name="MH_TYPE" val="#NeiR#"/>
  <p:tag name="MH_NUMBER" val="4"/>
  <p:tag name="MH_CATEGORY" val="#BingLLB#"/>
  <p:tag name="MH_LAYOUT" val="SubTitle"/>
  <p:tag name="MH" val="20170620093641"/>
  <p:tag name="MH_LIBRARY" val="GRAPHIC"/>
</p:tagLst>
</file>

<file path=ppt/tags/tag96.xml><?xml version="1.0" encoding="utf-8"?>
<p:tagLst xmlns:p="http://schemas.openxmlformats.org/presentationml/2006/main">
  <p:tag name="MH" val="20170620093647"/>
  <p:tag name="MH_LIBRARY" val="GRAPHIC"/>
  <p:tag name="MH_TYPE" val="Other"/>
  <p:tag name="MH_ORDER" val="1"/>
</p:tagLst>
</file>

<file path=ppt/tags/tag97.xml><?xml version="1.0" encoding="utf-8"?>
<p:tagLst xmlns:p="http://schemas.openxmlformats.org/presentationml/2006/main">
  <p:tag name="MH" val="20170620093647"/>
  <p:tag name="MH_LIBRARY" val="GRAPHIC"/>
  <p:tag name="MH_TYPE" val="Other"/>
  <p:tag name="MH_ORDER" val="2"/>
</p:tagLst>
</file>

<file path=ppt/tags/tag98.xml><?xml version="1.0" encoding="utf-8"?>
<p:tagLst xmlns:p="http://schemas.openxmlformats.org/presentationml/2006/main">
  <p:tag name="MH" val="20170620093647"/>
  <p:tag name="MH_LIBRARY" val="GRAPHIC"/>
  <p:tag name="MH_TYPE" val="Other"/>
  <p:tag name="MH_ORDER" val="3"/>
</p:tagLst>
</file>

<file path=ppt/tags/tag99.xml><?xml version="1.0" encoding="utf-8"?>
<p:tagLst xmlns:p="http://schemas.openxmlformats.org/presentationml/2006/main">
  <p:tag name="MH" val="20170620093647"/>
  <p:tag name="MH_LIBRARY" val="GRAPHIC"/>
  <p:tag name="MH_TYPE" val="Other"/>
  <p:tag name="MH_ORDER" val="4"/>
</p:tagLst>
</file>

<file path=ppt/theme/theme1.xml><?xml version="1.0" encoding="utf-8"?>
<a:theme xmlns:a="http://schemas.openxmlformats.org/drawingml/2006/main" name="Office 主题​​">
  <a:themeElements>
    <a:clrScheme name="自定义 34">
      <a:dk1>
        <a:sysClr val="windowText" lastClr="000000"/>
      </a:dk1>
      <a:lt1>
        <a:sysClr val="window" lastClr="FFFFFF"/>
      </a:lt1>
      <a:dk2>
        <a:srgbClr val="44546A"/>
      </a:dk2>
      <a:lt2>
        <a:srgbClr val="E7E6E6"/>
      </a:lt2>
      <a:accent1>
        <a:srgbClr val="FC6495"/>
      </a:accent1>
      <a:accent2>
        <a:srgbClr val="FEBD01"/>
      </a:accent2>
      <a:accent3>
        <a:srgbClr val="8FCD4C"/>
      </a:accent3>
      <a:accent4>
        <a:srgbClr val="4BA9C3"/>
      </a:accent4>
      <a:accent5>
        <a:srgbClr val="FC6495"/>
      </a:accent5>
      <a:accent6>
        <a:srgbClr val="FEBD01"/>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3184</Words>
  <Application>WPS 演示</Application>
  <PresentationFormat>宽屏</PresentationFormat>
  <Paragraphs>351</Paragraphs>
  <Slides>25</Slides>
  <Notes>25</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汉仪趣黑W</vt:lpstr>
      <vt:lpstr>黑体</vt:lpstr>
      <vt:lpstr>幼圆</vt:lpstr>
      <vt:lpstr>微软雅黑</vt:lpstr>
      <vt:lpstr>Verdana</vt:lpstr>
      <vt:lpstr>Arial Unicode MS</vt:lpstr>
      <vt:lpstr>等线</vt:lpstr>
      <vt:lpstr>Calibri</vt:lpstr>
      <vt:lpstr>Microsoft JhengHei</vt:lpstr>
      <vt:lpstr>PMingLiU</vt:lpstr>
      <vt:lpstr>Agency FB</vt:lpstr>
      <vt:lpstr>Trebuchet MS</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教学培训</dc:subject>
  <dc:creator>小Q</dc:creator>
  <dcterms:created xsi:type="dcterms:W3CDTF">2017-06-20T00:57:00Z</dcterms:created>
  <dcterms:modified xsi:type="dcterms:W3CDTF">2021-07-09T07:16:53Z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ACAD8B088390464488D4CD147E50DC99</vt:lpwstr>
  </property>
  <property fmtid="{D5CDD505-2E9C-101B-9397-08002B2CF9AE}" pid="3" name="KSOProductBuildVer">
    <vt:lpwstr>2052-11.1.0.10495</vt:lpwstr>
  </property>
</Properties>
</file>