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14" r:id="rId2"/>
    <p:sldId id="415" r:id="rId3"/>
    <p:sldId id="383" r:id="rId4"/>
    <p:sldId id="411" r:id="rId5"/>
    <p:sldId id="390" r:id="rId6"/>
    <p:sldId id="399" r:id="rId7"/>
    <p:sldId id="409" r:id="rId8"/>
    <p:sldId id="410" r:id="rId9"/>
    <p:sldId id="385" r:id="rId10"/>
    <p:sldId id="400" r:id="rId11"/>
    <p:sldId id="406" r:id="rId12"/>
    <p:sldId id="396" r:id="rId13"/>
    <p:sldId id="404" r:id="rId14"/>
    <p:sldId id="386" r:id="rId15"/>
    <p:sldId id="389" r:id="rId16"/>
    <p:sldId id="391" r:id="rId17"/>
    <p:sldId id="412" r:id="rId18"/>
    <p:sldId id="397" r:id="rId19"/>
    <p:sldId id="387" r:id="rId20"/>
    <p:sldId id="394" r:id="rId21"/>
    <p:sldId id="405" r:id="rId22"/>
    <p:sldId id="402" r:id="rId23"/>
    <p:sldId id="413" r:id="rId24"/>
    <p:sldId id="416"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p15:clr>
            <a:srgbClr val="A4A3A4"/>
          </p15:clr>
        </p15:guide>
        <p15:guide id="2" pos="3001">
          <p15:clr>
            <a:srgbClr val="A4A3A4"/>
          </p15:clr>
        </p15:guide>
        <p15:guide id="3" pos="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1D"/>
    <a:srgbClr val="FCFCFC"/>
    <a:srgbClr val="D7852D"/>
    <a:srgbClr val="FBE798"/>
    <a:srgbClr val="FDFCCC"/>
    <a:srgbClr val="C8101A"/>
    <a:srgbClr val="000019"/>
    <a:srgbClr val="E03630"/>
    <a:srgbClr val="C1171E"/>
    <a:srgbClr val="DF3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0" autoAdjust="0"/>
    <p:restoredTop sz="93201" autoAdjust="0"/>
  </p:normalViewPr>
  <p:slideViewPr>
    <p:cSldViewPr snapToGrid="0">
      <p:cViewPr>
        <p:scale>
          <a:sx n="50" d="100"/>
          <a:sy n="50" d="100"/>
        </p:scale>
        <p:origin x="-396" y="-1758"/>
      </p:cViewPr>
      <p:guideLst>
        <p:guide orient="horz" pos="468"/>
        <p:guide pos="3001"/>
        <p:guide pos="560"/>
      </p:guideLst>
    </p:cSldViewPr>
  </p:slideViewPr>
  <p:outlineViewPr>
    <p:cViewPr>
      <p:scale>
        <a:sx n="33" d="100"/>
        <a:sy n="33" d="100"/>
      </p:scale>
      <p:origin x="0" y="-768"/>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3D-474D-874C-6C71E9CA88D0}"/>
              </c:ext>
            </c:extLst>
          </c:dPt>
          <c:dPt>
            <c:idx val="1"/>
            <c:bubble3D val="0"/>
            <c:spPr>
              <a:solidFill>
                <a:srgbClr val="DDDDDD"/>
              </a:solidFill>
              <a:ln w="19050">
                <a:solidFill>
                  <a:schemeClr val="lt1"/>
                </a:solidFill>
              </a:ln>
              <a:effectLst/>
            </c:spPr>
            <c:extLst>
              <c:ext xmlns:c16="http://schemas.microsoft.com/office/drawing/2014/chart" uri="{C3380CC4-5D6E-409C-BE32-E72D297353CC}">
                <c16:uniqueId val="{00000003-F63D-474D-874C-6C71E9CA88D0}"/>
              </c:ext>
            </c:extLst>
          </c:dPt>
          <c:dLbls>
            <c:dLbl>
              <c:idx val="0"/>
              <c:layout>
                <c:manualLayout>
                  <c:x val="-0.19188617561128801"/>
                  <c:y val="0.17712581976866701"/>
                </c:manualLayout>
              </c:layout>
              <c:showLegendKey val="0"/>
              <c:showVal val="1"/>
              <c:showCatName val="0"/>
              <c:showSerName val="0"/>
              <c:showPercent val="0"/>
              <c:showBubbleSize val="0"/>
              <c:extLst>
                <c:ext xmlns:c15="http://schemas.microsoft.com/office/drawing/2012/chart" uri="{CE6537A1-D6FC-4f65-9D91-7224C49458BB}">
                  <c15:layout>
                    <c:manualLayout>
                      <c:w val="0.36381328283517"/>
                      <c:h val="0.42173185041468803"/>
                    </c:manualLayout>
                  </c15:layout>
                </c:ext>
                <c:ext xmlns:c16="http://schemas.microsoft.com/office/drawing/2014/chart" uri="{C3380CC4-5D6E-409C-BE32-E72D297353CC}">
                  <c16:uniqueId val="{00000001-F63D-474D-874C-6C71E9CA88D0}"/>
                </c:ext>
              </c:extLst>
            </c:dLbl>
            <c:dLbl>
              <c:idx val="1"/>
              <c:delete val="1"/>
              <c:extLst>
                <c:ext xmlns:c15="http://schemas.microsoft.com/office/drawing/2012/chart" uri="{CE6537A1-D6FC-4f65-9D91-7224C49458BB}"/>
                <c:ext xmlns:c16="http://schemas.microsoft.com/office/drawing/2014/chart" uri="{C3380CC4-5D6E-409C-BE32-E72D297353CC}">
                  <c16:uniqueId val="{00000003-F63D-474D-874C-6C71E9CA88D0}"/>
                </c:ext>
              </c:extLst>
            </c:dLbl>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chemeClr val="accent1"/>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0%</c:formatCode>
                <c:ptCount val="2"/>
                <c:pt idx="0">
                  <c:v>0.32</c:v>
                </c:pt>
                <c:pt idx="1">
                  <c:v>0.67</c:v>
                </c:pt>
              </c:numCache>
            </c:numRef>
          </c:val>
          <c:extLst>
            <c:ext xmlns:c16="http://schemas.microsoft.com/office/drawing/2014/chart" uri="{C3380CC4-5D6E-409C-BE32-E72D297353CC}">
              <c16:uniqueId val="{00000004-F63D-474D-874C-6C71E9CA88D0}"/>
            </c:ext>
          </c:extLst>
        </c:ser>
        <c:dLbls>
          <c:showLegendKey val="0"/>
          <c:showVal val="1"/>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c:spPr>
  <c:txPr>
    <a:bodyPr/>
    <a:lstStyle/>
    <a:p>
      <a:pPr>
        <a:defRPr lang="zh-CN" sz="3600">
          <a:solidFill>
            <a:schemeClr val="accent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76C-4D42-999B-F81452005455}"/>
              </c:ext>
            </c:extLst>
          </c:dPt>
          <c:dPt>
            <c:idx val="1"/>
            <c:bubble3D val="0"/>
            <c:spPr>
              <a:solidFill>
                <a:srgbClr val="DDDDDD"/>
              </a:solidFill>
              <a:ln w="19050">
                <a:solidFill>
                  <a:schemeClr val="lt1"/>
                </a:solidFill>
              </a:ln>
              <a:effectLst/>
            </c:spPr>
            <c:extLst>
              <c:ext xmlns:c16="http://schemas.microsoft.com/office/drawing/2014/chart" uri="{C3380CC4-5D6E-409C-BE32-E72D297353CC}">
                <c16:uniqueId val="{00000003-D76C-4D42-999B-F81452005455}"/>
              </c:ext>
            </c:extLst>
          </c:dPt>
          <c:dLbls>
            <c:dLbl>
              <c:idx val="0"/>
              <c:layout>
                <c:manualLayout>
                  <c:x val="-0.20681982069643101"/>
                  <c:y val="-0.125162105660481"/>
                </c:manualLayout>
              </c:layout>
              <c:showLegendKey val="0"/>
              <c:showVal val="1"/>
              <c:showCatName val="0"/>
              <c:showSerName val="0"/>
              <c:showPercent val="0"/>
              <c:showBubbleSize val="0"/>
              <c:extLst>
                <c:ext xmlns:c15="http://schemas.microsoft.com/office/drawing/2012/chart" uri="{CE6537A1-D6FC-4f65-9D91-7224C49458BB}">
                  <c15:layout>
                    <c:manualLayout>
                      <c:w val="0.36381328283517"/>
                      <c:h val="0.42173185041468803"/>
                    </c:manualLayout>
                  </c15:layout>
                </c:ext>
                <c:ext xmlns:c16="http://schemas.microsoft.com/office/drawing/2014/chart" uri="{C3380CC4-5D6E-409C-BE32-E72D297353CC}">
                  <c16:uniqueId val="{00000001-D76C-4D42-999B-F81452005455}"/>
                </c:ext>
              </c:extLst>
            </c:dLbl>
            <c:dLbl>
              <c:idx val="1"/>
              <c:delete val="1"/>
              <c:extLst>
                <c:ext xmlns:c15="http://schemas.microsoft.com/office/drawing/2012/chart" uri="{CE6537A1-D6FC-4f65-9D91-7224C49458BB}"/>
                <c:ext xmlns:c16="http://schemas.microsoft.com/office/drawing/2014/chart" uri="{C3380CC4-5D6E-409C-BE32-E72D297353CC}">
                  <c16:uniqueId val="{00000003-D76C-4D42-999B-F81452005455}"/>
                </c:ext>
              </c:extLst>
            </c:dLbl>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chemeClr val="accent2"/>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D76C-4D42-999B-F81452005455}"/>
            </c:ext>
          </c:extLst>
        </c:ser>
        <c:dLbls>
          <c:showLegendKey val="0"/>
          <c:showVal val="1"/>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c:spPr>
  <c:txPr>
    <a:bodyPr/>
    <a:lstStyle/>
    <a:p>
      <a:pPr>
        <a:defRPr lang="zh-CN" sz="3600">
          <a:solidFill>
            <a:schemeClr val="accent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60CC-4733-9F27-F2B12012FC59}"/>
              </c:ext>
            </c:extLst>
          </c:dPt>
          <c:dPt>
            <c:idx val="1"/>
            <c:bubble3D val="0"/>
            <c:spPr>
              <a:solidFill>
                <a:srgbClr val="DDDDDD"/>
              </a:solidFill>
              <a:ln w="19050">
                <a:solidFill>
                  <a:schemeClr val="lt1"/>
                </a:solidFill>
              </a:ln>
              <a:effectLst/>
            </c:spPr>
            <c:extLst>
              <c:ext xmlns:c16="http://schemas.microsoft.com/office/drawing/2014/chart" uri="{C3380CC4-5D6E-409C-BE32-E72D297353CC}">
                <c16:uniqueId val="{00000003-60CC-4733-9F27-F2B12012FC59}"/>
              </c:ext>
            </c:extLst>
          </c:dPt>
          <c:dLbls>
            <c:dLbl>
              <c:idx val="0"/>
              <c:layout>
                <c:manualLayout>
                  <c:x val="-0.18117920305652599"/>
                  <c:y val="-0.20208428223938599"/>
                </c:manualLayout>
              </c:layout>
              <c:showLegendKey val="0"/>
              <c:showVal val="1"/>
              <c:showCatName val="0"/>
              <c:showSerName val="0"/>
              <c:showPercent val="0"/>
              <c:showBubbleSize val="0"/>
              <c:extLst>
                <c:ext xmlns:c15="http://schemas.microsoft.com/office/drawing/2012/chart" uri="{CE6537A1-D6FC-4f65-9D91-7224C49458BB}">
                  <c15:layout>
                    <c:manualLayout>
                      <c:w val="0.36381328283517"/>
                      <c:h val="0.42173185041468803"/>
                    </c:manualLayout>
                  </c15:layout>
                </c:ext>
                <c:ext xmlns:c16="http://schemas.microsoft.com/office/drawing/2014/chart" uri="{C3380CC4-5D6E-409C-BE32-E72D297353CC}">
                  <c16:uniqueId val="{00000001-60CC-4733-9F27-F2B12012FC59}"/>
                </c:ext>
              </c:extLst>
            </c:dLbl>
            <c:dLbl>
              <c:idx val="1"/>
              <c:delete val="1"/>
              <c:extLst>
                <c:ext xmlns:c15="http://schemas.microsoft.com/office/drawing/2012/chart" uri="{CE6537A1-D6FC-4f65-9D91-7224C49458BB}"/>
                <c:ext xmlns:c16="http://schemas.microsoft.com/office/drawing/2014/chart" uri="{C3380CC4-5D6E-409C-BE32-E72D297353CC}">
                  <c16:uniqueId val="{00000003-60CC-4733-9F27-F2B12012FC59}"/>
                </c:ext>
              </c:extLst>
            </c:dLbl>
            <c:spPr>
              <a:noFill/>
              <a:ln>
                <a:noFill/>
              </a:ln>
              <a:effectLst/>
            </c:spPr>
            <c:txPr>
              <a:bodyPr rot="0" spcFirstLastPara="1" vertOverflow="ellipsis" vert="horz" wrap="square" lIns="38100" tIns="19050" rIns="38100" bIns="19050" anchor="ctr" anchorCtr="1"/>
              <a:lstStyle/>
              <a:p>
                <a:pPr>
                  <a:defRPr lang="zh-CN" sz="3600" b="0" i="0" u="none" strike="noStrike" kern="1200" baseline="0">
                    <a:solidFill>
                      <a:schemeClr val="accent3"/>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0%</c:formatCode>
                <c:ptCount val="2"/>
                <c:pt idx="0">
                  <c:v>0.86</c:v>
                </c:pt>
                <c:pt idx="1">
                  <c:v>0.38</c:v>
                </c:pt>
              </c:numCache>
            </c:numRef>
          </c:val>
          <c:extLst>
            <c:ext xmlns:c16="http://schemas.microsoft.com/office/drawing/2014/chart" uri="{C3380CC4-5D6E-409C-BE32-E72D297353CC}">
              <c16:uniqueId val="{00000004-60CC-4733-9F27-F2B12012FC59}"/>
            </c:ext>
          </c:extLst>
        </c:ser>
        <c:dLbls>
          <c:showLegendKey val="0"/>
          <c:showVal val="1"/>
          <c:showCatName val="0"/>
          <c:showSerName val="0"/>
          <c:showPercent val="0"/>
          <c:showBubbleSize val="0"/>
          <c:showLeaderLines val="0"/>
        </c:dLbls>
        <c:firstSliceAng val="0"/>
        <c:holeSize val="86"/>
      </c:doughnutChart>
      <c:spPr>
        <a:noFill/>
        <a:ln>
          <a:noFill/>
        </a:ln>
        <a:effectLst/>
      </c:spPr>
    </c:plotArea>
    <c:plotVisOnly val="1"/>
    <c:dispBlanksAs val="gap"/>
    <c:showDLblsOverMax val="0"/>
  </c:chart>
  <c:spPr>
    <a:noFill/>
    <a:ln>
      <a:noFill/>
    </a:ln>
    <a:effectLst/>
  </c:spPr>
  <c:txPr>
    <a:bodyPr/>
    <a:lstStyle/>
    <a:p>
      <a:pPr>
        <a:defRPr lang="zh-CN" sz="3600">
          <a:solidFill>
            <a:schemeClr val="accent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pitchFamily="34"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pitchFamily="34" charset="-122"/>
              </a:defRPr>
            </a:lvl1pPr>
          </a:lstStyle>
          <a:p>
            <a:fld id="{064E96B3-64D9-4A8F-8A05-F01D3CB199B8}" type="datetimeFigureOut">
              <a:rPr lang="en-US" smtClean="0"/>
              <a:t>1/10/2023</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pitchFamily="34" charset="-122"/>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pitchFamily="34" charset="-122"/>
              </a:defRPr>
            </a:lvl1pPr>
          </a:lstStyle>
          <a:p>
            <a:fld id="{8B22650A-3B22-4C48-85CF-E0840227AD0A}"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panose="020B0300000000000000" pitchFamily="34" charset="-122"/>
        <a:ea typeface="思源宋体 CN Light" panose="02020300000000000000" pitchFamily="18" charset="-122"/>
        <a:cs typeface="+mn-cs"/>
      </a:defRPr>
    </a:lvl1pPr>
    <a:lvl2pPr marL="457200" algn="l" defTabSz="914400" rtl="0" eaLnBrk="1" latinLnBrk="0" hangingPunct="1">
      <a:defRPr sz="1200" kern="1200">
        <a:solidFill>
          <a:schemeClr val="tx1"/>
        </a:solidFill>
        <a:latin typeface="思源黑体 CN Light" panose="020B0300000000000000" pitchFamily="34" charset="-122"/>
        <a:ea typeface="思源宋体 CN Light" panose="02020300000000000000" pitchFamily="18" charset="-122"/>
        <a:cs typeface="+mn-cs"/>
      </a:defRPr>
    </a:lvl2pPr>
    <a:lvl3pPr marL="914400" algn="l" defTabSz="914400" rtl="0" eaLnBrk="1" latinLnBrk="0" hangingPunct="1">
      <a:defRPr sz="1200" kern="1200">
        <a:solidFill>
          <a:schemeClr val="tx1"/>
        </a:solidFill>
        <a:latin typeface="思源黑体 CN Light" panose="020B0300000000000000" pitchFamily="34" charset="-122"/>
        <a:ea typeface="思源宋体 CN Light" panose="02020300000000000000" pitchFamily="18" charset="-122"/>
        <a:cs typeface="+mn-cs"/>
      </a:defRPr>
    </a:lvl3pPr>
    <a:lvl4pPr marL="1371600" algn="l" defTabSz="914400" rtl="0" eaLnBrk="1" latinLnBrk="0" hangingPunct="1">
      <a:defRPr sz="1200" kern="1200">
        <a:solidFill>
          <a:schemeClr val="tx1"/>
        </a:solidFill>
        <a:latin typeface="思源黑体 CN Light" panose="020B0300000000000000" pitchFamily="34" charset="-122"/>
        <a:ea typeface="思源宋体 CN Light" panose="02020300000000000000" pitchFamily="18" charset="-122"/>
        <a:cs typeface="+mn-cs"/>
      </a:defRPr>
    </a:lvl4pPr>
    <a:lvl5pPr marL="1828800" algn="l" defTabSz="914400" rtl="0" eaLnBrk="1" latinLnBrk="0" hangingPunct="1">
      <a:defRPr sz="1200" kern="1200">
        <a:solidFill>
          <a:schemeClr val="tx1"/>
        </a:solidFill>
        <a:latin typeface="思源黑体 CN Light" panose="020B0300000000000000" pitchFamily="34" charset="-122"/>
        <a:ea typeface="思源宋体 CN Light" panose="020203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封面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106878" y="270039"/>
            <a:ext cx="2428756" cy="1214378"/>
          </a:xfrm>
          <a:prstGeom prst="rect">
            <a:avLst/>
          </a:prstGeom>
        </p:spPr>
      </p:pic>
      <p:sp>
        <p:nvSpPr>
          <p:cNvPr id="2" name="标题 1"/>
          <p:cNvSpPr>
            <a:spLocks noGrp="1"/>
          </p:cNvSpPr>
          <p:nvPr>
            <p:ph type="title"/>
          </p:nvPr>
        </p:nvSpPr>
        <p:spPr>
          <a:xfrm>
            <a:off x="2215243" y="550088"/>
            <a:ext cx="5635171" cy="535531"/>
          </a:xfrm>
          <a:prstGeom prst="rect">
            <a:avLst/>
          </a:prstGeom>
        </p:spPr>
        <p:txBody>
          <a:bodyPr wrap="square" anchor="ctr" anchorCtr="0">
            <a:spAutoFit/>
          </a:bodyPr>
          <a:lstStyle>
            <a:lvl1pPr algn="l">
              <a:defRPr sz="3200" b="1" strike="noStrike">
                <a:gradFill flip="none" rotWithShape="1">
                  <a:gsLst>
                    <a:gs pos="0">
                      <a:srgbClr val="F3CF74"/>
                    </a:gs>
                    <a:gs pos="100000">
                      <a:srgbClr val="DA9944"/>
                    </a:gs>
                  </a:gsLst>
                  <a:lin ang="10800000" scaled="1"/>
                  <a:tileRect/>
                </a:gradFill>
                <a:effectLst/>
                <a:latin typeface="思源宋体 CN" panose="02020400000000000000" pitchFamily="18" charset="-122"/>
              </a:defRPr>
            </a:lvl1pPr>
          </a:lstStyle>
          <a:p>
            <a:r>
              <a:rPr lang="zh-CN" altLang="en-US" dirty="0"/>
              <a:t>单击此处编辑母版标题样式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106878" y="270039"/>
            <a:ext cx="2428756" cy="1214378"/>
          </a:xfrm>
          <a:prstGeom prst="rect">
            <a:avLst/>
          </a:prstGeom>
        </p:spPr>
      </p:pic>
      <p:sp>
        <p:nvSpPr>
          <p:cNvPr id="2" name="标题 1"/>
          <p:cNvSpPr>
            <a:spLocks noGrp="1"/>
          </p:cNvSpPr>
          <p:nvPr>
            <p:ph type="title"/>
          </p:nvPr>
        </p:nvSpPr>
        <p:spPr>
          <a:xfrm>
            <a:off x="2215243" y="550088"/>
            <a:ext cx="5635171" cy="535531"/>
          </a:xfrm>
          <a:prstGeom prst="rect">
            <a:avLst/>
          </a:prstGeom>
        </p:spPr>
        <p:txBody>
          <a:bodyPr wrap="square" anchor="ctr" anchorCtr="0">
            <a:spAutoFit/>
          </a:bodyPr>
          <a:lstStyle>
            <a:lvl1pPr algn="l">
              <a:defRPr sz="3200" b="1" strike="noStrike">
                <a:gradFill flip="none" rotWithShape="1">
                  <a:gsLst>
                    <a:gs pos="0">
                      <a:srgbClr val="F3CF74"/>
                    </a:gs>
                    <a:gs pos="100000">
                      <a:srgbClr val="DA9944"/>
                    </a:gs>
                  </a:gsLst>
                  <a:lin ang="10800000" scaled="1"/>
                  <a:tileRect/>
                </a:gradFill>
                <a:effectLst/>
                <a:latin typeface="思源宋体 CN" panose="02020400000000000000" pitchFamily="18" charset="-122"/>
              </a:defRPr>
            </a:lvl1pPr>
          </a:lstStyle>
          <a:p>
            <a:r>
              <a:rPr lang="zh-CN" altLang="en-US" dirty="0"/>
              <a:t>单击此处编辑母版标题样式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封底页">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8325228" y="6545425"/>
            <a:ext cx="775136" cy="229870"/>
          </a:xfrm>
          <a:prstGeom prst="rect">
            <a:avLst/>
          </a:prstGeom>
        </p:spPr>
        <p:txBody>
          <a:bodyPr wrap="square">
            <a:spAutoFit/>
          </a:bodyPr>
          <a:lstStyle/>
          <a:p>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模板下载：</a:t>
            </a:r>
            <a:r>
              <a:rPr lang="en-US" altLang="zh-CN" sz="100" dirty="0">
                <a:solidFill>
                  <a:srgbClr val="00001D"/>
                </a:solidFill>
                <a:latin typeface="Calibri" panose="020F0502020204030204"/>
                <a:ea typeface="宋体" panose="02010600030101010101" pitchFamily="2" charset="-122"/>
              </a:rPr>
              <a:t> www.2ppt.com/moban/          </a:t>
            </a:r>
            <a:r>
              <a:rPr lang="zh-CN" altLang="en-US" sz="100" dirty="0">
                <a:solidFill>
                  <a:srgbClr val="00001D"/>
                </a:solidFill>
                <a:latin typeface="Calibri" panose="020F0502020204030204"/>
                <a:ea typeface="宋体" panose="02010600030101010101" pitchFamily="2" charset="-122"/>
              </a:rPr>
              <a:t>行业</a:t>
            </a:r>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模板：</a:t>
            </a:r>
            <a:r>
              <a:rPr lang="en-US" altLang="zh-CN" sz="100" dirty="0">
                <a:solidFill>
                  <a:srgbClr val="00001D"/>
                </a:solidFill>
                <a:latin typeface="Calibri" panose="020F0502020204030204"/>
                <a:ea typeface="宋体" panose="02010600030101010101" pitchFamily="2" charset="-122"/>
              </a:rPr>
              <a:t> www.2ppt.com/hangye/ </a:t>
            </a:r>
          </a:p>
          <a:p>
            <a:r>
              <a:rPr lang="zh-CN" altLang="en-US" sz="100" dirty="0">
                <a:solidFill>
                  <a:srgbClr val="00001D"/>
                </a:solidFill>
                <a:latin typeface="Calibri" panose="020F0502020204030204"/>
                <a:ea typeface="宋体" panose="02010600030101010101" pitchFamily="2" charset="-122"/>
              </a:rPr>
              <a:t>节日</a:t>
            </a:r>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模板：</a:t>
            </a:r>
            <a:r>
              <a:rPr lang="en-US" altLang="zh-CN" sz="100" dirty="0">
                <a:solidFill>
                  <a:srgbClr val="00001D"/>
                </a:solidFill>
                <a:latin typeface="Calibri" panose="020F0502020204030204"/>
                <a:ea typeface="宋体" panose="02010600030101010101" pitchFamily="2" charset="-122"/>
              </a:rPr>
              <a:t> www.2ppt.com/jieri/          PPT</a:t>
            </a:r>
            <a:r>
              <a:rPr lang="zh-CN" altLang="en-US" sz="100" dirty="0">
                <a:solidFill>
                  <a:srgbClr val="00001D"/>
                </a:solidFill>
                <a:latin typeface="Calibri" panose="020F0502020204030204"/>
                <a:ea typeface="宋体" panose="02010600030101010101" pitchFamily="2" charset="-122"/>
              </a:rPr>
              <a:t>素材：</a:t>
            </a:r>
            <a:r>
              <a:rPr lang="en-US" altLang="zh-CN" sz="100" dirty="0">
                <a:solidFill>
                  <a:srgbClr val="00001D"/>
                </a:solidFill>
                <a:latin typeface="Calibri" panose="020F0502020204030204"/>
                <a:ea typeface="宋体" panose="02010600030101010101" pitchFamily="2" charset="-122"/>
              </a:rPr>
              <a:t> www.2ppt.com/sucai/</a:t>
            </a:r>
          </a:p>
          <a:p>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背景图片：</a:t>
            </a:r>
            <a:r>
              <a:rPr lang="en-US" altLang="zh-CN" sz="100" dirty="0">
                <a:solidFill>
                  <a:srgbClr val="00001D"/>
                </a:solidFill>
                <a:latin typeface="Calibri" panose="020F0502020204030204"/>
                <a:ea typeface="宋体" panose="02010600030101010101" pitchFamily="2" charset="-122"/>
              </a:rPr>
              <a:t> www.2ppt.com/beijing/        PPT</a:t>
            </a:r>
            <a:r>
              <a:rPr lang="zh-CN" altLang="en-US" sz="100" dirty="0">
                <a:solidFill>
                  <a:srgbClr val="00001D"/>
                </a:solidFill>
                <a:latin typeface="Calibri" panose="020F0502020204030204"/>
                <a:ea typeface="宋体" panose="02010600030101010101" pitchFamily="2" charset="-122"/>
              </a:rPr>
              <a:t>图表：</a:t>
            </a:r>
            <a:r>
              <a:rPr lang="en-US" altLang="zh-CN" sz="100" dirty="0">
                <a:solidFill>
                  <a:srgbClr val="00001D"/>
                </a:solidFill>
                <a:latin typeface="Calibri" panose="020F0502020204030204"/>
                <a:ea typeface="宋体" panose="02010600030101010101" pitchFamily="2" charset="-122"/>
              </a:rPr>
              <a:t> www.2ppt.com/tubiao/      </a:t>
            </a:r>
          </a:p>
          <a:p>
            <a:r>
              <a:rPr lang="zh-CN" altLang="en-US" sz="100" dirty="0">
                <a:solidFill>
                  <a:srgbClr val="00001D"/>
                </a:solidFill>
                <a:latin typeface="Calibri" panose="020F0502020204030204"/>
                <a:ea typeface="宋体" panose="02010600030101010101" pitchFamily="2" charset="-122"/>
              </a:rPr>
              <a:t>精美</a:t>
            </a:r>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下载：</a:t>
            </a:r>
            <a:r>
              <a:rPr lang="en-US" altLang="zh-CN" sz="100" dirty="0">
                <a:solidFill>
                  <a:srgbClr val="00001D"/>
                </a:solidFill>
                <a:latin typeface="Calibri" panose="020F0502020204030204"/>
                <a:ea typeface="宋体" panose="02010600030101010101" pitchFamily="2" charset="-122"/>
              </a:rPr>
              <a:t> www.2ppt.com/xiazai/         PPT</a:t>
            </a:r>
            <a:r>
              <a:rPr lang="zh-CN" altLang="en-US" sz="100" dirty="0">
                <a:solidFill>
                  <a:srgbClr val="00001D"/>
                </a:solidFill>
                <a:latin typeface="Calibri" panose="020F0502020204030204"/>
                <a:ea typeface="宋体" panose="02010600030101010101" pitchFamily="2" charset="-122"/>
              </a:rPr>
              <a:t>教程： </a:t>
            </a:r>
            <a:r>
              <a:rPr lang="en-US" altLang="zh-CN" sz="100" dirty="0">
                <a:solidFill>
                  <a:srgbClr val="00001D"/>
                </a:solidFill>
                <a:latin typeface="Calibri" panose="020F0502020204030204"/>
                <a:ea typeface="宋体" panose="02010600030101010101" pitchFamily="2" charset="-122"/>
              </a:rPr>
              <a:t> www.2ppt.com/powerpoint/      </a:t>
            </a:r>
          </a:p>
          <a:p>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课件：</a:t>
            </a:r>
            <a:r>
              <a:rPr lang="en-US" altLang="zh-CN" sz="100" dirty="0">
                <a:solidFill>
                  <a:srgbClr val="00001D"/>
                </a:solidFill>
                <a:latin typeface="Calibri" panose="020F0502020204030204"/>
                <a:ea typeface="宋体" panose="02010600030101010101" pitchFamily="2" charset="-122"/>
              </a:rPr>
              <a:t> www.2ppt.com/kejian/             </a:t>
            </a:r>
            <a:r>
              <a:rPr lang="zh-CN" altLang="en-US" sz="100" dirty="0">
                <a:solidFill>
                  <a:srgbClr val="00001D"/>
                </a:solidFill>
                <a:latin typeface="Calibri" panose="020F0502020204030204"/>
                <a:ea typeface="宋体" panose="02010600030101010101" pitchFamily="2" charset="-122"/>
              </a:rPr>
              <a:t>字体下载：</a:t>
            </a:r>
            <a:r>
              <a:rPr lang="en-US" altLang="zh-CN" sz="100" dirty="0">
                <a:solidFill>
                  <a:srgbClr val="00001D"/>
                </a:solidFill>
                <a:latin typeface="Calibri" panose="020F0502020204030204"/>
                <a:ea typeface="宋体" panose="02010600030101010101" pitchFamily="2" charset="-122"/>
              </a:rPr>
              <a:t> www.2ppt.com/ziti/</a:t>
            </a:r>
          </a:p>
          <a:p>
            <a:r>
              <a:rPr lang="zh-CN" altLang="en-US" sz="100" dirty="0">
                <a:solidFill>
                  <a:srgbClr val="00001D"/>
                </a:solidFill>
                <a:latin typeface="Calibri" panose="020F0502020204030204"/>
                <a:ea typeface="宋体" panose="02010600030101010101" pitchFamily="2" charset="-122"/>
              </a:rPr>
              <a:t>工作总结</a:t>
            </a:r>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a:t>
            </a:r>
            <a:r>
              <a:rPr lang="en-US" altLang="zh-CN" sz="100" dirty="0">
                <a:solidFill>
                  <a:srgbClr val="00001D"/>
                </a:solidFill>
                <a:latin typeface="Calibri" panose="020F0502020204030204"/>
                <a:ea typeface="宋体" panose="02010600030101010101" pitchFamily="2" charset="-122"/>
              </a:rPr>
              <a:t> www.2ppt.com/xiazai/zongjie/ </a:t>
            </a:r>
            <a:r>
              <a:rPr lang="zh-CN" altLang="en-US" sz="100" dirty="0">
                <a:solidFill>
                  <a:srgbClr val="00001D"/>
                </a:solidFill>
                <a:latin typeface="Calibri" panose="020F0502020204030204"/>
                <a:ea typeface="宋体" panose="02010600030101010101" pitchFamily="2" charset="-122"/>
              </a:rPr>
              <a:t>工作计划：</a:t>
            </a:r>
            <a:r>
              <a:rPr lang="en-US" altLang="zh-CN" sz="100" dirty="0">
                <a:solidFill>
                  <a:srgbClr val="00001D"/>
                </a:solidFill>
                <a:latin typeface="Calibri" panose="020F0502020204030204"/>
                <a:ea typeface="宋体" panose="02010600030101010101" pitchFamily="2" charset="-122"/>
              </a:rPr>
              <a:t> www.2ppt.com/xiazai/jihua/</a:t>
            </a:r>
          </a:p>
          <a:p>
            <a:r>
              <a:rPr lang="zh-CN" altLang="en-US" sz="100" dirty="0">
                <a:solidFill>
                  <a:srgbClr val="00001D"/>
                </a:solidFill>
                <a:latin typeface="Calibri" panose="020F0502020204030204"/>
                <a:ea typeface="宋体" panose="02010600030101010101" pitchFamily="2" charset="-122"/>
              </a:rPr>
              <a:t>商务</a:t>
            </a:r>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模板：</a:t>
            </a:r>
            <a:r>
              <a:rPr lang="en-US" altLang="zh-CN" sz="100" dirty="0">
                <a:solidFill>
                  <a:srgbClr val="00001D"/>
                </a:solidFill>
                <a:latin typeface="Calibri" panose="020F0502020204030204"/>
                <a:ea typeface="宋体" panose="02010600030101010101" pitchFamily="2" charset="-122"/>
              </a:rPr>
              <a:t> www.2ppt.com/moban/shangwu/  </a:t>
            </a:r>
            <a:r>
              <a:rPr lang="zh-CN" altLang="en-US" sz="100" dirty="0">
                <a:solidFill>
                  <a:srgbClr val="00001D"/>
                </a:solidFill>
                <a:latin typeface="Calibri" panose="020F0502020204030204"/>
                <a:ea typeface="宋体" panose="02010600030101010101" pitchFamily="2" charset="-122"/>
              </a:rPr>
              <a:t>个人简历</a:t>
            </a:r>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a:t>
            </a:r>
            <a:r>
              <a:rPr lang="en-US" altLang="zh-CN" sz="100" dirty="0">
                <a:solidFill>
                  <a:srgbClr val="00001D"/>
                </a:solidFill>
                <a:latin typeface="Calibri" panose="020F0502020204030204"/>
                <a:ea typeface="宋体" panose="02010600030101010101" pitchFamily="2" charset="-122"/>
              </a:rPr>
              <a:t> www.2ppt.com/xiazai/jianli/  </a:t>
            </a:r>
          </a:p>
          <a:p>
            <a:r>
              <a:rPr lang="zh-CN" altLang="en-US" sz="100" dirty="0">
                <a:solidFill>
                  <a:srgbClr val="00001D"/>
                </a:solidFill>
                <a:latin typeface="Calibri" panose="020F0502020204030204"/>
                <a:ea typeface="宋体" panose="02010600030101010101" pitchFamily="2" charset="-122"/>
              </a:rPr>
              <a:t>毕业答辩</a:t>
            </a:r>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a:t>
            </a:r>
            <a:r>
              <a:rPr lang="en-US" altLang="zh-CN" sz="100" dirty="0">
                <a:solidFill>
                  <a:srgbClr val="00001D"/>
                </a:solidFill>
                <a:latin typeface="Calibri" panose="020F0502020204030204"/>
                <a:ea typeface="宋体" panose="02010600030101010101" pitchFamily="2" charset="-122"/>
              </a:rPr>
              <a:t> www.2ppt.com/xiazai/dabian/  </a:t>
            </a:r>
            <a:r>
              <a:rPr lang="zh-CN" altLang="en-US" sz="100" dirty="0">
                <a:solidFill>
                  <a:srgbClr val="00001D"/>
                </a:solidFill>
                <a:latin typeface="Calibri" panose="020F0502020204030204"/>
                <a:ea typeface="宋体" panose="02010600030101010101" pitchFamily="2" charset="-122"/>
              </a:rPr>
              <a:t>工作汇报</a:t>
            </a:r>
            <a:r>
              <a:rPr lang="en-US" altLang="zh-CN" sz="100" dirty="0">
                <a:solidFill>
                  <a:srgbClr val="00001D"/>
                </a:solidFill>
                <a:latin typeface="Calibri" panose="020F0502020204030204"/>
                <a:ea typeface="宋体" panose="02010600030101010101" pitchFamily="2" charset="-122"/>
              </a:rPr>
              <a:t>PPT</a:t>
            </a:r>
            <a:r>
              <a:rPr lang="zh-CN" altLang="en-US" sz="100" dirty="0">
                <a:solidFill>
                  <a:srgbClr val="00001D"/>
                </a:solidFill>
                <a:latin typeface="Calibri" panose="020F0502020204030204"/>
                <a:ea typeface="宋体" panose="02010600030101010101" pitchFamily="2" charset="-122"/>
              </a:rPr>
              <a:t>：</a:t>
            </a:r>
            <a:r>
              <a:rPr lang="en-US" altLang="zh-CN" sz="100" dirty="0">
                <a:solidFill>
                  <a:srgbClr val="00001D"/>
                </a:solidFill>
                <a:latin typeface="Calibri" panose="020F0502020204030204"/>
                <a:ea typeface="宋体" panose="02010600030101010101" pitchFamily="2" charset="-122"/>
              </a:rPr>
              <a:t> www.2ppt.com/xiazai/huibao/    </a:t>
            </a:r>
          </a:p>
          <a:p>
            <a:r>
              <a:rPr lang="en-US" altLang="zh-CN" sz="100" dirty="0">
                <a:solidFill>
                  <a:srgbClr val="00001D"/>
                </a:solidFill>
                <a:latin typeface="Calibri" panose="020F0502020204030204"/>
                <a:ea typeface="宋体" panose="02010600030101010101" pitchFamily="2" charset="-122"/>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a:xfrm>
            <a:off x="-600" y="0"/>
            <a:ext cx="12193200" cy="6858000"/>
          </a:xfrm>
          <a:prstGeom prst="rect">
            <a:avLst/>
          </a:prstGeom>
          <a:solidFill>
            <a:srgbClr val="00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0" y="0"/>
            <a:ext cx="12192000" cy="6857999"/>
          </a:xfrm>
          <a:prstGeom prst="rect">
            <a:avLst/>
          </a:prstGeom>
        </p:spPr>
      </p:pic>
      <p:sp>
        <p:nvSpPr>
          <p:cNvPr id="10" name="文本"/>
          <p:cNvSpPr/>
          <p:nvPr/>
        </p:nvSpPr>
        <p:spPr>
          <a:xfrm>
            <a:off x="1343223" y="4166754"/>
            <a:ext cx="9505554" cy="923330"/>
          </a:xfrm>
          <a:prstGeom prst="rect">
            <a:avLst/>
          </a:prstGeom>
        </p:spPr>
        <p:txBody>
          <a:bodyPr wrap="square">
            <a:spAutoFit/>
          </a:bodyPr>
          <a:lstStyle/>
          <a:p>
            <a:pPr algn="ctr"/>
            <a:r>
              <a:rPr lang="en-US" altLang="zh-CN" sz="5400" dirty="0">
                <a:gradFill>
                  <a:gsLst>
                    <a:gs pos="0">
                      <a:srgbClr val="F3CF74"/>
                    </a:gs>
                    <a:gs pos="100000">
                      <a:srgbClr val="DA9944"/>
                    </a:gs>
                  </a:gsLst>
                  <a:lin ang="0" scaled="1"/>
                </a:gra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Segoe UI Light" panose="020B0502040204020203" pitchFamily="34" charset="0"/>
              </a:rPr>
              <a:t>315</a:t>
            </a:r>
            <a:r>
              <a:rPr lang="zh-CN" altLang="en-US" sz="5400" dirty="0">
                <a:gradFill>
                  <a:gsLst>
                    <a:gs pos="0">
                      <a:srgbClr val="F3CF74"/>
                    </a:gs>
                    <a:gs pos="100000">
                      <a:srgbClr val="DA9944"/>
                    </a:gs>
                  </a:gsLst>
                  <a:lin ang="0" scaled="1"/>
                </a:gra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Segoe UI Light" panose="020B0502040204020203" pitchFamily="34" charset="0"/>
              </a:rPr>
              <a:t>活动策划</a:t>
            </a:r>
            <a:r>
              <a:rPr lang="en-US" altLang="zh-CN" sz="5400" dirty="0">
                <a:gradFill>
                  <a:gsLst>
                    <a:gs pos="0">
                      <a:srgbClr val="F3CF74"/>
                    </a:gs>
                    <a:gs pos="100000">
                      <a:srgbClr val="DA9944"/>
                    </a:gs>
                  </a:gsLst>
                  <a:lin ang="0" scaled="1"/>
                </a:gra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Segoe UI Light" panose="020B0502040204020203" pitchFamily="34" charset="0"/>
              </a:rPr>
              <a:t>PPT</a:t>
            </a:r>
            <a:r>
              <a:rPr lang="zh-CN" altLang="en-US" sz="5400" dirty="0">
                <a:gradFill>
                  <a:gsLst>
                    <a:gs pos="0">
                      <a:srgbClr val="F3CF74"/>
                    </a:gs>
                    <a:gs pos="100000">
                      <a:srgbClr val="DA9944"/>
                    </a:gs>
                  </a:gsLst>
                  <a:lin ang="0" scaled="1"/>
                </a:gra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Segoe UI Light" panose="020B0502040204020203" pitchFamily="34" charset="0"/>
              </a:rPr>
              <a:t>模板</a:t>
            </a:r>
            <a:endParaRPr lang="en-US" altLang="zh-CN" sz="5400" dirty="0">
              <a:gradFill>
                <a:gsLst>
                  <a:gs pos="0">
                    <a:srgbClr val="F3CF74"/>
                  </a:gs>
                  <a:gs pos="100000">
                    <a:srgbClr val="DA9944"/>
                  </a:gs>
                </a:gsLst>
                <a:lin ang="0" scaled="1"/>
              </a:gra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Segoe UI Light" panose="020B0502040204020203" pitchFamily="34" charset="0"/>
            </a:endParaRPr>
          </a:p>
        </p:txBody>
      </p:sp>
      <p:sp>
        <p:nvSpPr>
          <p:cNvPr id="11" name="文本"/>
          <p:cNvSpPr/>
          <p:nvPr/>
        </p:nvSpPr>
        <p:spPr>
          <a:xfrm>
            <a:off x="3162630" y="5094035"/>
            <a:ext cx="5866740" cy="307777"/>
          </a:xfrm>
          <a:prstGeom prst="rect">
            <a:avLst/>
          </a:prstGeom>
        </p:spPr>
        <p:txBody>
          <a:bodyPr wrap="square">
            <a:spAutoFit/>
          </a:bodyPr>
          <a:lstStyle/>
          <a:p>
            <a:pPr algn="dist"/>
            <a:r>
              <a:rPr lang="en-US" altLang="zh-CN" sz="1400" dirty="0">
                <a:solidFill>
                  <a:srgbClr val="FFFFFF"/>
                </a:solidFill>
                <a:latin typeface="微软雅黑" panose="020B0503020204020204" pitchFamily="34" charset="-122"/>
                <a:ea typeface="微软雅黑" panose="020B0503020204020204" pitchFamily="34" charset="-122"/>
                <a:cs typeface="Segoe UI Light" panose="020B0502040204020203" pitchFamily="34" charset="0"/>
              </a:rPr>
              <a:t>315 Activity Planning PPT Template</a:t>
            </a:r>
          </a:p>
        </p:txBody>
      </p:sp>
      <p:grpSp>
        <p:nvGrpSpPr>
          <p:cNvPr id="12" name="组合 11"/>
          <p:cNvGrpSpPr/>
          <p:nvPr/>
        </p:nvGrpSpPr>
        <p:grpSpPr>
          <a:xfrm>
            <a:off x="3622576" y="5619488"/>
            <a:ext cx="2369742" cy="405225"/>
            <a:chOff x="3861792" y="4946388"/>
            <a:chExt cx="2369742" cy="405225"/>
          </a:xfrm>
        </p:grpSpPr>
        <p:sp>
          <p:nvSpPr>
            <p:cNvPr id="13" name="矩形: 圆角 12"/>
            <p:cNvSpPr/>
            <p:nvPr/>
          </p:nvSpPr>
          <p:spPr>
            <a:xfrm>
              <a:off x="3991475" y="4946388"/>
              <a:ext cx="2110377" cy="405225"/>
            </a:xfrm>
            <a:prstGeom prst="roundRect">
              <a:avLst>
                <a:gd name="adj" fmla="val 50000"/>
              </a:avLst>
            </a:pr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1D"/>
                </a:solidFill>
                <a:latin typeface="+mn-ea"/>
              </a:endParaRPr>
            </a:p>
          </p:txBody>
        </p:sp>
        <p:sp>
          <p:nvSpPr>
            <p:cNvPr id="14" name="文本"/>
            <p:cNvSpPr/>
            <p:nvPr/>
          </p:nvSpPr>
          <p:spPr>
            <a:xfrm>
              <a:off x="3861792" y="4964334"/>
              <a:ext cx="2369742" cy="368300"/>
            </a:xfrm>
            <a:prstGeom prst="rect">
              <a:avLst/>
            </a:prstGeom>
          </p:spPr>
          <p:txBody>
            <a:bodyPr wrap="square">
              <a:spAutoFit/>
            </a:bodyPr>
            <a:lstStyle/>
            <a:p>
              <a:pPr algn="ctr"/>
              <a:r>
                <a:rPr lang="zh-CN" altLang="en-US" dirty="0">
                  <a:solidFill>
                    <a:srgbClr val="00001D"/>
                  </a:solidFill>
                  <a:latin typeface="+mn-ea"/>
                  <a:cs typeface="Segoe UI Light" panose="020B0502040204020203" pitchFamily="34" charset="0"/>
                </a:rPr>
                <a:t>汇报人</a:t>
              </a:r>
              <a:r>
                <a:rPr lang="zh-CN" altLang="en-US" dirty="0" smtClean="0">
                  <a:solidFill>
                    <a:srgbClr val="00001D"/>
                  </a:solidFill>
                  <a:latin typeface="+mn-ea"/>
                  <a:cs typeface="Segoe UI Light" panose="020B0502040204020203" pitchFamily="34" charset="0"/>
                </a:rPr>
                <a:t>：</a:t>
              </a:r>
              <a:r>
                <a:rPr lang="en-US" dirty="0" smtClean="0">
                  <a:solidFill>
                    <a:srgbClr val="00001D"/>
                  </a:solidFill>
                  <a:latin typeface="+mn-ea"/>
                  <a:cs typeface="Segoe UI Light" panose="020B0502040204020203" pitchFamily="34" charset="0"/>
                </a:rPr>
                <a:t>xx</a:t>
              </a:r>
              <a:endParaRPr lang="en-US" dirty="0">
                <a:solidFill>
                  <a:srgbClr val="00001D"/>
                </a:solidFill>
                <a:latin typeface="+mn-ea"/>
                <a:cs typeface="Segoe UI Light" panose="020B0502040204020203" pitchFamily="34" charset="0"/>
              </a:endParaRPr>
            </a:p>
          </p:txBody>
        </p:sp>
      </p:grpSp>
      <p:grpSp>
        <p:nvGrpSpPr>
          <p:cNvPr id="15" name="组合 14"/>
          <p:cNvGrpSpPr/>
          <p:nvPr/>
        </p:nvGrpSpPr>
        <p:grpSpPr>
          <a:xfrm>
            <a:off x="6199683" y="5619488"/>
            <a:ext cx="2369742" cy="405225"/>
            <a:chOff x="5971205" y="4946388"/>
            <a:chExt cx="2369742" cy="405225"/>
          </a:xfrm>
        </p:grpSpPr>
        <p:sp>
          <p:nvSpPr>
            <p:cNvPr id="16" name="矩形: 圆角 15"/>
            <p:cNvSpPr/>
            <p:nvPr/>
          </p:nvSpPr>
          <p:spPr>
            <a:xfrm>
              <a:off x="6100888" y="4946388"/>
              <a:ext cx="2110377" cy="405225"/>
            </a:xfrm>
            <a:prstGeom prst="roundRect">
              <a:avLst>
                <a:gd name="adj" fmla="val 50000"/>
              </a:avLst>
            </a:pr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1D"/>
                </a:solidFill>
                <a:latin typeface="+mn-ea"/>
              </a:endParaRPr>
            </a:p>
          </p:txBody>
        </p:sp>
        <p:sp>
          <p:nvSpPr>
            <p:cNvPr id="17" name="文本"/>
            <p:cNvSpPr/>
            <p:nvPr/>
          </p:nvSpPr>
          <p:spPr>
            <a:xfrm>
              <a:off x="5971205" y="4964334"/>
              <a:ext cx="2369742" cy="369332"/>
            </a:xfrm>
            <a:prstGeom prst="rect">
              <a:avLst/>
            </a:prstGeom>
          </p:spPr>
          <p:txBody>
            <a:bodyPr wrap="square">
              <a:spAutoFit/>
            </a:bodyPr>
            <a:lstStyle/>
            <a:p>
              <a:pPr algn="ctr"/>
              <a:r>
                <a:rPr lang="zh-CN" altLang="en-US" dirty="0">
                  <a:solidFill>
                    <a:srgbClr val="00001D"/>
                  </a:solidFill>
                  <a:latin typeface="+mn-ea"/>
                  <a:cs typeface="Segoe UI Light" panose="020B0502040204020203" pitchFamily="34" charset="0"/>
                </a:rPr>
                <a:t>部门：策划部</a:t>
              </a:r>
              <a:endParaRPr lang="en-US" dirty="0">
                <a:solidFill>
                  <a:srgbClr val="00001D"/>
                </a:solidFill>
                <a:latin typeface="+mn-ea"/>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23" name="图片 22"/>
          <p:cNvPicPr>
            <a:picLocks noChangeAspect="1"/>
          </p:cNvPicPr>
          <p:nvPr/>
        </p:nvPicPr>
        <p:blipFill rotWithShape="1">
          <a:blip r:embed="rId3" cstate="screen"/>
          <a:srcRect/>
          <a:stretch>
            <a:fillRect/>
          </a:stretch>
        </p:blipFill>
        <p:spPr>
          <a:xfrm>
            <a:off x="8040349" y="1631312"/>
            <a:ext cx="3575390" cy="2506694"/>
          </a:xfrm>
          <a:prstGeom prst="rect">
            <a:avLst/>
          </a:prstGeom>
        </p:spPr>
      </p:pic>
      <p:pic>
        <p:nvPicPr>
          <p:cNvPr id="44" name="图片 43"/>
          <p:cNvPicPr>
            <a:picLocks noChangeAspect="1"/>
          </p:cNvPicPr>
          <p:nvPr/>
        </p:nvPicPr>
        <p:blipFill rotWithShape="1">
          <a:blip r:embed="rId4" cstate="screen"/>
          <a:srcRect/>
          <a:stretch>
            <a:fillRect/>
          </a:stretch>
        </p:blipFill>
        <p:spPr>
          <a:xfrm>
            <a:off x="4308306" y="4331403"/>
            <a:ext cx="3575389" cy="2524886"/>
          </a:xfrm>
          <a:prstGeom prst="rect">
            <a:avLst/>
          </a:prstGeom>
        </p:spPr>
      </p:pic>
      <p:pic>
        <p:nvPicPr>
          <p:cNvPr id="45" name="图片 44"/>
          <p:cNvPicPr>
            <a:picLocks noChangeAspect="1"/>
          </p:cNvPicPr>
          <p:nvPr/>
        </p:nvPicPr>
        <p:blipFill rotWithShape="1">
          <a:blip r:embed="rId5" cstate="screen"/>
          <a:srcRect/>
          <a:stretch>
            <a:fillRect/>
          </a:stretch>
        </p:blipFill>
        <p:spPr>
          <a:xfrm>
            <a:off x="576261" y="1631311"/>
            <a:ext cx="3575394" cy="2508372"/>
          </a:xfrm>
          <a:prstGeom prst="rect">
            <a:avLst/>
          </a:prstGeom>
        </p:spPr>
      </p:pic>
      <p:sp>
        <p:nvSpPr>
          <p:cNvPr id="46" name="矩形 45"/>
          <p:cNvSpPr/>
          <p:nvPr/>
        </p:nvSpPr>
        <p:spPr>
          <a:xfrm>
            <a:off x="4308305" y="1622215"/>
            <a:ext cx="3575389" cy="2524888"/>
          </a:xfrm>
          <a:prstGeom prst="rect">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76262" y="4331402"/>
            <a:ext cx="3575389" cy="2524888"/>
          </a:xfrm>
          <a:prstGeom prst="rect">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8040349" y="4331402"/>
            <a:ext cx="3575389" cy="2524888"/>
          </a:xfrm>
          <a:prstGeom prst="rect">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1018381" y="4877094"/>
            <a:ext cx="2691151" cy="1433505"/>
            <a:chOff x="1022605" y="4603368"/>
            <a:chExt cx="2691151" cy="1433505"/>
          </a:xfrm>
        </p:grpSpPr>
        <p:sp>
          <p:nvSpPr>
            <p:cNvPr id="50" name="Rectangle 8"/>
            <p:cNvSpPr/>
            <p:nvPr/>
          </p:nvSpPr>
          <p:spPr>
            <a:xfrm>
              <a:off x="1022605" y="5142589"/>
              <a:ext cx="2691151" cy="894284"/>
            </a:xfrm>
            <a:prstGeom prst="rect">
              <a:avLst/>
            </a:prstGeom>
          </p:spPr>
          <p:txBody>
            <a:bodyPr wrap="square">
              <a:spAutoFit/>
            </a:bodyPr>
            <a:lstStyle/>
            <a:p>
              <a:pPr algn="ctr">
                <a:lnSpc>
                  <a:spcPct val="150000"/>
                </a:lnSpc>
              </a:pPr>
              <a:r>
                <a:rPr lang="zh-CN" altLang="en-US" sz="1200" dirty="0">
                  <a:solidFill>
                    <a:srgbClr val="FFFFFF"/>
                  </a:solidFill>
                  <a:latin typeface="+mn-ea"/>
                </a:rPr>
                <a:t>点击此处添加标题添加标题点击此处添加标题点击此处添加标题添加标题点击此处添加标题</a:t>
              </a:r>
            </a:p>
          </p:txBody>
        </p:sp>
        <p:sp>
          <p:nvSpPr>
            <p:cNvPr id="51" name="TextBox 9"/>
            <p:cNvSpPr txBox="1"/>
            <p:nvPr/>
          </p:nvSpPr>
          <p:spPr>
            <a:xfrm>
              <a:off x="1814182" y="4603368"/>
              <a:ext cx="1107996" cy="369332"/>
            </a:xfrm>
            <a:prstGeom prst="rect">
              <a:avLst/>
            </a:prstGeom>
            <a:noFill/>
          </p:spPr>
          <p:txBody>
            <a:bodyPr wrap="none" rtlCol="0">
              <a:spAutoFit/>
            </a:bodyPr>
            <a:lstStyle/>
            <a:p>
              <a:pPr algn="ctr"/>
              <a:r>
                <a:rPr lang="zh-CN" altLang="en-US" b="1" dirty="0">
                  <a:solidFill>
                    <a:srgbClr val="FFFFFF"/>
                  </a:solidFill>
                  <a:latin typeface="+mj-ea"/>
                  <a:ea typeface="+mj-ea"/>
                </a:rPr>
                <a:t>添加标题</a:t>
              </a:r>
              <a:endParaRPr lang="en-GB" b="1" dirty="0">
                <a:solidFill>
                  <a:srgbClr val="FFFFFF"/>
                </a:solidFill>
                <a:latin typeface="+mj-ea"/>
                <a:ea typeface="+mj-ea"/>
              </a:endParaRPr>
            </a:p>
          </p:txBody>
        </p:sp>
        <p:cxnSp>
          <p:nvCxnSpPr>
            <p:cNvPr id="52" name="直接连接符 51"/>
            <p:cNvCxnSpPr/>
            <p:nvPr/>
          </p:nvCxnSpPr>
          <p:spPr>
            <a:xfrm>
              <a:off x="2263941" y="5051144"/>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750424" y="2167907"/>
            <a:ext cx="2691151" cy="1433505"/>
            <a:chOff x="1022605" y="4603368"/>
            <a:chExt cx="2691151" cy="1433505"/>
          </a:xfrm>
        </p:grpSpPr>
        <p:sp>
          <p:nvSpPr>
            <p:cNvPr id="54" name="Rectangle 8"/>
            <p:cNvSpPr/>
            <p:nvPr/>
          </p:nvSpPr>
          <p:spPr>
            <a:xfrm>
              <a:off x="1022605" y="5142589"/>
              <a:ext cx="2691151" cy="894284"/>
            </a:xfrm>
            <a:prstGeom prst="rect">
              <a:avLst/>
            </a:prstGeom>
          </p:spPr>
          <p:txBody>
            <a:bodyPr wrap="square">
              <a:spAutoFit/>
            </a:bodyPr>
            <a:lstStyle/>
            <a:p>
              <a:pPr algn="ctr">
                <a:lnSpc>
                  <a:spcPct val="150000"/>
                </a:lnSpc>
              </a:pPr>
              <a:r>
                <a:rPr lang="zh-CN" altLang="en-US" sz="1200" dirty="0">
                  <a:solidFill>
                    <a:srgbClr val="FFFFFF"/>
                  </a:solidFill>
                  <a:latin typeface="+mn-ea"/>
                </a:rPr>
                <a:t>点击此处添加标题添加标题点击此处添加标题点击此处添加标题添加标题点击此处添加标题</a:t>
              </a:r>
            </a:p>
          </p:txBody>
        </p:sp>
        <p:sp>
          <p:nvSpPr>
            <p:cNvPr id="55" name="TextBox 9"/>
            <p:cNvSpPr txBox="1"/>
            <p:nvPr/>
          </p:nvSpPr>
          <p:spPr>
            <a:xfrm>
              <a:off x="1814182" y="4603368"/>
              <a:ext cx="1107996" cy="369332"/>
            </a:xfrm>
            <a:prstGeom prst="rect">
              <a:avLst/>
            </a:prstGeom>
            <a:noFill/>
          </p:spPr>
          <p:txBody>
            <a:bodyPr wrap="none" rtlCol="0">
              <a:spAutoFit/>
            </a:bodyPr>
            <a:lstStyle/>
            <a:p>
              <a:pPr algn="ctr"/>
              <a:r>
                <a:rPr lang="zh-CN" altLang="en-US" b="1" dirty="0">
                  <a:solidFill>
                    <a:srgbClr val="FFFFFF"/>
                  </a:solidFill>
                  <a:latin typeface="+mj-ea"/>
                  <a:ea typeface="+mj-ea"/>
                </a:rPr>
                <a:t>添加标题</a:t>
              </a:r>
              <a:endParaRPr lang="en-GB" b="1" dirty="0">
                <a:solidFill>
                  <a:srgbClr val="FFFFFF"/>
                </a:solidFill>
                <a:latin typeface="+mj-ea"/>
                <a:ea typeface="+mj-ea"/>
              </a:endParaRPr>
            </a:p>
          </p:txBody>
        </p:sp>
        <p:cxnSp>
          <p:nvCxnSpPr>
            <p:cNvPr id="56" name="直接连接符 55"/>
            <p:cNvCxnSpPr/>
            <p:nvPr/>
          </p:nvCxnSpPr>
          <p:spPr>
            <a:xfrm>
              <a:off x="2263941" y="5051144"/>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8482468" y="4877094"/>
            <a:ext cx="2691151" cy="1433505"/>
            <a:chOff x="1022605" y="4603368"/>
            <a:chExt cx="2691151" cy="1433505"/>
          </a:xfrm>
        </p:grpSpPr>
        <p:sp>
          <p:nvSpPr>
            <p:cNvPr id="58" name="Rectangle 8"/>
            <p:cNvSpPr/>
            <p:nvPr/>
          </p:nvSpPr>
          <p:spPr>
            <a:xfrm>
              <a:off x="1022605" y="5142589"/>
              <a:ext cx="2691151" cy="894284"/>
            </a:xfrm>
            <a:prstGeom prst="rect">
              <a:avLst/>
            </a:prstGeom>
          </p:spPr>
          <p:txBody>
            <a:bodyPr wrap="square">
              <a:spAutoFit/>
            </a:bodyPr>
            <a:lstStyle/>
            <a:p>
              <a:pPr algn="ctr">
                <a:lnSpc>
                  <a:spcPct val="150000"/>
                </a:lnSpc>
              </a:pPr>
              <a:r>
                <a:rPr lang="zh-CN" altLang="en-US" sz="1200" dirty="0">
                  <a:solidFill>
                    <a:srgbClr val="FFFFFF"/>
                  </a:solidFill>
                  <a:latin typeface="+mn-ea"/>
                </a:rPr>
                <a:t>点击此处添加标题添加标题点击此处添加标题点击此处添加标题添加标题点击此处添加标题</a:t>
              </a:r>
            </a:p>
          </p:txBody>
        </p:sp>
        <p:sp>
          <p:nvSpPr>
            <p:cNvPr id="59" name="TextBox 9"/>
            <p:cNvSpPr txBox="1"/>
            <p:nvPr/>
          </p:nvSpPr>
          <p:spPr>
            <a:xfrm>
              <a:off x="1814182" y="4603368"/>
              <a:ext cx="1107996" cy="369332"/>
            </a:xfrm>
            <a:prstGeom prst="rect">
              <a:avLst/>
            </a:prstGeom>
            <a:noFill/>
          </p:spPr>
          <p:txBody>
            <a:bodyPr wrap="none" rtlCol="0">
              <a:spAutoFit/>
            </a:bodyPr>
            <a:lstStyle/>
            <a:p>
              <a:pPr algn="ctr"/>
              <a:r>
                <a:rPr lang="zh-CN" altLang="en-US" b="1" dirty="0">
                  <a:solidFill>
                    <a:srgbClr val="FFFFFF"/>
                  </a:solidFill>
                  <a:latin typeface="+mj-ea"/>
                  <a:ea typeface="+mj-ea"/>
                </a:rPr>
                <a:t>添加标题</a:t>
              </a:r>
              <a:endParaRPr lang="en-GB" b="1" dirty="0">
                <a:solidFill>
                  <a:srgbClr val="FFFFFF"/>
                </a:solidFill>
                <a:latin typeface="+mj-ea"/>
                <a:ea typeface="+mj-ea"/>
              </a:endParaRPr>
            </a:p>
          </p:txBody>
        </p:sp>
        <p:cxnSp>
          <p:nvCxnSpPr>
            <p:cNvPr id="60" name="直接连接符 59"/>
            <p:cNvCxnSpPr/>
            <p:nvPr/>
          </p:nvCxnSpPr>
          <p:spPr>
            <a:xfrm>
              <a:off x="2263941" y="5051144"/>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0-#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16" name="Group 3"/>
          <p:cNvGrpSpPr/>
          <p:nvPr/>
        </p:nvGrpSpPr>
        <p:grpSpPr>
          <a:xfrm>
            <a:off x="1370013" y="4442733"/>
            <a:ext cx="2355850" cy="1208087"/>
            <a:chOff x="1370013" y="4633233"/>
            <a:chExt cx="2355850" cy="1208087"/>
          </a:xfrm>
        </p:grpSpPr>
        <p:sp>
          <p:nvSpPr>
            <p:cNvPr id="17" name="Freeform 11"/>
            <p:cNvSpPr/>
            <p:nvPr/>
          </p:nvSpPr>
          <p:spPr bwMode="auto">
            <a:xfrm>
              <a:off x="1370013" y="4633233"/>
              <a:ext cx="2355850" cy="1001713"/>
            </a:xfrm>
            <a:custGeom>
              <a:avLst/>
              <a:gdLst>
                <a:gd name="T0" fmla="*/ 744 w 744"/>
                <a:gd name="T1" fmla="*/ 33 h 316"/>
                <a:gd name="T2" fmla="*/ 734 w 744"/>
                <a:gd name="T3" fmla="*/ 27 h 316"/>
                <a:gd name="T4" fmla="*/ 11 w 744"/>
                <a:gd name="T5" fmla="*/ 25 h 316"/>
                <a:gd name="T6" fmla="*/ 0 w 744"/>
                <a:gd name="T7" fmla="*/ 31 h 316"/>
                <a:gd name="T8" fmla="*/ 1 w 744"/>
                <a:gd name="T9" fmla="*/ 0 h 316"/>
                <a:gd name="T10" fmla="*/ 27 w 744"/>
                <a:gd name="T11" fmla="*/ 17 h 316"/>
                <a:gd name="T12" fmla="*/ 16 w 744"/>
                <a:gd name="T13" fmla="*/ 23 h 316"/>
                <a:gd name="T14" fmla="*/ 729 w 744"/>
                <a:gd name="T15" fmla="*/ 24 h 316"/>
                <a:gd name="T16" fmla="*/ 718 w 744"/>
                <a:gd name="T17" fmla="*/ 19 h 316"/>
                <a:gd name="T18" fmla="*/ 744 w 744"/>
                <a:gd name="T19" fmla="*/ 2 h 316"/>
                <a:gd name="T20" fmla="*/ 744 w 744"/>
                <a:gd name="T21" fmla="*/ 3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33"/>
                  </a:moveTo>
                  <a:cubicBezTo>
                    <a:pt x="734" y="27"/>
                    <a:pt x="734" y="27"/>
                    <a:pt x="734" y="27"/>
                  </a:cubicBezTo>
                  <a:cubicBezTo>
                    <a:pt x="580" y="314"/>
                    <a:pt x="165" y="316"/>
                    <a:pt x="11" y="25"/>
                  </a:cubicBezTo>
                  <a:cubicBezTo>
                    <a:pt x="0" y="31"/>
                    <a:pt x="0" y="31"/>
                    <a:pt x="0" y="31"/>
                  </a:cubicBezTo>
                  <a:cubicBezTo>
                    <a:pt x="1" y="0"/>
                    <a:pt x="1" y="0"/>
                    <a:pt x="1" y="0"/>
                  </a:cubicBezTo>
                  <a:cubicBezTo>
                    <a:pt x="27" y="17"/>
                    <a:pt x="27" y="17"/>
                    <a:pt x="27" y="17"/>
                  </a:cubicBezTo>
                  <a:cubicBezTo>
                    <a:pt x="16" y="23"/>
                    <a:pt x="16" y="23"/>
                    <a:pt x="16" y="23"/>
                  </a:cubicBezTo>
                  <a:cubicBezTo>
                    <a:pt x="167" y="308"/>
                    <a:pt x="577" y="308"/>
                    <a:pt x="729" y="24"/>
                  </a:cubicBezTo>
                  <a:cubicBezTo>
                    <a:pt x="718" y="19"/>
                    <a:pt x="718" y="19"/>
                    <a:pt x="718" y="19"/>
                  </a:cubicBezTo>
                  <a:cubicBezTo>
                    <a:pt x="744" y="2"/>
                    <a:pt x="744" y="2"/>
                    <a:pt x="744" y="2"/>
                  </a:cubicBezTo>
                  <a:cubicBezTo>
                    <a:pt x="744" y="33"/>
                    <a:pt x="744" y="33"/>
                    <a:pt x="744" y="33"/>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30" name="Oval 12"/>
            <p:cNvSpPr>
              <a:spLocks noChangeArrowheads="1"/>
            </p:cNvSpPr>
            <p:nvPr/>
          </p:nvSpPr>
          <p:spPr bwMode="auto">
            <a:xfrm>
              <a:off x="2481263" y="5326970"/>
              <a:ext cx="136525" cy="136525"/>
            </a:xfrm>
            <a:prstGeom prst="ellipse">
              <a:avLst/>
            </a:prstGeom>
            <a:solidFill>
              <a:schemeClr val="accent1"/>
            </a:solidFill>
            <a:ln>
              <a:noFill/>
            </a:ln>
          </p:spPr>
          <p:txBody>
            <a:bodyPr vert="horz" wrap="square" lIns="91440" tIns="45720" rIns="91440" bIns="45720" numCol="1" anchor="t" anchorCtr="0" compatLnSpc="1"/>
            <a:lstStyle/>
            <a:p>
              <a:endParaRPr lang="en-US"/>
            </a:p>
          </p:txBody>
        </p:sp>
        <p:sp>
          <p:nvSpPr>
            <p:cNvPr id="31" name="Freeform 13"/>
            <p:cNvSpPr/>
            <p:nvPr/>
          </p:nvSpPr>
          <p:spPr bwMode="auto">
            <a:xfrm>
              <a:off x="2503488" y="5114245"/>
              <a:ext cx="95250" cy="727075"/>
            </a:xfrm>
            <a:custGeom>
              <a:avLst/>
              <a:gdLst>
                <a:gd name="T0" fmla="*/ 60 w 60"/>
                <a:gd name="T1" fmla="*/ 54 h 458"/>
                <a:gd name="T2" fmla="*/ 36 w 60"/>
                <a:gd name="T3" fmla="*/ 54 h 458"/>
                <a:gd name="T4" fmla="*/ 36 w 60"/>
                <a:gd name="T5" fmla="*/ 404 h 458"/>
                <a:gd name="T6" fmla="*/ 60 w 60"/>
                <a:gd name="T7" fmla="*/ 404 h 458"/>
                <a:gd name="T8" fmla="*/ 30 w 60"/>
                <a:gd name="T9" fmla="*/ 458 h 458"/>
                <a:gd name="T10" fmla="*/ 0 w 60"/>
                <a:gd name="T11" fmla="*/ 404 h 458"/>
                <a:gd name="T12" fmla="*/ 24 w 60"/>
                <a:gd name="T13" fmla="*/ 404 h 458"/>
                <a:gd name="T14" fmla="*/ 24 w 60"/>
                <a:gd name="T15" fmla="*/ 54 h 458"/>
                <a:gd name="T16" fmla="*/ 0 w 60"/>
                <a:gd name="T17" fmla="*/ 54 h 458"/>
                <a:gd name="T18" fmla="*/ 30 w 60"/>
                <a:gd name="T19" fmla="*/ 0 h 458"/>
                <a:gd name="T20" fmla="*/ 60 w 60"/>
                <a:gd name="T21" fmla="*/ 54 h 458"/>
                <a:gd name="T22" fmla="*/ 60 w 60"/>
                <a:gd name="T23" fmla="*/ 5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458">
                  <a:moveTo>
                    <a:pt x="60" y="54"/>
                  </a:moveTo>
                  <a:lnTo>
                    <a:pt x="36" y="54"/>
                  </a:lnTo>
                  <a:lnTo>
                    <a:pt x="36" y="404"/>
                  </a:lnTo>
                  <a:lnTo>
                    <a:pt x="60" y="404"/>
                  </a:lnTo>
                  <a:lnTo>
                    <a:pt x="30" y="458"/>
                  </a:lnTo>
                  <a:lnTo>
                    <a:pt x="0" y="404"/>
                  </a:lnTo>
                  <a:lnTo>
                    <a:pt x="24" y="404"/>
                  </a:lnTo>
                  <a:lnTo>
                    <a:pt x="24" y="54"/>
                  </a:lnTo>
                  <a:lnTo>
                    <a:pt x="0" y="54"/>
                  </a:lnTo>
                  <a:lnTo>
                    <a:pt x="30" y="0"/>
                  </a:lnTo>
                  <a:lnTo>
                    <a:pt x="60" y="54"/>
                  </a:lnTo>
                  <a:lnTo>
                    <a:pt x="60" y="54"/>
                  </a:ln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32" name="Group 26"/>
          <p:cNvGrpSpPr/>
          <p:nvPr/>
        </p:nvGrpSpPr>
        <p:grpSpPr>
          <a:xfrm>
            <a:off x="4918075" y="4442733"/>
            <a:ext cx="2355850" cy="1208087"/>
            <a:chOff x="4918075" y="4633233"/>
            <a:chExt cx="2355850" cy="1208087"/>
          </a:xfrm>
        </p:grpSpPr>
        <p:sp>
          <p:nvSpPr>
            <p:cNvPr id="33" name="Freeform 14"/>
            <p:cNvSpPr/>
            <p:nvPr/>
          </p:nvSpPr>
          <p:spPr bwMode="auto">
            <a:xfrm>
              <a:off x="4918075" y="4633233"/>
              <a:ext cx="2355850" cy="1001713"/>
            </a:xfrm>
            <a:custGeom>
              <a:avLst/>
              <a:gdLst>
                <a:gd name="T0" fmla="*/ 744 w 744"/>
                <a:gd name="T1" fmla="*/ 33 h 316"/>
                <a:gd name="T2" fmla="*/ 733 w 744"/>
                <a:gd name="T3" fmla="*/ 27 h 316"/>
                <a:gd name="T4" fmla="*/ 10 w 744"/>
                <a:gd name="T5" fmla="*/ 25 h 316"/>
                <a:gd name="T6" fmla="*/ 0 w 744"/>
                <a:gd name="T7" fmla="*/ 31 h 316"/>
                <a:gd name="T8" fmla="*/ 0 w 744"/>
                <a:gd name="T9" fmla="*/ 0 h 316"/>
                <a:gd name="T10" fmla="*/ 26 w 744"/>
                <a:gd name="T11" fmla="*/ 17 h 316"/>
                <a:gd name="T12" fmla="*/ 15 w 744"/>
                <a:gd name="T13" fmla="*/ 23 h 316"/>
                <a:gd name="T14" fmla="*/ 728 w 744"/>
                <a:gd name="T15" fmla="*/ 24 h 316"/>
                <a:gd name="T16" fmla="*/ 717 w 744"/>
                <a:gd name="T17" fmla="*/ 19 h 316"/>
                <a:gd name="T18" fmla="*/ 743 w 744"/>
                <a:gd name="T19" fmla="*/ 2 h 316"/>
                <a:gd name="T20" fmla="*/ 744 w 744"/>
                <a:gd name="T21" fmla="*/ 3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33"/>
                  </a:moveTo>
                  <a:cubicBezTo>
                    <a:pt x="733" y="27"/>
                    <a:pt x="733" y="27"/>
                    <a:pt x="733" y="27"/>
                  </a:cubicBezTo>
                  <a:cubicBezTo>
                    <a:pt x="579" y="314"/>
                    <a:pt x="164" y="316"/>
                    <a:pt x="10" y="25"/>
                  </a:cubicBezTo>
                  <a:cubicBezTo>
                    <a:pt x="0" y="31"/>
                    <a:pt x="0" y="31"/>
                    <a:pt x="0" y="31"/>
                  </a:cubicBezTo>
                  <a:cubicBezTo>
                    <a:pt x="0" y="0"/>
                    <a:pt x="0" y="0"/>
                    <a:pt x="0" y="0"/>
                  </a:cubicBezTo>
                  <a:cubicBezTo>
                    <a:pt x="26" y="17"/>
                    <a:pt x="26" y="17"/>
                    <a:pt x="26" y="17"/>
                  </a:cubicBezTo>
                  <a:cubicBezTo>
                    <a:pt x="15" y="23"/>
                    <a:pt x="15" y="23"/>
                    <a:pt x="15" y="23"/>
                  </a:cubicBezTo>
                  <a:cubicBezTo>
                    <a:pt x="166" y="308"/>
                    <a:pt x="576" y="308"/>
                    <a:pt x="728" y="24"/>
                  </a:cubicBezTo>
                  <a:cubicBezTo>
                    <a:pt x="717" y="19"/>
                    <a:pt x="717" y="19"/>
                    <a:pt x="717" y="19"/>
                  </a:cubicBezTo>
                  <a:cubicBezTo>
                    <a:pt x="743" y="2"/>
                    <a:pt x="743" y="2"/>
                    <a:pt x="743" y="2"/>
                  </a:cubicBezTo>
                  <a:cubicBezTo>
                    <a:pt x="744" y="33"/>
                    <a:pt x="744" y="33"/>
                    <a:pt x="744" y="33"/>
                  </a:cubicBez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34" name="Oval 15"/>
            <p:cNvSpPr>
              <a:spLocks noChangeArrowheads="1"/>
            </p:cNvSpPr>
            <p:nvPr/>
          </p:nvSpPr>
          <p:spPr bwMode="auto">
            <a:xfrm>
              <a:off x="6026150" y="5326970"/>
              <a:ext cx="136525" cy="136525"/>
            </a:xfrm>
            <a:prstGeom prst="ellipse">
              <a:avLst/>
            </a:prstGeom>
            <a:solidFill>
              <a:schemeClr val="accent3"/>
            </a:solidFill>
            <a:ln>
              <a:noFill/>
            </a:ln>
          </p:spPr>
          <p:txBody>
            <a:bodyPr vert="horz" wrap="square" lIns="91440" tIns="45720" rIns="91440" bIns="45720" numCol="1" anchor="t" anchorCtr="0" compatLnSpc="1"/>
            <a:lstStyle/>
            <a:p>
              <a:endParaRPr lang="en-US"/>
            </a:p>
          </p:txBody>
        </p:sp>
        <p:sp>
          <p:nvSpPr>
            <p:cNvPr id="35" name="Freeform 16"/>
            <p:cNvSpPr/>
            <p:nvPr/>
          </p:nvSpPr>
          <p:spPr bwMode="auto">
            <a:xfrm>
              <a:off x="6048375" y="5114245"/>
              <a:ext cx="95250" cy="727075"/>
            </a:xfrm>
            <a:custGeom>
              <a:avLst/>
              <a:gdLst>
                <a:gd name="T0" fmla="*/ 60 w 60"/>
                <a:gd name="T1" fmla="*/ 54 h 458"/>
                <a:gd name="T2" fmla="*/ 36 w 60"/>
                <a:gd name="T3" fmla="*/ 54 h 458"/>
                <a:gd name="T4" fmla="*/ 36 w 60"/>
                <a:gd name="T5" fmla="*/ 404 h 458"/>
                <a:gd name="T6" fmla="*/ 60 w 60"/>
                <a:gd name="T7" fmla="*/ 404 h 458"/>
                <a:gd name="T8" fmla="*/ 30 w 60"/>
                <a:gd name="T9" fmla="*/ 458 h 458"/>
                <a:gd name="T10" fmla="*/ 0 w 60"/>
                <a:gd name="T11" fmla="*/ 404 h 458"/>
                <a:gd name="T12" fmla="*/ 24 w 60"/>
                <a:gd name="T13" fmla="*/ 404 h 458"/>
                <a:gd name="T14" fmla="*/ 24 w 60"/>
                <a:gd name="T15" fmla="*/ 54 h 458"/>
                <a:gd name="T16" fmla="*/ 0 w 60"/>
                <a:gd name="T17" fmla="*/ 54 h 458"/>
                <a:gd name="T18" fmla="*/ 30 w 60"/>
                <a:gd name="T19" fmla="*/ 0 h 458"/>
                <a:gd name="T20" fmla="*/ 60 w 60"/>
                <a:gd name="T21" fmla="*/ 54 h 458"/>
                <a:gd name="T22" fmla="*/ 60 w 60"/>
                <a:gd name="T23" fmla="*/ 5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458">
                  <a:moveTo>
                    <a:pt x="60" y="54"/>
                  </a:moveTo>
                  <a:lnTo>
                    <a:pt x="36" y="54"/>
                  </a:lnTo>
                  <a:lnTo>
                    <a:pt x="36" y="404"/>
                  </a:lnTo>
                  <a:lnTo>
                    <a:pt x="60" y="404"/>
                  </a:lnTo>
                  <a:lnTo>
                    <a:pt x="30" y="458"/>
                  </a:lnTo>
                  <a:lnTo>
                    <a:pt x="0" y="404"/>
                  </a:lnTo>
                  <a:lnTo>
                    <a:pt x="24" y="404"/>
                  </a:lnTo>
                  <a:lnTo>
                    <a:pt x="24" y="54"/>
                  </a:lnTo>
                  <a:lnTo>
                    <a:pt x="0" y="54"/>
                  </a:lnTo>
                  <a:lnTo>
                    <a:pt x="30" y="0"/>
                  </a:lnTo>
                  <a:lnTo>
                    <a:pt x="60" y="54"/>
                  </a:lnTo>
                  <a:lnTo>
                    <a:pt x="60" y="54"/>
                  </a:lnTo>
                  <a:close/>
                </a:path>
              </a:pathLst>
            </a:custGeom>
            <a:solidFill>
              <a:schemeClr val="accent3"/>
            </a:solidFill>
            <a:ln>
              <a:noFill/>
            </a:ln>
          </p:spPr>
          <p:txBody>
            <a:bodyPr vert="horz" wrap="square" lIns="91440" tIns="45720" rIns="91440" bIns="45720" numCol="1" anchor="t" anchorCtr="0" compatLnSpc="1"/>
            <a:lstStyle/>
            <a:p>
              <a:endParaRPr lang="en-US"/>
            </a:p>
          </p:txBody>
        </p:sp>
      </p:grpSp>
      <p:grpSp>
        <p:nvGrpSpPr>
          <p:cNvPr id="36" name="Group 25"/>
          <p:cNvGrpSpPr/>
          <p:nvPr/>
        </p:nvGrpSpPr>
        <p:grpSpPr>
          <a:xfrm>
            <a:off x="3146425" y="2167845"/>
            <a:ext cx="2354263" cy="1204913"/>
            <a:chOff x="3146425" y="2358345"/>
            <a:chExt cx="2354263" cy="1204913"/>
          </a:xfrm>
        </p:grpSpPr>
        <p:sp>
          <p:nvSpPr>
            <p:cNvPr id="37" name="Freeform 17"/>
            <p:cNvSpPr/>
            <p:nvPr/>
          </p:nvSpPr>
          <p:spPr bwMode="auto">
            <a:xfrm>
              <a:off x="3146425" y="2561545"/>
              <a:ext cx="2354263" cy="1001713"/>
            </a:xfrm>
            <a:custGeom>
              <a:avLst/>
              <a:gdLst>
                <a:gd name="T0" fmla="*/ 744 w 744"/>
                <a:gd name="T1" fmla="*/ 284 h 316"/>
                <a:gd name="T2" fmla="*/ 733 w 744"/>
                <a:gd name="T3" fmla="*/ 289 h 316"/>
                <a:gd name="T4" fmla="*/ 10 w 744"/>
                <a:gd name="T5" fmla="*/ 291 h 316"/>
                <a:gd name="T6" fmla="*/ 0 w 744"/>
                <a:gd name="T7" fmla="*/ 285 h 316"/>
                <a:gd name="T8" fmla="*/ 0 w 744"/>
                <a:gd name="T9" fmla="*/ 316 h 316"/>
                <a:gd name="T10" fmla="*/ 26 w 744"/>
                <a:gd name="T11" fmla="*/ 299 h 316"/>
                <a:gd name="T12" fmla="*/ 15 w 744"/>
                <a:gd name="T13" fmla="*/ 294 h 316"/>
                <a:gd name="T14" fmla="*/ 728 w 744"/>
                <a:gd name="T15" fmla="*/ 292 h 316"/>
                <a:gd name="T16" fmla="*/ 718 w 744"/>
                <a:gd name="T17" fmla="*/ 298 h 316"/>
                <a:gd name="T18" fmla="*/ 743 w 744"/>
                <a:gd name="T19" fmla="*/ 315 h 316"/>
                <a:gd name="T20" fmla="*/ 744 w 744"/>
                <a:gd name="T21"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284"/>
                  </a:moveTo>
                  <a:cubicBezTo>
                    <a:pt x="733" y="289"/>
                    <a:pt x="733" y="289"/>
                    <a:pt x="733" y="289"/>
                  </a:cubicBezTo>
                  <a:cubicBezTo>
                    <a:pt x="580" y="2"/>
                    <a:pt x="164" y="0"/>
                    <a:pt x="10" y="291"/>
                  </a:cubicBezTo>
                  <a:cubicBezTo>
                    <a:pt x="0" y="285"/>
                    <a:pt x="0" y="285"/>
                    <a:pt x="0" y="285"/>
                  </a:cubicBezTo>
                  <a:cubicBezTo>
                    <a:pt x="0" y="316"/>
                    <a:pt x="0" y="316"/>
                    <a:pt x="0" y="316"/>
                  </a:cubicBezTo>
                  <a:cubicBezTo>
                    <a:pt x="26" y="299"/>
                    <a:pt x="26" y="299"/>
                    <a:pt x="26" y="299"/>
                  </a:cubicBezTo>
                  <a:cubicBezTo>
                    <a:pt x="15" y="294"/>
                    <a:pt x="15" y="294"/>
                    <a:pt x="15" y="294"/>
                  </a:cubicBezTo>
                  <a:cubicBezTo>
                    <a:pt x="167" y="8"/>
                    <a:pt x="576" y="8"/>
                    <a:pt x="728" y="292"/>
                  </a:cubicBezTo>
                  <a:cubicBezTo>
                    <a:pt x="718" y="298"/>
                    <a:pt x="718" y="298"/>
                    <a:pt x="718" y="298"/>
                  </a:cubicBezTo>
                  <a:cubicBezTo>
                    <a:pt x="743" y="315"/>
                    <a:pt x="743" y="315"/>
                    <a:pt x="743" y="315"/>
                  </a:cubicBezTo>
                  <a:cubicBezTo>
                    <a:pt x="744" y="284"/>
                    <a:pt x="744" y="284"/>
                    <a:pt x="744" y="284"/>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38" name="Oval 18"/>
            <p:cNvSpPr>
              <a:spLocks noChangeArrowheads="1"/>
            </p:cNvSpPr>
            <p:nvPr/>
          </p:nvSpPr>
          <p:spPr bwMode="auto">
            <a:xfrm>
              <a:off x="4254500" y="2732995"/>
              <a:ext cx="134938" cy="139700"/>
            </a:xfrm>
            <a:prstGeom prst="ellipse">
              <a:avLst/>
            </a:prstGeom>
            <a:solidFill>
              <a:schemeClr val="accent2"/>
            </a:solidFill>
            <a:ln>
              <a:noFill/>
            </a:ln>
          </p:spPr>
          <p:txBody>
            <a:bodyPr vert="horz" wrap="square" lIns="91440" tIns="45720" rIns="91440" bIns="45720" numCol="1" anchor="t" anchorCtr="0" compatLnSpc="1"/>
            <a:lstStyle/>
            <a:p>
              <a:endParaRPr lang="en-US"/>
            </a:p>
          </p:txBody>
        </p:sp>
        <p:sp>
          <p:nvSpPr>
            <p:cNvPr id="39" name="Freeform 19"/>
            <p:cNvSpPr/>
            <p:nvPr/>
          </p:nvSpPr>
          <p:spPr bwMode="auto">
            <a:xfrm>
              <a:off x="4276725" y="2358345"/>
              <a:ext cx="93663" cy="723900"/>
            </a:xfrm>
            <a:custGeom>
              <a:avLst/>
              <a:gdLst>
                <a:gd name="T0" fmla="*/ 59 w 59"/>
                <a:gd name="T1" fmla="*/ 402 h 456"/>
                <a:gd name="T2" fmla="*/ 36 w 59"/>
                <a:gd name="T3" fmla="*/ 402 h 456"/>
                <a:gd name="T4" fmla="*/ 36 w 59"/>
                <a:gd name="T5" fmla="*/ 54 h 456"/>
                <a:gd name="T6" fmla="*/ 59 w 59"/>
                <a:gd name="T7" fmla="*/ 54 h 456"/>
                <a:gd name="T8" fmla="*/ 30 w 59"/>
                <a:gd name="T9" fmla="*/ 0 h 456"/>
                <a:gd name="T10" fmla="*/ 0 w 59"/>
                <a:gd name="T11" fmla="*/ 54 h 456"/>
                <a:gd name="T12" fmla="*/ 24 w 59"/>
                <a:gd name="T13" fmla="*/ 54 h 456"/>
                <a:gd name="T14" fmla="*/ 24 w 59"/>
                <a:gd name="T15" fmla="*/ 402 h 456"/>
                <a:gd name="T16" fmla="*/ 0 w 59"/>
                <a:gd name="T17" fmla="*/ 402 h 456"/>
                <a:gd name="T18" fmla="*/ 30 w 59"/>
                <a:gd name="T19" fmla="*/ 456 h 456"/>
                <a:gd name="T20" fmla="*/ 59 w 59"/>
                <a:gd name="T21" fmla="*/ 402 h 456"/>
                <a:gd name="T22" fmla="*/ 59 w 59"/>
                <a:gd name="T23" fmla="*/ 4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456">
                  <a:moveTo>
                    <a:pt x="59" y="402"/>
                  </a:moveTo>
                  <a:lnTo>
                    <a:pt x="36" y="402"/>
                  </a:lnTo>
                  <a:lnTo>
                    <a:pt x="36" y="54"/>
                  </a:lnTo>
                  <a:lnTo>
                    <a:pt x="59" y="54"/>
                  </a:lnTo>
                  <a:lnTo>
                    <a:pt x="30" y="0"/>
                  </a:lnTo>
                  <a:lnTo>
                    <a:pt x="0" y="54"/>
                  </a:lnTo>
                  <a:lnTo>
                    <a:pt x="24" y="54"/>
                  </a:lnTo>
                  <a:lnTo>
                    <a:pt x="24" y="402"/>
                  </a:lnTo>
                  <a:lnTo>
                    <a:pt x="0" y="402"/>
                  </a:lnTo>
                  <a:lnTo>
                    <a:pt x="30" y="456"/>
                  </a:lnTo>
                  <a:lnTo>
                    <a:pt x="59" y="402"/>
                  </a:lnTo>
                  <a:lnTo>
                    <a:pt x="59" y="402"/>
                  </a:lnTo>
                  <a:close/>
                </a:path>
              </a:pathLst>
            </a:custGeom>
            <a:solidFill>
              <a:schemeClr val="accent2"/>
            </a:solidFill>
            <a:ln>
              <a:noFill/>
            </a:ln>
          </p:spPr>
          <p:txBody>
            <a:bodyPr vert="horz" wrap="square" lIns="91440" tIns="45720" rIns="91440" bIns="45720" numCol="1" anchor="t" anchorCtr="0" compatLnSpc="1"/>
            <a:lstStyle/>
            <a:p>
              <a:endParaRPr lang="en-US"/>
            </a:p>
          </p:txBody>
        </p:sp>
      </p:grpSp>
      <p:grpSp>
        <p:nvGrpSpPr>
          <p:cNvPr id="40" name="Group 27"/>
          <p:cNvGrpSpPr/>
          <p:nvPr/>
        </p:nvGrpSpPr>
        <p:grpSpPr>
          <a:xfrm>
            <a:off x="6681788" y="2167845"/>
            <a:ext cx="2354263" cy="1204913"/>
            <a:chOff x="6681788" y="2358345"/>
            <a:chExt cx="2354263" cy="1204913"/>
          </a:xfrm>
        </p:grpSpPr>
        <p:sp>
          <p:nvSpPr>
            <p:cNvPr id="41" name="Freeform 20"/>
            <p:cNvSpPr/>
            <p:nvPr/>
          </p:nvSpPr>
          <p:spPr bwMode="auto">
            <a:xfrm>
              <a:off x="6681788" y="2561545"/>
              <a:ext cx="2354263" cy="1001713"/>
            </a:xfrm>
            <a:custGeom>
              <a:avLst/>
              <a:gdLst>
                <a:gd name="T0" fmla="*/ 744 w 744"/>
                <a:gd name="T1" fmla="*/ 284 h 316"/>
                <a:gd name="T2" fmla="*/ 733 w 744"/>
                <a:gd name="T3" fmla="*/ 289 h 316"/>
                <a:gd name="T4" fmla="*/ 11 w 744"/>
                <a:gd name="T5" fmla="*/ 291 h 316"/>
                <a:gd name="T6" fmla="*/ 0 w 744"/>
                <a:gd name="T7" fmla="*/ 285 h 316"/>
                <a:gd name="T8" fmla="*/ 1 w 744"/>
                <a:gd name="T9" fmla="*/ 316 h 316"/>
                <a:gd name="T10" fmla="*/ 26 w 744"/>
                <a:gd name="T11" fmla="*/ 299 h 316"/>
                <a:gd name="T12" fmla="*/ 16 w 744"/>
                <a:gd name="T13" fmla="*/ 294 h 316"/>
                <a:gd name="T14" fmla="*/ 728 w 744"/>
                <a:gd name="T15" fmla="*/ 292 h 316"/>
                <a:gd name="T16" fmla="*/ 718 w 744"/>
                <a:gd name="T17" fmla="*/ 298 h 316"/>
                <a:gd name="T18" fmla="*/ 743 w 744"/>
                <a:gd name="T19" fmla="*/ 315 h 316"/>
                <a:gd name="T20" fmla="*/ 744 w 744"/>
                <a:gd name="T21"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284"/>
                  </a:moveTo>
                  <a:cubicBezTo>
                    <a:pt x="733" y="289"/>
                    <a:pt x="733" y="289"/>
                    <a:pt x="733" y="289"/>
                  </a:cubicBezTo>
                  <a:cubicBezTo>
                    <a:pt x="580" y="2"/>
                    <a:pt x="165" y="0"/>
                    <a:pt x="11" y="291"/>
                  </a:cubicBezTo>
                  <a:cubicBezTo>
                    <a:pt x="0" y="285"/>
                    <a:pt x="0" y="285"/>
                    <a:pt x="0" y="285"/>
                  </a:cubicBezTo>
                  <a:cubicBezTo>
                    <a:pt x="1" y="316"/>
                    <a:pt x="1" y="316"/>
                    <a:pt x="1" y="316"/>
                  </a:cubicBezTo>
                  <a:cubicBezTo>
                    <a:pt x="26" y="299"/>
                    <a:pt x="26" y="299"/>
                    <a:pt x="26" y="299"/>
                  </a:cubicBezTo>
                  <a:cubicBezTo>
                    <a:pt x="16" y="294"/>
                    <a:pt x="16" y="294"/>
                    <a:pt x="16" y="294"/>
                  </a:cubicBezTo>
                  <a:cubicBezTo>
                    <a:pt x="167" y="8"/>
                    <a:pt x="576" y="8"/>
                    <a:pt x="728" y="292"/>
                  </a:cubicBezTo>
                  <a:cubicBezTo>
                    <a:pt x="718" y="298"/>
                    <a:pt x="718" y="298"/>
                    <a:pt x="718" y="298"/>
                  </a:cubicBezTo>
                  <a:cubicBezTo>
                    <a:pt x="743" y="315"/>
                    <a:pt x="743" y="315"/>
                    <a:pt x="743" y="315"/>
                  </a:cubicBezTo>
                  <a:cubicBezTo>
                    <a:pt x="744" y="284"/>
                    <a:pt x="744" y="284"/>
                    <a:pt x="744" y="284"/>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42" name="Oval 21"/>
            <p:cNvSpPr>
              <a:spLocks noChangeArrowheads="1"/>
            </p:cNvSpPr>
            <p:nvPr/>
          </p:nvSpPr>
          <p:spPr bwMode="auto">
            <a:xfrm>
              <a:off x="7789863" y="2732995"/>
              <a:ext cx="138113" cy="139700"/>
            </a:xfrm>
            <a:prstGeom prst="ellipse">
              <a:avLst/>
            </a:prstGeom>
            <a:solidFill>
              <a:schemeClr val="accent4"/>
            </a:solidFill>
            <a:ln>
              <a:noFill/>
            </a:ln>
          </p:spPr>
          <p:txBody>
            <a:bodyPr vert="horz" wrap="square" lIns="91440" tIns="45720" rIns="91440" bIns="45720" numCol="1" anchor="t" anchorCtr="0" compatLnSpc="1"/>
            <a:lstStyle/>
            <a:p>
              <a:endParaRPr lang="en-US"/>
            </a:p>
          </p:txBody>
        </p:sp>
        <p:sp>
          <p:nvSpPr>
            <p:cNvPr id="43" name="Freeform 22"/>
            <p:cNvSpPr/>
            <p:nvPr/>
          </p:nvSpPr>
          <p:spPr bwMode="auto">
            <a:xfrm>
              <a:off x="7812088" y="2358345"/>
              <a:ext cx="93663" cy="723900"/>
            </a:xfrm>
            <a:custGeom>
              <a:avLst/>
              <a:gdLst>
                <a:gd name="T0" fmla="*/ 59 w 59"/>
                <a:gd name="T1" fmla="*/ 402 h 456"/>
                <a:gd name="T2" fmla="*/ 36 w 59"/>
                <a:gd name="T3" fmla="*/ 402 h 456"/>
                <a:gd name="T4" fmla="*/ 36 w 59"/>
                <a:gd name="T5" fmla="*/ 54 h 456"/>
                <a:gd name="T6" fmla="*/ 59 w 59"/>
                <a:gd name="T7" fmla="*/ 54 h 456"/>
                <a:gd name="T8" fmla="*/ 30 w 59"/>
                <a:gd name="T9" fmla="*/ 0 h 456"/>
                <a:gd name="T10" fmla="*/ 0 w 59"/>
                <a:gd name="T11" fmla="*/ 54 h 456"/>
                <a:gd name="T12" fmla="*/ 24 w 59"/>
                <a:gd name="T13" fmla="*/ 54 h 456"/>
                <a:gd name="T14" fmla="*/ 24 w 59"/>
                <a:gd name="T15" fmla="*/ 402 h 456"/>
                <a:gd name="T16" fmla="*/ 0 w 59"/>
                <a:gd name="T17" fmla="*/ 402 h 456"/>
                <a:gd name="T18" fmla="*/ 30 w 59"/>
                <a:gd name="T19" fmla="*/ 456 h 456"/>
                <a:gd name="T20" fmla="*/ 59 w 59"/>
                <a:gd name="T21" fmla="*/ 402 h 456"/>
                <a:gd name="T22" fmla="*/ 59 w 59"/>
                <a:gd name="T23" fmla="*/ 4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456">
                  <a:moveTo>
                    <a:pt x="59" y="402"/>
                  </a:moveTo>
                  <a:lnTo>
                    <a:pt x="36" y="402"/>
                  </a:lnTo>
                  <a:lnTo>
                    <a:pt x="36" y="54"/>
                  </a:lnTo>
                  <a:lnTo>
                    <a:pt x="59" y="54"/>
                  </a:lnTo>
                  <a:lnTo>
                    <a:pt x="30" y="0"/>
                  </a:lnTo>
                  <a:lnTo>
                    <a:pt x="0" y="54"/>
                  </a:lnTo>
                  <a:lnTo>
                    <a:pt x="24" y="54"/>
                  </a:lnTo>
                  <a:lnTo>
                    <a:pt x="24" y="402"/>
                  </a:lnTo>
                  <a:lnTo>
                    <a:pt x="0" y="402"/>
                  </a:lnTo>
                  <a:lnTo>
                    <a:pt x="30" y="456"/>
                  </a:lnTo>
                  <a:lnTo>
                    <a:pt x="59" y="402"/>
                  </a:lnTo>
                  <a:lnTo>
                    <a:pt x="59" y="402"/>
                  </a:lnTo>
                  <a:close/>
                </a:path>
              </a:pathLst>
            </a:custGeom>
            <a:solidFill>
              <a:schemeClr val="accent4"/>
            </a:solidFill>
            <a:ln>
              <a:noFill/>
            </a:ln>
          </p:spPr>
          <p:txBody>
            <a:bodyPr vert="horz" wrap="square" lIns="91440" tIns="45720" rIns="91440" bIns="45720" numCol="1" anchor="t" anchorCtr="0" compatLnSpc="1"/>
            <a:lstStyle/>
            <a:p>
              <a:endParaRPr lang="en-US"/>
            </a:p>
          </p:txBody>
        </p:sp>
      </p:grpSp>
      <p:grpSp>
        <p:nvGrpSpPr>
          <p:cNvPr id="44" name="Group 29"/>
          <p:cNvGrpSpPr/>
          <p:nvPr/>
        </p:nvGrpSpPr>
        <p:grpSpPr>
          <a:xfrm>
            <a:off x="8469313" y="4442733"/>
            <a:ext cx="2355850" cy="1208087"/>
            <a:chOff x="8469313" y="4633233"/>
            <a:chExt cx="2355850" cy="1208087"/>
          </a:xfrm>
        </p:grpSpPr>
        <p:sp>
          <p:nvSpPr>
            <p:cNvPr id="45" name="Freeform 24"/>
            <p:cNvSpPr/>
            <p:nvPr/>
          </p:nvSpPr>
          <p:spPr bwMode="auto">
            <a:xfrm>
              <a:off x="8469313" y="4633233"/>
              <a:ext cx="2355850" cy="1001713"/>
            </a:xfrm>
            <a:custGeom>
              <a:avLst/>
              <a:gdLst>
                <a:gd name="T0" fmla="*/ 744 w 744"/>
                <a:gd name="T1" fmla="*/ 33 h 316"/>
                <a:gd name="T2" fmla="*/ 734 w 744"/>
                <a:gd name="T3" fmla="*/ 27 h 316"/>
                <a:gd name="T4" fmla="*/ 11 w 744"/>
                <a:gd name="T5" fmla="*/ 25 h 316"/>
                <a:gd name="T6" fmla="*/ 0 w 744"/>
                <a:gd name="T7" fmla="*/ 31 h 316"/>
                <a:gd name="T8" fmla="*/ 1 w 744"/>
                <a:gd name="T9" fmla="*/ 0 h 316"/>
                <a:gd name="T10" fmla="*/ 27 w 744"/>
                <a:gd name="T11" fmla="*/ 17 h 316"/>
                <a:gd name="T12" fmla="*/ 16 w 744"/>
                <a:gd name="T13" fmla="*/ 23 h 316"/>
                <a:gd name="T14" fmla="*/ 729 w 744"/>
                <a:gd name="T15" fmla="*/ 24 h 316"/>
                <a:gd name="T16" fmla="*/ 718 w 744"/>
                <a:gd name="T17" fmla="*/ 19 h 316"/>
                <a:gd name="T18" fmla="*/ 744 w 744"/>
                <a:gd name="T19" fmla="*/ 2 h 316"/>
                <a:gd name="T20" fmla="*/ 744 w 744"/>
                <a:gd name="T21" fmla="*/ 3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316">
                  <a:moveTo>
                    <a:pt x="744" y="33"/>
                  </a:moveTo>
                  <a:cubicBezTo>
                    <a:pt x="734" y="27"/>
                    <a:pt x="734" y="27"/>
                    <a:pt x="734" y="27"/>
                  </a:cubicBezTo>
                  <a:cubicBezTo>
                    <a:pt x="580" y="314"/>
                    <a:pt x="165" y="316"/>
                    <a:pt x="11" y="25"/>
                  </a:cubicBezTo>
                  <a:cubicBezTo>
                    <a:pt x="0" y="31"/>
                    <a:pt x="0" y="31"/>
                    <a:pt x="0" y="31"/>
                  </a:cubicBezTo>
                  <a:cubicBezTo>
                    <a:pt x="1" y="0"/>
                    <a:pt x="1" y="0"/>
                    <a:pt x="1" y="0"/>
                  </a:cubicBezTo>
                  <a:cubicBezTo>
                    <a:pt x="27" y="17"/>
                    <a:pt x="27" y="17"/>
                    <a:pt x="27" y="17"/>
                  </a:cubicBezTo>
                  <a:cubicBezTo>
                    <a:pt x="16" y="23"/>
                    <a:pt x="16" y="23"/>
                    <a:pt x="16" y="23"/>
                  </a:cubicBezTo>
                  <a:cubicBezTo>
                    <a:pt x="167" y="308"/>
                    <a:pt x="577" y="308"/>
                    <a:pt x="729" y="24"/>
                  </a:cubicBezTo>
                  <a:cubicBezTo>
                    <a:pt x="718" y="19"/>
                    <a:pt x="718" y="19"/>
                    <a:pt x="718" y="19"/>
                  </a:cubicBezTo>
                  <a:cubicBezTo>
                    <a:pt x="744" y="2"/>
                    <a:pt x="744" y="2"/>
                    <a:pt x="744" y="2"/>
                  </a:cubicBezTo>
                  <a:cubicBezTo>
                    <a:pt x="744" y="33"/>
                    <a:pt x="744" y="33"/>
                    <a:pt x="744" y="33"/>
                  </a:cubicBezTo>
                  <a:close/>
                </a:path>
              </a:pathLst>
            </a:custGeom>
            <a:solidFill>
              <a:schemeClr val="accent5"/>
            </a:solidFill>
            <a:ln>
              <a:noFill/>
            </a:ln>
          </p:spPr>
          <p:txBody>
            <a:bodyPr vert="horz" wrap="square" lIns="91440" tIns="45720" rIns="91440" bIns="45720" numCol="1" anchor="t" anchorCtr="0" compatLnSpc="1"/>
            <a:lstStyle/>
            <a:p>
              <a:endParaRPr lang="en-US"/>
            </a:p>
          </p:txBody>
        </p:sp>
        <p:grpSp>
          <p:nvGrpSpPr>
            <p:cNvPr id="46" name="Group 28"/>
            <p:cNvGrpSpPr/>
            <p:nvPr/>
          </p:nvGrpSpPr>
          <p:grpSpPr>
            <a:xfrm>
              <a:off x="9580563" y="5114245"/>
              <a:ext cx="136525" cy="727075"/>
              <a:chOff x="9580563" y="5114245"/>
              <a:chExt cx="136525" cy="727075"/>
            </a:xfrm>
          </p:grpSpPr>
          <p:sp>
            <p:nvSpPr>
              <p:cNvPr id="47" name="Freeform 23"/>
              <p:cNvSpPr/>
              <p:nvPr/>
            </p:nvSpPr>
            <p:spPr bwMode="auto">
              <a:xfrm>
                <a:off x="9602788" y="5114245"/>
                <a:ext cx="95250" cy="727075"/>
              </a:xfrm>
              <a:custGeom>
                <a:avLst/>
                <a:gdLst>
                  <a:gd name="T0" fmla="*/ 60 w 60"/>
                  <a:gd name="T1" fmla="*/ 54 h 458"/>
                  <a:gd name="T2" fmla="*/ 36 w 60"/>
                  <a:gd name="T3" fmla="*/ 54 h 458"/>
                  <a:gd name="T4" fmla="*/ 36 w 60"/>
                  <a:gd name="T5" fmla="*/ 404 h 458"/>
                  <a:gd name="T6" fmla="*/ 60 w 60"/>
                  <a:gd name="T7" fmla="*/ 404 h 458"/>
                  <a:gd name="T8" fmla="*/ 30 w 60"/>
                  <a:gd name="T9" fmla="*/ 458 h 458"/>
                  <a:gd name="T10" fmla="*/ 0 w 60"/>
                  <a:gd name="T11" fmla="*/ 404 h 458"/>
                  <a:gd name="T12" fmla="*/ 24 w 60"/>
                  <a:gd name="T13" fmla="*/ 404 h 458"/>
                  <a:gd name="T14" fmla="*/ 24 w 60"/>
                  <a:gd name="T15" fmla="*/ 54 h 458"/>
                  <a:gd name="T16" fmla="*/ 0 w 60"/>
                  <a:gd name="T17" fmla="*/ 54 h 458"/>
                  <a:gd name="T18" fmla="*/ 30 w 60"/>
                  <a:gd name="T19" fmla="*/ 0 h 458"/>
                  <a:gd name="T20" fmla="*/ 60 w 60"/>
                  <a:gd name="T21" fmla="*/ 54 h 458"/>
                  <a:gd name="T22" fmla="*/ 60 w 60"/>
                  <a:gd name="T23" fmla="*/ 5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458">
                    <a:moveTo>
                      <a:pt x="60" y="54"/>
                    </a:moveTo>
                    <a:lnTo>
                      <a:pt x="36" y="54"/>
                    </a:lnTo>
                    <a:lnTo>
                      <a:pt x="36" y="404"/>
                    </a:lnTo>
                    <a:lnTo>
                      <a:pt x="60" y="404"/>
                    </a:lnTo>
                    <a:lnTo>
                      <a:pt x="30" y="458"/>
                    </a:lnTo>
                    <a:lnTo>
                      <a:pt x="0" y="404"/>
                    </a:lnTo>
                    <a:lnTo>
                      <a:pt x="24" y="404"/>
                    </a:lnTo>
                    <a:lnTo>
                      <a:pt x="24" y="54"/>
                    </a:lnTo>
                    <a:lnTo>
                      <a:pt x="0" y="54"/>
                    </a:lnTo>
                    <a:lnTo>
                      <a:pt x="30" y="0"/>
                    </a:lnTo>
                    <a:lnTo>
                      <a:pt x="60" y="54"/>
                    </a:lnTo>
                    <a:lnTo>
                      <a:pt x="60" y="54"/>
                    </a:lnTo>
                    <a:close/>
                  </a:path>
                </a:pathLst>
              </a:custGeom>
              <a:solidFill>
                <a:schemeClr val="accent5"/>
              </a:solidFill>
              <a:ln>
                <a:noFill/>
              </a:ln>
            </p:spPr>
            <p:txBody>
              <a:bodyPr vert="horz" wrap="square" lIns="91440" tIns="45720" rIns="91440" bIns="45720" numCol="1" anchor="t" anchorCtr="0" compatLnSpc="1"/>
              <a:lstStyle/>
              <a:p>
                <a:endParaRPr lang="en-US"/>
              </a:p>
            </p:txBody>
          </p:sp>
          <p:sp>
            <p:nvSpPr>
              <p:cNvPr id="48" name="Oval 25"/>
              <p:cNvSpPr>
                <a:spLocks noChangeArrowheads="1"/>
              </p:cNvSpPr>
              <p:nvPr/>
            </p:nvSpPr>
            <p:spPr bwMode="auto">
              <a:xfrm>
                <a:off x="9580563" y="5326970"/>
                <a:ext cx="136525" cy="136525"/>
              </a:xfrm>
              <a:prstGeom prst="ellipse">
                <a:avLst/>
              </a:prstGeom>
              <a:solidFill>
                <a:schemeClr val="accent5"/>
              </a:solidFill>
              <a:ln>
                <a:noFill/>
              </a:ln>
            </p:spPr>
            <p:txBody>
              <a:bodyPr vert="horz" wrap="square" lIns="91440" tIns="45720" rIns="91440" bIns="45720" numCol="1" anchor="t" anchorCtr="0" compatLnSpc="1"/>
              <a:lstStyle/>
              <a:p>
                <a:endParaRPr lang="en-US"/>
              </a:p>
            </p:txBody>
          </p:sp>
        </p:grpSp>
      </p:grpSp>
      <p:sp>
        <p:nvSpPr>
          <p:cNvPr id="49" name="Inhaltsplatzhalter 4"/>
          <p:cNvSpPr txBox="1"/>
          <p:nvPr/>
        </p:nvSpPr>
        <p:spPr>
          <a:xfrm>
            <a:off x="4808229" y="5552338"/>
            <a:ext cx="2576396" cy="94134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1200"/>
              </a:spcAft>
              <a:buNone/>
            </a:pPr>
            <a:r>
              <a:rPr lang="zh-CN" altLang="en-US" sz="1800" b="1" dirty="0">
                <a:solidFill>
                  <a:schemeClr val="accent3"/>
                </a:solidFill>
                <a:latin typeface="+mj-ea"/>
                <a:ea typeface="+mj-ea"/>
              </a:rPr>
              <a:t>添加标题</a:t>
            </a:r>
            <a:r>
              <a:rPr lang="en-US" sz="1800" b="1" dirty="0">
                <a:solidFill>
                  <a:schemeClr val="accent3"/>
                </a:solidFill>
                <a:latin typeface="+mj-lt"/>
              </a:rPr>
              <a:t/>
            </a:r>
            <a:br>
              <a:rPr lang="en-US" sz="1800" b="1" dirty="0">
                <a:solidFill>
                  <a:schemeClr val="accent3"/>
                </a:solidFill>
                <a:latin typeface="+mj-lt"/>
              </a:rPr>
            </a:br>
            <a:r>
              <a:rPr lang="zh-CN" altLang="en-US" sz="1200" dirty="0">
                <a:solidFill>
                  <a:schemeClr val="tx2"/>
                </a:solidFill>
                <a:latin typeface="+mn-lt"/>
              </a:rPr>
              <a:t>点击此处添加标题点击此处添加标题点击此处添加标题</a:t>
            </a:r>
            <a:endParaRPr lang="en-US" sz="1200" dirty="0">
              <a:solidFill>
                <a:schemeClr val="tx2"/>
              </a:solidFill>
              <a:latin typeface="+mn-lt"/>
            </a:endParaRPr>
          </a:p>
        </p:txBody>
      </p:sp>
      <p:sp>
        <p:nvSpPr>
          <p:cNvPr id="50" name="Inhaltsplatzhalter 4"/>
          <p:cNvSpPr txBox="1"/>
          <p:nvPr/>
        </p:nvSpPr>
        <p:spPr>
          <a:xfrm>
            <a:off x="3038793" y="1236183"/>
            <a:ext cx="2576396" cy="94134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1200"/>
              </a:spcAft>
              <a:buNone/>
            </a:pPr>
            <a:r>
              <a:rPr lang="zh-CN" altLang="en-US" sz="1800" b="1" dirty="0">
                <a:solidFill>
                  <a:schemeClr val="accent2"/>
                </a:solidFill>
                <a:latin typeface="+mj-ea"/>
                <a:ea typeface="+mj-ea"/>
              </a:rPr>
              <a:t>添加标题</a:t>
            </a:r>
            <a:r>
              <a:rPr lang="en-US" sz="1800" b="1" dirty="0">
                <a:solidFill>
                  <a:schemeClr val="accent2"/>
                </a:solidFill>
                <a:latin typeface="+mj-lt"/>
              </a:rPr>
              <a:t/>
            </a:r>
            <a:br>
              <a:rPr lang="en-US" sz="1800" b="1" dirty="0">
                <a:solidFill>
                  <a:schemeClr val="accent2"/>
                </a:solidFill>
                <a:latin typeface="+mj-lt"/>
              </a:rPr>
            </a:br>
            <a:r>
              <a:rPr lang="zh-CN" altLang="en-US" sz="1200" dirty="0">
                <a:solidFill>
                  <a:schemeClr val="tx2"/>
                </a:solidFill>
                <a:latin typeface="+mn-lt"/>
              </a:rPr>
              <a:t>点击此处添加标题点击此处添加标题添加标题添加标题</a:t>
            </a:r>
            <a:endParaRPr lang="en-US" sz="1200" dirty="0">
              <a:solidFill>
                <a:schemeClr val="tx2"/>
              </a:solidFill>
              <a:latin typeface="+mn-lt"/>
            </a:endParaRPr>
          </a:p>
        </p:txBody>
      </p:sp>
      <p:sp>
        <p:nvSpPr>
          <p:cNvPr id="51" name="Inhaltsplatzhalter 4"/>
          <p:cNvSpPr txBox="1"/>
          <p:nvPr/>
        </p:nvSpPr>
        <p:spPr>
          <a:xfrm>
            <a:off x="1261391" y="5552338"/>
            <a:ext cx="2576396" cy="94134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1200"/>
              </a:spcAft>
              <a:buNone/>
            </a:pPr>
            <a:r>
              <a:rPr lang="zh-CN" altLang="en-US" sz="1800" b="1" dirty="0">
                <a:solidFill>
                  <a:schemeClr val="accent1"/>
                </a:solidFill>
                <a:latin typeface="+mj-ea"/>
                <a:ea typeface="+mj-ea"/>
              </a:rPr>
              <a:t>添加标题</a:t>
            </a:r>
            <a:r>
              <a:rPr lang="en-US" sz="1800" b="1" dirty="0">
                <a:solidFill>
                  <a:schemeClr val="accent1"/>
                </a:solidFill>
                <a:latin typeface="+mj-lt"/>
              </a:rPr>
              <a:t/>
            </a:r>
            <a:br>
              <a:rPr lang="en-US" sz="1800" b="1" dirty="0">
                <a:solidFill>
                  <a:schemeClr val="accent1"/>
                </a:solidFill>
                <a:latin typeface="+mj-lt"/>
              </a:rPr>
            </a:br>
            <a:r>
              <a:rPr lang="zh-CN" altLang="en-US" sz="1200" dirty="0">
                <a:solidFill>
                  <a:schemeClr val="tx2"/>
                </a:solidFill>
                <a:latin typeface="+mn-lt"/>
              </a:rPr>
              <a:t>点击此处添加标题点击此处添加标题点击此处添加标题</a:t>
            </a:r>
            <a:endParaRPr lang="en-US" sz="1200" dirty="0">
              <a:solidFill>
                <a:schemeClr val="tx2"/>
              </a:solidFill>
              <a:latin typeface="+mn-lt"/>
            </a:endParaRPr>
          </a:p>
        </p:txBody>
      </p:sp>
      <p:sp>
        <p:nvSpPr>
          <p:cNvPr id="52" name="Inhaltsplatzhalter 4"/>
          <p:cNvSpPr txBox="1"/>
          <p:nvPr/>
        </p:nvSpPr>
        <p:spPr>
          <a:xfrm>
            <a:off x="8346071" y="5552338"/>
            <a:ext cx="2576396" cy="94134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1200"/>
              </a:spcAft>
              <a:buNone/>
            </a:pPr>
            <a:r>
              <a:rPr lang="zh-CN" altLang="en-US" sz="1800" b="1" dirty="0">
                <a:solidFill>
                  <a:schemeClr val="accent5"/>
                </a:solidFill>
                <a:latin typeface="+mj-ea"/>
                <a:ea typeface="+mj-ea"/>
              </a:rPr>
              <a:t>添加标题</a:t>
            </a:r>
            <a:r>
              <a:rPr lang="en-US" sz="1800" b="1" dirty="0">
                <a:solidFill>
                  <a:schemeClr val="accent3"/>
                </a:solidFill>
                <a:latin typeface="+mj-lt"/>
              </a:rPr>
              <a:t/>
            </a:r>
            <a:br>
              <a:rPr lang="en-US" sz="1800" b="1" dirty="0">
                <a:solidFill>
                  <a:schemeClr val="accent3"/>
                </a:solidFill>
                <a:latin typeface="+mj-lt"/>
              </a:rPr>
            </a:br>
            <a:r>
              <a:rPr lang="zh-CN" altLang="en-US" sz="1200" dirty="0">
                <a:solidFill>
                  <a:schemeClr val="tx2"/>
                </a:solidFill>
                <a:latin typeface="+mn-lt"/>
              </a:rPr>
              <a:t>点击此处添加标题点击此处添加标题点击此处添加标题</a:t>
            </a:r>
            <a:endParaRPr lang="en-US" sz="1200" dirty="0">
              <a:solidFill>
                <a:schemeClr val="tx2"/>
              </a:solidFill>
              <a:latin typeface="+mn-lt"/>
            </a:endParaRPr>
          </a:p>
        </p:txBody>
      </p:sp>
      <p:sp>
        <p:nvSpPr>
          <p:cNvPr id="53" name="Inhaltsplatzhalter 4"/>
          <p:cNvSpPr txBox="1"/>
          <p:nvPr/>
        </p:nvSpPr>
        <p:spPr>
          <a:xfrm>
            <a:off x="6576635" y="1236183"/>
            <a:ext cx="2576396" cy="94134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1200"/>
              </a:spcAft>
              <a:buNone/>
            </a:pPr>
            <a:r>
              <a:rPr lang="zh-CN" altLang="en-US" sz="1800" b="1" dirty="0">
                <a:solidFill>
                  <a:schemeClr val="accent4"/>
                </a:solidFill>
                <a:latin typeface="+mj-ea"/>
                <a:ea typeface="+mj-ea"/>
              </a:rPr>
              <a:t>添加标题</a:t>
            </a:r>
            <a:r>
              <a:rPr lang="en-US" sz="1800" b="1" dirty="0">
                <a:solidFill>
                  <a:schemeClr val="accent2"/>
                </a:solidFill>
                <a:latin typeface="+mj-lt"/>
              </a:rPr>
              <a:t/>
            </a:r>
            <a:br>
              <a:rPr lang="en-US" sz="1800" b="1" dirty="0">
                <a:solidFill>
                  <a:schemeClr val="accent2"/>
                </a:solidFill>
                <a:latin typeface="+mj-lt"/>
              </a:rPr>
            </a:br>
            <a:r>
              <a:rPr lang="zh-CN" altLang="en-US" sz="1200" dirty="0">
                <a:solidFill>
                  <a:schemeClr val="tx2"/>
                </a:solidFill>
                <a:latin typeface="+mn-lt"/>
              </a:rPr>
              <a:t>点击此处添加标题点击此处添加标题点击此处添加标题</a:t>
            </a:r>
            <a:endParaRPr lang="en-US" sz="1200" dirty="0">
              <a:solidFill>
                <a:schemeClr val="tx2"/>
              </a:solidFill>
              <a:latin typeface="+mn-lt"/>
            </a:endParaRPr>
          </a:p>
        </p:txBody>
      </p:sp>
      <p:grpSp>
        <p:nvGrpSpPr>
          <p:cNvPr id="54" name="组合 53"/>
          <p:cNvGrpSpPr/>
          <p:nvPr/>
        </p:nvGrpSpPr>
        <p:grpSpPr>
          <a:xfrm>
            <a:off x="8866188" y="3137808"/>
            <a:ext cx="1547813" cy="1555750"/>
            <a:chOff x="8866188" y="3137808"/>
            <a:chExt cx="1547813" cy="1555750"/>
          </a:xfrm>
        </p:grpSpPr>
        <p:sp>
          <p:nvSpPr>
            <p:cNvPr id="55" name="Freeform 10"/>
            <p:cNvSpPr>
              <a:spLocks noEditPoints="1"/>
            </p:cNvSpPr>
            <p:nvPr/>
          </p:nvSpPr>
          <p:spPr bwMode="auto">
            <a:xfrm>
              <a:off x="8866188" y="3137808"/>
              <a:ext cx="1547813" cy="1555750"/>
            </a:xfrm>
            <a:custGeom>
              <a:avLst/>
              <a:gdLst>
                <a:gd name="T0" fmla="*/ 244 w 489"/>
                <a:gd name="T1" fmla="*/ 0 h 490"/>
                <a:gd name="T2" fmla="*/ 489 w 489"/>
                <a:gd name="T3" fmla="*/ 245 h 490"/>
                <a:gd name="T4" fmla="*/ 244 w 489"/>
                <a:gd name="T5" fmla="*/ 490 h 490"/>
                <a:gd name="T6" fmla="*/ 0 w 489"/>
                <a:gd name="T7" fmla="*/ 245 h 490"/>
                <a:gd name="T8" fmla="*/ 244 w 489"/>
                <a:gd name="T9" fmla="*/ 0 h 490"/>
                <a:gd name="T10" fmla="*/ 244 w 489"/>
                <a:gd name="T11" fmla="*/ 87 h 490"/>
                <a:gd name="T12" fmla="*/ 86 w 489"/>
                <a:gd name="T13" fmla="*/ 245 h 490"/>
                <a:gd name="T14" fmla="*/ 244 w 489"/>
                <a:gd name="T15" fmla="*/ 403 h 490"/>
                <a:gd name="T16" fmla="*/ 402 w 489"/>
                <a:gd name="T17" fmla="*/ 245 h 490"/>
                <a:gd name="T18" fmla="*/ 244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4" y="0"/>
                  </a:moveTo>
                  <a:cubicBezTo>
                    <a:pt x="379" y="0"/>
                    <a:pt x="489" y="110"/>
                    <a:pt x="489" y="245"/>
                  </a:cubicBezTo>
                  <a:cubicBezTo>
                    <a:pt x="489" y="380"/>
                    <a:pt x="379" y="490"/>
                    <a:pt x="244" y="490"/>
                  </a:cubicBezTo>
                  <a:cubicBezTo>
                    <a:pt x="109" y="490"/>
                    <a:pt x="0" y="380"/>
                    <a:pt x="0" y="245"/>
                  </a:cubicBezTo>
                  <a:cubicBezTo>
                    <a:pt x="0" y="110"/>
                    <a:pt x="109" y="0"/>
                    <a:pt x="244" y="0"/>
                  </a:cubicBezTo>
                  <a:close/>
                  <a:moveTo>
                    <a:pt x="244" y="87"/>
                  </a:moveTo>
                  <a:cubicBezTo>
                    <a:pt x="157" y="87"/>
                    <a:pt x="86" y="158"/>
                    <a:pt x="86" y="245"/>
                  </a:cubicBezTo>
                  <a:cubicBezTo>
                    <a:pt x="86" y="332"/>
                    <a:pt x="157" y="403"/>
                    <a:pt x="244" y="403"/>
                  </a:cubicBezTo>
                  <a:cubicBezTo>
                    <a:pt x="331" y="403"/>
                    <a:pt x="402" y="332"/>
                    <a:pt x="402" y="245"/>
                  </a:cubicBezTo>
                  <a:cubicBezTo>
                    <a:pt x="402" y="158"/>
                    <a:pt x="331" y="87"/>
                    <a:pt x="244" y="87"/>
                  </a:cubicBezTo>
                  <a:close/>
                </a:path>
              </a:pathLst>
            </a:cu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en-US"/>
            </a:p>
          </p:txBody>
        </p:sp>
        <p:sp>
          <p:nvSpPr>
            <p:cNvPr id="56" name="Freeform 25"/>
            <p:cNvSpPr>
              <a:spLocks noEditPoints="1"/>
            </p:cNvSpPr>
            <p:nvPr/>
          </p:nvSpPr>
          <p:spPr bwMode="auto">
            <a:xfrm>
              <a:off x="9395956" y="3637397"/>
              <a:ext cx="476626" cy="476626"/>
            </a:xfrm>
            <a:custGeom>
              <a:avLst/>
              <a:gdLst/>
              <a:ahLst/>
              <a:cxnLst>
                <a:cxn ang="0">
                  <a:pos x="114" y="98"/>
                </a:cxn>
                <a:cxn ang="0">
                  <a:pos x="94" y="78"/>
                </a:cxn>
                <a:cxn ang="0">
                  <a:pos x="102" y="50"/>
                </a:cxn>
                <a:cxn ang="0">
                  <a:pos x="51" y="0"/>
                </a:cxn>
                <a:cxn ang="0">
                  <a:pos x="0" y="50"/>
                </a:cxn>
                <a:cxn ang="0">
                  <a:pos x="51" y="101"/>
                </a:cxn>
                <a:cxn ang="0">
                  <a:pos x="78" y="93"/>
                </a:cxn>
                <a:cxn ang="0">
                  <a:pos x="98" y="113"/>
                </a:cxn>
                <a:cxn ang="0">
                  <a:pos x="104" y="113"/>
                </a:cxn>
                <a:cxn ang="0">
                  <a:pos x="114" y="103"/>
                </a:cxn>
                <a:cxn ang="0">
                  <a:pos x="114" y="98"/>
                </a:cxn>
                <a:cxn ang="0">
                  <a:pos x="51" y="87"/>
                </a:cxn>
                <a:cxn ang="0">
                  <a:pos x="15" y="50"/>
                </a:cxn>
                <a:cxn ang="0">
                  <a:pos x="51" y="14"/>
                </a:cxn>
                <a:cxn ang="0">
                  <a:pos x="87" y="50"/>
                </a:cxn>
                <a:cxn ang="0">
                  <a:pos x="51" y="87"/>
                </a:cxn>
              </a:cxnLst>
              <a:rect l="0" t="0" r="r" b="b"/>
              <a:pathLst>
                <a:path w="115" h="115">
                  <a:moveTo>
                    <a:pt x="114" y="98"/>
                  </a:moveTo>
                  <a:cubicBezTo>
                    <a:pt x="94" y="78"/>
                    <a:pt x="94" y="78"/>
                    <a:pt x="94" y="78"/>
                  </a:cubicBezTo>
                  <a:cubicBezTo>
                    <a:pt x="99" y="70"/>
                    <a:pt x="102" y="60"/>
                    <a:pt x="102" y="50"/>
                  </a:cubicBezTo>
                  <a:cubicBezTo>
                    <a:pt x="102" y="22"/>
                    <a:pt x="79" y="0"/>
                    <a:pt x="51" y="0"/>
                  </a:cubicBezTo>
                  <a:cubicBezTo>
                    <a:pt x="23" y="0"/>
                    <a:pt x="0" y="22"/>
                    <a:pt x="0" y="50"/>
                  </a:cubicBezTo>
                  <a:cubicBezTo>
                    <a:pt x="0" y="78"/>
                    <a:pt x="23" y="101"/>
                    <a:pt x="51" y="101"/>
                  </a:cubicBezTo>
                  <a:cubicBezTo>
                    <a:pt x="61" y="101"/>
                    <a:pt x="71" y="98"/>
                    <a:pt x="78" y="93"/>
                  </a:cubicBezTo>
                  <a:cubicBezTo>
                    <a:pt x="98" y="113"/>
                    <a:pt x="98" y="113"/>
                    <a:pt x="98" y="113"/>
                  </a:cubicBezTo>
                  <a:cubicBezTo>
                    <a:pt x="100" y="115"/>
                    <a:pt x="102" y="115"/>
                    <a:pt x="104" y="113"/>
                  </a:cubicBezTo>
                  <a:cubicBezTo>
                    <a:pt x="114" y="103"/>
                    <a:pt x="114" y="103"/>
                    <a:pt x="114" y="103"/>
                  </a:cubicBezTo>
                  <a:cubicBezTo>
                    <a:pt x="115" y="101"/>
                    <a:pt x="115" y="99"/>
                    <a:pt x="114" y="98"/>
                  </a:cubicBezTo>
                  <a:close/>
                  <a:moveTo>
                    <a:pt x="51" y="87"/>
                  </a:moveTo>
                  <a:cubicBezTo>
                    <a:pt x="31" y="87"/>
                    <a:pt x="15" y="70"/>
                    <a:pt x="15" y="50"/>
                  </a:cubicBezTo>
                  <a:cubicBezTo>
                    <a:pt x="15" y="30"/>
                    <a:pt x="31" y="14"/>
                    <a:pt x="51" y="14"/>
                  </a:cubicBezTo>
                  <a:cubicBezTo>
                    <a:pt x="71" y="14"/>
                    <a:pt x="87" y="30"/>
                    <a:pt x="87" y="50"/>
                  </a:cubicBezTo>
                  <a:cubicBezTo>
                    <a:pt x="87" y="70"/>
                    <a:pt x="71" y="87"/>
                    <a:pt x="51" y="87"/>
                  </a:cubicBez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grpSp>
      <p:grpSp>
        <p:nvGrpSpPr>
          <p:cNvPr id="57" name="组合 56"/>
          <p:cNvGrpSpPr/>
          <p:nvPr/>
        </p:nvGrpSpPr>
        <p:grpSpPr>
          <a:xfrm>
            <a:off x="1776413" y="3137808"/>
            <a:ext cx="1547813" cy="1555750"/>
            <a:chOff x="1776413" y="3137808"/>
            <a:chExt cx="1547813" cy="1555750"/>
          </a:xfrm>
        </p:grpSpPr>
        <p:sp>
          <p:nvSpPr>
            <p:cNvPr id="58" name="Freeform 6"/>
            <p:cNvSpPr>
              <a:spLocks noEditPoints="1"/>
            </p:cNvSpPr>
            <p:nvPr/>
          </p:nvSpPr>
          <p:spPr bwMode="auto">
            <a:xfrm>
              <a:off x="1776413" y="3137808"/>
              <a:ext cx="1547813" cy="1555750"/>
            </a:xfrm>
            <a:custGeom>
              <a:avLst/>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3 w 489"/>
                <a:gd name="T17" fmla="*/ 245 h 490"/>
                <a:gd name="T18" fmla="*/ 245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en-US" dirty="0">
                <a:solidFill>
                  <a:schemeClr val="lt1"/>
                </a:solidFill>
              </a:endParaRPr>
            </a:p>
          </p:txBody>
        </p:sp>
        <p:sp>
          <p:nvSpPr>
            <p:cNvPr id="59" name="Freeform 133"/>
            <p:cNvSpPr/>
            <p:nvPr/>
          </p:nvSpPr>
          <p:spPr bwMode="auto">
            <a:xfrm>
              <a:off x="2308337" y="3633533"/>
              <a:ext cx="479202" cy="484354"/>
            </a:xfrm>
            <a:custGeom>
              <a:avLst/>
              <a:gdLst/>
              <a:ahLst/>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l="0" t="0" r="r" b="b"/>
              <a:pathLst>
                <a:path w="115" h="116">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grpSp>
      <p:grpSp>
        <p:nvGrpSpPr>
          <p:cNvPr id="60" name="组合 59"/>
          <p:cNvGrpSpPr/>
          <p:nvPr/>
        </p:nvGrpSpPr>
        <p:grpSpPr>
          <a:xfrm>
            <a:off x="3548063" y="3137808"/>
            <a:ext cx="1547813" cy="1555750"/>
            <a:chOff x="3548063" y="3137808"/>
            <a:chExt cx="1547813" cy="1555750"/>
          </a:xfrm>
        </p:grpSpPr>
        <p:sp>
          <p:nvSpPr>
            <p:cNvPr id="61" name="Freeform 7"/>
            <p:cNvSpPr>
              <a:spLocks noEditPoints="1"/>
            </p:cNvSpPr>
            <p:nvPr/>
          </p:nvSpPr>
          <p:spPr bwMode="auto">
            <a:xfrm>
              <a:off x="3548063" y="3137808"/>
              <a:ext cx="1547813" cy="1555750"/>
            </a:xfrm>
            <a:custGeom>
              <a:avLst/>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3 w 489"/>
                <a:gd name="T17" fmla="*/ 245 h 490"/>
                <a:gd name="T18" fmla="*/ 245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en-US"/>
            </a:p>
          </p:txBody>
        </p:sp>
        <p:sp>
          <p:nvSpPr>
            <p:cNvPr id="62" name="Freeform 153"/>
            <p:cNvSpPr/>
            <p:nvPr/>
          </p:nvSpPr>
          <p:spPr bwMode="auto">
            <a:xfrm>
              <a:off x="4092543" y="3642551"/>
              <a:ext cx="468896" cy="466318"/>
            </a:xfrm>
            <a:custGeom>
              <a:avLst/>
              <a:gdLst/>
              <a:ahLst/>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l="0" t="0" r="r" b="b"/>
              <a:pathLst>
                <a:path w="113" h="112">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63" name="组合 62"/>
          <p:cNvGrpSpPr/>
          <p:nvPr/>
        </p:nvGrpSpPr>
        <p:grpSpPr>
          <a:xfrm>
            <a:off x="7092950" y="3137808"/>
            <a:ext cx="1547813" cy="1555750"/>
            <a:chOff x="7092950" y="3137808"/>
            <a:chExt cx="1547813" cy="1555750"/>
          </a:xfrm>
        </p:grpSpPr>
        <p:sp>
          <p:nvSpPr>
            <p:cNvPr id="64" name="Freeform 9"/>
            <p:cNvSpPr>
              <a:spLocks noEditPoints="1"/>
            </p:cNvSpPr>
            <p:nvPr/>
          </p:nvSpPr>
          <p:spPr bwMode="auto">
            <a:xfrm>
              <a:off x="7092950" y="3137808"/>
              <a:ext cx="1547813" cy="1555750"/>
            </a:xfrm>
            <a:custGeom>
              <a:avLst/>
              <a:gdLst>
                <a:gd name="T0" fmla="*/ 244 w 489"/>
                <a:gd name="T1" fmla="*/ 0 h 490"/>
                <a:gd name="T2" fmla="*/ 489 w 489"/>
                <a:gd name="T3" fmla="*/ 245 h 490"/>
                <a:gd name="T4" fmla="*/ 244 w 489"/>
                <a:gd name="T5" fmla="*/ 490 h 490"/>
                <a:gd name="T6" fmla="*/ 0 w 489"/>
                <a:gd name="T7" fmla="*/ 245 h 490"/>
                <a:gd name="T8" fmla="*/ 244 w 489"/>
                <a:gd name="T9" fmla="*/ 0 h 490"/>
                <a:gd name="T10" fmla="*/ 244 w 489"/>
                <a:gd name="T11" fmla="*/ 87 h 490"/>
                <a:gd name="T12" fmla="*/ 87 w 489"/>
                <a:gd name="T13" fmla="*/ 245 h 490"/>
                <a:gd name="T14" fmla="*/ 244 w 489"/>
                <a:gd name="T15" fmla="*/ 403 h 490"/>
                <a:gd name="T16" fmla="*/ 402 w 489"/>
                <a:gd name="T17" fmla="*/ 245 h 490"/>
                <a:gd name="T18" fmla="*/ 244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4" y="0"/>
                  </a:moveTo>
                  <a:cubicBezTo>
                    <a:pt x="379" y="0"/>
                    <a:pt x="489" y="110"/>
                    <a:pt x="489" y="245"/>
                  </a:cubicBezTo>
                  <a:cubicBezTo>
                    <a:pt x="489" y="380"/>
                    <a:pt x="379" y="490"/>
                    <a:pt x="244" y="490"/>
                  </a:cubicBezTo>
                  <a:cubicBezTo>
                    <a:pt x="109" y="490"/>
                    <a:pt x="0" y="380"/>
                    <a:pt x="0" y="245"/>
                  </a:cubicBezTo>
                  <a:cubicBezTo>
                    <a:pt x="0" y="110"/>
                    <a:pt x="109" y="0"/>
                    <a:pt x="244" y="0"/>
                  </a:cubicBezTo>
                  <a:close/>
                  <a:moveTo>
                    <a:pt x="244" y="87"/>
                  </a:moveTo>
                  <a:cubicBezTo>
                    <a:pt x="157" y="87"/>
                    <a:pt x="87" y="158"/>
                    <a:pt x="87" y="245"/>
                  </a:cubicBezTo>
                  <a:cubicBezTo>
                    <a:pt x="87" y="332"/>
                    <a:pt x="157" y="403"/>
                    <a:pt x="244" y="403"/>
                  </a:cubicBezTo>
                  <a:cubicBezTo>
                    <a:pt x="332" y="403"/>
                    <a:pt x="402" y="332"/>
                    <a:pt x="402" y="245"/>
                  </a:cubicBezTo>
                  <a:cubicBezTo>
                    <a:pt x="402" y="158"/>
                    <a:pt x="332" y="87"/>
                    <a:pt x="244" y="87"/>
                  </a:cubicBezTo>
                  <a:close/>
                </a:path>
              </a:pathLst>
            </a:cu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en-US"/>
            </a:p>
          </p:txBody>
        </p:sp>
        <p:grpSp>
          <p:nvGrpSpPr>
            <p:cNvPr id="65" name="Group 38"/>
            <p:cNvGrpSpPr/>
            <p:nvPr/>
          </p:nvGrpSpPr>
          <p:grpSpPr>
            <a:xfrm>
              <a:off x="7623391" y="3663161"/>
              <a:ext cx="486930" cy="425098"/>
              <a:chOff x="1450975" y="3768725"/>
              <a:chExt cx="300038" cy="261938"/>
            </a:xfrm>
            <a:solidFill>
              <a:schemeClr val="accent4"/>
            </a:solidFill>
          </p:grpSpPr>
          <p:sp>
            <p:nvSpPr>
              <p:cNvPr id="66" name="Oval 154"/>
              <p:cNvSpPr>
                <a:spLocks noChangeArrowheads="1"/>
              </p:cNvSpPr>
              <p:nvPr/>
            </p:nvSpPr>
            <p:spPr bwMode="auto">
              <a:xfrm>
                <a:off x="1489075" y="3956050"/>
                <a:ext cx="74613" cy="74613"/>
              </a:xfrm>
              <a:prstGeom prst="ellipse">
                <a:avLst/>
              </a:prstGeom>
              <a:grpFill/>
              <a:ln w="9525">
                <a:noFill/>
                <a:round/>
              </a:ln>
            </p:spPr>
            <p:txBody>
              <a:bodyPr vert="horz" wrap="square" lIns="91440" tIns="45720" rIns="91440" bIns="45720" numCol="1" anchor="t" anchorCtr="0" compatLnSpc="1"/>
              <a:lstStyle/>
              <a:p>
                <a:endParaRPr lang="en-US"/>
              </a:p>
            </p:txBody>
          </p:sp>
          <p:sp>
            <p:nvSpPr>
              <p:cNvPr id="67" name="Oval 155"/>
              <p:cNvSpPr>
                <a:spLocks noChangeArrowheads="1"/>
              </p:cNvSpPr>
              <p:nvPr/>
            </p:nvSpPr>
            <p:spPr bwMode="auto">
              <a:xfrm>
                <a:off x="1655763" y="3956050"/>
                <a:ext cx="74613" cy="74613"/>
              </a:xfrm>
              <a:prstGeom prst="ellipse">
                <a:avLst/>
              </a:prstGeom>
              <a:grpFill/>
              <a:ln w="9525">
                <a:noFill/>
                <a:round/>
              </a:ln>
            </p:spPr>
            <p:txBody>
              <a:bodyPr vert="horz" wrap="square" lIns="91440" tIns="45720" rIns="91440" bIns="45720" numCol="1" anchor="t" anchorCtr="0" compatLnSpc="1"/>
              <a:lstStyle/>
              <a:p>
                <a:endParaRPr lang="en-US"/>
              </a:p>
            </p:txBody>
          </p:sp>
          <p:sp>
            <p:nvSpPr>
              <p:cNvPr id="68" name="Freeform 156"/>
              <p:cNvSpPr>
                <a:spLocks noEditPoints="1"/>
              </p:cNvSpPr>
              <p:nvPr/>
            </p:nvSpPr>
            <p:spPr bwMode="auto">
              <a:xfrm>
                <a:off x="1450975" y="3768725"/>
                <a:ext cx="300038" cy="204788"/>
              </a:xfrm>
              <a:custGeom>
                <a:avLst/>
                <a:gdLst/>
                <a:ahLst/>
                <a:cxnLst>
                  <a:cxn ang="0">
                    <a:pos x="113" y="0"/>
                  </a:cxn>
                  <a:cxn ang="0">
                    <a:pos x="40" y="0"/>
                  </a:cxn>
                  <a:cxn ang="0">
                    <a:pos x="37" y="4"/>
                  </a:cxn>
                  <a:cxn ang="0">
                    <a:pos x="37" y="15"/>
                  </a:cxn>
                  <a:cxn ang="0">
                    <a:pos x="19" y="15"/>
                  </a:cxn>
                  <a:cxn ang="0">
                    <a:pos x="13" y="18"/>
                  </a:cxn>
                  <a:cxn ang="0">
                    <a:pos x="2" y="40"/>
                  </a:cxn>
                  <a:cxn ang="0">
                    <a:pos x="0" y="47"/>
                  </a:cxn>
                  <a:cxn ang="0">
                    <a:pos x="0" y="69"/>
                  </a:cxn>
                  <a:cxn ang="0">
                    <a:pos x="3" y="75"/>
                  </a:cxn>
                  <a:cxn ang="0">
                    <a:pos x="5" y="77"/>
                  </a:cxn>
                  <a:cxn ang="0">
                    <a:pos x="9" y="79"/>
                  </a:cxn>
                  <a:cxn ang="0">
                    <a:pos x="29" y="65"/>
                  </a:cxn>
                  <a:cxn ang="0">
                    <a:pos x="50" y="80"/>
                  </a:cxn>
                  <a:cxn ang="0">
                    <a:pos x="74" y="80"/>
                  </a:cxn>
                  <a:cxn ang="0">
                    <a:pos x="95" y="65"/>
                  </a:cxn>
                  <a:cxn ang="0">
                    <a:pos x="115" y="79"/>
                  </a:cxn>
                  <a:cxn ang="0">
                    <a:pos x="117" y="76"/>
                  </a:cxn>
                  <a:cxn ang="0">
                    <a:pos x="117" y="4"/>
                  </a:cxn>
                  <a:cxn ang="0">
                    <a:pos x="113" y="0"/>
                  </a:cxn>
                  <a:cxn ang="0">
                    <a:pos x="37" y="44"/>
                  </a:cxn>
                  <a:cxn ang="0">
                    <a:pos x="15" y="44"/>
                  </a:cxn>
                  <a:cxn ang="0">
                    <a:pos x="22" y="22"/>
                  </a:cxn>
                  <a:cxn ang="0">
                    <a:pos x="37" y="22"/>
                  </a:cxn>
                  <a:cxn ang="0">
                    <a:pos x="37" y="44"/>
                  </a:cxn>
                </a:cxnLst>
                <a:rect l="0" t="0" r="r" b="b"/>
                <a:pathLst>
                  <a:path w="117" h="80">
                    <a:moveTo>
                      <a:pt x="113" y="0"/>
                    </a:moveTo>
                    <a:cubicBezTo>
                      <a:pt x="40" y="0"/>
                      <a:pt x="40" y="0"/>
                      <a:pt x="40" y="0"/>
                    </a:cubicBezTo>
                    <a:cubicBezTo>
                      <a:pt x="38" y="0"/>
                      <a:pt x="37" y="2"/>
                      <a:pt x="37" y="4"/>
                    </a:cubicBezTo>
                    <a:cubicBezTo>
                      <a:pt x="37" y="15"/>
                      <a:pt x="37" y="15"/>
                      <a:pt x="37" y="15"/>
                    </a:cubicBezTo>
                    <a:cubicBezTo>
                      <a:pt x="19" y="15"/>
                      <a:pt x="19" y="15"/>
                      <a:pt x="19" y="15"/>
                    </a:cubicBezTo>
                    <a:cubicBezTo>
                      <a:pt x="17" y="15"/>
                      <a:pt x="14" y="16"/>
                      <a:pt x="13" y="18"/>
                    </a:cubicBezTo>
                    <a:cubicBezTo>
                      <a:pt x="2" y="40"/>
                      <a:pt x="2" y="40"/>
                      <a:pt x="2" y="40"/>
                    </a:cubicBezTo>
                    <a:cubicBezTo>
                      <a:pt x="1" y="42"/>
                      <a:pt x="0" y="45"/>
                      <a:pt x="0" y="47"/>
                    </a:cubicBezTo>
                    <a:cubicBezTo>
                      <a:pt x="0" y="69"/>
                      <a:pt x="0" y="69"/>
                      <a:pt x="0" y="69"/>
                    </a:cubicBezTo>
                    <a:cubicBezTo>
                      <a:pt x="0" y="71"/>
                      <a:pt x="2" y="74"/>
                      <a:pt x="3" y="75"/>
                    </a:cubicBezTo>
                    <a:cubicBezTo>
                      <a:pt x="5" y="77"/>
                      <a:pt x="5" y="77"/>
                      <a:pt x="5" y="77"/>
                    </a:cubicBezTo>
                    <a:cubicBezTo>
                      <a:pt x="6" y="78"/>
                      <a:pt x="8" y="79"/>
                      <a:pt x="9" y="79"/>
                    </a:cubicBezTo>
                    <a:cubicBezTo>
                      <a:pt x="12" y="71"/>
                      <a:pt x="20" y="65"/>
                      <a:pt x="29" y="65"/>
                    </a:cubicBezTo>
                    <a:cubicBezTo>
                      <a:pt x="39" y="65"/>
                      <a:pt x="47" y="71"/>
                      <a:pt x="50" y="80"/>
                    </a:cubicBezTo>
                    <a:cubicBezTo>
                      <a:pt x="74" y="80"/>
                      <a:pt x="74" y="80"/>
                      <a:pt x="74" y="80"/>
                    </a:cubicBezTo>
                    <a:cubicBezTo>
                      <a:pt x="77" y="71"/>
                      <a:pt x="85" y="65"/>
                      <a:pt x="95" y="65"/>
                    </a:cubicBezTo>
                    <a:cubicBezTo>
                      <a:pt x="104" y="65"/>
                      <a:pt x="112" y="71"/>
                      <a:pt x="115" y="79"/>
                    </a:cubicBezTo>
                    <a:cubicBezTo>
                      <a:pt x="116" y="78"/>
                      <a:pt x="117" y="77"/>
                      <a:pt x="117" y="76"/>
                    </a:cubicBezTo>
                    <a:cubicBezTo>
                      <a:pt x="117" y="4"/>
                      <a:pt x="117" y="4"/>
                      <a:pt x="117" y="4"/>
                    </a:cubicBezTo>
                    <a:cubicBezTo>
                      <a:pt x="117" y="2"/>
                      <a:pt x="115" y="0"/>
                      <a:pt x="113" y="0"/>
                    </a:cubicBezTo>
                    <a:close/>
                    <a:moveTo>
                      <a:pt x="37" y="44"/>
                    </a:moveTo>
                    <a:cubicBezTo>
                      <a:pt x="15" y="44"/>
                      <a:pt x="15" y="44"/>
                      <a:pt x="15" y="44"/>
                    </a:cubicBezTo>
                    <a:cubicBezTo>
                      <a:pt x="22" y="22"/>
                      <a:pt x="22" y="22"/>
                      <a:pt x="22" y="22"/>
                    </a:cubicBezTo>
                    <a:cubicBezTo>
                      <a:pt x="37" y="22"/>
                      <a:pt x="37" y="22"/>
                      <a:pt x="37" y="22"/>
                    </a:cubicBezTo>
                    <a:lnTo>
                      <a:pt x="37" y="44"/>
                    </a:lnTo>
                    <a:close/>
                  </a:path>
                </a:pathLst>
              </a:custGeom>
              <a:grpFill/>
              <a:ln w="9525">
                <a:noFill/>
                <a:round/>
              </a:ln>
            </p:spPr>
            <p:txBody>
              <a:bodyPr vert="horz" wrap="square" lIns="91440" tIns="45720" rIns="91440" bIns="45720" numCol="1" anchor="t" anchorCtr="0" compatLnSpc="1"/>
              <a:lstStyle/>
              <a:p>
                <a:endParaRPr lang="en-US"/>
              </a:p>
            </p:txBody>
          </p:sp>
        </p:grpSp>
      </p:grpSp>
      <p:grpSp>
        <p:nvGrpSpPr>
          <p:cNvPr id="69" name="组合 68"/>
          <p:cNvGrpSpPr/>
          <p:nvPr/>
        </p:nvGrpSpPr>
        <p:grpSpPr>
          <a:xfrm>
            <a:off x="5321300" y="3137808"/>
            <a:ext cx="1547813" cy="1555750"/>
            <a:chOff x="5321300" y="3137808"/>
            <a:chExt cx="1547813" cy="1555750"/>
          </a:xfrm>
        </p:grpSpPr>
        <p:sp>
          <p:nvSpPr>
            <p:cNvPr id="70" name="Freeform 8"/>
            <p:cNvSpPr>
              <a:spLocks noEditPoints="1"/>
            </p:cNvSpPr>
            <p:nvPr/>
          </p:nvSpPr>
          <p:spPr bwMode="auto">
            <a:xfrm>
              <a:off x="5321300" y="3137808"/>
              <a:ext cx="1547813" cy="1555750"/>
            </a:xfrm>
            <a:custGeom>
              <a:avLst/>
              <a:gdLst>
                <a:gd name="T0" fmla="*/ 245 w 489"/>
                <a:gd name="T1" fmla="*/ 0 h 490"/>
                <a:gd name="T2" fmla="*/ 489 w 489"/>
                <a:gd name="T3" fmla="*/ 245 h 490"/>
                <a:gd name="T4" fmla="*/ 245 w 489"/>
                <a:gd name="T5" fmla="*/ 490 h 490"/>
                <a:gd name="T6" fmla="*/ 0 w 489"/>
                <a:gd name="T7" fmla="*/ 245 h 490"/>
                <a:gd name="T8" fmla="*/ 245 w 489"/>
                <a:gd name="T9" fmla="*/ 0 h 490"/>
                <a:gd name="T10" fmla="*/ 245 w 489"/>
                <a:gd name="T11" fmla="*/ 87 h 490"/>
                <a:gd name="T12" fmla="*/ 87 w 489"/>
                <a:gd name="T13" fmla="*/ 245 h 490"/>
                <a:gd name="T14" fmla="*/ 245 w 489"/>
                <a:gd name="T15" fmla="*/ 403 h 490"/>
                <a:gd name="T16" fmla="*/ 402 w 489"/>
                <a:gd name="T17" fmla="*/ 245 h 490"/>
                <a:gd name="T18" fmla="*/ 245 w 489"/>
                <a:gd name="T19" fmla="*/ 8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490">
                  <a:moveTo>
                    <a:pt x="245" y="0"/>
                  </a:moveTo>
                  <a:cubicBezTo>
                    <a:pt x="380" y="0"/>
                    <a:pt x="489" y="110"/>
                    <a:pt x="489" y="245"/>
                  </a:cubicBezTo>
                  <a:cubicBezTo>
                    <a:pt x="489" y="380"/>
                    <a:pt x="380" y="490"/>
                    <a:pt x="245" y="490"/>
                  </a:cubicBezTo>
                  <a:cubicBezTo>
                    <a:pt x="109" y="490"/>
                    <a:pt x="0" y="380"/>
                    <a:pt x="0" y="245"/>
                  </a:cubicBezTo>
                  <a:cubicBezTo>
                    <a:pt x="0" y="110"/>
                    <a:pt x="109" y="0"/>
                    <a:pt x="245" y="0"/>
                  </a:cubicBezTo>
                  <a:close/>
                  <a:moveTo>
                    <a:pt x="245" y="87"/>
                  </a:moveTo>
                  <a:cubicBezTo>
                    <a:pt x="157" y="87"/>
                    <a:pt x="87" y="158"/>
                    <a:pt x="87" y="245"/>
                  </a:cubicBezTo>
                  <a:cubicBezTo>
                    <a:pt x="87" y="332"/>
                    <a:pt x="157" y="403"/>
                    <a:pt x="245" y="403"/>
                  </a:cubicBezTo>
                  <a:cubicBezTo>
                    <a:pt x="332" y="403"/>
                    <a:pt x="402" y="332"/>
                    <a:pt x="402" y="245"/>
                  </a:cubicBezTo>
                  <a:cubicBezTo>
                    <a:pt x="402" y="158"/>
                    <a:pt x="332" y="87"/>
                    <a:pt x="245" y="87"/>
                  </a:cubicBezTo>
                  <a:close/>
                </a:path>
              </a:pathLst>
            </a:cu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en-US"/>
            </a:p>
          </p:txBody>
        </p:sp>
        <p:grpSp>
          <p:nvGrpSpPr>
            <p:cNvPr id="71" name="Group 42"/>
            <p:cNvGrpSpPr/>
            <p:nvPr/>
          </p:nvGrpSpPr>
          <p:grpSpPr>
            <a:xfrm>
              <a:off x="5807485" y="3655432"/>
              <a:ext cx="481780" cy="440556"/>
              <a:chOff x="2046288" y="3759200"/>
              <a:chExt cx="296863" cy="271463"/>
            </a:xfrm>
            <a:solidFill>
              <a:schemeClr val="accent3"/>
            </a:solidFill>
          </p:grpSpPr>
          <p:sp>
            <p:nvSpPr>
              <p:cNvPr id="72" name="Rectangle 160"/>
              <p:cNvSpPr>
                <a:spLocks noChangeArrowheads="1"/>
              </p:cNvSpPr>
              <p:nvPr/>
            </p:nvSpPr>
            <p:spPr bwMode="auto">
              <a:xfrm>
                <a:off x="2065338" y="3973513"/>
                <a:ext cx="55563" cy="57150"/>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73" name="Rectangle 161"/>
              <p:cNvSpPr>
                <a:spLocks noChangeArrowheads="1"/>
              </p:cNvSpPr>
              <p:nvPr/>
            </p:nvSpPr>
            <p:spPr bwMode="auto">
              <a:xfrm>
                <a:off x="2139950" y="3935413"/>
                <a:ext cx="55563" cy="95250"/>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74" name="Rectangle 162"/>
              <p:cNvSpPr>
                <a:spLocks noChangeArrowheads="1"/>
              </p:cNvSpPr>
              <p:nvPr/>
            </p:nvSpPr>
            <p:spPr bwMode="auto">
              <a:xfrm>
                <a:off x="2212975" y="3898900"/>
                <a:ext cx="57150" cy="131763"/>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75" name="Rectangle 163"/>
              <p:cNvSpPr>
                <a:spLocks noChangeArrowheads="1"/>
              </p:cNvSpPr>
              <p:nvPr/>
            </p:nvSpPr>
            <p:spPr bwMode="auto">
              <a:xfrm>
                <a:off x="2287588" y="3860800"/>
                <a:ext cx="55563" cy="169863"/>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76" name="Freeform 164"/>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91440" tIns="45720" rIns="91440" bIns="45720" numCol="1" anchor="t" anchorCtr="0" compatLnSpc="1"/>
              <a:lstStyle/>
              <a:p>
                <a:endParaRPr lang="en-US"/>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0-#ppt_w/2"/>
                                          </p:val>
                                        </p:tav>
                                        <p:tav tm="100000">
                                          <p:val>
                                            <p:strVal val="#ppt_x"/>
                                          </p:val>
                                        </p:tav>
                                      </p:tavLst>
                                    </p:anim>
                                    <p:anim calcmode="lin" valueType="num">
                                      <p:cBhvr additive="base">
                                        <p:cTn id="13" dur="500" fill="hold"/>
                                        <p:tgtEl>
                                          <p:spTgt spid="6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0-#ppt_w/2"/>
                                          </p:val>
                                        </p:tav>
                                        <p:tav tm="100000">
                                          <p:val>
                                            <p:strVal val="#ppt_x"/>
                                          </p:val>
                                        </p:tav>
                                      </p:tavLst>
                                    </p:anim>
                                    <p:anim calcmode="lin" valueType="num">
                                      <p:cBhvr additive="base">
                                        <p:cTn id="18" dur="500" fill="hold"/>
                                        <p:tgtEl>
                                          <p:spTgt spid="6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0-#ppt_w/2"/>
                                          </p:val>
                                        </p:tav>
                                        <p:tav tm="100000">
                                          <p:val>
                                            <p:strVal val="#ppt_x"/>
                                          </p:val>
                                        </p:tav>
                                      </p:tavLst>
                                    </p:anim>
                                    <p:anim calcmode="lin" valueType="num">
                                      <p:cBhvr additive="base">
                                        <p:cTn id="23" dur="500" fill="hold"/>
                                        <p:tgtEl>
                                          <p:spTgt spid="6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0-#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24" name="组合 23"/>
          <p:cNvGrpSpPr/>
          <p:nvPr/>
        </p:nvGrpSpPr>
        <p:grpSpPr>
          <a:xfrm>
            <a:off x="3113317" y="2023769"/>
            <a:ext cx="2696026" cy="1779949"/>
            <a:chOff x="6096001" y="1333500"/>
            <a:chExt cx="2696026" cy="1779949"/>
          </a:xfrm>
        </p:grpSpPr>
        <p:sp>
          <p:nvSpPr>
            <p:cNvPr id="37" name="Rectangle 8"/>
            <p:cNvSpPr/>
            <p:nvPr/>
          </p:nvSpPr>
          <p:spPr>
            <a:xfrm>
              <a:off x="6096001" y="1942166"/>
              <a:ext cx="2696026" cy="1171283"/>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a:t>
              </a:r>
            </a:p>
          </p:txBody>
        </p:sp>
        <p:sp>
          <p:nvSpPr>
            <p:cNvPr id="38" name="TextBox 9"/>
            <p:cNvSpPr txBox="1"/>
            <p:nvPr/>
          </p:nvSpPr>
          <p:spPr>
            <a:xfrm>
              <a:off x="6115326" y="1333500"/>
              <a:ext cx="1415772" cy="461665"/>
            </a:xfrm>
            <a:prstGeom prst="rect">
              <a:avLst/>
            </a:prstGeom>
            <a:noFill/>
          </p:spPr>
          <p:txBody>
            <a:bodyPr wrap="none" rtlCol="0">
              <a:spAutoFit/>
            </a:bodyPr>
            <a:lstStyle/>
            <a:p>
              <a:pPr algn="just"/>
              <a:r>
                <a:rPr lang="zh-CN" altLang="en-US" sz="2400" b="1" dirty="0">
                  <a:solidFill>
                    <a:schemeClr val="accent1"/>
                  </a:solidFill>
                  <a:latin typeface="+mj-ea"/>
                  <a:ea typeface="+mj-ea"/>
                </a:rPr>
                <a:t>添加标题</a:t>
              </a:r>
              <a:endParaRPr lang="en-US" altLang="zh-CN" sz="2400" b="1" dirty="0">
                <a:solidFill>
                  <a:schemeClr val="accent1"/>
                </a:solidFill>
                <a:latin typeface="+mj-ea"/>
                <a:ea typeface="+mj-ea"/>
              </a:endParaRPr>
            </a:p>
          </p:txBody>
        </p:sp>
        <p:cxnSp>
          <p:nvCxnSpPr>
            <p:cNvPr id="39" name="直接连接符 38"/>
            <p:cNvCxnSpPr/>
            <p:nvPr/>
          </p:nvCxnSpPr>
          <p:spPr>
            <a:xfrm>
              <a:off x="6196024" y="1836945"/>
              <a:ext cx="3004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3113317" y="4444026"/>
            <a:ext cx="2696026" cy="1779949"/>
            <a:chOff x="6096001" y="1333500"/>
            <a:chExt cx="2696026" cy="1779949"/>
          </a:xfrm>
        </p:grpSpPr>
        <p:sp>
          <p:nvSpPr>
            <p:cNvPr id="41" name="Rectangle 8"/>
            <p:cNvSpPr/>
            <p:nvPr/>
          </p:nvSpPr>
          <p:spPr>
            <a:xfrm>
              <a:off x="6096001" y="1942166"/>
              <a:ext cx="2696026" cy="1171283"/>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a:t>
              </a:r>
            </a:p>
          </p:txBody>
        </p:sp>
        <p:sp>
          <p:nvSpPr>
            <p:cNvPr id="42" name="TextBox 9"/>
            <p:cNvSpPr txBox="1"/>
            <p:nvPr/>
          </p:nvSpPr>
          <p:spPr>
            <a:xfrm>
              <a:off x="6096001" y="1333500"/>
              <a:ext cx="1415772" cy="461665"/>
            </a:xfrm>
            <a:prstGeom prst="rect">
              <a:avLst/>
            </a:prstGeom>
            <a:noFill/>
          </p:spPr>
          <p:txBody>
            <a:bodyPr wrap="none" rtlCol="0">
              <a:spAutoFit/>
            </a:bodyPr>
            <a:lstStyle/>
            <a:p>
              <a:pPr algn="just"/>
              <a:r>
                <a:rPr lang="zh-CN" altLang="en-US" sz="2400" b="1" dirty="0">
                  <a:solidFill>
                    <a:schemeClr val="accent3"/>
                  </a:solidFill>
                  <a:latin typeface="+mj-ea"/>
                  <a:ea typeface="+mj-ea"/>
                </a:rPr>
                <a:t>添加标题</a:t>
              </a:r>
              <a:endParaRPr lang="en-US" altLang="zh-CN" sz="2400" b="1" dirty="0">
                <a:solidFill>
                  <a:schemeClr val="accent3"/>
                </a:solidFill>
                <a:latin typeface="+mj-ea"/>
                <a:ea typeface="+mj-ea"/>
              </a:endParaRPr>
            </a:p>
          </p:txBody>
        </p:sp>
        <p:cxnSp>
          <p:nvCxnSpPr>
            <p:cNvPr id="43" name="直接连接符 42"/>
            <p:cNvCxnSpPr/>
            <p:nvPr/>
          </p:nvCxnSpPr>
          <p:spPr>
            <a:xfrm>
              <a:off x="6196024" y="1836945"/>
              <a:ext cx="30049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9107717" y="2023769"/>
            <a:ext cx="2696026" cy="1779949"/>
            <a:chOff x="6096001" y="1333500"/>
            <a:chExt cx="2696026" cy="1779949"/>
          </a:xfrm>
        </p:grpSpPr>
        <p:sp>
          <p:nvSpPr>
            <p:cNvPr id="45" name="Rectangle 8"/>
            <p:cNvSpPr/>
            <p:nvPr/>
          </p:nvSpPr>
          <p:spPr>
            <a:xfrm>
              <a:off x="6096001" y="1942166"/>
              <a:ext cx="2696026" cy="1171283"/>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a:t>
              </a:r>
            </a:p>
          </p:txBody>
        </p:sp>
        <p:sp>
          <p:nvSpPr>
            <p:cNvPr id="46" name="TextBox 9"/>
            <p:cNvSpPr txBox="1"/>
            <p:nvPr/>
          </p:nvSpPr>
          <p:spPr>
            <a:xfrm>
              <a:off x="6096001" y="1333500"/>
              <a:ext cx="1415772" cy="461665"/>
            </a:xfrm>
            <a:prstGeom prst="rect">
              <a:avLst/>
            </a:prstGeom>
            <a:noFill/>
          </p:spPr>
          <p:txBody>
            <a:bodyPr wrap="none" rtlCol="0">
              <a:spAutoFit/>
            </a:bodyPr>
            <a:lstStyle/>
            <a:p>
              <a:pPr algn="just"/>
              <a:r>
                <a:rPr lang="zh-CN" altLang="en-US" sz="2400" b="1" dirty="0">
                  <a:solidFill>
                    <a:schemeClr val="accent2"/>
                  </a:solidFill>
                  <a:latin typeface="+mj-ea"/>
                  <a:ea typeface="+mj-ea"/>
                </a:rPr>
                <a:t>添加标题</a:t>
              </a:r>
              <a:endParaRPr lang="en-US" altLang="zh-CN" sz="2400" b="1" dirty="0">
                <a:solidFill>
                  <a:schemeClr val="accent2"/>
                </a:solidFill>
                <a:latin typeface="+mj-ea"/>
                <a:ea typeface="+mj-ea"/>
              </a:endParaRPr>
            </a:p>
          </p:txBody>
        </p:sp>
        <p:cxnSp>
          <p:nvCxnSpPr>
            <p:cNvPr id="47" name="直接连接符 46"/>
            <p:cNvCxnSpPr/>
            <p:nvPr/>
          </p:nvCxnSpPr>
          <p:spPr>
            <a:xfrm>
              <a:off x="6196024" y="1836945"/>
              <a:ext cx="30049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9107717" y="4444026"/>
            <a:ext cx="2696026" cy="1779949"/>
            <a:chOff x="6096001" y="1333500"/>
            <a:chExt cx="2696026" cy="1779949"/>
          </a:xfrm>
        </p:grpSpPr>
        <p:sp>
          <p:nvSpPr>
            <p:cNvPr id="49" name="Rectangle 8"/>
            <p:cNvSpPr/>
            <p:nvPr/>
          </p:nvSpPr>
          <p:spPr>
            <a:xfrm>
              <a:off x="6096001" y="1942166"/>
              <a:ext cx="2696026" cy="1171283"/>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a:t>
              </a:r>
            </a:p>
          </p:txBody>
        </p:sp>
        <p:sp>
          <p:nvSpPr>
            <p:cNvPr id="50" name="TextBox 9"/>
            <p:cNvSpPr txBox="1"/>
            <p:nvPr/>
          </p:nvSpPr>
          <p:spPr>
            <a:xfrm>
              <a:off x="6096001" y="1333500"/>
              <a:ext cx="1415772" cy="461665"/>
            </a:xfrm>
            <a:prstGeom prst="rect">
              <a:avLst/>
            </a:prstGeom>
            <a:noFill/>
          </p:spPr>
          <p:txBody>
            <a:bodyPr wrap="none" rtlCol="0">
              <a:spAutoFit/>
            </a:bodyPr>
            <a:lstStyle/>
            <a:p>
              <a:pPr algn="just"/>
              <a:r>
                <a:rPr lang="zh-CN" altLang="en-US" sz="2400" b="1" dirty="0">
                  <a:solidFill>
                    <a:schemeClr val="accent4"/>
                  </a:solidFill>
                  <a:latin typeface="+mj-ea"/>
                  <a:ea typeface="+mj-ea"/>
                </a:rPr>
                <a:t>添加标题</a:t>
              </a:r>
              <a:endParaRPr lang="en-US" altLang="zh-CN" sz="2400" b="1" dirty="0">
                <a:solidFill>
                  <a:schemeClr val="accent4"/>
                </a:solidFill>
                <a:latin typeface="+mj-ea"/>
                <a:ea typeface="+mj-ea"/>
              </a:endParaRPr>
            </a:p>
          </p:txBody>
        </p:sp>
        <p:cxnSp>
          <p:nvCxnSpPr>
            <p:cNvPr id="51" name="直接连接符 50"/>
            <p:cNvCxnSpPr/>
            <p:nvPr/>
          </p:nvCxnSpPr>
          <p:spPr>
            <a:xfrm>
              <a:off x="6196024" y="1836945"/>
              <a:ext cx="30049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388257" y="1750786"/>
            <a:ext cx="2325914" cy="1925446"/>
            <a:chOff x="388257" y="1103086"/>
            <a:chExt cx="2325914" cy="1925446"/>
          </a:xfrm>
        </p:grpSpPr>
        <p:pic>
          <p:nvPicPr>
            <p:cNvPr id="53" name="图片 52"/>
            <p:cNvPicPr>
              <a:picLocks noChangeAspect="1"/>
            </p:cNvPicPr>
            <p:nvPr/>
          </p:nvPicPr>
          <p:blipFill>
            <a:blip r:embed="rId3" cstate="screen"/>
            <a:stretch>
              <a:fillRect/>
            </a:stretch>
          </p:blipFill>
          <p:spPr>
            <a:xfrm>
              <a:off x="388257" y="1503552"/>
              <a:ext cx="2325914" cy="1524980"/>
            </a:xfrm>
            <a:prstGeom prst="rect">
              <a:avLst/>
            </a:prstGeom>
          </p:spPr>
        </p:pic>
        <p:sp>
          <p:nvSpPr>
            <p:cNvPr id="54" name="矩形 53"/>
            <p:cNvSpPr/>
            <p:nvPr/>
          </p:nvSpPr>
          <p:spPr>
            <a:xfrm>
              <a:off x="1094014" y="1103086"/>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 SETP 01</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55" name="组合 54"/>
          <p:cNvGrpSpPr/>
          <p:nvPr/>
        </p:nvGrpSpPr>
        <p:grpSpPr>
          <a:xfrm>
            <a:off x="6382657" y="1750786"/>
            <a:ext cx="2325914" cy="1925447"/>
            <a:chOff x="6382657" y="1103086"/>
            <a:chExt cx="2325914" cy="1925447"/>
          </a:xfrm>
        </p:grpSpPr>
        <p:pic>
          <p:nvPicPr>
            <p:cNvPr id="56" name="图片 55"/>
            <p:cNvPicPr>
              <a:picLocks noChangeAspect="1"/>
            </p:cNvPicPr>
            <p:nvPr/>
          </p:nvPicPr>
          <p:blipFill>
            <a:blip r:embed="rId4" cstate="screen"/>
            <a:stretch>
              <a:fillRect/>
            </a:stretch>
          </p:blipFill>
          <p:spPr>
            <a:xfrm>
              <a:off x="6382657" y="1503553"/>
              <a:ext cx="2325914" cy="1524980"/>
            </a:xfrm>
            <a:prstGeom prst="rect">
              <a:avLst/>
            </a:prstGeom>
          </p:spPr>
        </p:pic>
        <p:sp>
          <p:nvSpPr>
            <p:cNvPr id="57" name="矩形 56"/>
            <p:cNvSpPr/>
            <p:nvPr/>
          </p:nvSpPr>
          <p:spPr>
            <a:xfrm>
              <a:off x="7088414" y="1103086"/>
              <a:ext cx="914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 SETP 02</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58" name="组合 57"/>
          <p:cNvGrpSpPr/>
          <p:nvPr/>
        </p:nvGrpSpPr>
        <p:grpSpPr>
          <a:xfrm>
            <a:off x="388257" y="4171043"/>
            <a:ext cx="2325914" cy="1903130"/>
            <a:chOff x="388257" y="3828143"/>
            <a:chExt cx="2325914" cy="1903130"/>
          </a:xfrm>
        </p:grpSpPr>
        <p:pic>
          <p:nvPicPr>
            <p:cNvPr id="59" name="图片 58"/>
            <p:cNvPicPr>
              <a:picLocks noChangeAspect="1"/>
            </p:cNvPicPr>
            <p:nvPr/>
          </p:nvPicPr>
          <p:blipFill>
            <a:blip r:embed="rId5" cstate="screen"/>
            <a:stretch>
              <a:fillRect/>
            </a:stretch>
          </p:blipFill>
          <p:spPr>
            <a:xfrm>
              <a:off x="388257" y="4250927"/>
              <a:ext cx="2325914" cy="1480346"/>
            </a:xfrm>
            <a:prstGeom prst="rect">
              <a:avLst/>
            </a:prstGeom>
          </p:spPr>
        </p:pic>
        <p:sp>
          <p:nvSpPr>
            <p:cNvPr id="60" name="矩形 59"/>
            <p:cNvSpPr/>
            <p:nvPr/>
          </p:nvSpPr>
          <p:spPr>
            <a:xfrm>
              <a:off x="1094014" y="3828143"/>
              <a:ext cx="914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 SETP 03</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61" name="组合 60"/>
          <p:cNvGrpSpPr/>
          <p:nvPr/>
        </p:nvGrpSpPr>
        <p:grpSpPr>
          <a:xfrm>
            <a:off x="6382657" y="4171043"/>
            <a:ext cx="2325914" cy="1903130"/>
            <a:chOff x="6382657" y="3828143"/>
            <a:chExt cx="2325914" cy="1903130"/>
          </a:xfrm>
        </p:grpSpPr>
        <p:pic>
          <p:nvPicPr>
            <p:cNvPr id="62" name="图片 61"/>
            <p:cNvPicPr>
              <a:picLocks noChangeAspect="1"/>
            </p:cNvPicPr>
            <p:nvPr/>
          </p:nvPicPr>
          <p:blipFill rotWithShape="1">
            <a:blip r:embed="rId6" cstate="screen"/>
            <a:srcRect/>
            <a:stretch>
              <a:fillRect/>
            </a:stretch>
          </p:blipFill>
          <p:spPr>
            <a:xfrm>
              <a:off x="6382657" y="4250926"/>
              <a:ext cx="2325914" cy="1480347"/>
            </a:xfrm>
            <a:prstGeom prst="rect">
              <a:avLst/>
            </a:prstGeom>
          </p:spPr>
        </p:pic>
        <p:sp>
          <p:nvSpPr>
            <p:cNvPr id="63" name="矩形 62"/>
            <p:cNvSpPr/>
            <p:nvPr/>
          </p:nvSpPr>
          <p:spPr>
            <a:xfrm>
              <a:off x="7088414" y="3828143"/>
              <a:ext cx="914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 SETP 04</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ppt_x"/>
                                          </p:val>
                                        </p:tav>
                                        <p:tav tm="100000">
                                          <p:val>
                                            <p:strVal val="#ppt_x"/>
                                          </p:val>
                                        </p:tav>
                                      </p:tavLst>
                                    </p:anim>
                                    <p:anim calcmode="lin" valueType="num">
                                      <p:cBhvr additive="base">
                                        <p:cTn id="13" dur="500" fill="hold"/>
                                        <p:tgtEl>
                                          <p:spTgt spid="5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ppt_x"/>
                                          </p:val>
                                        </p:tav>
                                        <p:tav tm="100000">
                                          <p:val>
                                            <p:strVal val="#ppt_x"/>
                                          </p:val>
                                        </p:tav>
                                      </p:tavLst>
                                    </p:anim>
                                    <p:anim calcmode="lin" valueType="num">
                                      <p:cBhvr additive="base">
                                        <p:cTn id="23" dur="500" fill="hold"/>
                                        <p:tgtEl>
                                          <p:spTgt spid="6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right)">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54" name="组合 53"/>
          <p:cNvGrpSpPr/>
          <p:nvPr/>
        </p:nvGrpSpPr>
        <p:grpSpPr>
          <a:xfrm>
            <a:off x="1005341" y="1713746"/>
            <a:ext cx="4298949" cy="4102099"/>
            <a:chOff x="1005341" y="1713746"/>
            <a:chExt cx="4298949" cy="4102099"/>
          </a:xfrm>
        </p:grpSpPr>
        <p:grpSp>
          <p:nvGrpSpPr>
            <p:cNvPr id="55" name="Group 3"/>
            <p:cNvGrpSpPr/>
            <p:nvPr/>
          </p:nvGrpSpPr>
          <p:grpSpPr>
            <a:xfrm>
              <a:off x="1005341" y="2661483"/>
              <a:ext cx="1393824" cy="1555750"/>
              <a:chOff x="3559176" y="2568575"/>
              <a:chExt cx="1393824" cy="1555750"/>
            </a:xfrm>
            <a:solidFill>
              <a:schemeClr val="accent1"/>
            </a:solidFill>
          </p:grpSpPr>
          <p:sp>
            <p:nvSpPr>
              <p:cNvPr id="75" name="Freeform 5"/>
              <p:cNvSpPr>
                <a:spLocks noEditPoints="1"/>
              </p:cNvSpPr>
              <p:nvPr/>
            </p:nvSpPr>
            <p:spPr bwMode="auto">
              <a:xfrm>
                <a:off x="4017963" y="2928938"/>
                <a:ext cx="935037" cy="730250"/>
              </a:xfrm>
              <a:custGeom>
                <a:avLst/>
                <a:gdLst>
                  <a:gd name="T0" fmla="*/ 536 w 543"/>
                  <a:gd name="T1" fmla="*/ 423 h 425"/>
                  <a:gd name="T2" fmla="*/ 9 w 543"/>
                  <a:gd name="T3" fmla="*/ 425 h 425"/>
                  <a:gd name="T4" fmla="*/ 2 w 543"/>
                  <a:gd name="T5" fmla="*/ 418 h 425"/>
                  <a:gd name="T6" fmla="*/ 0 w 543"/>
                  <a:gd name="T7" fmla="*/ 10 h 425"/>
                  <a:gd name="T8" fmla="*/ 7 w 543"/>
                  <a:gd name="T9" fmla="*/ 3 h 425"/>
                  <a:gd name="T10" fmla="*/ 534 w 543"/>
                  <a:gd name="T11" fmla="*/ 0 h 425"/>
                  <a:gd name="T12" fmla="*/ 541 w 543"/>
                  <a:gd name="T13" fmla="*/ 7 h 425"/>
                  <a:gd name="T14" fmla="*/ 543 w 543"/>
                  <a:gd name="T15" fmla="*/ 415 h 425"/>
                  <a:gd name="T16" fmla="*/ 536 w 543"/>
                  <a:gd name="T17" fmla="*/ 423 h 425"/>
                  <a:gd name="T18" fmla="*/ 17 w 543"/>
                  <a:gd name="T19" fmla="*/ 411 h 425"/>
                  <a:gd name="T20" fmla="*/ 528 w 543"/>
                  <a:gd name="T21" fmla="*/ 408 h 425"/>
                  <a:gd name="T22" fmla="*/ 527 w 543"/>
                  <a:gd name="T23" fmla="*/ 15 h 425"/>
                  <a:gd name="T24" fmla="*/ 15 w 543"/>
                  <a:gd name="T25" fmla="*/ 17 h 425"/>
                  <a:gd name="T26" fmla="*/ 17 w 543"/>
                  <a:gd name="T27" fmla="*/ 4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 h="425">
                    <a:moveTo>
                      <a:pt x="536" y="423"/>
                    </a:moveTo>
                    <a:cubicBezTo>
                      <a:pt x="9" y="425"/>
                      <a:pt x="9" y="425"/>
                      <a:pt x="9" y="425"/>
                    </a:cubicBezTo>
                    <a:cubicBezTo>
                      <a:pt x="5" y="425"/>
                      <a:pt x="2" y="422"/>
                      <a:pt x="2" y="418"/>
                    </a:cubicBezTo>
                    <a:cubicBezTo>
                      <a:pt x="0" y="10"/>
                      <a:pt x="0" y="10"/>
                      <a:pt x="0" y="10"/>
                    </a:cubicBezTo>
                    <a:cubicBezTo>
                      <a:pt x="0" y="6"/>
                      <a:pt x="3" y="3"/>
                      <a:pt x="7" y="3"/>
                    </a:cubicBezTo>
                    <a:cubicBezTo>
                      <a:pt x="534" y="0"/>
                      <a:pt x="534" y="0"/>
                      <a:pt x="534" y="0"/>
                    </a:cubicBezTo>
                    <a:cubicBezTo>
                      <a:pt x="538" y="0"/>
                      <a:pt x="541" y="3"/>
                      <a:pt x="541" y="7"/>
                    </a:cubicBezTo>
                    <a:cubicBezTo>
                      <a:pt x="543" y="415"/>
                      <a:pt x="543" y="415"/>
                      <a:pt x="543" y="415"/>
                    </a:cubicBezTo>
                    <a:cubicBezTo>
                      <a:pt x="543" y="419"/>
                      <a:pt x="540" y="423"/>
                      <a:pt x="536" y="423"/>
                    </a:cubicBezTo>
                    <a:close/>
                    <a:moveTo>
                      <a:pt x="17" y="411"/>
                    </a:moveTo>
                    <a:cubicBezTo>
                      <a:pt x="528" y="408"/>
                      <a:pt x="528" y="408"/>
                      <a:pt x="528" y="408"/>
                    </a:cubicBezTo>
                    <a:cubicBezTo>
                      <a:pt x="527" y="15"/>
                      <a:pt x="527" y="15"/>
                      <a:pt x="527" y="15"/>
                    </a:cubicBezTo>
                    <a:cubicBezTo>
                      <a:pt x="15" y="17"/>
                      <a:pt x="15" y="17"/>
                      <a:pt x="15" y="17"/>
                    </a:cubicBezTo>
                    <a:lnTo>
                      <a:pt x="17" y="4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6"/>
              <p:cNvSpPr/>
              <p:nvPr/>
            </p:nvSpPr>
            <p:spPr bwMode="auto">
              <a:xfrm>
                <a:off x="3559176" y="2568575"/>
                <a:ext cx="1349375" cy="1227137"/>
              </a:xfrm>
              <a:custGeom>
                <a:avLst/>
                <a:gdLst>
                  <a:gd name="T0" fmla="*/ 763 w 785"/>
                  <a:gd name="T1" fmla="*/ 666 h 713"/>
                  <a:gd name="T2" fmla="*/ 201 w 785"/>
                  <a:gd name="T3" fmla="*/ 669 h 713"/>
                  <a:gd name="T4" fmla="*/ 237 w 785"/>
                  <a:gd name="T5" fmla="*/ 631 h 713"/>
                  <a:gd name="T6" fmla="*/ 244 w 785"/>
                  <a:gd name="T7" fmla="*/ 616 h 713"/>
                  <a:gd name="T8" fmla="*/ 242 w 785"/>
                  <a:gd name="T9" fmla="*/ 217 h 713"/>
                  <a:gd name="T10" fmla="*/ 235 w 785"/>
                  <a:gd name="T11" fmla="*/ 202 h 713"/>
                  <a:gd name="T12" fmla="*/ 40 w 785"/>
                  <a:gd name="T13" fmla="*/ 8 h 713"/>
                  <a:gd name="T14" fmla="*/ 9 w 785"/>
                  <a:gd name="T15" fmla="*/ 8 h 713"/>
                  <a:gd name="T16" fmla="*/ 9 w 785"/>
                  <a:gd name="T17" fmla="*/ 40 h 713"/>
                  <a:gd name="T18" fmla="*/ 198 w 785"/>
                  <a:gd name="T19" fmla="*/ 227 h 713"/>
                  <a:gd name="T20" fmla="*/ 200 w 785"/>
                  <a:gd name="T21" fmla="*/ 607 h 713"/>
                  <a:gd name="T22" fmla="*/ 132 w 785"/>
                  <a:gd name="T23" fmla="*/ 675 h 713"/>
                  <a:gd name="T24" fmla="*/ 127 w 785"/>
                  <a:gd name="T25" fmla="*/ 700 h 713"/>
                  <a:gd name="T26" fmla="*/ 147 w 785"/>
                  <a:gd name="T27" fmla="*/ 713 h 713"/>
                  <a:gd name="T28" fmla="*/ 215 w 785"/>
                  <a:gd name="T29" fmla="*/ 713 h 713"/>
                  <a:gd name="T30" fmla="*/ 290 w 785"/>
                  <a:gd name="T31" fmla="*/ 681 h 713"/>
                  <a:gd name="T32" fmla="*/ 365 w 785"/>
                  <a:gd name="T33" fmla="*/ 712 h 713"/>
                  <a:gd name="T34" fmla="*/ 592 w 785"/>
                  <a:gd name="T35" fmla="*/ 711 h 713"/>
                  <a:gd name="T36" fmla="*/ 667 w 785"/>
                  <a:gd name="T37" fmla="*/ 679 h 713"/>
                  <a:gd name="T38" fmla="*/ 742 w 785"/>
                  <a:gd name="T39" fmla="*/ 710 h 713"/>
                  <a:gd name="T40" fmla="*/ 763 w 785"/>
                  <a:gd name="T41" fmla="*/ 710 h 713"/>
                  <a:gd name="T42" fmla="*/ 785 w 785"/>
                  <a:gd name="T43" fmla="*/ 688 h 713"/>
                  <a:gd name="T44" fmla="*/ 763 w 785"/>
                  <a:gd name="T45" fmla="*/ 6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713">
                    <a:moveTo>
                      <a:pt x="763" y="666"/>
                    </a:moveTo>
                    <a:cubicBezTo>
                      <a:pt x="201" y="669"/>
                      <a:pt x="201" y="669"/>
                      <a:pt x="201" y="669"/>
                    </a:cubicBezTo>
                    <a:cubicBezTo>
                      <a:pt x="237" y="631"/>
                      <a:pt x="237" y="631"/>
                      <a:pt x="237" y="631"/>
                    </a:cubicBezTo>
                    <a:cubicBezTo>
                      <a:pt x="242" y="627"/>
                      <a:pt x="244" y="622"/>
                      <a:pt x="244" y="616"/>
                    </a:cubicBezTo>
                    <a:cubicBezTo>
                      <a:pt x="242" y="217"/>
                      <a:pt x="242" y="217"/>
                      <a:pt x="242" y="217"/>
                    </a:cubicBezTo>
                    <a:cubicBezTo>
                      <a:pt x="242" y="211"/>
                      <a:pt x="240" y="206"/>
                      <a:pt x="235" y="202"/>
                    </a:cubicBezTo>
                    <a:cubicBezTo>
                      <a:pt x="40" y="8"/>
                      <a:pt x="40" y="8"/>
                      <a:pt x="40" y="8"/>
                    </a:cubicBezTo>
                    <a:cubicBezTo>
                      <a:pt x="31" y="0"/>
                      <a:pt x="17" y="0"/>
                      <a:pt x="9" y="8"/>
                    </a:cubicBezTo>
                    <a:cubicBezTo>
                      <a:pt x="0" y="17"/>
                      <a:pt x="0" y="31"/>
                      <a:pt x="9" y="40"/>
                    </a:cubicBezTo>
                    <a:cubicBezTo>
                      <a:pt x="198" y="227"/>
                      <a:pt x="198" y="227"/>
                      <a:pt x="198" y="227"/>
                    </a:cubicBezTo>
                    <a:cubicBezTo>
                      <a:pt x="200" y="607"/>
                      <a:pt x="200" y="607"/>
                      <a:pt x="200" y="607"/>
                    </a:cubicBezTo>
                    <a:cubicBezTo>
                      <a:pt x="132" y="675"/>
                      <a:pt x="132" y="675"/>
                      <a:pt x="132" y="675"/>
                    </a:cubicBezTo>
                    <a:cubicBezTo>
                      <a:pt x="125" y="682"/>
                      <a:pt x="123" y="691"/>
                      <a:pt x="127" y="700"/>
                    </a:cubicBezTo>
                    <a:cubicBezTo>
                      <a:pt x="130" y="708"/>
                      <a:pt x="139" y="713"/>
                      <a:pt x="147" y="713"/>
                    </a:cubicBezTo>
                    <a:cubicBezTo>
                      <a:pt x="215" y="713"/>
                      <a:pt x="215" y="713"/>
                      <a:pt x="215" y="713"/>
                    </a:cubicBezTo>
                    <a:cubicBezTo>
                      <a:pt x="234" y="693"/>
                      <a:pt x="260" y="681"/>
                      <a:pt x="290" y="681"/>
                    </a:cubicBezTo>
                    <a:cubicBezTo>
                      <a:pt x="319" y="681"/>
                      <a:pt x="346" y="693"/>
                      <a:pt x="365" y="712"/>
                    </a:cubicBezTo>
                    <a:cubicBezTo>
                      <a:pt x="592" y="711"/>
                      <a:pt x="592" y="711"/>
                      <a:pt x="592" y="711"/>
                    </a:cubicBezTo>
                    <a:cubicBezTo>
                      <a:pt x="611" y="691"/>
                      <a:pt x="638" y="679"/>
                      <a:pt x="667" y="679"/>
                    </a:cubicBezTo>
                    <a:cubicBezTo>
                      <a:pt x="697" y="679"/>
                      <a:pt x="723" y="691"/>
                      <a:pt x="742" y="710"/>
                    </a:cubicBezTo>
                    <a:cubicBezTo>
                      <a:pt x="763" y="710"/>
                      <a:pt x="763" y="710"/>
                      <a:pt x="763" y="710"/>
                    </a:cubicBezTo>
                    <a:cubicBezTo>
                      <a:pt x="775" y="710"/>
                      <a:pt x="785" y="700"/>
                      <a:pt x="785" y="688"/>
                    </a:cubicBezTo>
                    <a:cubicBezTo>
                      <a:pt x="785" y="676"/>
                      <a:pt x="775" y="666"/>
                      <a:pt x="763" y="6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
              <p:cNvSpPr>
                <a:spLocks noEditPoints="1"/>
              </p:cNvSpPr>
              <p:nvPr/>
            </p:nvSpPr>
            <p:spPr bwMode="auto">
              <a:xfrm>
                <a:off x="4527550" y="3757613"/>
                <a:ext cx="363537" cy="363537"/>
              </a:xfrm>
              <a:custGeom>
                <a:avLst/>
                <a:gdLst>
                  <a:gd name="T0" fmla="*/ 106 w 211"/>
                  <a:gd name="T1" fmla="*/ 211 h 211"/>
                  <a:gd name="T2" fmla="*/ 0 w 211"/>
                  <a:gd name="T3" fmla="*/ 106 h 211"/>
                  <a:gd name="T4" fmla="*/ 105 w 211"/>
                  <a:gd name="T5" fmla="*/ 0 h 211"/>
                  <a:gd name="T6" fmla="*/ 211 w 211"/>
                  <a:gd name="T7" fmla="*/ 105 h 211"/>
                  <a:gd name="T8" fmla="*/ 106 w 211"/>
                  <a:gd name="T9" fmla="*/ 211 h 211"/>
                  <a:gd name="T10" fmla="*/ 105 w 211"/>
                  <a:gd name="T11" fmla="*/ 64 h 211"/>
                  <a:gd name="T12" fmla="*/ 64 w 211"/>
                  <a:gd name="T13" fmla="*/ 105 h 211"/>
                  <a:gd name="T14" fmla="*/ 106 w 211"/>
                  <a:gd name="T15" fmla="*/ 147 h 211"/>
                  <a:gd name="T16" fmla="*/ 147 w 211"/>
                  <a:gd name="T17" fmla="*/ 105 h 211"/>
                  <a:gd name="T18" fmla="*/ 105 w 211"/>
                  <a:gd name="T19" fmla="*/ 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6" y="211"/>
                    </a:moveTo>
                    <a:cubicBezTo>
                      <a:pt x="48" y="211"/>
                      <a:pt x="0" y="164"/>
                      <a:pt x="0" y="106"/>
                    </a:cubicBezTo>
                    <a:cubicBezTo>
                      <a:pt x="0" y="48"/>
                      <a:pt x="47" y="0"/>
                      <a:pt x="105" y="0"/>
                    </a:cubicBezTo>
                    <a:cubicBezTo>
                      <a:pt x="163" y="0"/>
                      <a:pt x="211" y="47"/>
                      <a:pt x="211" y="105"/>
                    </a:cubicBezTo>
                    <a:cubicBezTo>
                      <a:pt x="211" y="163"/>
                      <a:pt x="164" y="210"/>
                      <a:pt x="106" y="211"/>
                    </a:cubicBezTo>
                    <a:close/>
                    <a:moveTo>
                      <a:pt x="105" y="64"/>
                    </a:moveTo>
                    <a:cubicBezTo>
                      <a:pt x="82" y="64"/>
                      <a:pt x="64" y="82"/>
                      <a:pt x="64" y="105"/>
                    </a:cubicBezTo>
                    <a:cubicBezTo>
                      <a:pt x="64" y="128"/>
                      <a:pt x="83" y="147"/>
                      <a:pt x="106" y="147"/>
                    </a:cubicBezTo>
                    <a:cubicBezTo>
                      <a:pt x="129" y="147"/>
                      <a:pt x="147" y="128"/>
                      <a:pt x="147" y="105"/>
                    </a:cubicBezTo>
                    <a:cubicBezTo>
                      <a:pt x="147" y="82"/>
                      <a:pt x="128" y="63"/>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8"/>
              <p:cNvSpPr>
                <a:spLocks noEditPoints="1"/>
              </p:cNvSpPr>
              <p:nvPr/>
            </p:nvSpPr>
            <p:spPr bwMode="auto">
              <a:xfrm>
                <a:off x="3876675" y="3759200"/>
                <a:ext cx="363537" cy="365125"/>
              </a:xfrm>
              <a:custGeom>
                <a:avLst/>
                <a:gdLst>
                  <a:gd name="T0" fmla="*/ 106 w 211"/>
                  <a:gd name="T1" fmla="*/ 211 h 212"/>
                  <a:gd name="T2" fmla="*/ 0 w 211"/>
                  <a:gd name="T3" fmla="*/ 107 h 212"/>
                  <a:gd name="T4" fmla="*/ 105 w 211"/>
                  <a:gd name="T5" fmla="*/ 1 h 212"/>
                  <a:gd name="T6" fmla="*/ 211 w 211"/>
                  <a:gd name="T7" fmla="*/ 106 h 212"/>
                  <a:gd name="T8" fmla="*/ 106 w 211"/>
                  <a:gd name="T9" fmla="*/ 211 h 212"/>
                  <a:gd name="T10" fmla="*/ 105 w 211"/>
                  <a:gd name="T11" fmla="*/ 64 h 212"/>
                  <a:gd name="T12" fmla="*/ 64 w 211"/>
                  <a:gd name="T13" fmla="*/ 106 h 212"/>
                  <a:gd name="T14" fmla="*/ 106 w 211"/>
                  <a:gd name="T15" fmla="*/ 148 h 212"/>
                  <a:gd name="T16" fmla="*/ 147 w 211"/>
                  <a:gd name="T17" fmla="*/ 106 h 212"/>
                  <a:gd name="T18" fmla="*/ 105 w 211"/>
                  <a:gd name="T19" fmla="*/ 6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2">
                    <a:moveTo>
                      <a:pt x="106" y="211"/>
                    </a:moveTo>
                    <a:cubicBezTo>
                      <a:pt x="48" y="212"/>
                      <a:pt x="0" y="165"/>
                      <a:pt x="0" y="107"/>
                    </a:cubicBezTo>
                    <a:cubicBezTo>
                      <a:pt x="0" y="48"/>
                      <a:pt x="47" y="1"/>
                      <a:pt x="105" y="1"/>
                    </a:cubicBezTo>
                    <a:cubicBezTo>
                      <a:pt x="163" y="0"/>
                      <a:pt x="210" y="47"/>
                      <a:pt x="211" y="106"/>
                    </a:cubicBezTo>
                    <a:cubicBezTo>
                      <a:pt x="211" y="164"/>
                      <a:pt x="164" y="211"/>
                      <a:pt x="106" y="211"/>
                    </a:cubicBezTo>
                    <a:close/>
                    <a:moveTo>
                      <a:pt x="105" y="64"/>
                    </a:moveTo>
                    <a:cubicBezTo>
                      <a:pt x="82" y="65"/>
                      <a:pt x="64" y="83"/>
                      <a:pt x="64" y="106"/>
                    </a:cubicBezTo>
                    <a:cubicBezTo>
                      <a:pt x="64" y="129"/>
                      <a:pt x="83" y="148"/>
                      <a:pt x="106" y="148"/>
                    </a:cubicBezTo>
                    <a:cubicBezTo>
                      <a:pt x="128" y="148"/>
                      <a:pt x="147" y="129"/>
                      <a:pt x="147" y="106"/>
                    </a:cubicBezTo>
                    <a:cubicBezTo>
                      <a:pt x="147" y="83"/>
                      <a:pt x="128" y="64"/>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9"/>
              <p:cNvSpPr/>
              <p:nvPr/>
            </p:nvSpPr>
            <p:spPr bwMode="auto">
              <a:xfrm>
                <a:off x="4168775" y="2957513"/>
                <a:ext cx="14287" cy="676275"/>
              </a:xfrm>
              <a:custGeom>
                <a:avLst/>
                <a:gdLst>
                  <a:gd name="T0" fmla="*/ 9 w 9"/>
                  <a:gd name="T1" fmla="*/ 426 h 426"/>
                  <a:gd name="T2" fmla="*/ 3 w 9"/>
                  <a:gd name="T3" fmla="*/ 426 h 426"/>
                  <a:gd name="T4" fmla="*/ 0 w 9"/>
                  <a:gd name="T5" fmla="*/ 0 h 426"/>
                  <a:gd name="T6" fmla="*/ 8 w 9"/>
                  <a:gd name="T7" fmla="*/ 0 h 426"/>
                  <a:gd name="T8" fmla="*/ 9 w 9"/>
                  <a:gd name="T9" fmla="*/ 426 h 426"/>
                </a:gdLst>
                <a:ahLst/>
                <a:cxnLst>
                  <a:cxn ang="0">
                    <a:pos x="T0" y="T1"/>
                  </a:cxn>
                  <a:cxn ang="0">
                    <a:pos x="T2" y="T3"/>
                  </a:cxn>
                  <a:cxn ang="0">
                    <a:pos x="T4" y="T5"/>
                  </a:cxn>
                  <a:cxn ang="0">
                    <a:pos x="T6" y="T7"/>
                  </a:cxn>
                  <a:cxn ang="0">
                    <a:pos x="T8" y="T9"/>
                  </a:cxn>
                </a:cxnLst>
                <a:rect l="0" t="0" r="r" b="b"/>
                <a:pathLst>
                  <a:path w="9" h="426">
                    <a:moveTo>
                      <a:pt x="9" y="426"/>
                    </a:moveTo>
                    <a:lnTo>
                      <a:pt x="3" y="426"/>
                    </a:lnTo>
                    <a:lnTo>
                      <a:pt x="0" y="0"/>
                    </a:lnTo>
                    <a:lnTo>
                      <a:pt x="8" y="0"/>
                    </a:lnTo>
                    <a:lnTo>
                      <a:pt x="9" y="4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10"/>
              <p:cNvSpPr/>
              <p:nvPr/>
            </p:nvSpPr>
            <p:spPr bwMode="auto">
              <a:xfrm>
                <a:off x="4329113" y="2957513"/>
                <a:ext cx="14287" cy="676275"/>
              </a:xfrm>
              <a:custGeom>
                <a:avLst/>
                <a:gdLst>
                  <a:gd name="T0" fmla="*/ 9 w 9"/>
                  <a:gd name="T1" fmla="*/ 426 h 426"/>
                  <a:gd name="T2" fmla="*/ 2 w 9"/>
                  <a:gd name="T3" fmla="*/ 426 h 426"/>
                  <a:gd name="T4" fmla="*/ 0 w 9"/>
                  <a:gd name="T5" fmla="*/ 0 h 426"/>
                  <a:gd name="T6" fmla="*/ 7 w 9"/>
                  <a:gd name="T7" fmla="*/ 0 h 426"/>
                  <a:gd name="T8" fmla="*/ 9 w 9"/>
                  <a:gd name="T9" fmla="*/ 426 h 426"/>
                </a:gdLst>
                <a:ahLst/>
                <a:cxnLst>
                  <a:cxn ang="0">
                    <a:pos x="T0" y="T1"/>
                  </a:cxn>
                  <a:cxn ang="0">
                    <a:pos x="T2" y="T3"/>
                  </a:cxn>
                  <a:cxn ang="0">
                    <a:pos x="T4" y="T5"/>
                  </a:cxn>
                  <a:cxn ang="0">
                    <a:pos x="T6" y="T7"/>
                  </a:cxn>
                  <a:cxn ang="0">
                    <a:pos x="T8" y="T9"/>
                  </a:cxn>
                </a:cxnLst>
                <a:rect l="0" t="0" r="r" b="b"/>
                <a:pathLst>
                  <a:path w="9" h="426">
                    <a:moveTo>
                      <a:pt x="9" y="426"/>
                    </a:moveTo>
                    <a:lnTo>
                      <a:pt x="2" y="426"/>
                    </a:lnTo>
                    <a:lnTo>
                      <a:pt x="0" y="0"/>
                    </a:lnTo>
                    <a:lnTo>
                      <a:pt x="7" y="0"/>
                    </a:lnTo>
                    <a:lnTo>
                      <a:pt x="9" y="4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11"/>
              <p:cNvSpPr/>
              <p:nvPr/>
            </p:nvSpPr>
            <p:spPr bwMode="auto">
              <a:xfrm>
                <a:off x="4478338" y="2955925"/>
                <a:ext cx="14287" cy="676275"/>
              </a:xfrm>
              <a:custGeom>
                <a:avLst/>
                <a:gdLst>
                  <a:gd name="T0" fmla="*/ 9 w 9"/>
                  <a:gd name="T1" fmla="*/ 426 h 426"/>
                  <a:gd name="T2" fmla="*/ 2 w 9"/>
                  <a:gd name="T3" fmla="*/ 426 h 426"/>
                  <a:gd name="T4" fmla="*/ 0 w 9"/>
                  <a:gd name="T5" fmla="*/ 0 h 426"/>
                  <a:gd name="T6" fmla="*/ 7 w 9"/>
                  <a:gd name="T7" fmla="*/ 0 h 426"/>
                  <a:gd name="T8" fmla="*/ 9 w 9"/>
                  <a:gd name="T9" fmla="*/ 426 h 426"/>
                </a:gdLst>
                <a:ahLst/>
                <a:cxnLst>
                  <a:cxn ang="0">
                    <a:pos x="T0" y="T1"/>
                  </a:cxn>
                  <a:cxn ang="0">
                    <a:pos x="T2" y="T3"/>
                  </a:cxn>
                  <a:cxn ang="0">
                    <a:pos x="T4" y="T5"/>
                  </a:cxn>
                  <a:cxn ang="0">
                    <a:pos x="T6" y="T7"/>
                  </a:cxn>
                  <a:cxn ang="0">
                    <a:pos x="T8" y="T9"/>
                  </a:cxn>
                </a:cxnLst>
                <a:rect l="0" t="0" r="r" b="b"/>
                <a:pathLst>
                  <a:path w="9" h="426">
                    <a:moveTo>
                      <a:pt x="9" y="426"/>
                    </a:moveTo>
                    <a:lnTo>
                      <a:pt x="2" y="426"/>
                    </a:lnTo>
                    <a:lnTo>
                      <a:pt x="0" y="0"/>
                    </a:lnTo>
                    <a:lnTo>
                      <a:pt x="7" y="0"/>
                    </a:lnTo>
                    <a:lnTo>
                      <a:pt x="9" y="4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12"/>
              <p:cNvSpPr/>
              <p:nvPr/>
            </p:nvSpPr>
            <p:spPr bwMode="auto">
              <a:xfrm>
                <a:off x="4627563" y="2955925"/>
                <a:ext cx="12700" cy="676275"/>
              </a:xfrm>
              <a:custGeom>
                <a:avLst/>
                <a:gdLst>
                  <a:gd name="T0" fmla="*/ 8 w 8"/>
                  <a:gd name="T1" fmla="*/ 426 h 426"/>
                  <a:gd name="T2" fmla="*/ 2 w 8"/>
                  <a:gd name="T3" fmla="*/ 426 h 426"/>
                  <a:gd name="T4" fmla="*/ 0 w 8"/>
                  <a:gd name="T5" fmla="*/ 0 h 426"/>
                  <a:gd name="T6" fmla="*/ 6 w 8"/>
                  <a:gd name="T7" fmla="*/ 0 h 426"/>
                  <a:gd name="T8" fmla="*/ 8 w 8"/>
                  <a:gd name="T9" fmla="*/ 426 h 426"/>
                </a:gdLst>
                <a:ahLst/>
                <a:cxnLst>
                  <a:cxn ang="0">
                    <a:pos x="T0" y="T1"/>
                  </a:cxn>
                  <a:cxn ang="0">
                    <a:pos x="T2" y="T3"/>
                  </a:cxn>
                  <a:cxn ang="0">
                    <a:pos x="T4" y="T5"/>
                  </a:cxn>
                  <a:cxn ang="0">
                    <a:pos x="T6" y="T7"/>
                  </a:cxn>
                  <a:cxn ang="0">
                    <a:pos x="T8" y="T9"/>
                  </a:cxn>
                </a:cxnLst>
                <a:rect l="0" t="0" r="r" b="b"/>
                <a:pathLst>
                  <a:path w="8" h="426">
                    <a:moveTo>
                      <a:pt x="8" y="426"/>
                    </a:moveTo>
                    <a:lnTo>
                      <a:pt x="2" y="426"/>
                    </a:lnTo>
                    <a:lnTo>
                      <a:pt x="0" y="0"/>
                    </a:lnTo>
                    <a:lnTo>
                      <a:pt x="6" y="0"/>
                    </a:lnTo>
                    <a:lnTo>
                      <a:pt x="8" y="4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13"/>
              <p:cNvSpPr/>
              <p:nvPr/>
            </p:nvSpPr>
            <p:spPr bwMode="auto">
              <a:xfrm>
                <a:off x="4773613" y="2954338"/>
                <a:ext cx="12700" cy="676275"/>
              </a:xfrm>
              <a:custGeom>
                <a:avLst/>
                <a:gdLst>
                  <a:gd name="T0" fmla="*/ 8 w 8"/>
                  <a:gd name="T1" fmla="*/ 426 h 426"/>
                  <a:gd name="T2" fmla="*/ 1 w 8"/>
                  <a:gd name="T3" fmla="*/ 426 h 426"/>
                  <a:gd name="T4" fmla="*/ 0 w 8"/>
                  <a:gd name="T5" fmla="*/ 0 h 426"/>
                  <a:gd name="T6" fmla="*/ 6 w 8"/>
                  <a:gd name="T7" fmla="*/ 0 h 426"/>
                  <a:gd name="T8" fmla="*/ 8 w 8"/>
                  <a:gd name="T9" fmla="*/ 426 h 426"/>
                </a:gdLst>
                <a:ahLst/>
                <a:cxnLst>
                  <a:cxn ang="0">
                    <a:pos x="T0" y="T1"/>
                  </a:cxn>
                  <a:cxn ang="0">
                    <a:pos x="T2" y="T3"/>
                  </a:cxn>
                  <a:cxn ang="0">
                    <a:pos x="T4" y="T5"/>
                  </a:cxn>
                  <a:cxn ang="0">
                    <a:pos x="T6" y="T7"/>
                  </a:cxn>
                  <a:cxn ang="0">
                    <a:pos x="T8" y="T9"/>
                  </a:cxn>
                </a:cxnLst>
                <a:rect l="0" t="0" r="r" b="b"/>
                <a:pathLst>
                  <a:path w="8" h="426">
                    <a:moveTo>
                      <a:pt x="8" y="426"/>
                    </a:moveTo>
                    <a:lnTo>
                      <a:pt x="1" y="426"/>
                    </a:lnTo>
                    <a:lnTo>
                      <a:pt x="0" y="0"/>
                    </a:lnTo>
                    <a:lnTo>
                      <a:pt x="6" y="0"/>
                    </a:lnTo>
                    <a:lnTo>
                      <a:pt x="8" y="4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6" name="Freeform 14"/>
            <p:cNvSpPr/>
            <p:nvPr/>
          </p:nvSpPr>
          <p:spPr bwMode="auto">
            <a:xfrm>
              <a:off x="3154815" y="1713746"/>
              <a:ext cx="2149475" cy="2189162"/>
            </a:xfrm>
            <a:custGeom>
              <a:avLst/>
              <a:gdLst>
                <a:gd name="T0" fmla="*/ 1249 w 1249"/>
                <a:gd name="T1" fmla="*/ 1192 h 1272"/>
                <a:gd name="T2" fmla="*/ 1155 w 1249"/>
                <a:gd name="T3" fmla="*/ 728 h 1272"/>
                <a:gd name="T4" fmla="*/ 900 w 1249"/>
                <a:gd name="T5" fmla="*/ 349 h 1272"/>
                <a:gd name="T6" fmla="*/ 521 w 1249"/>
                <a:gd name="T7" fmla="*/ 94 h 1272"/>
                <a:gd name="T8" fmla="*/ 57 w 1249"/>
                <a:gd name="T9" fmla="*/ 0 h 1272"/>
                <a:gd name="T10" fmla="*/ 0 w 1249"/>
                <a:gd name="T11" fmla="*/ 1 h 1272"/>
                <a:gd name="T12" fmla="*/ 0 w 1249"/>
                <a:gd name="T13" fmla="*/ 603 h 1272"/>
                <a:gd name="T14" fmla="*/ 57 w 1249"/>
                <a:gd name="T15" fmla="*/ 600 h 1272"/>
                <a:gd name="T16" fmla="*/ 648 w 1249"/>
                <a:gd name="T17" fmla="*/ 1151 h 1272"/>
                <a:gd name="T18" fmla="*/ 1246 w 1249"/>
                <a:gd name="T19" fmla="*/ 1272 h 1272"/>
                <a:gd name="T20" fmla="*/ 1249 w 1249"/>
                <a:gd name="T21" fmla="*/ 1192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1272">
                  <a:moveTo>
                    <a:pt x="1249" y="1192"/>
                  </a:moveTo>
                  <a:cubicBezTo>
                    <a:pt x="1249" y="1031"/>
                    <a:pt x="1217" y="875"/>
                    <a:pt x="1155" y="728"/>
                  </a:cubicBezTo>
                  <a:cubicBezTo>
                    <a:pt x="1095" y="586"/>
                    <a:pt x="1009" y="458"/>
                    <a:pt x="900" y="349"/>
                  </a:cubicBezTo>
                  <a:cubicBezTo>
                    <a:pt x="790" y="240"/>
                    <a:pt x="663" y="154"/>
                    <a:pt x="521" y="94"/>
                  </a:cubicBezTo>
                  <a:cubicBezTo>
                    <a:pt x="374" y="31"/>
                    <a:pt x="218" y="0"/>
                    <a:pt x="57" y="0"/>
                  </a:cubicBezTo>
                  <a:cubicBezTo>
                    <a:pt x="38" y="0"/>
                    <a:pt x="19" y="0"/>
                    <a:pt x="0" y="1"/>
                  </a:cubicBezTo>
                  <a:cubicBezTo>
                    <a:pt x="0" y="603"/>
                    <a:pt x="0" y="603"/>
                    <a:pt x="0" y="603"/>
                  </a:cubicBezTo>
                  <a:cubicBezTo>
                    <a:pt x="18" y="601"/>
                    <a:pt x="38" y="600"/>
                    <a:pt x="57" y="600"/>
                  </a:cubicBezTo>
                  <a:cubicBezTo>
                    <a:pt x="370" y="600"/>
                    <a:pt x="626" y="844"/>
                    <a:pt x="648" y="1151"/>
                  </a:cubicBezTo>
                  <a:cubicBezTo>
                    <a:pt x="1246" y="1272"/>
                    <a:pt x="1246" y="1272"/>
                    <a:pt x="1246" y="1272"/>
                  </a:cubicBezTo>
                  <a:cubicBezTo>
                    <a:pt x="1248" y="1246"/>
                    <a:pt x="1249" y="1219"/>
                    <a:pt x="1249" y="1192"/>
                  </a:cubicBezTo>
                  <a:close/>
                </a:path>
              </a:pathLst>
            </a:cu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7" name="Freeform 15"/>
            <p:cNvSpPr/>
            <p:nvPr/>
          </p:nvSpPr>
          <p:spPr bwMode="auto">
            <a:xfrm>
              <a:off x="2597603" y="3804483"/>
              <a:ext cx="2690812" cy="2011362"/>
            </a:xfrm>
            <a:custGeom>
              <a:avLst/>
              <a:gdLst>
                <a:gd name="T0" fmla="*/ 381 w 1564"/>
                <a:gd name="T1" fmla="*/ 569 h 1169"/>
                <a:gd name="T2" fmla="*/ 301 w 1564"/>
                <a:gd name="T3" fmla="*/ 564 h 1169"/>
                <a:gd name="T4" fmla="*/ 0 w 1564"/>
                <a:gd name="T5" fmla="*/ 1107 h 1169"/>
                <a:gd name="T6" fmla="*/ 381 w 1564"/>
                <a:gd name="T7" fmla="*/ 1169 h 1169"/>
                <a:gd name="T8" fmla="*/ 845 w 1564"/>
                <a:gd name="T9" fmla="*/ 1075 h 1169"/>
                <a:gd name="T10" fmla="*/ 1224 w 1564"/>
                <a:gd name="T11" fmla="*/ 820 h 1169"/>
                <a:gd name="T12" fmla="*/ 1479 w 1564"/>
                <a:gd name="T13" fmla="*/ 441 h 1169"/>
                <a:gd name="T14" fmla="*/ 1564 w 1564"/>
                <a:gd name="T15" fmla="*/ 120 h 1169"/>
                <a:gd name="T16" fmla="*/ 972 w 1564"/>
                <a:gd name="T17" fmla="*/ 0 h 1169"/>
                <a:gd name="T18" fmla="*/ 381 w 1564"/>
                <a:gd name="T19" fmla="*/ 5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4" h="1169">
                  <a:moveTo>
                    <a:pt x="381" y="569"/>
                  </a:moveTo>
                  <a:cubicBezTo>
                    <a:pt x="354" y="569"/>
                    <a:pt x="327" y="567"/>
                    <a:pt x="301" y="564"/>
                  </a:cubicBezTo>
                  <a:cubicBezTo>
                    <a:pt x="0" y="1107"/>
                    <a:pt x="0" y="1107"/>
                    <a:pt x="0" y="1107"/>
                  </a:cubicBezTo>
                  <a:cubicBezTo>
                    <a:pt x="122" y="1148"/>
                    <a:pt x="250" y="1169"/>
                    <a:pt x="381" y="1169"/>
                  </a:cubicBezTo>
                  <a:cubicBezTo>
                    <a:pt x="542" y="1169"/>
                    <a:pt x="698" y="1138"/>
                    <a:pt x="845" y="1075"/>
                  </a:cubicBezTo>
                  <a:cubicBezTo>
                    <a:pt x="987" y="1015"/>
                    <a:pt x="1114" y="929"/>
                    <a:pt x="1224" y="820"/>
                  </a:cubicBezTo>
                  <a:cubicBezTo>
                    <a:pt x="1333" y="711"/>
                    <a:pt x="1419" y="583"/>
                    <a:pt x="1479" y="441"/>
                  </a:cubicBezTo>
                  <a:cubicBezTo>
                    <a:pt x="1523" y="338"/>
                    <a:pt x="1551" y="231"/>
                    <a:pt x="1564" y="120"/>
                  </a:cubicBezTo>
                  <a:cubicBezTo>
                    <a:pt x="972" y="0"/>
                    <a:pt x="972" y="0"/>
                    <a:pt x="972" y="0"/>
                  </a:cubicBezTo>
                  <a:cubicBezTo>
                    <a:pt x="960" y="316"/>
                    <a:pt x="700" y="569"/>
                    <a:pt x="381" y="569"/>
                  </a:cubicBezTo>
                  <a:close/>
                </a:path>
              </a:pathLst>
            </a:cu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8" name="Freeform 16"/>
            <p:cNvSpPr/>
            <p:nvPr/>
          </p:nvSpPr>
          <p:spPr bwMode="auto">
            <a:xfrm>
              <a:off x="1268865" y="4279146"/>
              <a:ext cx="1735137" cy="1392237"/>
            </a:xfrm>
            <a:custGeom>
              <a:avLst/>
              <a:gdLst>
                <a:gd name="T0" fmla="*/ 643 w 1009"/>
                <a:gd name="T1" fmla="*/ 0 h 809"/>
                <a:gd name="T2" fmla="*/ 0 w 1009"/>
                <a:gd name="T3" fmla="*/ 0 h 809"/>
                <a:gd name="T4" fmla="*/ 56 w 1009"/>
                <a:gd name="T5" fmla="*/ 165 h 809"/>
                <a:gd name="T6" fmla="*/ 311 w 1009"/>
                <a:gd name="T7" fmla="*/ 544 h 809"/>
                <a:gd name="T8" fmla="*/ 690 w 1009"/>
                <a:gd name="T9" fmla="*/ 799 h 809"/>
                <a:gd name="T10" fmla="*/ 713 w 1009"/>
                <a:gd name="T11" fmla="*/ 809 h 809"/>
                <a:gd name="T12" fmla="*/ 1009 w 1009"/>
                <a:gd name="T13" fmla="*/ 275 h 809"/>
                <a:gd name="T14" fmla="*/ 643 w 1009"/>
                <a:gd name="T15" fmla="*/ 0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9" h="809">
                  <a:moveTo>
                    <a:pt x="643" y="0"/>
                  </a:moveTo>
                  <a:cubicBezTo>
                    <a:pt x="0" y="0"/>
                    <a:pt x="0" y="0"/>
                    <a:pt x="0" y="0"/>
                  </a:cubicBezTo>
                  <a:cubicBezTo>
                    <a:pt x="14" y="56"/>
                    <a:pt x="33" y="111"/>
                    <a:pt x="56" y="165"/>
                  </a:cubicBezTo>
                  <a:cubicBezTo>
                    <a:pt x="116" y="307"/>
                    <a:pt x="202" y="435"/>
                    <a:pt x="311" y="544"/>
                  </a:cubicBezTo>
                  <a:cubicBezTo>
                    <a:pt x="420" y="653"/>
                    <a:pt x="548" y="739"/>
                    <a:pt x="690" y="799"/>
                  </a:cubicBezTo>
                  <a:cubicBezTo>
                    <a:pt x="698" y="803"/>
                    <a:pt x="705" y="806"/>
                    <a:pt x="713" y="809"/>
                  </a:cubicBezTo>
                  <a:cubicBezTo>
                    <a:pt x="1009" y="275"/>
                    <a:pt x="1009" y="275"/>
                    <a:pt x="1009" y="275"/>
                  </a:cubicBezTo>
                  <a:cubicBezTo>
                    <a:pt x="854" y="236"/>
                    <a:pt x="722" y="135"/>
                    <a:pt x="643" y="0"/>
                  </a:cubicBezTo>
                  <a:close/>
                </a:path>
              </a:pathLst>
            </a:cu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9" name="Freeform 5"/>
            <p:cNvSpPr>
              <a:spLocks noEditPoints="1"/>
            </p:cNvSpPr>
            <p:nvPr/>
          </p:nvSpPr>
          <p:spPr bwMode="auto">
            <a:xfrm>
              <a:off x="2597604" y="3100236"/>
              <a:ext cx="1374772" cy="1379466"/>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B2B2B2"/>
            </a:solidFill>
            <a:ln>
              <a:noFill/>
            </a:ln>
          </p:spPr>
          <p:txBody>
            <a:bodyPr vert="horz" wrap="square" lIns="91440" tIns="45720" rIns="91440" bIns="45720" numCol="1" anchor="t" anchorCtr="0" compatLnSpc="1"/>
            <a:lstStyle/>
            <a:p>
              <a:endParaRPr lang="id-ID"/>
            </a:p>
          </p:txBody>
        </p:sp>
        <p:grpSp>
          <p:nvGrpSpPr>
            <p:cNvPr id="60" name="Group 17"/>
            <p:cNvGrpSpPr/>
            <p:nvPr/>
          </p:nvGrpSpPr>
          <p:grpSpPr>
            <a:xfrm>
              <a:off x="4027301" y="2355761"/>
              <a:ext cx="652460" cy="611443"/>
              <a:chOff x="2206625" y="3460750"/>
              <a:chExt cx="1085850" cy="1017588"/>
            </a:xfrm>
            <a:solidFill>
              <a:schemeClr val="bg1"/>
            </a:solidFill>
          </p:grpSpPr>
          <p:sp>
            <p:nvSpPr>
              <p:cNvPr id="69" name="Freeform 8"/>
              <p:cNvSpPr>
                <a:spLocks noEditPoints="1"/>
              </p:cNvSpPr>
              <p:nvPr/>
            </p:nvSpPr>
            <p:spPr bwMode="auto">
              <a:xfrm>
                <a:off x="2819400" y="3514725"/>
                <a:ext cx="209550" cy="211138"/>
              </a:xfrm>
              <a:custGeom>
                <a:avLst/>
                <a:gdLst>
                  <a:gd name="T0" fmla="*/ 30 w 56"/>
                  <a:gd name="T1" fmla="*/ 1 h 56"/>
                  <a:gd name="T2" fmla="*/ 14 w 56"/>
                  <a:gd name="T3" fmla="*/ 4 h 56"/>
                  <a:gd name="T4" fmla="*/ 2 w 56"/>
                  <a:gd name="T5" fmla="*/ 21 h 56"/>
                  <a:gd name="T6" fmla="*/ 1 w 56"/>
                  <a:gd name="T7" fmla="*/ 26 h 56"/>
                  <a:gd name="T8" fmla="*/ 26 w 56"/>
                  <a:gd name="T9" fmla="*/ 55 h 56"/>
                  <a:gd name="T10" fmla="*/ 55 w 56"/>
                  <a:gd name="T11" fmla="*/ 30 h 56"/>
                  <a:gd name="T12" fmla="*/ 30 w 56"/>
                  <a:gd name="T13" fmla="*/ 1 h 56"/>
                  <a:gd name="T14" fmla="*/ 38 w 56"/>
                  <a:gd name="T15" fmla="*/ 44 h 56"/>
                  <a:gd name="T16" fmla="*/ 15 w 56"/>
                  <a:gd name="T17" fmla="*/ 44 h 56"/>
                  <a:gd name="T18" fmla="*/ 15 w 56"/>
                  <a:gd name="T19" fmla="*/ 40 h 56"/>
                  <a:gd name="T20" fmla="*/ 19 w 56"/>
                  <a:gd name="T21" fmla="*/ 36 h 56"/>
                  <a:gd name="T22" fmla="*/ 29 w 56"/>
                  <a:gd name="T23" fmla="*/ 22 h 56"/>
                  <a:gd name="T24" fmla="*/ 24 w 56"/>
                  <a:gd name="T25" fmla="*/ 18 h 56"/>
                  <a:gd name="T26" fmla="*/ 18 w 56"/>
                  <a:gd name="T27" fmla="*/ 20 h 56"/>
                  <a:gd name="T28" fmla="*/ 15 w 56"/>
                  <a:gd name="T29" fmla="*/ 15 h 56"/>
                  <a:gd name="T30" fmla="*/ 26 w 56"/>
                  <a:gd name="T31" fmla="*/ 12 h 56"/>
                  <a:gd name="T32" fmla="*/ 37 w 56"/>
                  <a:gd name="T33" fmla="*/ 22 h 56"/>
                  <a:gd name="T34" fmla="*/ 28 w 56"/>
                  <a:gd name="T35" fmla="*/ 35 h 56"/>
                  <a:gd name="T36" fmla="*/ 25 w 56"/>
                  <a:gd name="T37" fmla="*/ 38 h 56"/>
                  <a:gd name="T38" fmla="*/ 25 w 56"/>
                  <a:gd name="T39" fmla="*/ 38 h 56"/>
                  <a:gd name="T40" fmla="*/ 38 w 56"/>
                  <a:gd name="T41" fmla="*/ 38 h 56"/>
                  <a:gd name="T42" fmla="*/ 38 w 56"/>
                  <a:gd name="T4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30" y="1"/>
                    </a:moveTo>
                    <a:cubicBezTo>
                      <a:pt x="24" y="0"/>
                      <a:pt x="19" y="2"/>
                      <a:pt x="14" y="4"/>
                    </a:cubicBezTo>
                    <a:cubicBezTo>
                      <a:pt x="13" y="12"/>
                      <a:pt x="8" y="19"/>
                      <a:pt x="2" y="21"/>
                    </a:cubicBezTo>
                    <a:cubicBezTo>
                      <a:pt x="1" y="23"/>
                      <a:pt x="1" y="25"/>
                      <a:pt x="1" y="26"/>
                    </a:cubicBezTo>
                    <a:cubicBezTo>
                      <a:pt x="0" y="41"/>
                      <a:pt x="11" y="54"/>
                      <a:pt x="26" y="55"/>
                    </a:cubicBezTo>
                    <a:cubicBezTo>
                      <a:pt x="41" y="56"/>
                      <a:pt x="54" y="45"/>
                      <a:pt x="55" y="30"/>
                    </a:cubicBezTo>
                    <a:cubicBezTo>
                      <a:pt x="56" y="15"/>
                      <a:pt x="45" y="2"/>
                      <a:pt x="30" y="1"/>
                    </a:cubicBezTo>
                    <a:close/>
                    <a:moveTo>
                      <a:pt x="38" y="44"/>
                    </a:moveTo>
                    <a:cubicBezTo>
                      <a:pt x="15" y="44"/>
                      <a:pt x="15" y="44"/>
                      <a:pt x="15" y="44"/>
                    </a:cubicBezTo>
                    <a:cubicBezTo>
                      <a:pt x="15" y="40"/>
                      <a:pt x="15" y="40"/>
                      <a:pt x="15" y="40"/>
                    </a:cubicBezTo>
                    <a:cubicBezTo>
                      <a:pt x="19" y="36"/>
                      <a:pt x="19" y="36"/>
                      <a:pt x="19" y="36"/>
                    </a:cubicBezTo>
                    <a:cubicBezTo>
                      <a:pt x="26" y="30"/>
                      <a:pt x="29" y="26"/>
                      <a:pt x="29" y="22"/>
                    </a:cubicBezTo>
                    <a:cubicBezTo>
                      <a:pt x="29" y="20"/>
                      <a:pt x="28" y="18"/>
                      <a:pt x="24" y="18"/>
                    </a:cubicBezTo>
                    <a:cubicBezTo>
                      <a:pt x="22" y="18"/>
                      <a:pt x="19" y="19"/>
                      <a:pt x="18" y="20"/>
                    </a:cubicBezTo>
                    <a:cubicBezTo>
                      <a:pt x="15" y="15"/>
                      <a:pt x="15" y="15"/>
                      <a:pt x="15" y="15"/>
                    </a:cubicBezTo>
                    <a:cubicBezTo>
                      <a:pt x="18" y="13"/>
                      <a:pt x="22" y="12"/>
                      <a:pt x="26" y="12"/>
                    </a:cubicBezTo>
                    <a:cubicBezTo>
                      <a:pt x="33" y="12"/>
                      <a:pt x="37" y="16"/>
                      <a:pt x="37" y="22"/>
                    </a:cubicBezTo>
                    <a:cubicBezTo>
                      <a:pt x="37" y="27"/>
                      <a:pt x="33" y="31"/>
                      <a:pt x="28" y="35"/>
                    </a:cubicBezTo>
                    <a:cubicBezTo>
                      <a:pt x="25" y="38"/>
                      <a:pt x="25" y="38"/>
                      <a:pt x="25" y="38"/>
                    </a:cubicBezTo>
                    <a:cubicBezTo>
                      <a:pt x="25" y="38"/>
                      <a:pt x="25" y="38"/>
                      <a:pt x="25" y="38"/>
                    </a:cubicBezTo>
                    <a:cubicBezTo>
                      <a:pt x="38" y="38"/>
                      <a:pt x="38" y="38"/>
                      <a:pt x="38" y="38"/>
                    </a:cubicBezTo>
                    <a:lnTo>
                      <a:pt x="3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9"/>
              <p:cNvSpPr>
                <a:spLocks noEditPoints="1"/>
              </p:cNvSpPr>
              <p:nvPr/>
            </p:nvSpPr>
            <p:spPr bwMode="auto">
              <a:xfrm>
                <a:off x="2206625" y="3725863"/>
                <a:ext cx="1085850" cy="752475"/>
              </a:xfrm>
              <a:custGeom>
                <a:avLst/>
                <a:gdLst>
                  <a:gd name="T0" fmla="*/ 268 w 289"/>
                  <a:gd name="T1" fmla="*/ 33 h 199"/>
                  <a:gd name="T2" fmla="*/ 268 w 289"/>
                  <a:gd name="T3" fmla="*/ 39 h 199"/>
                  <a:gd name="T4" fmla="*/ 277 w 289"/>
                  <a:gd name="T5" fmla="*/ 46 h 199"/>
                  <a:gd name="T6" fmla="*/ 260 w 289"/>
                  <a:gd name="T7" fmla="*/ 43 h 199"/>
                  <a:gd name="T8" fmla="*/ 258 w 289"/>
                  <a:gd name="T9" fmla="*/ 56 h 199"/>
                  <a:gd name="T10" fmla="*/ 275 w 289"/>
                  <a:gd name="T11" fmla="*/ 61 h 199"/>
                  <a:gd name="T12" fmla="*/ 276 w 289"/>
                  <a:gd name="T13" fmla="*/ 60 h 199"/>
                  <a:gd name="T14" fmla="*/ 273 w 289"/>
                  <a:gd name="T15" fmla="*/ 66 h 199"/>
                  <a:gd name="T16" fmla="*/ 254 w 289"/>
                  <a:gd name="T17" fmla="*/ 64 h 199"/>
                  <a:gd name="T18" fmla="*/ 157 w 289"/>
                  <a:gd name="T19" fmla="*/ 10 h 199"/>
                  <a:gd name="T20" fmla="*/ 151 w 289"/>
                  <a:gd name="T21" fmla="*/ 20 h 199"/>
                  <a:gd name="T22" fmla="*/ 186 w 289"/>
                  <a:gd name="T23" fmla="*/ 32 h 199"/>
                  <a:gd name="T24" fmla="*/ 186 w 289"/>
                  <a:gd name="T25" fmla="*/ 40 h 199"/>
                  <a:gd name="T26" fmla="*/ 108 w 289"/>
                  <a:gd name="T27" fmla="*/ 40 h 199"/>
                  <a:gd name="T28" fmla="*/ 105 w 289"/>
                  <a:gd name="T29" fmla="*/ 32 h 199"/>
                  <a:gd name="T30" fmla="*/ 119 w 289"/>
                  <a:gd name="T31" fmla="*/ 26 h 199"/>
                  <a:gd name="T32" fmla="*/ 108 w 289"/>
                  <a:gd name="T33" fmla="*/ 15 h 199"/>
                  <a:gd name="T34" fmla="*/ 88 w 289"/>
                  <a:gd name="T35" fmla="*/ 23 h 199"/>
                  <a:gd name="T36" fmla="*/ 64 w 289"/>
                  <a:gd name="T37" fmla="*/ 19 h 199"/>
                  <a:gd name="T38" fmla="*/ 70 w 289"/>
                  <a:gd name="T39" fmla="*/ 33 h 199"/>
                  <a:gd name="T40" fmla="*/ 42 w 289"/>
                  <a:gd name="T41" fmla="*/ 66 h 199"/>
                  <a:gd name="T42" fmla="*/ 32 w 289"/>
                  <a:gd name="T43" fmla="*/ 65 h 199"/>
                  <a:gd name="T44" fmla="*/ 0 w 289"/>
                  <a:gd name="T45" fmla="*/ 104 h 199"/>
                  <a:gd name="T46" fmla="*/ 32 w 289"/>
                  <a:gd name="T47" fmla="*/ 144 h 199"/>
                  <a:gd name="T48" fmla="*/ 54 w 289"/>
                  <a:gd name="T49" fmla="*/ 140 h 199"/>
                  <a:gd name="T50" fmla="*/ 78 w 289"/>
                  <a:gd name="T51" fmla="*/ 161 h 199"/>
                  <a:gd name="T52" fmla="*/ 83 w 289"/>
                  <a:gd name="T53" fmla="*/ 180 h 199"/>
                  <a:gd name="T54" fmla="*/ 116 w 289"/>
                  <a:gd name="T55" fmla="*/ 196 h 199"/>
                  <a:gd name="T56" fmla="*/ 149 w 289"/>
                  <a:gd name="T57" fmla="*/ 180 h 199"/>
                  <a:gd name="T58" fmla="*/ 162 w 289"/>
                  <a:gd name="T59" fmla="*/ 179 h 199"/>
                  <a:gd name="T60" fmla="*/ 161 w 289"/>
                  <a:gd name="T61" fmla="*/ 182 h 199"/>
                  <a:gd name="T62" fmla="*/ 194 w 289"/>
                  <a:gd name="T63" fmla="*/ 199 h 199"/>
                  <a:gd name="T64" fmla="*/ 226 w 289"/>
                  <a:gd name="T65" fmla="*/ 182 h 199"/>
                  <a:gd name="T66" fmla="*/ 227 w 289"/>
                  <a:gd name="T67" fmla="*/ 155 h 199"/>
                  <a:gd name="T68" fmla="*/ 261 w 289"/>
                  <a:gd name="T69" fmla="*/ 94 h 199"/>
                  <a:gd name="T70" fmla="*/ 258 w 289"/>
                  <a:gd name="T71" fmla="*/ 74 h 199"/>
                  <a:gd name="T72" fmla="*/ 282 w 289"/>
                  <a:gd name="T73" fmla="*/ 64 h 199"/>
                  <a:gd name="T74" fmla="*/ 283 w 289"/>
                  <a:gd name="T75" fmla="*/ 55 h 199"/>
                  <a:gd name="T76" fmla="*/ 268 w 289"/>
                  <a:gd name="T77" fmla="*/ 33 h 199"/>
                  <a:gd name="T78" fmla="*/ 272 w 289"/>
                  <a:gd name="T79" fmla="*/ 55 h 199"/>
                  <a:gd name="T80" fmla="*/ 264 w 289"/>
                  <a:gd name="T81" fmla="*/ 50 h 199"/>
                  <a:gd name="T82" fmla="*/ 268 w 289"/>
                  <a:gd name="T83" fmla="*/ 49 h 199"/>
                  <a:gd name="T84" fmla="*/ 274 w 289"/>
                  <a:gd name="T85" fmla="*/ 55 h 199"/>
                  <a:gd name="T86" fmla="*/ 272 w 289"/>
                  <a:gd name="T87" fmla="*/ 55 h 199"/>
                  <a:gd name="T88" fmla="*/ 12 w 289"/>
                  <a:gd name="T89" fmla="*/ 111 h 199"/>
                  <a:gd name="T90" fmla="*/ 6 w 289"/>
                  <a:gd name="T91" fmla="*/ 102 h 199"/>
                  <a:gd name="T92" fmla="*/ 12 w 289"/>
                  <a:gd name="T93" fmla="*/ 92 h 199"/>
                  <a:gd name="T94" fmla="*/ 18 w 289"/>
                  <a:gd name="T95" fmla="*/ 102 h 199"/>
                  <a:gd name="T96" fmla="*/ 12 w 289"/>
                  <a:gd name="T97" fmla="*/ 111 h 199"/>
                  <a:gd name="T98" fmla="*/ 33 w 289"/>
                  <a:gd name="T99" fmla="*/ 115 h 199"/>
                  <a:gd name="T100" fmla="*/ 26 w 289"/>
                  <a:gd name="T101" fmla="*/ 105 h 199"/>
                  <a:gd name="T102" fmla="*/ 33 w 289"/>
                  <a:gd name="T103" fmla="*/ 95 h 199"/>
                  <a:gd name="T104" fmla="*/ 39 w 289"/>
                  <a:gd name="T105" fmla="*/ 105 h 199"/>
                  <a:gd name="T106" fmla="*/ 33 w 289"/>
                  <a:gd name="T107" fmla="*/ 115 h 199"/>
                  <a:gd name="T108" fmla="*/ 68 w 289"/>
                  <a:gd name="T109" fmla="*/ 69 h 199"/>
                  <a:gd name="T110" fmla="*/ 59 w 289"/>
                  <a:gd name="T111" fmla="*/ 74 h 199"/>
                  <a:gd name="T112" fmla="*/ 60 w 289"/>
                  <a:gd name="T113" fmla="*/ 73 h 199"/>
                  <a:gd name="T114" fmla="*/ 60 w 289"/>
                  <a:gd name="T115" fmla="*/ 67 h 199"/>
                  <a:gd name="T116" fmla="*/ 54 w 289"/>
                  <a:gd name="T117" fmla="*/ 69 h 199"/>
                  <a:gd name="T118" fmla="*/ 53 w 289"/>
                  <a:gd name="T119" fmla="*/ 71 h 199"/>
                  <a:gd name="T120" fmla="*/ 54 w 289"/>
                  <a:gd name="T121" fmla="*/ 60 h 199"/>
                  <a:gd name="T122" fmla="*/ 67 w 289"/>
                  <a:gd name="T123" fmla="*/ 55 h 199"/>
                  <a:gd name="T124" fmla="*/ 68 w 289"/>
                  <a:gd name="T125"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199">
                    <a:moveTo>
                      <a:pt x="268" y="33"/>
                    </a:moveTo>
                    <a:cubicBezTo>
                      <a:pt x="265" y="34"/>
                      <a:pt x="262" y="40"/>
                      <a:pt x="268" y="39"/>
                    </a:cubicBezTo>
                    <a:cubicBezTo>
                      <a:pt x="273" y="38"/>
                      <a:pt x="276" y="42"/>
                      <a:pt x="277" y="46"/>
                    </a:cubicBezTo>
                    <a:cubicBezTo>
                      <a:pt x="273" y="42"/>
                      <a:pt x="266" y="40"/>
                      <a:pt x="260" y="43"/>
                    </a:cubicBezTo>
                    <a:cubicBezTo>
                      <a:pt x="255" y="46"/>
                      <a:pt x="254" y="51"/>
                      <a:pt x="258" y="56"/>
                    </a:cubicBezTo>
                    <a:cubicBezTo>
                      <a:pt x="262" y="60"/>
                      <a:pt x="269" y="62"/>
                      <a:pt x="275" y="61"/>
                    </a:cubicBezTo>
                    <a:cubicBezTo>
                      <a:pt x="276" y="60"/>
                      <a:pt x="276" y="60"/>
                      <a:pt x="276" y="60"/>
                    </a:cubicBezTo>
                    <a:cubicBezTo>
                      <a:pt x="276" y="63"/>
                      <a:pt x="276" y="65"/>
                      <a:pt x="273" y="66"/>
                    </a:cubicBezTo>
                    <a:cubicBezTo>
                      <a:pt x="268" y="71"/>
                      <a:pt x="259" y="68"/>
                      <a:pt x="254" y="64"/>
                    </a:cubicBezTo>
                    <a:cubicBezTo>
                      <a:pt x="239" y="34"/>
                      <a:pt x="202" y="12"/>
                      <a:pt x="157" y="10"/>
                    </a:cubicBezTo>
                    <a:cubicBezTo>
                      <a:pt x="156" y="14"/>
                      <a:pt x="154" y="17"/>
                      <a:pt x="151" y="20"/>
                    </a:cubicBezTo>
                    <a:cubicBezTo>
                      <a:pt x="163" y="20"/>
                      <a:pt x="175" y="23"/>
                      <a:pt x="186" y="32"/>
                    </a:cubicBezTo>
                    <a:cubicBezTo>
                      <a:pt x="186" y="40"/>
                      <a:pt x="186" y="40"/>
                      <a:pt x="186" y="40"/>
                    </a:cubicBezTo>
                    <a:cubicBezTo>
                      <a:pt x="186" y="40"/>
                      <a:pt x="154" y="16"/>
                      <a:pt x="108" y="40"/>
                    </a:cubicBezTo>
                    <a:cubicBezTo>
                      <a:pt x="105" y="32"/>
                      <a:pt x="105" y="32"/>
                      <a:pt x="105" y="32"/>
                    </a:cubicBezTo>
                    <a:cubicBezTo>
                      <a:pt x="105" y="32"/>
                      <a:pt x="111" y="29"/>
                      <a:pt x="119" y="26"/>
                    </a:cubicBezTo>
                    <a:cubicBezTo>
                      <a:pt x="115" y="23"/>
                      <a:pt x="111" y="20"/>
                      <a:pt x="108" y="15"/>
                    </a:cubicBezTo>
                    <a:cubicBezTo>
                      <a:pt x="101" y="17"/>
                      <a:pt x="94" y="20"/>
                      <a:pt x="88" y="23"/>
                    </a:cubicBezTo>
                    <a:cubicBezTo>
                      <a:pt x="93" y="0"/>
                      <a:pt x="54" y="15"/>
                      <a:pt x="64" y="19"/>
                    </a:cubicBezTo>
                    <a:cubicBezTo>
                      <a:pt x="74" y="23"/>
                      <a:pt x="70" y="33"/>
                      <a:pt x="70" y="33"/>
                    </a:cubicBezTo>
                    <a:cubicBezTo>
                      <a:pt x="58" y="42"/>
                      <a:pt x="48" y="54"/>
                      <a:pt x="42" y="66"/>
                    </a:cubicBezTo>
                    <a:cubicBezTo>
                      <a:pt x="41" y="66"/>
                      <a:pt x="33" y="65"/>
                      <a:pt x="32" y="65"/>
                    </a:cubicBezTo>
                    <a:cubicBezTo>
                      <a:pt x="14" y="65"/>
                      <a:pt x="0" y="83"/>
                      <a:pt x="0" y="104"/>
                    </a:cubicBezTo>
                    <a:cubicBezTo>
                      <a:pt x="0" y="126"/>
                      <a:pt x="14" y="144"/>
                      <a:pt x="32" y="144"/>
                    </a:cubicBezTo>
                    <a:cubicBezTo>
                      <a:pt x="37" y="144"/>
                      <a:pt x="49" y="142"/>
                      <a:pt x="54" y="140"/>
                    </a:cubicBezTo>
                    <a:cubicBezTo>
                      <a:pt x="60" y="148"/>
                      <a:pt x="69" y="155"/>
                      <a:pt x="78" y="161"/>
                    </a:cubicBezTo>
                    <a:cubicBezTo>
                      <a:pt x="89" y="168"/>
                      <a:pt x="83" y="180"/>
                      <a:pt x="83" y="180"/>
                    </a:cubicBezTo>
                    <a:cubicBezTo>
                      <a:pt x="83" y="189"/>
                      <a:pt x="98" y="196"/>
                      <a:pt x="116" y="196"/>
                    </a:cubicBezTo>
                    <a:cubicBezTo>
                      <a:pt x="134" y="196"/>
                      <a:pt x="149" y="189"/>
                      <a:pt x="149" y="180"/>
                    </a:cubicBezTo>
                    <a:cubicBezTo>
                      <a:pt x="153" y="180"/>
                      <a:pt x="157" y="179"/>
                      <a:pt x="162" y="179"/>
                    </a:cubicBezTo>
                    <a:cubicBezTo>
                      <a:pt x="161" y="180"/>
                      <a:pt x="161" y="181"/>
                      <a:pt x="161" y="182"/>
                    </a:cubicBezTo>
                    <a:cubicBezTo>
                      <a:pt x="161" y="192"/>
                      <a:pt x="176" y="199"/>
                      <a:pt x="194" y="199"/>
                    </a:cubicBezTo>
                    <a:cubicBezTo>
                      <a:pt x="212" y="199"/>
                      <a:pt x="226" y="192"/>
                      <a:pt x="226" y="182"/>
                    </a:cubicBezTo>
                    <a:cubicBezTo>
                      <a:pt x="226" y="182"/>
                      <a:pt x="214" y="167"/>
                      <a:pt x="227" y="155"/>
                    </a:cubicBezTo>
                    <a:cubicBezTo>
                      <a:pt x="247" y="138"/>
                      <a:pt x="261" y="118"/>
                      <a:pt x="261" y="94"/>
                    </a:cubicBezTo>
                    <a:cubicBezTo>
                      <a:pt x="261" y="88"/>
                      <a:pt x="260" y="81"/>
                      <a:pt x="258" y="74"/>
                    </a:cubicBezTo>
                    <a:cubicBezTo>
                      <a:pt x="267" y="76"/>
                      <a:pt x="278" y="73"/>
                      <a:pt x="282" y="64"/>
                    </a:cubicBezTo>
                    <a:cubicBezTo>
                      <a:pt x="284" y="61"/>
                      <a:pt x="284" y="58"/>
                      <a:pt x="283" y="55"/>
                    </a:cubicBezTo>
                    <a:cubicBezTo>
                      <a:pt x="289" y="45"/>
                      <a:pt x="282" y="29"/>
                      <a:pt x="268" y="33"/>
                    </a:cubicBezTo>
                    <a:close/>
                    <a:moveTo>
                      <a:pt x="272" y="55"/>
                    </a:moveTo>
                    <a:cubicBezTo>
                      <a:pt x="269" y="54"/>
                      <a:pt x="266" y="52"/>
                      <a:pt x="264" y="50"/>
                    </a:cubicBezTo>
                    <a:cubicBezTo>
                      <a:pt x="260" y="46"/>
                      <a:pt x="266" y="47"/>
                      <a:pt x="268" y="49"/>
                    </a:cubicBezTo>
                    <a:cubicBezTo>
                      <a:pt x="270" y="50"/>
                      <a:pt x="273" y="52"/>
                      <a:pt x="274" y="55"/>
                    </a:cubicBezTo>
                    <a:cubicBezTo>
                      <a:pt x="273" y="55"/>
                      <a:pt x="273" y="55"/>
                      <a:pt x="272" y="55"/>
                    </a:cubicBezTo>
                    <a:close/>
                    <a:moveTo>
                      <a:pt x="12" y="111"/>
                    </a:moveTo>
                    <a:cubicBezTo>
                      <a:pt x="9" y="111"/>
                      <a:pt x="6" y="107"/>
                      <a:pt x="6" y="102"/>
                    </a:cubicBezTo>
                    <a:cubicBezTo>
                      <a:pt x="6" y="96"/>
                      <a:pt x="9" y="92"/>
                      <a:pt x="12" y="92"/>
                    </a:cubicBezTo>
                    <a:cubicBezTo>
                      <a:pt x="15" y="92"/>
                      <a:pt x="18" y="96"/>
                      <a:pt x="18" y="102"/>
                    </a:cubicBezTo>
                    <a:cubicBezTo>
                      <a:pt x="18" y="107"/>
                      <a:pt x="15" y="111"/>
                      <a:pt x="12" y="111"/>
                    </a:cubicBezTo>
                    <a:close/>
                    <a:moveTo>
                      <a:pt x="33" y="115"/>
                    </a:moveTo>
                    <a:cubicBezTo>
                      <a:pt x="29" y="115"/>
                      <a:pt x="26" y="110"/>
                      <a:pt x="26" y="105"/>
                    </a:cubicBezTo>
                    <a:cubicBezTo>
                      <a:pt x="26" y="99"/>
                      <a:pt x="29" y="95"/>
                      <a:pt x="33" y="95"/>
                    </a:cubicBezTo>
                    <a:cubicBezTo>
                      <a:pt x="36" y="95"/>
                      <a:pt x="39" y="99"/>
                      <a:pt x="39" y="105"/>
                    </a:cubicBezTo>
                    <a:cubicBezTo>
                      <a:pt x="39" y="110"/>
                      <a:pt x="36" y="115"/>
                      <a:pt x="33" y="115"/>
                    </a:cubicBezTo>
                    <a:close/>
                    <a:moveTo>
                      <a:pt x="68" y="69"/>
                    </a:moveTo>
                    <a:cubicBezTo>
                      <a:pt x="65" y="72"/>
                      <a:pt x="62" y="74"/>
                      <a:pt x="59" y="74"/>
                    </a:cubicBezTo>
                    <a:cubicBezTo>
                      <a:pt x="60" y="74"/>
                      <a:pt x="60" y="74"/>
                      <a:pt x="60" y="73"/>
                    </a:cubicBezTo>
                    <a:cubicBezTo>
                      <a:pt x="62" y="71"/>
                      <a:pt x="62" y="68"/>
                      <a:pt x="60" y="67"/>
                    </a:cubicBezTo>
                    <a:cubicBezTo>
                      <a:pt x="58" y="65"/>
                      <a:pt x="56" y="66"/>
                      <a:pt x="54" y="69"/>
                    </a:cubicBezTo>
                    <a:cubicBezTo>
                      <a:pt x="53" y="70"/>
                      <a:pt x="53" y="70"/>
                      <a:pt x="53" y="71"/>
                    </a:cubicBezTo>
                    <a:cubicBezTo>
                      <a:pt x="51" y="68"/>
                      <a:pt x="51" y="64"/>
                      <a:pt x="54" y="60"/>
                    </a:cubicBezTo>
                    <a:cubicBezTo>
                      <a:pt x="57" y="55"/>
                      <a:pt x="63" y="53"/>
                      <a:pt x="67" y="55"/>
                    </a:cubicBezTo>
                    <a:cubicBezTo>
                      <a:pt x="71" y="58"/>
                      <a:pt x="71" y="64"/>
                      <a:pt x="6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10"/>
              <p:cNvSpPr>
                <a:spLocks noEditPoints="1"/>
              </p:cNvSpPr>
              <p:nvPr/>
            </p:nvSpPr>
            <p:spPr bwMode="auto">
              <a:xfrm>
                <a:off x="2608263" y="3638550"/>
                <a:ext cx="184150" cy="185738"/>
              </a:xfrm>
              <a:custGeom>
                <a:avLst/>
                <a:gdLst>
                  <a:gd name="T0" fmla="*/ 45 w 49"/>
                  <a:gd name="T1" fmla="*/ 18 h 49"/>
                  <a:gd name="T2" fmla="*/ 18 w 49"/>
                  <a:gd name="T3" fmla="*/ 4 h 49"/>
                  <a:gd name="T4" fmla="*/ 4 w 49"/>
                  <a:gd name="T5" fmla="*/ 31 h 49"/>
                  <a:gd name="T6" fmla="*/ 31 w 49"/>
                  <a:gd name="T7" fmla="*/ 45 h 49"/>
                  <a:gd name="T8" fmla="*/ 45 w 49"/>
                  <a:gd name="T9" fmla="*/ 18 h 49"/>
                  <a:gd name="T10" fmla="*/ 19 w 49"/>
                  <a:gd name="T11" fmla="*/ 39 h 49"/>
                  <a:gd name="T12" fmla="*/ 13 w 49"/>
                  <a:gd name="T13" fmla="*/ 40 h 49"/>
                  <a:gd name="T14" fmla="*/ 12 w 49"/>
                  <a:gd name="T15" fmla="*/ 36 h 49"/>
                  <a:gd name="T16" fmla="*/ 17 w 49"/>
                  <a:gd name="T17" fmla="*/ 35 h 49"/>
                  <a:gd name="T18" fmla="*/ 20 w 49"/>
                  <a:gd name="T19" fmla="*/ 31 h 49"/>
                  <a:gd name="T20" fmla="*/ 13 w 49"/>
                  <a:gd name="T21" fmla="*/ 30 h 49"/>
                  <a:gd name="T22" fmla="*/ 10 w 49"/>
                  <a:gd name="T23" fmla="*/ 31 h 49"/>
                  <a:gd name="T24" fmla="*/ 7 w 49"/>
                  <a:gd name="T25" fmla="*/ 20 h 49"/>
                  <a:gd name="T26" fmla="*/ 18 w 49"/>
                  <a:gd name="T27" fmla="*/ 16 h 49"/>
                  <a:gd name="T28" fmla="*/ 20 w 49"/>
                  <a:gd name="T29" fmla="*/ 19 h 49"/>
                  <a:gd name="T30" fmla="*/ 12 w 49"/>
                  <a:gd name="T31" fmla="*/ 22 h 49"/>
                  <a:gd name="T32" fmla="*/ 13 w 49"/>
                  <a:gd name="T33" fmla="*/ 26 h 49"/>
                  <a:gd name="T34" fmla="*/ 14 w 49"/>
                  <a:gd name="T35" fmla="*/ 25 h 49"/>
                  <a:gd name="T36" fmla="*/ 20 w 49"/>
                  <a:gd name="T37" fmla="*/ 24 h 49"/>
                  <a:gd name="T38" fmla="*/ 24 w 49"/>
                  <a:gd name="T39" fmla="*/ 28 h 49"/>
                  <a:gd name="T40" fmla="*/ 19 w 49"/>
                  <a:gd name="T41" fmla="*/ 39 h 49"/>
                  <a:gd name="T42" fmla="*/ 37 w 49"/>
                  <a:gd name="T43" fmla="*/ 31 h 49"/>
                  <a:gd name="T44" fmla="*/ 25 w 49"/>
                  <a:gd name="T45" fmla="*/ 24 h 49"/>
                  <a:gd name="T46" fmla="*/ 29 w 49"/>
                  <a:gd name="T47" fmla="*/ 11 h 49"/>
                  <a:gd name="T48" fmla="*/ 40 w 49"/>
                  <a:gd name="T49" fmla="*/ 18 h 49"/>
                  <a:gd name="T50" fmla="*/ 37 w 49"/>
                  <a:gd name="T5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5" y="18"/>
                    </a:moveTo>
                    <a:cubicBezTo>
                      <a:pt x="41" y="6"/>
                      <a:pt x="29" y="0"/>
                      <a:pt x="18" y="4"/>
                    </a:cubicBezTo>
                    <a:cubicBezTo>
                      <a:pt x="6" y="8"/>
                      <a:pt x="0" y="20"/>
                      <a:pt x="4" y="31"/>
                    </a:cubicBezTo>
                    <a:cubicBezTo>
                      <a:pt x="8" y="43"/>
                      <a:pt x="20" y="49"/>
                      <a:pt x="31" y="45"/>
                    </a:cubicBezTo>
                    <a:cubicBezTo>
                      <a:pt x="43" y="41"/>
                      <a:pt x="49" y="29"/>
                      <a:pt x="45" y="18"/>
                    </a:cubicBezTo>
                    <a:close/>
                    <a:moveTo>
                      <a:pt x="19" y="39"/>
                    </a:moveTo>
                    <a:cubicBezTo>
                      <a:pt x="16" y="40"/>
                      <a:pt x="14" y="40"/>
                      <a:pt x="13" y="40"/>
                    </a:cubicBezTo>
                    <a:cubicBezTo>
                      <a:pt x="12" y="36"/>
                      <a:pt x="12" y="36"/>
                      <a:pt x="12" y="36"/>
                    </a:cubicBezTo>
                    <a:cubicBezTo>
                      <a:pt x="13" y="36"/>
                      <a:pt x="15" y="36"/>
                      <a:pt x="17" y="35"/>
                    </a:cubicBezTo>
                    <a:cubicBezTo>
                      <a:pt x="19" y="34"/>
                      <a:pt x="20" y="33"/>
                      <a:pt x="20" y="31"/>
                    </a:cubicBezTo>
                    <a:cubicBezTo>
                      <a:pt x="19" y="29"/>
                      <a:pt x="17" y="28"/>
                      <a:pt x="13" y="30"/>
                    </a:cubicBezTo>
                    <a:cubicBezTo>
                      <a:pt x="12" y="30"/>
                      <a:pt x="11" y="30"/>
                      <a:pt x="10" y="31"/>
                    </a:cubicBezTo>
                    <a:cubicBezTo>
                      <a:pt x="7" y="20"/>
                      <a:pt x="7" y="20"/>
                      <a:pt x="7" y="20"/>
                    </a:cubicBezTo>
                    <a:cubicBezTo>
                      <a:pt x="18" y="16"/>
                      <a:pt x="18" y="16"/>
                      <a:pt x="18" y="16"/>
                    </a:cubicBezTo>
                    <a:cubicBezTo>
                      <a:pt x="20" y="19"/>
                      <a:pt x="20" y="19"/>
                      <a:pt x="20" y="19"/>
                    </a:cubicBezTo>
                    <a:cubicBezTo>
                      <a:pt x="12" y="22"/>
                      <a:pt x="12" y="22"/>
                      <a:pt x="12" y="22"/>
                    </a:cubicBezTo>
                    <a:cubicBezTo>
                      <a:pt x="13" y="26"/>
                      <a:pt x="13" y="26"/>
                      <a:pt x="13" y="26"/>
                    </a:cubicBezTo>
                    <a:cubicBezTo>
                      <a:pt x="13" y="25"/>
                      <a:pt x="14" y="25"/>
                      <a:pt x="14" y="25"/>
                    </a:cubicBezTo>
                    <a:cubicBezTo>
                      <a:pt x="16" y="24"/>
                      <a:pt x="18" y="24"/>
                      <a:pt x="20" y="24"/>
                    </a:cubicBezTo>
                    <a:cubicBezTo>
                      <a:pt x="22" y="25"/>
                      <a:pt x="23" y="26"/>
                      <a:pt x="24" y="28"/>
                    </a:cubicBezTo>
                    <a:cubicBezTo>
                      <a:pt x="26" y="32"/>
                      <a:pt x="24" y="37"/>
                      <a:pt x="19" y="39"/>
                    </a:cubicBezTo>
                    <a:close/>
                    <a:moveTo>
                      <a:pt x="37" y="31"/>
                    </a:moveTo>
                    <a:cubicBezTo>
                      <a:pt x="32" y="33"/>
                      <a:pt x="28" y="30"/>
                      <a:pt x="25" y="24"/>
                    </a:cubicBezTo>
                    <a:cubicBezTo>
                      <a:pt x="23" y="18"/>
                      <a:pt x="24" y="13"/>
                      <a:pt x="29" y="11"/>
                    </a:cubicBezTo>
                    <a:cubicBezTo>
                      <a:pt x="34" y="9"/>
                      <a:pt x="38" y="13"/>
                      <a:pt x="40" y="18"/>
                    </a:cubicBezTo>
                    <a:cubicBezTo>
                      <a:pt x="43" y="24"/>
                      <a:pt x="42" y="29"/>
                      <a:pt x="3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11"/>
              <p:cNvSpPr/>
              <p:nvPr/>
            </p:nvSpPr>
            <p:spPr bwMode="auto">
              <a:xfrm>
                <a:off x="2714625" y="3692525"/>
                <a:ext cx="33338" cy="52388"/>
              </a:xfrm>
              <a:custGeom>
                <a:avLst/>
                <a:gdLst>
                  <a:gd name="T0" fmla="*/ 2 w 9"/>
                  <a:gd name="T1" fmla="*/ 0 h 14"/>
                  <a:gd name="T2" fmla="*/ 2 w 9"/>
                  <a:gd name="T3" fmla="*/ 8 h 14"/>
                  <a:gd name="T4" fmla="*/ 8 w 9"/>
                  <a:gd name="T5" fmla="*/ 14 h 14"/>
                  <a:gd name="T6" fmla="*/ 8 w 9"/>
                  <a:gd name="T7" fmla="*/ 6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1"/>
                      <a:pt x="0" y="4"/>
                      <a:pt x="2" y="8"/>
                    </a:cubicBezTo>
                    <a:cubicBezTo>
                      <a:pt x="4" y="13"/>
                      <a:pt x="6" y="14"/>
                      <a:pt x="8" y="14"/>
                    </a:cubicBezTo>
                    <a:cubicBezTo>
                      <a:pt x="9" y="13"/>
                      <a:pt x="9" y="10"/>
                      <a:pt x="8" y="6"/>
                    </a:cubicBezTo>
                    <a:cubicBezTo>
                      <a:pt x="6" y="2"/>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12"/>
              <p:cNvSpPr>
                <a:spLocks noEditPoints="1"/>
              </p:cNvSpPr>
              <p:nvPr/>
            </p:nvSpPr>
            <p:spPr bwMode="auto">
              <a:xfrm>
                <a:off x="2732088" y="3460750"/>
                <a:ext cx="128588" cy="125413"/>
              </a:xfrm>
              <a:custGeom>
                <a:avLst/>
                <a:gdLst>
                  <a:gd name="T0" fmla="*/ 18 w 34"/>
                  <a:gd name="T1" fmla="*/ 0 h 33"/>
                  <a:gd name="T2" fmla="*/ 1 w 34"/>
                  <a:gd name="T3" fmla="*/ 15 h 33"/>
                  <a:gd name="T4" fmla="*/ 16 w 34"/>
                  <a:gd name="T5" fmla="*/ 33 h 33"/>
                  <a:gd name="T6" fmla="*/ 33 w 34"/>
                  <a:gd name="T7" fmla="*/ 18 h 33"/>
                  <a:gd name="T8" fmla="*/ 18 w 34"/>
                  <a:gd name="T9" fmla="*/ 0 h 33"/>
                  <a:gd name="T10" fmla="*/ 12 w 34"/>
                  <a:gd name="T11" fmla="*/ 24 h 33"/>
                  <a:gd name="T12" fmla="*/ 8 w 34"/>
                  <a:gd name="T13" fmla="*/ 24 h 33"/>
                  <a:gd name="T14" fmla="*/ 8 w 34"/>
                  <a:gd name="T15" fmla="*/ 12 h 33"/>
                  <a:gd name="T16" fmla="*/ 8 w 34"/>
                  <a:gd name="T17" fmla="*/ 12 h 33"/>
                  <a:gd name="T18" fmla="*/ 5 w 34"/>
                  <a:gd name="T19" fmla="*/ 13 h 33"/>
                  <a:gd name="T20" fmla="*/ 5 w 34"/>
                  <a:gd name="T21" fmla="*/ 11 h 33"/>
                  <a:gd name="T22" fmla="*/ 9 w 34"/>
                  <a:gd name="T23" fmla="*/ 9 h 33"/>
                  <a:gd name="T24" fmla="*/ 12 w 34"/>
                  <a:gd name="T25" fmla="*/ 9 h 33"/>
                  <a:gd name="T26" fmla="*/ 12 w 34"/>
                  <a:gd name="T27" fmla="*/ 24 h 33"/>
                  <a:gd name="T28" fmla="*/ 23 w 34"/>
                  <a:gd name="T29" fmla="*/ 25 h 33"/>
                  <a:gd name="T30" fmla="*/ 17 w 34"/>
                  <a:gd name="T31" fmla="*/ 17 h 33"/>
                  <a:gd name="T32" fmla="*/ 23 w 34"/>
                  <a:gd name="T33" fmla="*/ 8 h 33"/>
                  <a:gd name="T34" fmla="*/ 29 w 34"/>
                  <a:gd name="T35" fmla="*/ 16 h 33"/>
                  <a:gd name="T36" fmla="*/ 23 w 3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3">
                    <a:moveTo>
                      <a:pt x="18" y="0"/>
                    </a:moveTo>
                    <a:cubicBezTo>
                      <a:pt x="9" y="0"/>
                      <a:pt x="1" y="6"/>
                      <a:pt x="1" y="15"/>
                    </a:cubicBezTo>
                    <a:cubicBezTo>
                      <a:pt x="0" y="24"/>
                      <a:pt x="7" y="32"/>
                      <a:pt x="16" y="33"/>
                    </a:cubicBezTo>
                    <a:cubicBezTo>
                      <a:pt x="25" y="33"/>
                      <a:pt x="33" y="27"/>
                      <a:pt x="33" y="18"/>
                    </a:cubicBezTo>
                    <a:cubicBezTo>
                      <a:pt x="34" y="9"/>
                      <a:pt x="27" y="1"/>
                      <a:pt x="18" y="0"/>
                    </a:cubicBezTo>
                    <a:close/>
                    <a:moveTo>
                      <a:pt x="12" y="24"/>
                    </a:moveTo>
                    <a:cubicBezTo>
                      <a:pt x="8" y="24"/>
                      <a:pt x="8" y="24"/>
                      <a:pt x="8" y="24"/>
                    </a:cubicBezTo>
                    <a:cubicBezTo>
                      <a:pt x="8" y="12"/>
                      <a:pt x="8" y="12"/>
                      <a:pt x="8" y="12"/>
                    </a:cubicBezTo>
                    <a:cubicBezTo>
                      <a:pt x="8" y="12"/>
                      <a:pt x="8" y="12"/>
                      <a:pt x="8" y="12"/>
                    </a:cubicBezTo>
                    <a:cubicBezTo>
                      <a:pt x="5" y="13"/>
                      <a:pt x="5" y="13"/>
                      <a:pt x="5" y="13"/>
                    </a:cubicBezTo>
                    <a:cubicBezTo>
                      <a:pt x="5" y="11"/>
                      <a:pt x="5" y="11"/>
                      <a:pt x="5" y="11"/>
                    </a:cubicBezTo>
                    <a:cubicBezTo>
                      <a:pt x="9" y="9"/>
                      <a:pt x="9" y="9"/>
                      <a:pt x="9" y="9"/>
                    </a:cubicBezTo>
                    <a:cubicBezTo>
                      <a:pt x="12" y="9"/>
                      <a:pt x="12" y="9"/>
                      <a:pt x="12" y="9"/>
                    </a:cubicBezTo>
                    <a:lnTo>
                      <a:pt x="12" y="24"/>
                    </a:lnTo>
                    <a:close/>
                    <a:moveTo>
                      <a:pt x="23" y="25"/>
                    </a:moveTo>
                    <a:cubicBezTo>
                      <a:pt x="19" y="25"/>
                      <a:pt x="17" y="21"/>
                      <a:pt x="17" y="17"/>
                    </a:cubicBezTo>
                    <a:cubicBezTo>
                      <a:pt x="17" y="12"/>
                      <a:pt x="19" y="8"/>
                      <a:pt x="23" y="8"/>
                    </a:cubicBezTo>
                    <a:cubicBezTo>
                      <a:pt x="27" y="8"/>
                      <a:pt x="29" y="12"/>
                      <a:pt x="29" y="16"/>
                    </a:cubicBezTo>
                    <a:cubicBezTo>
                      <a:pt x="29" y="21"/>
                      <a:pt x="27" y="25"/>
                      <a:pt x="2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13"/>
              <p:cNvSpPr/>
              <p:nvPr/>
            </p:nvSpPr>
            <p:spPr bwMode="auto">
              <a:xfrm>
                <a:off x="2811463" y="3503613"/>
                <a:ext cx="15875" cy="41275"/>
              </a:xfrm>
              <a:custGeom>
                <a:avLst/>
                <a:gdLst>
                  <a:gd name="T0" fmla="*/ 2 w 4"/>
                  <a:gd name="T1" fmla="*/ 0 h 11"/>
                  <a:gd name="T2" fmla="*/ 0 w 4"/>
                  <a:gd name="T3" fmla="*/ 6 h 11"/>
                  <a:gd name="T4" fmla="*/ 2 w 4"/>
                  <a:gd name="T5" fmla="*/ 11 h 11"/>
                  <a:gd name="T6" fmla="*/ 4 w 4"/>
                  <a:gd name="T7" fmla="*/ 5 h 11"/>
                  <a:gd name="T8" fmla="*/ 2 w 4"/>
                  <a:gd name="T9" fmla="*/ 0 h 11"/>
                </a:gdLst>
                <a:ahLst/>
                <a:cxnLst>
                  <a:cxn ang="0">
                    <a:pos x="T0" y="T1"/>
                  </a:cxn>
                  <a:cxn ang="0">
                    <a:pos x="T2" y="T3"/>
                  </a:cxn>
                  <a:cxn ang="0">
                    <a:pos x="T4" y="T5"/>
                  </a:cxn>
                  <a:cxn ang="0">
                    <a:pos x="T6" y="T7"/>
                  </a:cxn>
                  <a:cxn ang="0">
                    <a:pos x="T8" y="T9"/>
                  </a:cxn>
                </a:cxnLst>
                <a:rect l="0" t="0" r="r" b="b"/>
                <a:pathLst>
                  <a:path w="4" h="11">
                    <a:moveTo>
                      <a:pt x="2" y="0"/>
                    </a:moveTo>
                    <a:cubicBezTo>
                      <a:pt x="1" y="0"/>
                      <a:pt x="0" y="2"/>
                      <a:pt x="0" y="6"/>
                    </a:cubicBezTo>
                    <a:cubicBezTo>
                      <a:pt x="0" y="9"/>
                      <a:pt x="1" y="11"/>
                      <a:pt x="2" y="11"/>
                    </a:cubicBezTo>
                    <a:cubicBezTo>
                      <a:pt x="3" y="11"/>
                      <a:pt x="4" y="9"/>
                      <a:pt x="4" y="5"/>
                    </a:cubicBezTo>
                    <a:cubicBezTo>
                      <a:pt x="4"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1" name="Group 24"/>
            <p:cNvGrpSpPr/>
            <p:nvPr/>
          </p:nvGrpSpPr>
          <p:grpSpPr>
            <a:xfrm>
              <a:off x="1833577" y="4652098"/>
              <a:ext cx="643811" cy="415432"/>
              <a:chOff x="3630613" y="3930650"/>
              <a:chExt cx="1409700" cy="909638"/>
            </a:xfrm>
            <a:solidFill>
              <a:schemeClr val="bg1"/>
            </a:solidFill>
          </p:grpSpPr>
          <p:sp>
            <p:nvSpPr>
              <p:cNvPr id="66" name="Freeform 14"/>
              <p:cNvSpPr>
                <a:spLocks noEditPoints="1"/>
              </p:cNvSpPr>
              <p:nvPr/>
            </p:nvSpPr>
            <p:spPr bwMode="auto">
              <a:xfrm>
                <a:off x="3630613" y="4730750"/>
                <a:ext cx="1409700" cy="109538"/>
              </a:xfrm>
              <a:custGeom>
                <a:avLst/>
                <a:gdLst>
                  <a:gd name="T0" fmla="*/ 360 w 375"/>
                  <a:gd name="T1" fmla="*/ 0 h 29"/>
                  <a:gd name="T2" fmla="*/ 15 w 375"/>
                  <a:gd name="T3" fmla="*/ 0 h 29"/>
                  <a:gd name="T4" fmla="*/ 0 w 375"/>
                  <a:gd name="T5" fmla="*/ 14 h 29"/>
                  <a:gd name="T6" fmla="*/ 15 w 375"/>
                  <a:gd name="T7" fmla="*/ 29 h 29"/>
                  <a:gd name="T8" fmla="*/ 360 w 375"/>
                  <a:gd name="T9" fmla="*/ 29 h 29"/>
                  <a:gd name="T10" fmla="*/ 375 w 375"/>
                  <a:gd name="T11" fmla="*/ 14 h 29"/>
                  <a:gd name="T12" fmla="*/ 360 w 375"/>
                  <a:gd name="T13" fmla="*/ 0 h 29"/>
                  <a:gd name="T14" fmla="*/ 210 w 375"/>
                  <a:gd name="T15" fmla="*/ 14 h 29"/>
                  <a:gd name="T16" fmla="*/ 165 w 375"/>
                  <a:gd name="T17" fmla="*/ 14 h 29"/>
                  <a:gd name="T18" fmla="*/ 161 w 375"/>
                  <a:gd name="T19" fmla="*/ 10 h 29"/>
                  <a:gd name="T20" fmla="*/ 165 w 375"/>
                  <a:gd name="T21" fmla="*/ 6 h 29"/>
                  <a:gd name="T22" fmla="*/ 210 w 375"/>
                  <a:gd name="T23" fmla="*/ 6 h 29"/>
                  <a:gd name="T24" fmla="*/ 214 w 375"/>
                  <a:gd name="T25" fmla="*/ 10 h 29"/>
                  <a:gd name="T26" fmla="*/ 210 w 375"/>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9">
                    <a:moveTo>
                      <a:pt x="360" y="0"/>
                    </a:moveTo>
                    <a:cubicBezTo>
                      <a:pt x="15" y="0"/>
                      <a:pt x="15" y="0"/>
                      <a:pt x="15" y="0"/>
                    </a:cubicBezTo>
                    <a:cubicBezTo>
                      <a:pt x="7" y="0"/>
                      <a:pt x="0" y="6"/>
                      <a:pt x="0" y="14"/>
                    </a:cubicBezTo>
                    <a:cubicBezTo>
                      <a:pt x="0" y="22"/>
                      <a:pt x="7" y="29"/>
                      <a:pt x="15" y="29"/>
                    </a:cubicBezTo>
                    <a:cubicBezTo>
                      <a:pt x="360" y="29"/>
                      <a:pt x="360" y="29"/>
                      <a:pt x="360" y="29"/>
                    </a:cubicBezTo>
                    <a:cubicBezTo>
                      <a:pt x="368" y="29"/>
                      <a:pt x="375" y="22"/>
                      <a:pt x="375" y="14"/>
                    </a:cubicBezTo>
                    <a:cubicBezTo>
                      <a:pt x="375" y="6"/>
                      <a:pt x="368" y="0"/>
                      <a:pt x="360" y="0"/>
                    </a:cubicBezTo>
                    <a:close/>
                    <a:moveTo>
                      <a:pt x="210" y="14"/>
                    </a:moveTo>
                    <a:cubicBezTo>
                      <a:pt x="165" y="14"/>
                      <a:pt x="165" y="14"/>
                      <a:pt x="165" y="14"/>
                    </a:cubicBezTo>
                    <a:cubicBezTo>
                      <a:pt x="163" y="14"/>
                      <a:pt x="161" y="13"/>
                      <a:pt x="161" y="10"/>
                    </a:cubicBezTo>
                    <a:cubicBezTo>
                      <a:pt x="161" y="8"/>
                      <a:pt x="163" y="6"/>
                      <a:pt x="165" y="6"/>
                    </a:cubicBezTo>
                    <a:cubicBezTo>
                      <a:pt x="210" y="6"/>
                      <a:pt x="210" y="6"/>
                      <a:pt x="210" y="6"/>
                    </a:cubicBezTo>
                    <a:cubicBezTo>
                      <a:pt x="212" y="6"/>
                      <a:pt x="214" y="8"/>
                      <a:pt x="214" y="10"/>
                    </a:cubicBezTo>
                    <a:cubicBezTo>
                      <a:pt x="214" y="13"/>
                      <a:pt x="212" y="14"/>
                      <a:pt x="2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15"/>
              <p:cNvSpPr>
                <a:spLocks noEditPoints="1"/>
              </p:cNvSpPr>
              <p:nvPr/>
            </p:nvSpPr>
            <p:spPr bwMode="auto">
              <a:xfrm>
                <a:off x="3713163" y="3930650"/>
                <a:ext cx="1244600" cy="766763"/>
              </a:xfrm>
              <a:custGeom>
                <a:avLst/>
                <a:gdLst>
                  <a:gd name="T0" fmla="*/ 311 w 331"/>
                  <a:gd name="T1" fmla="*/ 0 h 203"/>
                  <a:gd name="T2" fmla="*/ 20 w 331"/>
                  <a:gd name="T3" fmla="*/ 0 h 203"/>
                  <a:gd name="T4" fmla="*/ 0 w 331"/>
                  <a:gd name="T5" fmla="*/ 20 h 203"/>
                  <a:gd name="T6" fmla="*/ 0 w 331"/>
                  <a:gd name="T7" fmla="*/ 183 h 203"/>
                  <a:gd name="T8" fmla="*/ 20 w 331"/>
                  <a:gd name="T9" fmla="*/ 203 h 203"/>
                  <a:gd name="T10" fmla="*/ 311 w 331"/>
                  <a:gd name="T11" fmla="*/ 203 h 203"/>
                  <a:gd name="T12" fmla="*/ 331 w 331"/>
                  <a:gd name="T13" fmla="*/ 183 h 203"/>
                  <a:gd name="T14" fmla="*/ 331 w 331"/>
                  <a:gd name="T15" fmla="*/ 20 h 203"/>
                  <a:gd name="T16" fmla="*/ 311 w 331"/>
                  <a:gd name="T17" fmla="*/ 0 h 203"/>
                  <a:gd name="T18" fmla="*/ 315 w 331"/>
                  <a:gd name="T19" fmla="*/ 175 h 203"/>
                  <a:gd name="T20" fmla="*/ 296 w 331"/>
                  <a:gd name="T21" fmla="*/ 193 h 203"/>
                  <a:gd name="T22" fmla="*/ 35 w 331"/>
                  <a:gd name="T23" fmla="*/ 193 h 203"/>
                  <a:gd name="T24" fmla="*/ 17 w 331"/>
                  <a:gd name="T25" fmla="*/ 175 h 203"/>
                  <a:gd name="T26" fmla="*/ 17 w 331"/>
                  <a:gd name="T27" fmla="*/ 28 h 203"/>
                  <a:gd name="T28" fmla="*/ 35 w 331"/>
                  <a:gd name="T29" fmla="*/ 10 h 203"/>
                  <a:gd name="T30" fmla="*/ 296 w 331"/>
                  <a:gd name="T31" fmla="*/ 10 h 203"/>
                  <a:gd name="T32" fmla="*/ 315 w 331"/>
                  <a:gd name="T33" fmla="*/ 28 h 203"/>
                  <a:gd name="T34" fmla="*/ 315 w 331"/>
                  <a:gd name="T35" fmla="*/ 17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203">
                    <a:moveTo>
                      <a:pt x="311" y="0"/>
                    </a:moveTo>
                    <a:cubicBezTo>
                      <a:pt x="20" y="0"/>
                      <a:pt x="20" y="0"/>
                      <a:pt x="20" y="0"/>
                    </a:cubicBezTo>
                    <a:cubicBezTo>
                      <a:pt x="9" y="0"/>
                      <a:pt x="0" y="9"/>
                      <a:pt x="0" y="20"/>
                    </a:cubicBezTo>
                    <a:cubicBezTo>
                      <a:pt x="0" y="183"/>
                      <a:pt x="0" y="183"/>
                      <a:pt x="0" y="183"/>
                    </a:cubicBezTo>
                    <a:cubicBezTo>
                      <a:pt x="0" y="194"/>
                      <a:pt x="9" y="203"/>
                      <a:pt x="20" y="203"/>
                    </a:cubicBezTo>
                    <a:cubicBezTo>
                      <a:pt x="311" y="203"/>
                      <a:pt x="311" y="203"/>
                      <a:pt x="311" y="203"/>
                    </a:cubicBezTo>
                    <a:cubicBezTo>
                      <a:pt x="322" y="203"/>
                      <a:pt x="331" y="194"/>
                      <a:pt x="331" y="183"/>
                    </a:cubicBezTo>
                    <a:cubicBezTo>
                      <a:pt x="331" y="20"/>
                      <a:pt x="331" y="20"/>
                      <a:pt x="331" y="20"/>
                    </a:cubicBezTo>
                    <a:cubicBezTo>
                      <a:pt x="331" y="9"/>
                      <a:pt x="322" y="0"/>
                      <a:pt x="311" y="0"/>
                    </a:cubicBezTo>
                    <a:close/>
                    <a:moveTo>
                      <a:pt x="315" y="175"/>
                    </a:moveTo>
                    <a:cubicBezTo>
                      <a:pt x="315" y="185"/>
                      <a:pt x="306" y="193"/>
                      <a:pt x="296" y="193"/>
                    </a:cubicBezTo>
                    <a:cubicBezTo>
                      <a:pt x="35" y="193"/>
                      <a:pt x="35" y="193"/>
                      <a:pt x="35" y="193"/>
                    </a:cubicBezTo>
                    <a:cubicBezTo>
                      <a:pt x="25" y="193"/>
                      <a:pt x="17" y="185"/>
                      <a:pt x="17" y="175"/>
                    </a:cubicBezTo>
                    <a:cubicBezTo>
                      <a:pt x="17" y="28"/>
                      <a:pt x="17" y="28"/>
                      <a:pt x="17" y="28"/>
                    </a:cubicBezTo>
                    <a:cubicBezTo>
                      <a:pt x="17" y="18"/>
                      <a:pt x="25" y="10"/>
                      <a:pt x="35" y="10"/>
                    </a:cubicBezTo>
                    <a:cubicBezTo>
                      <a:pt x="296" y="10"/>
                      <a:pt x="296" y="10"/>
                      <a:pt x="296" y="10"/>
                    </a:cubicBezTo>
                    <a:cubicBezTo>
                      <a:pt x="306" y="10"/>
                      <a:pt x="315" y="18"/>
                      <a:pt x="315" y="28"/>
                    </a:cubicBezTo>
                    <a:lnTo>
                      <a:pt x="315"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16"/>
              <p:cNvSpPr>
                <a:spLocks noEditPoints="1"/>
              </p:cNvSpPr>
              <p:nvPr/>
            </p:nvSpPr>
            <p:spPr bwMode="auto">
              <a:xfrm>
                <a:off x="3800828" y="3985275"/>
                <a:ext cx="1053394" cy="651460"/>
              </a:xfrm>
              <a:custGeom>
                <a:avLst/>
                <a:gdLst>
                  <a:gd name="T0" fmla="*/ 279 w 298"/>
                  <a:gd name="T1" fmla="*/ 0 h 183"/>
                  <a:gd name="T2" fmla="*/ 18 w 298"/>
                  <a:gd name="T3" fmla="*/ 0 h 183"/>
                  <a:gd name="T4" fmla="*/ 0 w 298"/>
                  <a:gd name="T5" fmla="*/ 18 h 183"/>
                  <a:gd name="T6" fmla="*/ 0 w 298"/>
                  <a:gd name="T7" fmla="*/ 165 h 183"/>
                  <a:gd name="T8" fmla="*/ 18 w 298"/>
                  <a:gd name="T9" fmla="*/ 183 h 183"/>
                  <a:gd name="T10" fmla="*/ 279 w 298"/>
                  <a:gd name="T11" fmla="*/ 183 h 183"/>
                  <a:gd name="T12" fmla="*/ 298 w 298"/>
                  <a:gd name="T13" fmla="*/ 165 h 183"/>
                  <a:gd name="T14" fmla="*/ 298 w 298"/>
                  <a:gd name="T15" fmla="*/ 18 h 183"/>
                  <a:gd name="T16" fmla="*/ 279 w 298"/>
                  <a:gd name="T17" fmla="*/ 0 h 183"/>
                  <a:gd name="T18" fmla="*/ 287 w 298"/>
                  <a:gd name="T19" fmla="*/ 40 h 183"/>
                  <a:gd name="T20" fmla="*/ 233 w 298"/>
                  <a:gd name="T21" fmla="*/ 98 h 183"/>
                  <a:gd name="T22" fmla="*/ 232 w 298"/>
                  <a:gd name="T23" fmla="*/ 98 h 183"/>
                  <a:gd name="T24" fmla="*/ 232 w 298"/>
                  <a:gd name="T25" fmla="*/ 98 h 183"/>
                  <a:gd name="T26" fmla="*/ 232 w 298"/>
                  <a:gd name="T27" fmla="*/ 98 h 183"/>
                  <a:gd name="T28" fmla="*/ 231 w 298"/>
                  <a:gd name="T29" fmla="*/ 98 h 183"/>
                  <a:gd name="T30" fmla="*/ 228 w 298"/>
                  <a:gd name="T31" fmla="*/ 100 h 183"/>
                  <a:gd name="T32" fmla="*/ 226 w 298"/>
                  <a:gd name="T33" fmla="*/ 99 h 183"/>
                  <a:gd name="T34" fmla="*/ 221 w 298"/>
                  <a:gd name="T35" fmla="*/ 96 h 183"/>
                  <a:gd name="T36" fmla="*/ 198 w 298"/>
                  <a:gd name="T37" fmla="*/ 73 h 183"/>
                  <a:gd name="T38" fmla="*/ 158 w 298"/>
                  <a:gd name="T39" fmla="*/ 131 h 183"/>
                  <a:gd name="T40" fmla="*/ 149 w 298"/>
                  <a:gd name="T41" fmla="*/ 133 h 183"/>
                  <a:gd name="T42" fmla="*/ 147 w 298"/>
                  <a:gd name="T43" fmla="*/ 130 h 183"/>
                  <a:gd name="T44" fmla="*/ 144 w 298"/>
                  <a:gd name="T45" fmla="*/ 128 h 183"/>
                  <a:gd name="T46" fmla="*/ 117 w 298"/>
                  <a:gd name="T47" fmla="*/ 101 h 183"/>
                  <a:gd name="T48" fmla="*/ 18 w 298"/>
                  <a:gd name="T49" fmla="*/ 163 h 183"/>
                  <a:gd name="T50" fmla="*/ 9 w 298"/>
                  <a:gd name="T51" fmla="*/ 161 h 183"/>
                  <a:gd name="T52" fmla="*/ 11 w 298"/>
                  <a:gd name="T53" fmla="*/ 152 h 183"/>
                  <a:gd name="T54" fmla="*/ 115 w 298"/>
                  <a:gd name="T55" fmla="*/ 87 h 183"/>
                  <a:gd name="T56" fmla="*/ 118 w 298"/>
                  <a:gd name="T57" fmla="*/ 86 h 183"/>
                  <a:gd name="T58" fmla="*/ 123 w 298"/>
                  <a:gd name="T59" fmla="*/ 88 h 183"/>
                  <a:gd name="T60" fmla="*/ 152 w 298"/>
                  <a:gd name="T61" fmla="*/ 117 h 183"/>
                  <a:gd name="T62" fmla="*/ 191 w 298"/>
                  <a:gd name="T63" fmla="*/ 60 h 183"/>
                  <a:gd name="T64" fmla="*/ 196 w 298"/>
                  <a:gd name="T65" fmla="*/ 57 h 183"/>
                  <a:gd name="T66" fmla="*/ 204 w 298"/>
                  <a:gd name="T67" fmla="*/ 61 h 183"/>
                  <a:gd name="T68" fmla="*/ 227 w 298"/>
                  <a:gd name="T69" fmla="*/ 84 h 183"/>
                  <a:gd name="T70" fmla="*/ 278 w 298"/>
                  <a:gd name="T71" fmla="*/ 31 h 183"/>
                  <a:gd name="T72" fmla="*/ 287 w 298"/>
                  <a:gd name="T73" fmla="*/ 31 h 183"/>
                  <a:gd name="T74" fmla="*/ 287 w 298"/>
                  <a:gd name="T75" fmla="*/ 4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3">
                    <a:moveTo>
                      <a:pt x="279" y="0"/>
                    </a:moveTo>
                    <a:cubicBezTo>
                      <a:pt x="18" y="0"/>
                      <a:pt x="18" y="0"/>
                      <a:pt x="18" y="0"/>
                    </a:cubicBezTo>
                    <a:cubicBezTo>
                      <a:pt x="8" y="0"/>
                      <a:pt x="0" y="8"/>
                      <a:pt x="0" y="18"/>
                    </a:cubicBezTo>
                    <a:cubicBezTo>
                      <a:pt x="0" y="165"/>
                      <a:pt x="0" y="165"/>
                      <a:pt x="0" y="165"/>
                    </a:cubicBezTo>
                    <a:cubicBezTo>
                      <a:pt x="0" y="175"/>
                      <a:pt x="8" y="183"/>
                      <a:pt x="18" y="183"/>
                    </a:cubicBezTo>
                    <a:cubicBezTo>
                      <a:pt x="279" y="183"/>
                      <a:pt x="279" y="183"/>
                      <a:pt x="279" y="183"/>
                    </a:cubicBezTo>
                    <a:cubicBezTo>
                      <a:pt x="289" y="183"/>
                      <a:pt x="298" y="175"/>
                      <a:pt x="298" y="165"/>
                    </a:cubicBezTo>
                    <a:cubicBezTo>
                      <a:pt x="298" y="18"/>
                      <a:pt x="298" y="18"/>
                      <a:pt x="298" y="18"/>
                    </a:cubicBezTo>
                    <a:cubicBezTo>
                      <a:pt x="298" y="8"/>
                      <a:pt x="289" y="0"/>
                      <a:pt x="279" y="0"/>
                    </a:cubicBezTo>
                    <a:close/>
                    <a:moveTo>
                      <a:pt x="287" y="40"/>
                    </a:moveTo>
                    <a:cubicBezTo>
                      <a:pt x="233" y="98"/>
                      <a:pt x="233" y="98"/>
                      <a:pt x="233" y="98"/>
                    </a:cubicBezTo>
                    <a:cubicBezTo>
                      <a:pt x="232" y="98"/>
                      <a:pt x="232" y="98"/>
                      <a:pt x="232" y="98"/>
                    </a:cubicBezTo>
                    <a:cubicBezTo>
                      <a:pt x="232" y="98"/>
                      <a:pt x="232" y="98"/>
                      <a:pt x="232" y="98"/>
                    </a:cubicBezTo>
                    <a:cubicBezTo>
                      <a:pt x="232" y="98"/>
                      <a:pt x="232" y="98"/>
                      <a:pt x="232" y="98"/>
                    </a:cubicBezTo>
                    <a:cubicBezTo>
                      <a:pt x="232" y="98"/>
                      <a:pt x="232" y="98"/>
                      <a:pt x="231" y="98"/>
                    </a:cubicBezTo>
                    <a:cubicBezTo>
                      <a:pt x="231" y="99"/>
                      <a:pt x="229" y="100"/>
                      <a:pt x="228" y="100"/>
                    </a:cubicBezTo>
                    <a:cubicBezTo>
                      <a:pt x="227" y="100"/>
                      <a:pt x="226" y="99"/>
                      <a:pt x="226" y="99"/>
                    </a:cubicBezTo>
                    <a:cubicBezTo>
                      <a:pt x="224" y="99"/>
                      <a:pt x="222" y="98"/>
                      <a:pt x="221" y="96"/>
                    </a:cubicBezTo>
                    <a:cubicBezTo>
                      <a:pt x="198" y="73"/>
                      <a:pt x="198" y="73"/>
                      <a:pt x="198" y="73"/>
                    </a:cubicBezTo>
                    <a:cubicBezTo>
                      <a:pt x="158" y="131"/>
                      <a:pt x="158" y="131"/>
                      <a:pt x="158" y="131"/>
                    </a:cubicBezTo>
                    <a:cubicBezTo>
                      <a:pt x="156" y="134"/>
                      <a:pt x="152" y="135"/>
                      <a:pt x="149" y="133"/>
                    </a:cubicBezTo>
                    <a:cubicBezTo>
                      <a:pt x="148" y="132"/>
                      <a:pt x="147" y="131"/>
                      <a:pt x="147" y="130"/>
                    </a:cubicBezTo>
                    <a:cubicBezTo>
                      <a:pt x="146" y="129"/>
                      <a:pt x="145" y="129"/>
                      <a:pt x="144" y="128"/>
                    </a:cubicBezTo>
                    <a:cubicBezTo>
                      <a:pt x="117" y="101"/>
                      <a:pt x="117" y="101"/>
                      <a:pt x="117" y="101"/>
                    </a:cubicBezTo>
                    <a:cubicBezTo>
                      <a:pt x="18" y="163"/>
                      <a:pt x="18" y="163"/>
                      <a:pt x="18" y="163"/>
                    </a:cubicBezTo>
                    <a:cubicBezTo>
                      <a:pt x="15" y="165"/>
                      <a:pt x="11" y="164"/>
                      <a:pt x="9" y="161"/>
                    </a:cubicBezTo>
                    <a:cubicBezTo>
                      <a:pt x="7" y="158"/>
                      <a:pt x="8" y="154"/>
                      <a:pt x="11" y="152"/>
                    </a:cubicBezTo>
                    <a:cubicBezTo>
                      <a:pt x="115" y="87"/>
                      <a:pt x="115" y="87"/>
                      <a:pt x="115" y="87"/>
                    </a:cubicBezTo>
                    <a:cubicBezTo>
                      <a:pt x="116" y="86"/>
                      <a:pt x="117" y="86"/>
                      <a:pt x="118" y="86"/>
                    </a:cubicBezTo>
                    <a:cubicBezTo>
                      <a:pt x="120" y="86"/>
                      <a:pt x="122" y="87"/>
                      <a:pt x="123" y="88"/>
                    </a:cubicBezTo>
                    <a:cubicBezTo>
                      <a:pt x="152" y="117"/>
                      <a:pt x="152" y="117"/>
                      <a:pt x="152" y="117"/>
                    </a:cubicBezTo>
                    <a:cubicBezTo>
                      <a:pt x="191" y="60"/>
                      <a:pt x="191" y="60"/>
                      <a:pt x="191" y="60"/>
                    </a:cubicBezTo>
                    <a:cubicBezTo>
                      <a:pt x="192" y="58"/>
                      <a:pt x="194" y="57"/>
                      <a:pt x="196" y="57"/>
                    </a:cubicBezTo>
                    <a:cubicBezTo>
                      <a:pt x="199" y="57"/>
                      <a:pt x="202" y="58"/>
                      <a:pt x="204" y="61"/>
                    </a:cubicBezTo>
                    <a:cubicBezTo>
                      <a:pt x="227" y="84"/>
                      <a:pt x="227" y="84"/>
                      <a:pt x="227" y="84"/>
                    </a:cubicBezTo>
                    <a:cubicBezTo>
                      <a:pt x="278" y="31"/>
                      <a:pt x="278" y="31"/>
                      <a:pt x="278" y="31"/>
                    </a:cubicBezTo>
                    <a:cubicBezTo>
                      <a:pt x="280" y="28"/>
                      <a:pt x="284" y="28"/>
                      <a:pt x="287" y="31"/>
                    </a:cubicBezTo>
                    <a:cubicBezTo>
                      <a:pt x="289" y="33"/>
                      <a:pt x="290" y="37"/>
                      <a:pt x="2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p>
            </p:txBody>
          </p:sp>
        </p:grpSp>
        <p:grpSp>
          <p:nvGrpSpPr>
            <p:cNvPr id="62" name="Group 28"/>
            <p:cNvGrpSpPr/>
            <p:nvPr/>
          </p:nvGrpSpPr>
          <p:grpSpPr>
            <a:xfrm>
              <a:off x="3747567" y="4718233"/>
              <a:ext cx="710891" cy="543210"/>
              <a:chOff x="5026025" y="3435350"/>
              <a:chExt cx="1770063" cy="1352551"/>
            </a:xfrm>
            <a:solidFill>
              <a:schemeClr val="bg1"/>
            </a:solidFill>
          </p:grpSpPr>
          <p:sp>
            <p:nvSpPr>
              <p:cNvPr id="63" name="Freeform 29"/>
              <p:cNvSpPr/>
              <p:nvPr/>
            </p:nvSpPr>
            <p:spPr bwMode="auto">
              <a:xfrm>
                <a:off x="5397500" y="3484563"/>
                <a:ext cx="1030288" cy="1303338"/>
              </a:xfrm>
              <a:custGeom>
                <a:avLst/>
                <a:gdLst>
                  <a:gd name="T0" fmla="*/ 89 w 274"/>
                  <a:gd name="T1" fmla="*/ 160 h 345"/>
                  <a:gd name="T2" fmla="*/ 8 w 274"/>
                  <a:gd name="T3" fmla="*/ 345 h 345"/>
                  <a:gd name="T4" fmla="*/ 265 w 274"/>
                  <a:gd name="T5" fmla="*/ 345 h 345"/>
                  <a:gd name="T6" fmla="*/ 184 w 274"/>
                  <a:gd name="T7" fmla="*/ 160 h 345"/>
                  <a:gd name="T8" fmla="*/ 226 w 274"/>
                  <a:gd name="T9" fmla="*/ 88 h 345"/>
                  <a:gd name="T10" fmla="*/ 137 w 274"/>
                  <a:gd name="T11" fmla="*/ 0 h 345"/>
                  <a:gd name="T12" fmla="*/ 47 w 274"/>
                  <a:gd name="T13" fmla="*/ 86 h 345"/>
                  <a:gd name="T14" fmla="*/ 89 w 274"/>
                  <a:gd name="T15" fmla="*/ 16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45">
                    <a:moveTo>
                      <a:pt x="89" y="160"/>
                    </a:moveTo>
                    <a:cubicBezTo>
                      <a:pt x="13" y="191"/>
                      <a:pt x="0" y="272"/>
                      <a:pt x="8" y="345"/>
                    </a:cubicBezTo>
                    <a:cubicBezTo>
                      <a:pt x="265" y="345"/>
                      <a:pt x="265" y="345"/>
                      <a:pt x="265" y="345"/>
                    </a:cubicBezTo>
                    <a:cubicBezTo>
                      <a:pt x="274" y="272"/>
                      <a:pt x="261" y="191"/>
                      <a:pt x="184" y="160"/>
                    </a:cubicBezTo>
                    <a:cubicBezTo>
                      <a:pt x="209" y="145"/>
                      <a:pt x="225" y="118"/>
                      <a:pt x="226" y="88"/>
                    </a:cubicBezTo>
                    <a:cubicBezTo>
                      <a:pt x="226" y="40"/>
                      <a:pt x="187" y="1"/>
                      <a:pt x="137" y="0"/>
                    </a:cubicBezTo>
                    <a:cubicBezTo>
                      <a:pt x="88" y="0"/>
                      <a:pt x="48" y="38"/>
                      <a:pt x="47" y="86"/>
                    </a:cubicBezTo>
                    <a:cubicBezTo>
                      <a:pt x="47" y="117"/>
                      <a:pt x="64" y="145"/>
                      <a:pt x="89"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30"/>
              <p:cNvSpPr/>
              <p:nvPr/>
            </p:nvSpPr>
            <p:spPr bwMode="auto">
              <a:xfrm>
                <a:off x="6210300" y="3435350"/>
                <a:ext cx="585788" cy="1027113"/>
              </a:xfrm>
              <a:custGeom>
                <a:avLst/>
                <a:gdLst>
                  <a:gd name="T0" fmla="*/ 0 w 156"/>
                  <a:gd name="T1" fmla="*/ 173 h 272"/>
                  <a:gd name="T2" fmla="*/ 70 w 156"/>
                  <a:gd name="T3" fmla="*/ 272 h 272"/>
                  <a:gd name="T4" fmla="*/ 151 w 156"/>
                  <a:gd name="T5" fmla="*/ 271 h 272"/>
                  <a:gd name="T6" fmla="*/ 91 w 156"/>
                  <a:gd name="T7" fmla="*/ 136 h 272"/>
                  <a:gd name="T8" fmla="*/ 122 w 156"/>
                  <a:gd name="T9" fmla="*/ 82 h 272"/>
                  <a:gd name="T10" fmla="*/ 8 w 156"/>
                  <a:gd name="T11" fmla="*/ 40 h 272"/>
                  <a:gd name="T12" fmla="*/ 0 w 156"/>
                  <a:gd name="T13" fmla="*/ 173 h 272"/>
                </a:gdLst>
                <a:ahLst/>
                <a:cxnLst>
                  <a:cxn ang="0">
                    <a:pos x="T0" y="T1"/>
                  </a:cxn>
                  <a:cxn ang="0">
                    <a:pos x="T2" y="T3"/>
                  </a:cxn>
                  <a:cxn ang="0">
                    <a:pos x="T4" y="T5"/>
                  </a:cxn>
                  <a:cxn ang="0">
                    <a:pos x="T6" y="T7"/>
                  </a:cxn>
                  <a:cxn ang="0">
                    <a:pos x="T8" y="T9"/>
                  </a:cxn>
                  <a:cxn ang="0">
                    <a:pos x="T10" y="T11"/>
                  </a:cxn>
                  <a:cxn ang="0">
                    <a:pos x="T12" y="T13"/>
                  </a:cxn>
                </a:cxnLst>
                <a:rect l="0" t="0" r="r" b="b"/>
                <a:pathLst>
                  <a:path w="156" h="272">
                    <a:moveTo>
                      <a:pt x="0" y="173"/>
                    </a:moveTo>
                    <a:cubicBezTo>
                      <a:pt x="39" y="188"/>
                      <a:pt x="64" y="230"/>
                      <a:pt x="70" y="272"/>
                    </a:cubicBezTo>
                    <a:cubicBezTo>
                      <a:pt x="151" y="271"/>
                      <a:pt x="151" y="271"/>
                      <a:pt x="151" y="271"/>
                    </a:cubicBezTo>
                    <a:cubicBezTo>
                      <a:pt x="156" y="218"/>
                      <a:pt x="147" y="158"/>
                      <a:pt x="91" y="136"/>
                    </a:cubicBezTo>
                    <a:cubicBezTo>
                      <a:pt x="110" y="125"/>
                      <a:pt x="122" y="105"/>
                      <a:pt x="122" y="82"/>
                    </a:cubicBezTo>
                    <a:cubicBezTo>
                      <a:pt x="121" y="25"/>
                      <a:pt x="47" y="0"/>
                      <a:pt x="8" y="40"/>
                    </a:cubicBezTo>
                    <a:cubicBezTo>
                      <a:pt x="47" y="75"/>
                      <a:pt x="35" y="147"/>
                      <a:pt x="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31"/>
              <p:cNvSpPr/>
              <p:nvPr/>
            </p:nvSpPr>
            <p:spPr bwMode="auto">
              <a:xfrm>
                <a:off x="5026025" y="3435350"/>
                <a:ext cx="590550" cy="1027113"/>
              </a:xfrm>
              <a:custGeom>
                <a:avLst/>
                <a:gdLst>
                  <a:gd name="T0" fmla="*/ 5 w 157"/>
                  <a:gd name="T1" fmla="*/ 271 h 272"/>
                  <a:gd name="T2" fmla="*/ 86 w 157"/>
                  <a:gd name="T3" fmla="*/ 272 h 272"/>
                  <a:gd name="T4" fmla="*/ 157 w 157"/>
                  <a:gd name="T5" fmla="*/ 173 h 272"/>
                  <a:gd name="T6" fmla="*/ 148 w 157"/>
                  <a:gd name="T7" fmla="*/ 40 h 272"/>
                  <a:gd name="T8" fmla="*/ 34 w 157"/>
                  <a:gd name="T9" fmla="*/ 82 h 272"/>
                  <a:gd name="T10" fmla="*/ 65 w 157"/>
                  <a:gd name="T11" fmla="*/ 136 h 272"/>
                  <a:gd name="T12" fmla="*/ 5 w 157"/>
                  <a:gd name="T13" fmla="*/ 271 h 272"/>
                </a:gdLst>
                <a:ahLst/>
                <a:cxnLst>
                  <a:cxn ang="0">
                    <a:pos x="T0" y="T1"/>
                  </a:cxn>
                  <a:cxn ang="0">
                    <a:pos x="T2" y="T3"/>
                  </a:cxn>
                  <a:cxn ang="0">
                    <a:pos x="T4" y="T5"/>
                  </a:cxn>
                  <a:cxn ang="0">
                    <a:pos x="T6" y="T7"/>
                  </a:cxn>
                  <a:cxn ang="0">
                    <a:pos x="T8" y="T9"/>
                  </a:cxn>
                  <a:cxn ang="0">
                    <a:pos x="T10" y="T11"/>
                  </a:cxn>
                  <a:cxn ang="0">
                    <a:pos x="T12" y="T13"/>
                  </a:cxn>
                </a:cxnLst>
                <a:rect l="0" t="0" r="r" b="b"/>
                <a:pathLst>
                  <a:path w="157" h="272">
                    <a:moveTo>
                      <a:pt x="5" y="271"/>
                    </a:moveTo>
                    <a:cubicBezTo>
                      <a:pt x="86" y="272"/>
                      <a:pt x="86" y="272"/>
                      <a:pt x="86" y="272"/>
                    </a:cubicBezTo>
                    <a:cubicBezTo>
                      <a:pt x="91" y="233"/>
                      <a:pt x="120" y="186"/>
                      <a:pt x="157" y="173"/>
                    </a:cubicBezTo>
                    <a:cubicBezTo>
                      <a:pt x="118" y="147"/>
                      <a:pt x="108" y="77"/>
                      <a:pt x="148" y="40"/>
                    </a:cubicBezTo>
                    <a:cubicBezTo>
                      <a:pt x="109" y="0"/>
                      <a:pt x="35" y="25"/>
                      <a:pt x="34" y="82"/>
                    </a:cubicBezTo>
                    <a:cubicBezTo>
                      <a:pt x="34" y="105"/>
                      <a:pt x="46" y="125"/>
                      <a:pt x="65" y="136"/>
                    </a:cubicBezTo>
                    <a:cubicBezTo>
                      <a:pt x="9" y="158"/>
                      <a:pt x="0" y="218"/>
                      <a:pt x="5" y="2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84" name="组合 83"/>
          <p:cNvGrpSpPr/>
          <p:nvPr/>
        </p:nvGrpSpPr>
        <p:grpSpPr>
          <a:xfrm>
            <a:off x="5884188" y="1633592"/>
            <a:ext cx="5302472" cy="1263616"/>
            <a:chOff x="5683461" y="1713746"/>
            <a:chExt cx="5302472" cy="1263616"/>
          </a:xfrm>
        </p:grpSpPr>
        <p:sp>
          <p:nvSpPr>
            <p:cNvPr id="85" name="Rectangle 32"/>
            <p:cNvSpPr/>
            <p:nvPr/>
          </p:nvSpPr>
          <p:spPr>
            <a:xfrm>
              <a:off x="5683461" y="2083078"/>
              <a:ext cx="5302472" cy="894284"/>
            </a:xfrm>
            <a:prstGeom prst="rect">
              <a:avLst/>
            </a:prstGeom>
          </p:spPr>
          <p:txBody>
            <a:bodyPr wrap="square">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单击此处添加标题添加标题单击此处添加标题单击此处添加标题单击此处添加标题单击此处添加标题添加标题单击此处添加标题单击此处添加标题单击此处添加标题</a:t>
              </a:r>
            </a:p>
          </p:txBody>
        </p:sp>
        <p:sp>
          <p:nvSpPr>
            <p:cNvPr id="86" name="TextBox 33"/>
            <p:cNvSpPr txBox="1"/>
            <p:nvPr/>
          </p:nvSpPr>
          <p:spPr>
            <a:xfrm>
              <a:off x="5683461" y="1713746"/>
              <a:ext cx="2031325" cy="369332"/>
            </a:xfrm>
            <a:prstGeom prst="rect">
              <a:avLst/>
            </a:prstGeom>
            <a:noFill/>
          </p:spPr>
          <p:txBody>
            <a:bodyPr wrap="none" rtlCol="0">
              <a:spAutoFit/>
            </a:bodyPr>
            <a:lstStyle/>
            <a:p>
              <a:pPr marL="0" lvl="1"/>
              <a:r>
                <a:rPr lang="zh-CN" altLang="en-US" b="1" dirty="0">
                  <a:solidFill>
                    <a:schemeClr val="accent1"/>
                  </a:solidFill>
                  <a:latin typeface="+mj-ea"/>
                  <a:ea typeface="+mj-ea"/>
                </a:rPr>
                <a:t>点击此处添加标题</a:t>
              </a:r>
              <a:endParaRPr lang="en-US" b="1" dirty="0">
                <a:solidFill>
                  <a:schemeClr val="accent1"/>
                </a:solidFill>
                <a:latin typeface="+mj-ea"/>
                <a:ea typeface="+mj-ea"/>
              </a:endParaRPr>
            </a:p>
          </p:txBody>
        </p:sp>
      </p:grpSp>
      <p:sp>
        <p:nvSpPr>
          <p:cNvPr id="87" name="Oval 34"/>
          <p:cNvSpPr/>
          <p:nvPr/>
        </p:nvSpPr>
        <p:spPr>
          <a:xfrm>
            <a:off x="6018022" y="3135832"/>
            <a:ext cx="219298" cy="219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5"/>
          <p:cNvSpPr/>
          <p:nvPr/>
        </p:nvSpPr>
        <p:spPr>
          <a:xfrm>
            <a:off x="6018022" y="4184130"/>
            <a:ext cx="219298" cy="219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6"/>
          <p:cNvSpPr/>
          <p:nvPr/>
        </p:nvSpPr>
        <p:spPr>
          <a:xfrm>
            <a:off x="6018022" y="5232428"/>
            <a:ext cx="219298" cy="219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组合 89"/>
          <p:cNvGrpSpPr/>
          <p:nvPr/>
        </p:nvGrpSpPr>
        <p:grpSpPr>
          <a:xfrm>
            <a:off x="6397740" y="3032305"/>
            <a:ext cx="4673680" cy="896688"/>
            <a:chOff x="6197013" y="3032305"/>
            <a:chExt cx="4673680" cy="896688"/>
          </a:xfrm>
        </p:grpSpPr>
        <p:sp>
          <p:nvSpPr>
            <p:cNvPr id="91" name="TextBox 37"/>
            <p:cNvSpPr txBox="1"/>
            <p:nvPr/>
          </p:nvSpPr>
          <p:spPr>
            <a:xfrm>
              <a:off x="6291787" y="3311708"/>
              <a:ext cx="4578906" cy="617285"/>
            </a:xfrm>
            <a:prstGeom prst="rect">
              <a:avLst/>
            </a:prstGeom>
            <a:noFill/>
          </p:spPr>
          <p:txBody>
            <a:bodyPr wrap="square" lIns="0" rIns="0" rtlCol="0">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a:t>
              </a:r>
            </a:p>
          </p:txBody>
        </p:sp>
        <p:sp>
          <p:nvSpPr>
            <p:cNvPr id="92" name="TextBox 38"/>
            <p:cNvSpPr txBox="1"/>
            <p:nvPr/>
          </p:nvSpPr>
          <p:spPr>
            <a:xfrm>
              <a:off x="6197013" y="3032305"/>
              <a:ext cx="1024639" cy="338554"/>
            </a:xfrm>
            <a:prstGeom prst="rect">
              <a:avLst/>
            </a:prstGeom>
            <a:noFill/>
          </p:spPr>
          <p:txBody>
            <a:bodyPr wrap="none" rtlCol="0">
              <a:spAutoFit/>
            </a:bodyPr>
            <a:lstStyle/>
            <a:p>
              <a:r>
                <a:rPr lang="zh-CN" altLang="en-US" sz="1600" b="1" dirty="0">
                  <a:latin typeface="+mj-ea"/>
                  <a:ea typeface="+mj-ea"/>
                </a:rPr>
                <a:t>添加标题</a:t>
              </a:r>
              <a:endParaRPr lang="en-US" sz="1600" b="1" dirty="0">
                <a:latin typeface="+mj-ea"/>
                <a:ea typeface="+mj-ea"/>
              </a:endParaRPr>
            </a:p>
          </p:txBody>
        </p:sp>
      </p:grpSp>
      <p:grpSp>
        <p:nvGrpSpPr>
          <p:cNvPr id="93" name="组合 92"/>
          <p:cNvGrpSpPr/>
          <p:nvPr/>
        </p:nvGrpSpPr>
        <p:grpSpPr>
          <a:xfrm>
            <a:off x="6397740" y="4085059"/>
            <a:ext cx="4673680" cy="896688"/>
            <a:chOff x="6197013" y="4085059"/>
            <a:chExt cx="4673680" cy="896688"/>
          </a:xfrm>
        </p:grpSpPr>
        <p:sp>
          <p:nvSpPr>
            <p:cNvPr id="94" name="TextBox 39"/>
            <p:cNvSpPr txBox="1"/>
            <p:nvPr/>
          </p:nvSpPr>
          <p:spPr>
            <a:xfrm>
              <a:off x="6291787" y="4364462"/>
              <a:ext cx="4578906" cy="617285"/>
            </a:xfrm>
            <a:prstGeom prst="rect">
              <a:avLst/>
            </a:prstGeom>
            <a:noFill/>
          </p:spPr>
          <p:txBody>
            <a:bodyPr wrap="square" lIns="0" rIns="0" rtlCol="0">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a:t>
              </a:r>
            </a:p>
          </p:txBody>
        </p:sp>
        <p:sp>
          <p:nvSpPr>
            <p:cNvPr id="95" name="TextBox 40"/>
            <p:cNvSpPr txBox="1"/>
            <p:nvPr/>
          </p:nvSpPr>
          <p:spPr>
            <a:xfrm>
              <a:off x="6197013" y="4085059"/>
              <a:ext cx="1024639" cy="338554"/>
            </a:xfrm>
            <a:prstGeom prst="rect">
              <a:avLst/>
            </a:prstGeom>
            <a:noFill/>
          </p:spPr>
          <p:txBody>
            <a:bodyPr wrap="none" rtlCol="0">
              <a:spAutoFit/>
            </a:bodyPr>
            <a:lstStyle/>
            <a:p>
              <a:r>
                <a:rPr lang="zh-CN" altLang="en-US" sz="1600" b="1" dirty="0">
                  <a:latin typeface="+mj-ea"/>
                  <a:ea typeface="+mj-ea"/>
                </a:rPr>
                <a:t>添加标题</a:t>
              </a:r>
              <a:endParaRPr lang="en-US" altLang="zh-CN" sz="1600" b="1" dirty="0">
                <a:latin typeface="+mj-ea"/>
                <a:ea typeface="+mj-ea"/>
              </a:endParaRPr>
            </a:p>
          </p:txBody>
        </p:sp>
      </p:grpSp>
      <p:grpSp>
        <p:nvGrpSpPr>
          <p:cNvPr id="96" name="组合 95"/>
          <p:cNvGrpSpPr/>
          <p:nvPr/>
        </p:nvGrpSpPr>
        <p:grpSpPr>
          <a:xfrm>
            <a:off x="6397740" y="5137813"/>
            <a:ext cx="4673680" cy="896688"/>
            <a:chOff x="6197013" y="5137813"/>
            <a:chExt cx="4673680" cy="896688"/>
          </a:xfrm>
        </p:grpSpPr>
        <p:sp>
          <p:nvSpPr>
            <p:cNvPr id="97" name="TextBox 41"/>
            <p:cNvSpPr txBox="1"/>
            <p:nvPr/>
          </p:nvSpPr>
          <p:spPr>
            <a:xfrm>
              <a:off x="6291787" y="5417216"/>
              <a:ext cx="4578906" cy="617285"/>
            </a:xfrm>
            <a:prstGeom prst="rect">
              <a:avLst/>
            </a:prstGeom>
            <a:noFill/>
          </p:spPr>
          <p:txBody>
            <a:bodyPr wrap="square" lIns="0" rIns="0" rtlCol="0">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a:t>
              </a:r>
            </a:p>
          </p:txBody>
        </p:sp>
        <p:sp>
          <p:nvSpPr>
            <p:cNvPr id="98" name="TextBox 42"/>
            <p:cNvSpPr txBox="1"/>
            <p:nvPr/>
          </p:nvSpPr>
          <p:spPr>
            <a:xfrm>
              <a:off x="6197013" y="5137813"/>
              <a:ext cx="1024639" cy="338554"/>
            </a:xfrm>
            <a:prstGeom prst="rect">
              <a:avLst/>
            </a:prstGeom>
            <a:noFill/>
          </p:spPr>
          <p:txBody>
            <a:bodyPr wrap="none" rtlCol="0">
              <a:spAutoFit/>
            </a:bodyPr>
            <a:lstStyle/>
            <a:p>
              <a:r>
                <a:rPr lang="zh-CN" altLang="en-US" sz="1600" b="1" dirty="0">
                  <a:latin typeface="+mj-ea"/>
                  <a:ea typeface="+mj-ea"/>
                </a:rPr>
                <a:t>添加标题</a:t>
              </a:r>
              <a:endParaRPr lang="en-US" altLang="zh-CN" sz="1600" b="1" dirty="0">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1000"/>
                                        <p:tgtEl>
                                          <p:spTgt spid="5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ppt_x"/>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ppt_x"/>
                                          </p:val>
                                        </p:tav>
                                        <p:tav tm="100000">
                                          <p:val>
                                            <p:strVal val="#ppt_x"/>
                                          </p:val>
                                        </p:tav>
                                      </p:tavLst>
                                    </p:anim>
                                    <p:anim calcmode="lin" valueType="num">
                                      <p:cBhvr additive="base">
                                        <p:cTn id="21" dur="500" fill="hold"/>
                                        <p:tgtEl>
                                          <p:spTgt spid="88"/>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500" fill="hold"/>
                                        <p:tgtEl>
                                          <p:spTgt spid="89"/>
                                        </p:tgtEl>
                                        <p:attrNameLst>
                                          <p:attrName>ppt_x</p:attrName>
                                        </p:attrNameLst>
                                      </p:cBhvr>
                                      <p:tavLst>
                                        <p:tav tm="0">
                                          <p:val>
                                            <p:strVal val="#ppt_x"/>
                                          </p:val>
                                        </p:tav>
                                        <p:tav tm="100000">
                                          <p:val>
                                            <p:strVal val="#ppt_x"/>
                                          </p:val>
                                        </p:tav>
                                      </p:tavLst>
                                    </p:anim>
                                    <p:anim calcmode="lin" valueType="num">
                                      <p:cBhvr additive="base">
                                        <p:cTn id="26" dur="500" fill="hold"/>
                                        <p:tgtEl>
                                          <p:spTgt spid="89"/>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500"/>
                                        <p:tgtEl>
                                          <p:spTgt spid="90"/>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a:stretch>
            <a:fillRect/>
          </a:stretch>
        </p:blipFill>
        <p:spPr>
          <a:xfrm>
            <a:off x="0" y="0"/>
            <a:ext cx="12192000" cy="5174632"/>
          </a:xfrm>
          <a:prstGeom prst="rect">
            <a:avLst/>
          </a:prstGeom>
        </p:spPr>
      </p:pic>
      <p:sp>
        <p:nvSpPr>
          <p:cNvPr id="7" name="文本框"/>
          <p:cNvSpPr txBox="1"/>
          <p:nvPr/>
        </p:nvSpPr>
        <p:spPr>
          <a:xfrm>
            <a:off x="3150844" y="4625959"/>
            <a:ext cx="5890313" cy="1725601"/>
          </a:xfrm>
          <a:prstGeom prst="rect">
            <a:avLst/>
          </a:prstGeom>
          <a:noFill/>
        </p:spPr>
        <p:txBody>
          <a:bodyPr wrap="square" rtlCol="0">
            <a:spAutoFit/>
          </a:bodyPr>
          <a:lstStyle/>
          <a:p>
            <a:pPr algn="ctr">
              <a:lnSpc>
                <a:spcPct val="150000"/>
              </a:lnSpc>
            </a:pPr>
            <a:r>
              <a:rPr lang="zh-CN" altLang="en-US" sz="3600" b="1" dirty="0">
                <a:gradFill>
                  <a:gsLst>
                    <a:gs pos="0">
                      <a:srgbClr val="F3CF74"/>
                    </a:gs>
                    <a:gs pos="100000">
                      <a:srgbClr val="DA9944"/>
                    </a:gs>
                  </a:gsLst>
                  <a:lin ang="0" scaled="1"/>
                </a:gradFill>
                <a:latin typeface="+mj-ea"/>
                <a:ea typeface="+mj-ea"/>
              </a:rPr>
              <a:t>添加标题</a:t>
            </a:r>
            <a:endParaRPr lang="en-US" altLang="zh-CN" sz="3600" b="1" dirty="0">
              <a:gradFill>
                <a:gsLst>
                  <a:gs pos="0">
                    <a:srgbClr val="F3CF74"/>
                  </a:gs>
                  <a:gs pos="100000">
                    <a:srgbClr val="DA9944"/>
                  </a:gs>
                </a:gsLst>
                <a:lin ang="0" scaled="1"/>
              </a:gradFill>
              <a:latin typeface="+mj-ea"/>
              <a:ea typeface="+mj-ea"/>
            </a:endParaRPr>
          </a:p>
          <a:p>
            <a:pPr algn="ct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8" name="文本框"/>
          <p:cNvSpPr txBox="1"/>
          <p:nvPr/>
        </p:nvSpPr>
        <p:spPr>
          <a:xfrm>
            <a:off x="4652221" y="972272"/>
            <a:ext cx="2887558" cy="2831544"/>
          </a:xfrm>
          <a:prstGeom prst="rect">
            <a:avLst/>
          </a:prstGeom>
          <a:noFill/>
        </p:spPr>
        <p:txBody>
          <a:bodyPr wrap="square" rtlCol="0">
            <a:spAutoFit/>
          </a:bodyPr>
          <a:lstStyle/>
          <a:p>
            <a:pPr algn="ctr"/>
            <a:r>
              <a:rPr lang="en-US" altLang="zh-CN" sz="13800" b="1" dirty="0">
                <a:solidFill>
                  <a:srgbClr val="00001D"/>
                </a:solidFill>
                <a:latin typeface="+mj-ea"/>
                <a:ea typeface="+mj-ea"/>
              </a:rPr>
              <a:t>03</a:t>
            </a:r>
          </a:p>
          <a:p>
            <a:pPr algn="ctr"/>
            <a:r>
              <a:rPr lang="en-US" altLang="zh-CN" sz="4000" b="1" dirty="0">
                <a:solidFill>
                  <a:srgbClr val="00001D"/>
                </a:solidFill>
                <a:latin typeface="+mn-ea"/>
              </a:rPr>
              <a:t>Part three</a:t>
            </a:r>
            <a:endParaRPr lang="zh-CN" altLang="en-US" sz="4000" dirty="0">
              <a:solidFill>
                <a:srgbClr val="00001D"/>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40" name="Group 4"/>
          <p:cNvGrpSpPr/>
          <p:nvPr/>
        </p:nvGrpSpPr>
        <p:grpSpPr>
          <a:xfrm>
            <a:off x="1302584" y="2080301"/>
            <a:ext cx="4179853" cy="4093523"/>
            <a:chOff x="6261100" y="3641726"/>
            <a:chExt cx="2951163" cy="2947988"/>
          </a:xfrm>
          <a:solidFill>
            <a:schemeClr val="accent1"/>
          </a:solidFill>
        </p:grpSpPr>
        <p:sp>
          <p:nvSpPr>
            <p:cNvPr id="41" name="Freeform 17"/>
            <p:cNvSpPr/>
            <p:nvPr/>
          </p:nvSpPr>
          <p:spPr bwMode="auto">
            <a:xfrm>
              <a:off x="7256463" y="4243389"/>
              <a:ext cx="1949450" cy="2336800"/>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18"/>
            <p:cNvSpPr/>
            <p:nvPr/>
          </p:nvSpPr>
          <p:spPr bwMode="auto">
            <a:xfrm>
              <a:off x="6267450" y="3641726"/>
              <a:ext cx="1949450" cy="2376488"/>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19"/>
            <p:cNvSpPr/>
            <p:nvPr/>
          </p:nvSpPr>
          <p:spPr bwMode="auto">
            <a:xfrm>
              <a:off x="6745288" y="6110289"/>
              <a:ext cx="412750" cy="479425"/>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20"/>
            <p:cNvSpPr/>
            <p:nvPr/>
          </p:nvSpPr>
          <p:spPr bwMode="auto">
            <a:xfrm>
              <a:off x="6261100" y="6110289"/>
              <a:ext cx="411163" cy="479425"/>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21"/>
            <p:cNvSpPr>
              <a:spLocks noEditPoints="1"/>
            </p:cNvSpPr>
            <p:nvPr/>
          </p:nvSpPr>
          <p:spPr bwMode="auto">
            <a:xfrm>
              <a:off x="8315325" y="3670301"/>
              <a:ext cx="896938" cy="481013"/>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22"/>
            <p:cNvSpPr/>
            <p:nvPr/>
          </p:nvSpPr>
          <p:spPr bwMode="auto">
            <a:xfrm>
              <a:off x="8801100" y="3670301"/>
              <a:ext cx="411163" cy="481013"/>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23"/>
            <p:cNvSpPr/>
            <p:nvPr/>
          </p:nvSpPr>
          <p:spPr bwMode="auto">
            <a:xfrm>
              <a:off x="8315325" y="3670301"/>
              <a:ext cx="412750" cy="481013"/>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8" name="Text Placeholder 2"/>
          <p:cNvSpPr txBox="1"/>
          <p:nvPr/>
        </p:nvSpPr>
        <p:spPr>
          <a:xfrm>
            <a:off x="2133582" y="4126990"/>
            <a:ext cx="2517857" cy="1085159"/>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dirty="0">
                <a:solidFill>
                  <a:schemeClr val="tx2"/>
                </a:solidFill>
                <a:latin typeface="+mn-ea"/>
                <a:ea typeface="+mn-ea"/>
              </a:rPr>
              <a:t>单击此处添加标题单击此处添加标题单击此处添加标题单击此处添加标题</a:t>
            </a:r>
          </a:p>
        </p:txBody>
      </p:sp>
      <p:sp>
        <p:nvSpPr>
          <p:cNvPr id="49" name="Shape 2784"/>
          <p:cNvSpPr/>
          <p:nvPr/>
        </p:nvSpPr>
        <p:spPr>
          <a:xfrm>
            <a:off x="2686957" y="2831587"/>
            <a:ext cx="1259676" cy="1155934"/>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50" name="组合 49"/>
          <p:cNvGrpSpPr/>
          <p:nvPr/>
        </p:nvGrpSpPr>
        <p:grpSpPr>
          <a:xfrm>
            <a:off x="6737480" y="2191721"/>
            <a:ext cx="764860" cy="765060"/>
            <a:chOff x="6628876" y="2397890"/>
            <a:chExt cx="764860" cy="765060"/>
          </a:xfrm>
        </p:grpSpPr>
        <p:sp>
          <p:nvSpPr>
            <p:cNvPr id="51" name="Oval 98"/>
            <p:cNvSpPr/>
            <p:nvPr/>
          </p:nvSpPr>
          <p:spPr bwMode="auto">
            <a:xfrm>
              <a:off x="6628876" y="2397890"/>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endParaRPr lang="en-US" sz="675" dirty="0">
                <a:latin typeface="Lato Light"/>
              </a:endParaRPr>
            </a:p>
          </p:txBody>
        </p:sp>
        <p:grpSp>
          <p:nvGrpSpPr>
            <p:cNvPr id="52" name="Group 114"/>
            <p:cNvGrpSpPr/>
            <p:nvPr/>
          </p:nvGrpSpPr>
          <p:grpSpPr>
            <a:xfrm>
              <a:off x="6830331" y="2662152"/>
              <a:ext cx="361951" cy="236537"/>
              <a:chOff x="7442200" y="661989"/>
              <a:chExt cx="361951" cy="236537"/>
            </a:xfrm>
            <a:solidFill>
              <a:schemeClr val="bg1"/>
            </a:solidFill>
          </p:grpSpPr>
          <p:sp>
            <p:nvSpPr>
              <p:cNvPr id="53" name="Freeform 201"/>
              <p:cNvSpPr>
                <a:spLocks noEditPoints="1"/>
              </p:cNvSpPr>
              <p:nvPr/>
            </p:nvSpPr>
            <p:spPr bwMode="auto">
              <a:xfrm>
                <a:off x="7442200" y="661989"/>
                <a:ext cx="74613" cy="74613"/>
              </a:xfrm>
              <a:custGeom>
                <a:avLst/>
                <a:gdLst>
                  <a:gd name="T0" fmla="*/ 33 w 65"/>
                  <a:gd name="T1" fmla="*/ 0 h 66"/>
                  <a:gd name="T2" fmla="*/ 0 w 65"/>
                  <a:gd name="T3" fmla="*/ 33 h 66"/>
                  <a:gd name="T4" fmla="*/ 33 w 65"/>
                  <a:gd name="T5" fmla="*/ 66 h 66"/>
                  <a:gd name="T6" fmla="*/ 65 w 65"/>
                  <a:gd name="T7" fmla="*/ 33 h 66"/>
                  <a:gd name="T8" fmla="*/ 33 w 65"/>
                  <a:gd name="T9" fmla="*/ 0 h 66"/>
                  <a:gd name="T10" fmla="*/ 33 w 65"/>
                  <a:gd name="T11" fmla="*/ 58 h 66"/>
                  <a:gd name="T12" fmla="*/ 8 w 65"/>
                  <a:gd name="T13" fmla="*/ 33 h 66"/>
                  <a:gd name="T14" fmla="*/ 33 w 65"/>
                  <a:gd name="T15" fmla="*/ 8 h 66"/>
                  <a:gd name="T16" fmla="*/ 57 w 65"/>
                  <a:gd name="T17" fmla="*/ 33 h 66"/>
                  <a:gd name="T18" fmla="*/ 33 w 65"/>
                  <a:gd name="T1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33" y="0"/>
                    </a:moveTo>
                    <a:cubicBezTo>
                      <a:pt x="15" y="0"/>
                      <a:pt x="0" y="15"/>
                      <a:pt x="0" y="33"/>
                    </a:cubicBezTo>
                    <a:cubicBezTo>
                      <a:pt x="0" y="51"/>
                      <a:pt x="15" y="66"/>
                      <a:pt x="33" y="66"/>
                    </a:cubicBezTo>
                    <a:cubicBezTo>
                      <a:pt x="51" y="66"/>
                      <a:pt x="65" y="51"/>
                      <a:pt x="65" y="33"/>
                    </a:cubicBezTo>
                    <a:cubicBezTo>
                      <a:pt x="65" y="15"/>
                      <a:pt x="51" y="0"/>
                      <a:pt x="33" y="0"/>
                    </a:cubicBezTo>
                    <a:close/>
                    <a:moveTo>
                      <a:pt x="33" y="58"/>
                    </a:moveTo>
                    <a:cubicBezTo>
                      <a:pt x="19" y="58"/>
                      <a:pt x="8" y="46"/>
                      <a:pt x="8" y="33"/>
                    </a:cubicBezTo>
                    <a:cubicBezTo>
                      <a:pt x="8" y="19"/>
                      <a:pt x="19" y="8"/>
                      <a:pt x="33" y="8"/>
                    </a:cubicBezTo>
                    <a:cubicBezTo>
                      <a:pt x="46" y="8"/>
                      <a:pt x="57" y="19"/>
                      <a:pt x="57" y="33"/>
                    </a:cubicBezTo>
                    <a:cubicBezTo>
                      <a:pt x="57" y="46"/>
                      <a:pt x="46" y="58"/>
                      <a:pt x="3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202"/>
              <p:cNvSpPr>
                <a:spLocks noEditPoints="1"/>
              </p:cNvSpPr>
              <p:nvPr/>
            </p:nvSpPr>
            <p:spPr bwMode="auto">
              <a:xfrm>
                <a:off x="7442200" y="742951"/>
                <a:ext cx="74613" cy="74613"/>
              </a:xfrm>
              <a:custGeom>
                <a:avLst/>
                <a:gdLst>
                  <a:gd name="T0" fmla="*/ 33 w 65"/>
                  <a:gd name="T1" fmla="*/ 0 h 66"/>
                  <a:gd name="T2" fmla="*/ 0 w 65"/>
                  <a:gd name="T3" fmla="*/ 33 h 66"/>
                  <a:gd name="T4" fmla="*/ 33 w 65"/>
                  <a:gd name="T5" fmla="*/ 66 h 66"/>
                  <a:gd name="T6" fmla="*/ 65 w 65"/>
                  <a:gd name="T7" fmla="*/ 33 h 66"/>
                  <a:gd name="T8" fmla="*/ 33 w 65"/>
                  <a:gd name="T9" fmla="*/ 0 h 66"/>
                  <a:gd name="T10" fmla="*/ 33 w 65"/>
                  <a:gd name="T11" fmla="*/ 58 h 66"/>
                  <a:gd name="T12" fmla="*/ 8 w 65"/>
                  <a:gd name="T13" fmla="*/ 33 h 66"/>
                  <a:gd name="T14" fmla="*/ 33 w 65"/>
                  <a:gd name="T15" fmla="*/ 8 h 66"/>
                  <a:gd name="T16" fmla="*/ 57 w 65"/>
                  <a:gd name="T17" fmla="*/ 33 h 66"/>
                  <a:gd name="T18" fmla="*/ 33 w 65"/>
                  <a:gd name="T19"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33" y="0"/>
                    </a:moveTo>
                    <a:cubicBezTo>
                      <a:pt x="15" y="0"/>
                      <a:pt x="0" y="15"/>
                      <a:pt x="0" y="33"/>
                    </a:cubicBezTo>
                    <a:cubicBezTo>
                      <a:pt x="0" y="51"/>
                      <a:pt x="15" y="66"/>
                      <a:pt x="33" y="66"/>
                    </a:cubicBezTo>
                    <a:cubicBezTo>
                      <a:pt x="51" y="66"/>
                      <a:pt x="65" y="51"/>
                      <a:pt x="65" y="33"/>
                    </a:cubicBezTo>
                    <a:cubicBezTo>
                      <a:pt x="65" y="15"/>
                      <a:pt x="51" y="0"/>
                      <a:pt x="33" y="0"/>
                    </a:cubicBezTo>
                    <a:close/>
                    <a:moveTo>
                      <a:pt x="33" y="58"/>
                    </a:moveTo>
                    <a:cubicBezTo>
                      <a:pt x="19" y="58"/>
                      <a:pt x="8" y="47"/>
                      <a:pt x="8" y="33"/>
                    </a:cubicBezTo>
                    <a:cubicBezTo>
                      <a:pt x="8" y="20"/>
                      <a:pt x="19" y="8"/>
                      <a:pt x="33" y="8"/>
                    </a:cubicBezTo>
                    <a:cubicBezTo>
                      <a:pt x="46" y="8"/>
                      <a:pt x="57" y="20"/>
                      <a:pt x="57" y="33"/>
                    </a:cubicBezTo>
                    <a:cubicBezTo>
                      <a:pt x="57" y="47"/>
                      <a:pt x="46" y="58"/>
                      <a:pt x="3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203"/>
              <p:cNvSpPr>
                <a:spLocks noEditPoints="1"/>
              </p:cNvSpPr>
              <p:nvPr/>
            </p:nvSpPr>
            <p:spPr bwMode="auto">
              <a:xfrm>
                <a:off x="7442200" y="825501"/>
                <a:ext cx="74613" cy="73025"/>
              </a:xfrm>
              <a:custGeom>
                <a:avLst/>
                <a:gdLst>
                  <a:gd name="T0" fmla="*/ 33 w 65"/>
                  <a:gd name="T1" fmla="*/ 0 h 65"/>
                  <a:gd name="T2" fmla="*/ 0 w 65"/>
                  <a:gd name="T3" fmla="*/ 33 h 65"/>
                  <a:gd name="T4" fmla="*/ 33 w 65"/>
                  <a:gd name="T5" fmla="*/ 65 h 65"/>
                  <a:gd name="T6" fmla="*/ 65 w 65"/>
                  <a:gd name="T7" fmla="*/ 33 h 65"/>
                  <a:gd name="T8" fmla="*/ 33 w 65"/>
                  <a:gd name="T9" fmla="*/ 0 h 65"/>
                  <a:gd name="T10" fmla="*/ 33 w 65"/>
                  <a:gd name="T11" fmla="*/ 57 h 65"/>
                  <a:gd name="T12" fmla="*/ 8 w 65"/>
                  <a:gd name="T13" fmla="*/ 33 h 65"/>
                  <a:gd name="T14" fmla="*/ 33 w 65"/>
                  <a:gd name="T15" fmla="*/ 8 h 65"/>
                  <a:gd name="T16" fmla="*/ 57 w 65"/>
                  <a:gd name="T17" fmla="*/ 33 h 65"/>
                  <a:gd name="T18" fmla="*/ 33 w 65"/>
                  <a:gd name="T1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3" y="0"/>
                    </a:moveTo>
                    <a:cubicBezTo>
                      <a:pt x="15" y="0"/>
                      <a:pt x="0" y="15"/>
                      <a:pt x="0" y="33"/>
                    </a:cubicBezTo>
                    <a:cubicBezTo>
                      <a:pt x="0" y="51"/>
                      <a:pt x="15" y="65"/>
                      <a:pt x="33" y="65"/>
                    </a:cubicBezTo>
                    <a:cubicBezTo>
                      <a:pt x="51" y="65"/>
                      <a:pt x="65" y="51"/>
                      <a:pt x="65" y="33"/>
                    </a:cubicBezTo>
                    <a:cubicBezTo>
                      <a:pt x="65" y="15"/>
                      <a:pt x="51" y="0"/>
                      <a:pt x="33" y="0"/>
                    </a:cubicBezTo>
                    <a:close/>
                    <a:moveTo>
                      <a:pt x="33" y="57"/>
                    </a:moveTo>
                    <a:cubicBezTo>
                      <a:pt x="19" y="57"/>
                      <a:pt x="8" y="46"/>
                      <a:pt x="8" y="33"/>
                    </a:cubicBezTo>
                    <a:cubicBezTo>
                      <a:pt x="8" y="19"/>
                      <a:pt x="19" y="8"/>
                      <a:pt x="33" y="8"/>
                    </a:cubicBezTo>
                    <a:cubicBezTo>
                      <a:pt x="46" y="8"/>
                      <a:pt x="57" y="19"/>
                      <a:pt x="57" y="33"/>
                    </a:cubicBezTo>
                    <a:cubicBezTo>
                      <a:pt x="57" y="46"/>
                      <a:pt x="46" y="57"/>
                      <a:pt x="3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204"/>
              <p:cNvSpPr>
                <a:spLocks noEditPoints="1"/>
              </p:cNvSpPr>
              <p:nvPr/>
            </p:nvSpPr>
            <p:spPr bwMode="auto">
              <a:xfrm>
                <a:off x="7542213" y="750889"/>
                <a:ext cx="261938" cy="61913"/>
              </a:xfrm>
              <a:custGeom>
                <a:avLst/>
                <a:gdLst>
                  <a:gd name="T0" fmla="*/ 220 w 232"/>
                  <a:gd name="T1" fmla="*/ 0 h 55"/>
                  <a:gd name="T2" fmla="*/ 12 w 232"/>
                  <a:gd name="T3" fmla="*/ 0 h 55"/>
                  <a:gd name="T4" fmla="*/ 0 w 232"/>
                  <a:gd name="T5" fmla="*/ 12 h 55"/>
                  <a:gd name="T6" fmla="*/ 0 w 232"/>
                  <a:gd name="T7" fmla="*/ 43 h 55"/>
                  <a:gd name="T8" fmla="*/ 12 w 232"/>
                  <a:gd name="T9" fmla="*/ 55 h 55"/>
                  <a:gd name="T10" fmla="*/ 220 w 232"/>
                  <a:gd name="T11" fmla="*/ 55 h 55"/>
                  <a:gd name="T12" fmla="*/ 232 w 232"/>
                  <a:gd name="T13" fmla="*/ 43 h 55"/>
                  <a:gd name="T14" fmla="*/ 232 w 232"/>
                  <a:gd name="T15" fmla="*/ 12 h 55"/>
                  <a:gd name="T16" fmla="*/ 220 w 232"/>
                  <a:gd name="T17" fmla="*/ 0 h 55"/>
                  <a:gd name="T18" fmla="*/ 224 w 232"/>
                  <a:gd name="T19" fmla="*/ 43 h 55"/>
                  <a:gd name="T20" fmla="*/ 220 w 232"/>
                  <a:gd name="T21" fmla="*/ 47 h 55"/>
                  <a:gd name="T22" fmla="*/ 12 w 232"/>
                  <a:gd name="T23" fmla="*/ 47 h 55"/>
                  <a:gd name="T24" fmla="*/ 8 w 232"/>
                  <a:gd name="T25" fmla="*/ 43 h 55"/>
                  <a:gd name="T26" fmla="*/ 8 w 232"/>
                  <a:gd name="T27" fmla="*/ 12 h 55"/>
                  <a:gd name="T28" fmla="*/ 12 w 232"/>
                  <a:gd name="T29" fmla="*/ 8 h 55"/>
                  <a:gd name="T30" fmla="*/ 220 w 232"/>
                  <a:gd name="T31" fmla="*/ 8 h 55"/>
                  <a:gd name="T32" fmla="*/ 224 w 232"/>
                  <a:gd name="T33" fmla="*/ 12 h 55"/>
                  <a:gd name="T34" fmla="*/ 224 w 232"/>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55">
                    <a:moveTo>
                      <a:pt x="220" y="0"/>
                    </a:moveTo>
                    <a:cubicBezTo>
                      <a:pt x="12" y="0"/>
                      <a:pt x="12" y="0"/>
                      <a:pt x="12" y="0"/>
                    </a:cubicBezTo>
                    <a:cubicBezTo>
                      <a:pt x="5" y="0"/>
                      <a:pt x="0" y="5"/>
                      <a:pt x="0" y="12"/>
                    </a:cubicBezTo>
                    <a:cubicBezTo>
                      <a:pt x="0" y="43"/>
                      <a:pt x="0" y="43"/>
                      <a:pt x="0" y="43"/>
                    </a:cubicBezTo>
                    <a:cubicBezTo>
                      <a:pt x="0" y="50"/>
                      <a:pt x="5" y="55"/>
                      <a:pt x="12" y="55"/>
                    </a:cubicBezTo>
                    <a:cubicBezTo>
                      <a:pt x="220" y="55"/>
                      <a:pt x="220" y="55"/>
                      <a:pt x="220" y="55"/>
                    </a:cubicBezTo>
                    <a:cubicBezTo>
                      <a:pt x="227" y="55"/>
                      <a:pt x="232" y="50"/>
                      <a:pt x="232" y="43"/>
                    </a:cubicBezTo>
                    <a:cubicBezTo>
                      <a:pt x="232" y="12"/>
                      <a:pt x="232" y="12"/>
                      <a:pt x="232" y="12"/>
                    </a:cubicBezTo>
                    <a:cubicBezTo>
                      <a:pt x="232" y="5"/>
                      <a:pt x="227" y="0"/>
                      <a:pt x="220" y="0"/>
                    </a:cubicBezTo>
                    <a:close/>
                    <a:moveTo>
                      <a:pt x="224" y="43"/>
                    </a:moveTo>
                    <a:cubicBezTo>
                      <a:pt x="224" y="46"/>
                      <a:pt x="223" y="47"/>
                      <a:pt x="220" y="47"/>
                    </a:cubicBezTo>
                    <a:cubicBezTo>
                      <a:pt x="12" y="47"/>
                      <a:pt x="12" y="47"/>
                      <a:pt x="12" y="47"/>
                    </a:cubicBezTo>
                    <a:cubicBezTo>
                      <a:pt x="9" y="47"/>
                      <a:pt x="8" y="46"/>
                      <a:pt x="8" y="43"/>
                    </a:cubicBezTo>
                    <a:cubicBezTo>
                      <a:pt x="8" y="12"/>
                      <a:pt x="8" y="12"/>
                      <a:pt x="8" y="12"/>
                    </a:cubicBezTo>
                    <a:cubicBezTo>
                      <a:pt x="8" y="10"/>
                      <a:pt x="9" y="8"/>
                      <a:pt x="12" y="8"/>
                    </a:cubicBezTo>
                    <a:cubicBezTo>
                      <a:pt x="220" y="8"/>
                      <a:pt x="220" y="8"/>
                      <a:pt x="220" y="8"/>
                    </a:cubicBezTo>
                    <a:cubicBezTo>
                      <a:pt x="223" y="8"/>
                      <a:pt x="224" y="10"/>
                      <a:pt x="224" y="12"/>
                    </a:cubicBezTo>
                    <a:lnTo>
                      <a:pt x="2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05"/>
              <p:cNvSpPr>
                <a:spLocks noEditPoints="1"/>
              </p:cNvSpPr>
              <p:nvPr/>
            </p:nvSpPr>
            <p:spPr bwMode="auto">
              <a:xfrm>
                <a:off x="7542213" y="668339"/>
                <a:ext cx="261938" cy="61913"/>
              </a:xfrm>
              <a:custGeom>
                <a:avLst/>
                <a:gdLst>
                  <a:gd name="T0" fmla="*/ 220 w 232"/>
                  <a:gd name="T1" fmla="*/ 0 h 55"/>
                  <a:gd name="T2" fmla="*/ 12 w 232"/>
                  <a:gd name="T3" fmla="*/ 0 h 55"/>
                  <a:gd name="T4" fmla="*/ 0 w 232"/>
                  <a:gd name="T5" fmla="*/ 12 h 55"/>
                  <a:gd name="T6" fmla="*/ 0 w 232"/>
                  <a:gd name="T7" fmla="*/ 43 h 55"/>
                  <a:gd name="T8" fmla="*/ 12 w 232"/>
                  <a:gd name="T9" fmla="*/ 55 h 55"/>
                  <a:gd name="T10" fmla="*/ 220 w 232"/>
                  <a:gd name="T11" fmla="*/ 55 h 55"/>
                  <a:gd name="T12" fmla="*/ 232 w 232"/>
                  <a:gd name="T13" fmla="*/ 43 h 55"/>
                  <a:gd name="T14" fmla="*/ 232 w 232"/>
                  <a:gd name="T15" fmla="*/ 12 h 55"/>
                  <a:gd name="T16" fmla="*/ 220 w 232"/>
                  <a:gd name="T17" fmla="*/ 0 h 55"/>
                  <a:gd name="T18" fmla="*/ 224 w 232"/>
                  <a:gd name="T19" fmla="*/ 43 h 55"/>
                  <a:gd name="T20" fmla="*/ 220 w 232"/>
                  <a:gd name="T21" fmla="*/ 47 h 55"/>
                  <a:gd name="T22" fmla="*/ 12 w 232"/>
                  <a:gd name="T23" fmla="*/ 47 h 55"/>
                  <a:gd name="T24" fmla="*/ 8 w 232"/>
                  <a:gd name="T25" fmla="*/ 43 h 55"/>
                  <a:gd name="T26" fmla="*/ 8 w 232"/>
                  <a:gd name="T27" fmla="*/ 12 h 55"/>
                  <a:gd name="T28" fmla="*/ 12 w 232"/>
                  <a:gd name="T29" fmla="*/ 8 h 55"/>
                  <a:gd name="T30" fmla="*/ 220 w 232"/>
                  <a:gd name="T31" fmla="*/ 8 h 55"/>
                  <a:gd name="T32" fmla="*/ 224 w 232"/>
                  <a:gd name="T33" fmla="*/ 12 h 55"/>
                  <a:gd name="T34" fmla="*/ 224 w 232"/>
                  <a:gd name="T3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55">
                    <a:moveTo>
                      <a:pt x="220" y="0"/>
                    </a:moveTo>
                    <a:cubicBezTo>
                      <a:pt x="12" y="0"/>
                      <a:pt x="12" y="0"/>
                      <a:pt x="12" y="0"/>
                    </a:cubicBezTo>
                    <a:cubicBezTo>
                      <a:pt x="5" y="0"/>
                      <a:pt x="0" y="5"/>
                      <a:pt x="0" y="12"/>
                    </a:cubicBezTo>
                    <a:cubicBezTo>
                      <a:pt x="0" y="43"/>
                      <a:pt x="0" y="43"/>
                      <a:pt x="0" y="43"/>
                    </a:cubicBezTo>
                    <a:cubicBezTo>
                      <a:pt x="0" y="50"/>
                      <a:pt x="5" y="55"/>
                      <a:pt x="12" y="55"/>
                    </a:cubicBezTo>
                    <a:cubicBezTo>
                      <a:pt x="220" y="55"/>
                      <a:pt x="220" y="55"/>
                      <a:pt x="220" y="55"/>
                    </a:cubicBezTo>
                    <a:cubicBezTo>
                      <a:pt x="227" y="55"/>
                      <a:pt x="232" y="50"/>
                      <a:pt x="232" y="43"/>
                    </a:cubicBezTo>
                    <a:cubicBezTo>
                      <a:pt x="232" y="12"/>
                      <a:pt x="232" y="12"/>
                      <a:pt x="232" y="12"/>
                    </a:cubicBezTo>
                    <a:cubicBezTo>
                      <a:pt x="232" y="5"/>
                      <a:pt x="227" y="0"/>
                      <a:pt x="220" y="0"/>
                    </a:cubicBezTo>
                    <a:close/>
                    <a:moveTo>
                      <a:pt x="224" y="43"/>
                    </a:moveTo>
                    <a:cubicBezTo>
                      <a:pt x="224" y="45"/>
                      <a:pt x="223" y="47"/>
                      <a:pt x="220" y="47"/>
                    </a:cubicBezTo>
                    <a:cubicBezTo>
                      <a:pt x="12" y="47"/>
                      <a:pt x="12" y="47"/>
                      <a:pt x="12" y="47"/>
                    </a:cubicBezTo>
                    <a:cubicBezTo>
                      <a:pt x="9" y="47"/>
                      <a:pt x="8" y="45"/>
                      <a:pt x="8" y="43"/>
                    </a:cubicBezTo>
                    <a:cubicBezTo>
                      <a:pt x="8" y="12"/>
                      <a:pt x="8" y="12"/>
                      <a:pt x="8" y="12"/>
                    </a:cubicBezTo>
                    <a:cubicBezTo>
                      <a:pt x="8" y="9"/>
                      <a:pt x="9" y="8"/>
                      <a:pt x="12" y="8"/>
                    </a:cubicBezTo>
                    <a:cubicBezTo>
                      <a:pt x="220" y="8"/>
                      <a:pt x="220" y="8"/>
                      <a:pt x="220" y="8"/>
                    </a:cubicBezTo>
                    <a:cubicBezTo>
                      <a:pt x="223" y="8"/>
                      <a:pt x="224" y="9"/>
                      <a:pt x="224" y="12"/>
                    </a:cubicBezTo>
                    <a:lnTo>
                      <a:pt x="2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06"/>
              <p:cNvSpPr>
                <a:spLocks noEditPoints="1"/>
              </p:cNvSpPr>
              <p:nvPr/>
            </p:nvSpPr>
            <p:spPr bwMode="auto">
              <a:xfrm>
                <a:off x="7542213" y="833439"/>
                <a:ext cx="261938" cy="63500"/>
              </a:xfrm>
              <a:custGeom>
                <a:avLst/>
                <a:gdLst>
                  <a:gd name="T0" fmla="*/ 220 w 232"/>
                  <a:gd name="T1" fmla="*/ 0 h 56"/>
                  <a:gd name="T2" fmla="*/ 12 w 232"/>
                  <a:gd name="T3" fmla="*/ 0 h 56"/>
                  <a:gd name="T4" fmla="*/ 0 w 232"/>
                  <a:gd name="T5" fmla="*/ 12 h 56"/>
                  <a:gd name="T6" fmla="*/ 0 w 232"/>
                  <a:gd name="T7" fmla="*/ 44 h 56"/>
                  <a:gd name="T8" fmla="*/ 12 w 232"/>
                  <a:gd name="T9" fmla="*/ 56 h 56"/>
                  <a:gd name="T10" fmla="*/ 220 w 232"/>
                  <a:gd name="T11" fmla="*/ 56 h 56"/>
                  <a:gd name="T12" fmla="*/ 232 w 232"/>
                  <a:gd name="T13" fmla="*/ 44 h 56"/>
                  <a:gd name="T14" fmla="*/ 232 w 232"/>
                  <a:gd name="T15" fmla="*/ 12 h 56"/>
                  <a:gd name="T16" fmla="*/ 220 w 232"/>
                  <a:gd name="T17" fmla="*/ 0 h 56"/>
                  <a:gd name="T18" fmla="*/ 224 w 232"/>
                  <a:gd name="T19" fmla="*/ 44 h 56"/>
                  <a:gd name="T20" fmla="*/ 220 w 232"/>
                  <a:gd name="T21" fmla="*/ 48 h 56"/>
                  <a:gd name="T22" fmla="*/ 12 w 232"/>
                  <a:gd name="T23" fmla="*/ 48 h 56"/>
                  <a:gd name="T24" fmla="*/ 8 w 232"/>
                  <a:gd name="T25" fmla="*/ 44 h 56"/>
                  <a:gd name="T26" fmla="*/ 8 w 232"/>
                  <a:gd name="T27" fmla="*/ 12 h 56"/>
                  <a:gd name="T28" fmla="*/ 12 w 232"/>
                  <a:gd name="T29" fmla="*/ 8 h 56"/>
                  <a:gd name="T30" fmla="*/ 220 w 232"/>
                  <a:gd name="T31" fmla="*/ 8 h 56"/>
                  <a:gd name="T32" fmla="*/ 224 w 232"/>
                  <a:gd name="T33" fmla="*/ 12 h 56"/>
                  <a:gd name="T34" fmla="*/ 224 w 232"/>
                  <a:gd name="T35"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56">
                    <a:moveTo>
                      <a:pt x="220" y="0"/>
                    </a:moveTo>
                    <a:cubicBezTo>
                      <a:pt x="12" y="0"/>
                      <a:pt x="12" y="0"/>
                      <a:pt x="12" y="0"/>
                    </a:cubicBezTo>
                    <a:cubicBezTo>
                      <a:pt x="5" y="0"/>
                      <a:pt x="0" y="5"/>
                      <a:pt x="0" y="12"/>
                    </a:cubicBezTo>
                    <a:cubicBezTo>
                      <a:pt x="0" y="44"/>
                      <a:pt x="0" y="44"/>
                      <a:pt x="0" y="44"/>
                    </a:cubicBezTo>
                    <a:cubicBezTo>
                      <a:pt x="0" y="50"/>
                      <a:pt x="5" y="56"/>
                      <a:pt x="12" y="56"/>
                    </a:cubicBezTo>
                    <a:cubicBezTo>
                      <a:pt x="220" y="56"/>
                      <a:pt x="220" y="56"/>
                      <a:pt x="220" y="56"/>
                    </a:cubicBezTo>
                    <a:cubicBezTo>
                      <a:pt x="227" y="56"/>
                      <a:pt x="232" y="50"/>
                      <a:pt x="232" y="44"/>
                    </a:cubicBezTo>
                    <a:cubicBezTo>
                      <a:pt x="232" y="12"/>
                      <a:pt x="232" y="12"/>
                      <a:pt x="232" y="12"/>
                    </a:cubicBezTo>
                    <a:cubicBezTo>
                      <a:pt x="232" y="5"/>
                      <a:pt x="227" y="0"/>
                      <a:pt x="220" y="0"/>
                    </a:cubicBezTo>
                    <a:close/>
                    <a:moveTo>
                      <a:pt x="224" y="44"/>
                    </a:moveTo>
                    <a:cubicBezTo>
                      <a:pt x="224" y="46"/>
                      <a:pt x="223" y="48"/>
                      <a:pt x="220" y="48"/>
                    </a:cubicBezTo>
                    <a:cubicBezTo>
                      <a:pt x="12" y="48"/>
                      <a:pt x="12" y="48"/>
                      <a:pt x="12" y="48"/>
                    </a:cubicBezTo>
                    <a:cubicBezTo>
                      <a:pt x="9" y="48"/>
                      <a:pt x="8" y="46"/>
                      <a:pt x="8" y="44"/>
                    </a:cubicBezTo>
                    <a:cubicBezTo>
                      <a:pt x="8" y="12"/>
                      <a:pt x="8" y="12"/>
                      <a:pt x="8" y="12"/>
                    </a:cubicBezTo>
                    <a:cubicBezTo>
                      <a:pt x="8" y="10"/>
                      <a:pt x="9" y="8"/>
                      <a:pt x="12" y="8"/>
                    </a:cubicBezTo>
                    <a:cubicBezTo>
                      <a:pt x="220" y="8"/>
                      <a:pt x="220" y="8"/>
                      <a:pt x="220" y="8"/>
                    </a:cubicBezTo>
                    <a:cubicBezTo>
                      <a:pt x="223" y="8"/>
                      <a:pt x="224" y="10"/>
                      <a:pt x="224" y="12"/>
                    </a:cubicBezTo>
                    <a:lnTo>
                      <a:pt x="22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59" name="添加标题"/>
          <p:cNvSpPr txBox="1"/>
          <p:nvPr/>
        </p:nvSpPr>
        <p:spPr>
          <a:xfrm>
            <a:off x="7788808" y="2059655"/>
            <a:ext cx="3100609" cy="1029193"/>
          </a:xfrm>
          <a:prstGeom prst="rect">
            <a:avLst/>
          </a:prstGeom>
          <a:noFill/>
        </p:spPr>
        <p:txBody>
          <a:bodyPr wrap="square" rtlCol="0">
            <a:spAutoFit/>
          </a:bodyPr>
          <a:lstStyle/>
          <a:p>
            <a:pPr algn="just">
              <a:lnSpc>
                <a:spcPct val="150000"/>
              </a:lnSpc>
            </a:pPr>
            <a:r>
              <a:rPr lang="zh-CN" altLang="en-US" b="1" dirty="0">
                <a:solidFill>
                  <a:schemeClr val="accent1"/>
                </a:solidFill>
                <a:latin typeface="Source Han Sans Heavy" panose="020B0A00000000000000" pitchFamily="34" charset="-122"/>
                <a:ea typeface="Source Han Sans Heavy" panose="020B0A00000000000000" pitchFamily="34" charset="-122"/>
              </a:rPr>
              <a:t>添加标题</a:t>
            </a:r>
            <a:endParaRPr lang="en-US" altLang="zh-CN" b="1" dirty="0">
              <a:solidFill>
                <a:schemeClr val="accent1"/>
              </a:solidFill>
              <a:latin typeface="Source Han Sans Heavy" panose="020B0A00000000000000" pitchFamily="34" charset="-122"/>
              <a:ea typeface="Source Han Sans Heavy" panose="020B0A00000000000000" pitchFamily="34" charset="-122"/>
            </a:endParaRPr>
          </a:p>
          <a:p>
            <a:pPr algn="just">
              <a:lnSpc>
                <a:spcPct val="150000"/>
              </a:lnSpc>
            </a:pPr>
            <a:r>
              <a:rPr lang="zh-CN" altLang="en-US" sz="1200" dirty="0">
                <a:solidFill>
                  <a:schemeClr val="tx2"/>
                </a:solidFill>
                <a:latin typeface="Source Han Sans Light" panose="020B0300000000000000" pitchFamily="34" charset="-122"/>
                <a:ea typeface="Source Han Sans Light" panose="020B0300000000000000" pitchFamily="34" charset="-122"/>
              </a:rPr>
              <a:t>单击此处添加标题单击此处添加标题单击此处添加标题单击此处添加标题</a:t>
            </a:r>
          </a:p>
        </p:txBody>
      </p:sp>
      <p:grpSp>
        <p:nvGrpSpPr>
          <p:cNvPr id="60" name="组合 59"/>
          <p:cNvGrpSpPr/>
          <p:nvPr/>
        </p:nvGrpSpPr>
        <p:grpSpPr>
          <a:xfrm>
            <a:off x="6741300" y="3226928"/>
            <a:ext cx="764860" cy="765060"/>
            <a:chOff x="6632696" y="3277717"/>
            <a:chExt cx="764860" cy="765060"/>
          </a:xfrm>
        </p:grpSpPr>
        <p:sp>
          <p:nvSpPr>
            <p:cNvPr id="61" name="Oval 102"/>
            <p:cNvSpPr/>
            <p:nvPr/>
          </p:nvSpPr>
          <p:spPr bwMode="auto">
            <a:xfrm>
              <a:off x="6632696" y="3277717"/>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endParaRPr lang="en-US" sz="675" dirty="0">
                <a:latin typeface="Lato Light"/>
              </a:endParaRPr>
            </a:p>
          </p:txBody>
        </p:sp>
        <p:sp>
          <p:nvSpPr>
            <p:cNvPr id="62" name="Freeform 155"/>
            <p:cNvSpPr>
              <a:spLocks noEditPoints="1"/>
            </p:cNvSpPr>
            <p:nvPr/>
          </p:nvSpPr>
          <p:spPr bwMode="auto">
            <a:xfrm>
              <a:off x="6843676" y="3517372"/>
              <a:ext cx="342900" cy="285750"/>
            </a:xfrm>
            <a:custGeom>
              <a:avLst/>
              <a:gdLst>
                <a:gd name="T0" fmla="*/ 295 w 308"/>
                <a:gd name="T1" fmla="*/ 256 h 256"/>
                <a:gd name="T2" fmla="*/ 308 w 308"/>
                <a:gd name="T3" fmla="*/ 76 h 256"/>
                <a:gd name="T4" fmla="*/ 232 w 308"/>
                <a:gd name="T5" fmla="*/ 63 h 256"/>
                <a:gd name="T6" fmla="*/ 76 w 308"/>
                <a:gd name="T7" fmla="*/ 63 h 256"/>
                <a:gd name="T8" fmla="*/ 0 w 308"/>
                <a:gd name="T9" fmla="*/ 76 h 256"/>
                <a:gd name="T10" fmla="*/ 13 w 308"/>
                <a:gd name="T11" fmla="*/ 256 h 256"/>
                <a:gd name="T12" fmla="*/ 10 w 308"/>
                <a:gd name="T13" fmla="*/ 141 h 256"/>
                <a:gd name="T14" fmla="*/ 126 w 308"/>
                <a:gd name="T15" fmla="*/ 150 h 256"/>
                <a:gd name="T16" fmla="*/ 295 w 308"/>
                <a:gd name="T17" fmla="*/ 246 h 256"/>
                <a:gd name="T18" fmla="*/ 10 w 308"/>
                <a:gd name="T19" fmla="*/ 243 h 256"/>
                <a:gd name="T20" fmla="*/ 126 w 308"/>
                <a:gd name="T21" fmla="*/ 174 h 256"/>
                <a:gd name="T22" fmla="*/ 169 w 308"/>
                <a:gd name="T23" fmla="*/ 184 h 256"/>
                <a:gd name="T24" fmla="*/ 298 w 308"/>
                <a:gd name="T25" fmla="*/ 151 h 256"/>
                <a:gd name="T26" fmla="*/ 295 w 308"/>
                <a:gd name="T27" fmla="*/ 246 h 256"/>
                <a:gd name="T28" fmla="*/ 136 w 308"/>
                <a:gd name="T29" fmla="*/ 142 h 256"/>
                <a:gd name="T30" fmla="*/ 169 w 308"/>
                <a:gd name="T31" fmla="*/ 139 h 256"/>
                <a:gd name="T32" fmla="*/ 172 w 308"/>
                <a:gd name="T33" fmla="*/ 171 h 256"/>
                <a:gd name="T34" fmla="*/ 139 w 308"/>
                <a:gd name="T35" fmla="*/ 174 h 256"/>
                <a:gd name="T36" fmla="*/ 298 w 308"/>
                <a:gd name="T37" fmla="*/ 127 h 256"/>
                <a:gd name="T38" fmla="*/ 182 w 308"/>
                <a:gd name="T39" fmla="*/ 164 h 256"/>
                <a:gd name="T40" fmla="*/ 298 w 308"/>
                <a:gd name="T41" fmla="*/ 127 h 256"/>
                <a:gd name="T42" fmla="*/ 221 w 308"/>
                <a:gd name="T43" fmla="*/ 63 h 256"/>
                <a:gd name="T44" fmla="*/ 154 w 308"/>
                <a:gd name="T45" fmla="*/ 23 h 256"/>
                <a:gd name="T46" fmla="*/ 87 w 308"/>
                <a:gd name="T47" fmla="*/ 63 h 256"/>
                <a:gd name="T48" fmla="*/ 199 w 308"/>
                <a:gd name="T49" fmla="*/ 63 h 256"/>
                <a:gd name="T50" fmla="*/ 154 w 308"/>
                <a:gd name="T51" fmla="*/ 33 h 256"/>
                <a:gd name="T52" fmla="*/ 13 w 308"/>
                <a:gd name="T53" fmla="*/ 73 h 256"/>
                <a:gd name="T54" fmla="*/ 298 w 308"/>
                <a:gd name="T55" fmla="*/ 76 h 256"/>
                <a:gd name="T56" fmla="*/ 181 w 308"/>
                <a:gd name="T57" fmla="*/ 140 h 256"/>
                <a:gd name="T58" fmla="*/ 139 w 308"/>
                <a:gd name="T59" fmla="*/ 129 h 256"/>
                <a:gd name="T60" fmla="*/ 10 w 308"/>
                <a:gd name="T61" fmla="*/ 117 h 256"/>
                <a:gd name="T62" fmla="*/ 13 w 308"/>
                <a:gd name="T63" fmla="*/ 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8" h="256">
                  <a:moveTo>
                    <a:pt x="13" y="256"/>
                  </a:moveTo>
                  <a:cubicBezTo>
                    <a:pt x="295" y="256"/>
                    <a:pt x="295" y="256"/>
                    <a:pt x="295" y="256"/>
                  </a:cubicBezTo>
                  <a:cubicBezTo>
                    <a:pt x="302" y="256"/>
                    <a:pt x="308" y="250"/>
                    <a:pt x="308" y="243"/>
                  </a:cubicBezTo>
                  <a:cubicBezTo>
                    <a:pt x="308" y="76"/>
                    <a:pt x="308" y="76"/>
                    <a:pt x="308" y="76"/>
                  </a:cubicBezTo>
                  <a:cubicBezTo>
                    <a:pt x="308" y="69"/>
                    <a:pt x="302" y="63"/>
                    <a:pt x="295" y="63"/>
                  </a:cubicBezTo>
                  <a:cubicBezTo>
                    <a:pt x="232" y="63"/>
                    <a:pt x="232" y="63"/>
                    <a:pt x="232" y="63"/>
                  </a:cubicBezTo>
                  <a:cubicBezTo>
                    <a:pt x="222" y="26"/>
                    <a:pt x="190" y="0"/>
                    <a:pt x="154" y="0"/>
                  </a:cubicBezTo>
                  <a:cubicBezTo>
                    <a:pt x="117" y="0"/>
                    <a:pt x="86" y="26"/>
                    <a:pt x="76" y="63"/>
                  </a:cubicBezTo>
                  <a:cubicBezTo>
                    <a:pt x="13" y="63"/>
                    <a:pt x="13" y="63"/>
                    <a:pt x="13" y="63"/>
                  </a:cubicBezTo>
                  <a:cubicBezTo>
                    <a:pt x="5" y="63"/>
                    <a:pt x="0" y="69"/>
                    <a:pt x="0" y="76"/>
                  </a:cubicBezTo>
                  <a:cubicBezTo>
                    <a:pt x="0" y="243"/>
                    <a:pt x="0" y="243"/>
                    <a:pt x="0" y="243"/>
                  </a:cubicBezTo>
                  <a:cubicBezTo>
                    <a:pt x="0" y="250"/>
                    <a:pt x="5" y="256"/>
                    <a:pt x="13" y="256"/>
                  </a:cubicBezTo>
                  <a:close/>
                  <a:moveTo>
                    <a:pt x="126" y="164"/>
                  </a:moveTo>
                  <a:cubicBezTo>
                    <a:pt x="10" y="141"/>
                    <a:pt x="10" y="141"/>
                    <a:pt x="10" y="141"/>
                  </a:cubicBezTo>
                  <a:cubicBezTo>
                    <a:pt x="10" y="127"/>
                    <a:pt x="10" y="127"/>
                    <a:pt x="10" y="127"/>
                  </a:cubicBezTo>
                  <a:cubicBezTo>
                    <a:pt x="126" y="150"/>
                    <a:pt x="126" y="150"/>
                    <a:pt x="126" y="150"/>
                  </a:cubicBezTo>
                  <a:lnTo>
                    <a:pt x="126" y="164"/>
                  </a:lnTo>
                  <a:close/>
                  <a:moveTo>
                    <a:pt x="295" y="246"/>
                  </a:moveTo>
                  <a:cubicBezTo>
                    <a:pt x="13" y="246"/>
                    <a:pt x="13" y="246"/>
                    <a:pt x="13" y="246"/>
                  </a:cubicBezTo>
                  <a:cubicBezTo>
                    <a:pt x="11" y="246"/>
                    <a:pt x="10" y="244"/>
                    <a:pt x="10" y="243"/>
                  </a:cubicBezTo>
                  <a:cubicBezTo>
                    <a:pt x="10" y="151"/>
                    <a:pt x="10" y="151"/>
                    <a:pt x="10" y="151"/>
                  </a:cubicBezTo>
                  <a:cubicBezTo>
                    <a:pt x="126" y="174"/>
                    <a:pt x="126" y="174"/>
                    <a:pt x="126" y="174"/>
                  </a:cubicBezTo>
                  <a:cubicBezTo>
                    <a:pt x="128" y="180"/>
                    <a:pt x="133" y="184"/>
                    <a:pt x="139" y="184"/>
                  </a:cubicBezTo>
                  <a:cubicBezTo>
                    <a:pt x="169" y="184"/>
                    <a:pt x="169" y="184"/>
                    <a:pt x="169" y="184"/>
                  </a:cubicBezTo>
                  <a:cubicBezTo>
                    <a:pt x="175" y="184"/>
                    <a:pt x="180" y="180"/>
                    <a:pt x="181" y="174"/>
                  </a:cubicBezTo>
                  <a:cubicBezTo>
                    <a:pt x="298" y="151"/>
                    <a:pt x="298" y="151"/>
                    <a:pt x="298" y="151"/>
                  </a:cubicBezTo>
                  <a:cubicBezTo>
                    <a:pt x="298" y="243"/>
                    <a:pt x="298" y="243"/>
                    <a:pt x="298" y="243"/>
                  </a:cubicBezTo>
                  <a:cubicBezTo>
                    <a:pt x="298" y="244"/>
                    <a:pt x="297" y="246"/>
                    <a:pt x="295" y="246"/>
                  </a:cubicBezTo>
                  <a:close/>
                  <a:moveTo>
                    <a:pt x="136" y="171"/>
                  </a:moveTo>
                  <a:cubicBezTo>
                    <a:pt x="136" y="142"/>
                    <a:pt x="136" y="142"/>
                    <a:pt x="136" y="142"/>
                  </a:cubicBezTo>
                  <a:cubicBezTo>
                    <a:pt x="136" y="140"/>
                    <a:pt x="138" y="139"/>
                    <a:pt x="139" y="139"/>
                  </a:cubicBezTo>
                  <a:cubicBezTo>
                    <a:pt x="169" y="139"/>
                    <a:pt x="169" y="139"/>
                    <a:pt x="169" y="139"/>
                  </a:cubicBezTo>
                  <a:cubicBezTo>
                    <a:pt x="170" y="139"/>
                    <a:pt x="172" y="140"/>
                    <a:pt x="172" y="142"/>
                  </a:cubicBezTo>
                  <a:cubicBezTo>
                    <a:pt x="172" y="171"/>
                    <a:pt x="172" y="171"/>
                    <a:pt x="172" y="171"/>
                  </a:cubicBezTo>
                  <a:cubicBezTo>
                    <a:pt x="172" y="173"/>
                    <a:pt x="170" y="174"/>
                    <a:pt x="169" y="174"/>
                  </a:cubicBezTo>
                  <a:cubicBezTo>
                    <a:pt x="139" y="174"/>
                    <a:pt x="139" y="174"/>
                    <a:pt x="139" y="174"/>
                  </a:cubicBezTo>
                  <a:cubicBezTo>
                    <a:pt x="138" y="174"/>
                    <a:pt x="136" y="173"/>
                    <a:pt x="136" y="171"/>
                  </a:cubicBezTo>
                  <a:close/>
                  <a:moveTo>
                    <a:pt x="298" y="127"/>
                  </a:moveTo>
                  <a:cubicBezTo>
                    <a:pt x="298" y="141"/>
                    <a:pt x="298" y="141"/>
                    <a:pt x="298" y="141"/>
                  </a:cubicBezTo>
                  <a:cubicBezTo>
                    <a:pt x="182" y="164"/>
                    <a:pt x="182" y="164"/>
                    <a:pt x="182" y="164"/>
                  </a:cubicBezTo>
                  <a:cubicBezTo>
                    <a:pt x="182" y="150"/>
                    <a:pt x="182" y="150"/>
                    <a:pt x="182" y="150"/>
                  </a:cubicBezTo>
                  <a:lnTo>
                    <a:pt x="298" y="127"/>
                  </a:lnTo>
                  <a:close/>
                  <a:moveTo>
                    <a:pt x="154" y="10"/>
                  </a:moveTo>
                  <a:cubicBezTo>
                    <a:pt x="185" y="10"/>
                    <a:pt x="212" y="32"/>
                    <a:pt x="221" y="63"/>
                  </a:cubicBezTo>
                  <a:cubicBezTo>
                    <a:pt x="210" y="63"/>
                    <a:pt x="210" y="63"/>
                    <a:pt x="210" y="63"/>
                  </a:cubicBezTo>
                  <a:cubicBezTo>
                    <a:pt x="202" y="39"/>
                    <a:pt x="180" y="23"/>
                    <a:pt x="154" y="23"/>
                  </a:cubicBezTo>
                  <a:cubicBezTo>
                    <a:pt x="128" y="23"/>
                    <a:pt x="106" y="39"/>
                    <a:pt x="98" y="63"/>
                  </a:cubicBezTo>
                  <a:cubicBezTo>
                    <a:pt x="87" y="63"/>
                    <a:pt x="87" y="63"/>
                    <a:pt x="87" y="63"/>
                  </a:cubicBezTo>
                  <a:cubicBezTo>
                    <a:pt x="96" y="32"/>
                    <a:pt x="123" y="10"/>
                    <a:pt x="154" y="10"/>
                  </a:cubicBezTo>
                  <a:close/>
                  <a:moveTo>
                    <a:pt x="199" y="63"/>
                  </a:moveTo>
                  <a:cubicBezTo>
                    <a:pt x="109" y="63"/>
                    <a:pt x="109" y="63"/>
                    <a:pt x="109" y="63"/>
                  </a:cubicBezTo>
                  <a:cubicBezTo>
                    <a:pt x="116" y="45"/>
                    <a:pt x="134" y="33"/>
                    <a:pt x="154" y="33"/>
                  </a:cubicBezTo>
                  <a:cubicBezTo>
                    <a:pt x="174" y="33"/>
                    <a:pt x="192" y="45"/>
                    <a:pt x="199" y="63"/>
                  </a:cubicBezTo>
                  <a:close/>
                  <a:moveTo>
                    <a:pt x="13" y="73"/>
                  </a:moveTo>
                  <a:cubicBezTo>
                    <a:pt x="295" y="73"/>
                    <a:pt x="295" y="73"/>
                    <a:pt x="295" y="73"/>
                  </a:cubicBezTo>
                  <a:cubicBezTo>
                    <a:pt x="297" y="73"/>
                    <a:pt x="298" y="75"/>
                    <a:pt x="298" y="76"/>
                  </a:cubicBezTo>
                  <a:cubicBezTo>
                    <a:pt x="298" y="117"/>
                    <a:pt x="298" y="117"/>
                    <a:pt x="298" y="117"/>
                  </a:cubicBezTo>
                  <a:cubicBezTo>
                    <a:pt x="181" y="140"/>
                    <a:pt x="181" y="140"/>
                    <a:pt x="181" y="140"/>
                  </a:cubicBezTo>
                  <a:cubicBezTo>
                    <a:pt x="180" y="133"/>
                    <a:pt x="175" y="129"/>
                    <a:pt x="169" y="129"/>
                  </a:cubicBezTo>
                  <a:cubicBezTo>
                    <a:pt x="139" y="129"/>
                    <a:pt x="139" y="129"/>
                    <a:pt x="139" y="129"/>
                  </a:cubicBezTo>
                  <a:cubicBezTo>
                    <a:pt x="133" y="129"/>
                    <a:pt x="127" y="133"/>
                    <a:pt x="126" y="140"/>
                  </a:cubicBezTo>
                  <a:cubicBezTo>
                    <a:pt x="10" y="117"/>
                    <a:pt x="10" y="117"/>
                    <a:pt x="10" y="117"/>
                  </a:cubicBezTo>
                  <a:cubicBezTo>
                    <a:pt x="10" y="76"/>
                    <a:pt x="10" y="76"/>
                    <a:pt x="10" y="76"/>
                  </a:cubicBezTo>
                  <a:cubicBezTo>
                    <a:pt x="10" y="75"/>
                    <a:pt x="11" y="73"/>
                    <a:pt x="13" y="73"/>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63" name="添加标题"/>
          <p:cNvSpPr txBox="1"/>
          <p:nvPr/>
        </p:nvSpPr>
        <p:spPr>
          <a:xfrm>
            <a:off x="7788808" y="3094862"/>
            <a:ext cx="3100609" cy="1029193"/>
          </a:xfrm>
          <a:prstGeom prst="rect">
            <a:avLst/>
          </a:prstGeom>
          <a:noFill/>
        </p:spPr>
        <p:txBody>
          <a:bodyPr wrap="square" rtlCol="0">
            <a:spAutoFit/>
          </a:bodyPr>
          <a:lstStyle/>
          <a:p>
            <a:pPr algn="just">
              <a:lnSpc>
                <a:spcPct val="150000"/>
              </a:lnSpc>
            </a:pPr>
            <a:r>
              <a:rPr lang="zh-CN" altLang="en-US" b="1" dirty="0">
                <a:solidFill>
                  <a:schemeClr val="accent2"/>
                </a:solidFill>
                <a:latin typeface="Source Han Sans Heavy" panose="020B0A00000000000000" pitchFamily="34" charset="-122"/>
                <a:ea typeface="Source Han Sans Heavy" panose="020B0A00000000000000" pitchFamily="34" charset="-122"/>
              </a:rPr>
              <a:t>添加标题</a:t>
            </a:r>
            <a:endParaRPr lang="en-US" altLang="zh-CN" b="1" dirty="0">
              <a:solidFill>
                <a:schemeClr val="accent2"/>
              </a:solidFill>
              <a:latin typeface="Source Han Sans Heavy" panose="020B0A00000000000000" pitchFamily="34" charset="-122"/>
              <a:ea typeface="Source Han Sans Heavy" panose="020B0A00000000000000" pitchFamily="34" charset="-122"/>
            </a:endParaRPr>
          </a:p>
          <a:p>
            <a:pPr algn="just">
              <a:lnSpc>
                <a:spcPct val="150000"/>
              </a:lnSpc>
            </a:pPr>
            <a:r>
              <a:rPr lang="zh-CN" altLang="en-US" sz="1200" dirty="0">
                <a:solidFill>
                  <a:schemeClr val="tx2"/>
                </a:solidFill>
                <a:latin typeface="Source Han Sans Light" panose="020B0300000000000000" pitchFamily="34" charset="-122"/>
                <a:ea typeface="Source Han Sans Light" panose="020B0300000000000000" pitchFamily="34" charset="-122"/>
              </a:rPr>
              <a:t>单击此处添加标题单击此处添加标题单击此处添加标题单击此处添加标题</a:t>
            </a:r>
          </a:p>
        </p:txBody>
      </p:sp>
      <p:grpSp>
        <p:nvGrpSpPr>
          <p:cNvPr id="64" name="组合 63"/>
          <p:cNvGrpSpPr/>
          <p:nvPr/>
        </p:nvGrpSpPr>
        <p:grpSpPr>
          <a:xfrm>
            <a:off x="6741300" y="4262135"/>
            <a:ext cx="764860" cy="765060"/>
            <a:chOff x="6632696" y="4169056"/>
            <a:chExt cx="764860" cy="765060"/>
          </a:xfrm>
        </p:grpSpPr>
        <p:sp>
          <p:nvSpPr>
            <p:cNvPr id="65" name="Oval 103"/>
            <p:cNvSpPr/>
            <p:nvPr/>
          </p:nvSpPr>
          <p:spPr bwMode="auto">
            <a:xfrm>
              <a:off x="6632696" y="4169056"/>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endParaRPr lang="en-US" sz="675" dirty="0">
                <a:latin typeface="Lato Light"/>
              </a:endParaRPr>
            </a:p>
          </p:txBody>
        </p:sp>
        <p:grpSp>
          <p:nvGrpSpPr>
            <p:cNvPr id="66" name="Group 3"/>
            <p:cNvGrpSpPr/>
            <p:nvPr/>
          </p:nvGrpSpPr>
          <p:grpSpPr>
            <a:xfrm>
              <a:off x="6854789" y="4399980"/>
              <a:ext cx="320675" cy="303213"/>
              <a:chOff x="10674350" y="601664"/>
              <a:chExt cx="320675" cy="303213"/>
            </a:xfrm>
            <a:solidFill>
              <a:schemeClr val="bg1"/>
            </a:solidFill>
          </p:grpSpPr>
          <p:sp>
            <p:nvSpPr>
              <p:cNvPr id="67" name="Freeform 114"/>
              <p:cNvSpPr>
                <a:spLocks noEditPoints="1"/>
              </p:cNvSpPr>
              <p:nvPr/>
            </p:nvSpPr>
            <p:spPr bwMode="auto">
              <a:xfrm>
                <a:off x="10675938" y="601664"/>
                <a:ext cx="311150" cy="244475"/>
              </a:xfrm>
              <a:custGeom>
                <a:avLst/>
                <a:gdLst>
                  <a:gd name="T0" fmla="*/ 272 w 276"/>
                  <a:gd name="T1" fmla="*/ 4 h 216"/>
                  <a:gd name="T2" fmla="*/ 261 w 276"/>
                  <a:gd name="T3" fmla="*/ 1 h 216"/>
                  <a:gd name="T4" fmla="*/ 182 w 276"/>
                  <a:gd name="T5" fmla="*/ 29 h 216"/>
                  <a:gd name="T6" fmla="*/ 176 w 276"/>
                  <a:gd name="T7" fmla="*/ 37 h 216"/>
                  <a:gd name="T8" fmla="*/ 179 w 276"/>
                  <a:gd name="T9" fmla="*/ 47 h 216"/>
                  <a:gd name="T10" fmla="*/ 193 w 276"/>
                  <a:gd name="T11" fmla="*/ 60 h 216"/>
                  <a:gd name="T12" fmla="*/ 134 w 276"/>
                  <a:gd name="T13" fmla="*/ 124 h 216"/>
                  <a:gd name="T14" fmla="*/ 131 w 276"/>
                  <a:gd name="T15" fmla="*/ 124 h 216"/>
                  <a:gd name="T16" fmla="*/ 99 w 276"/>
                  <a:gd name="T17" fmla="*/ 96 h 216"/>
                  <a:gd name="T18" fmla="*/ 84 w 276"/>
                  <a:gd name="T19" fmla="*/ 97 h 216"/>
                  <a:gd name="T20" fmla="*/ 3 w 276"/>
                  <a:gd name="T21" fmla="*/ 187 h 216"/>
                  <a:gd name="T22" fmla="*/ 1 w 276"/>
                  <a:gd name="T23" fmla="*/ 194 h 216"/>
                  <a:gd name="T24" fmla="*/ 4 w 276"/>
                  <a:gd name="T25" fmla="*/ 202 h 216"/>
                  <a:gd name="T26" fmla="*/ 17 w 276"/>
                  <a:gd name="T27" fmla="*/ 214 h 216"/>
                  <a:gd name="T28" fmla="*/ 25 w 276"/>
                  <a:gd name="T29" fmla="*/ 216 h 216"/>
                  <a:gd name="T30" fmla="*/ 32 w 276"/>
                  <a:gd name="T31" fmla="*/ 213 h 216"/>
                  <a:gd name="T32" fmla="*/ 92 w 276"/>
                  <a:gd name="T33" fmla="*/ 146 h 216"/>
                  <a:gd name="T34" fmla="*/ 96 w 276"/>
                  <a:gd name="T35" fmla="*/ 146 h 216"/>
                  <a:gd name="T36" fmla="*/ 128 w 276"/>
                  <a:gd name="T37" fmla="*/ 174 h 216"/>
                  <a:gd name="T38" fmla="*/ 143 w 276"/>
                  <a:gd name="T39" fmla="*/ 173 h 216"/>
                  <a:gd name="T40" fmla="*/ 223 w 276"/>
                  <a:gd name="T41" fmla="*/ 85 h 216"/>
                  <a:gd name="T42" fmla="*/ 238 w 276"/>
                  <a:gd name="T43" fmla="*/ 98 h 216"/>
                  <a:gd name="T44" fmla="*/ 248 w 276"/>
                  <a:gd name="T45" fmla="*/ 100 h 216"/>
                  <a:gd name="T46" fmla="*/ 255 w 276"/>
                  <a:gd name="T47" fmla="*/ 93 h 216"/>
                  <a:gd name="T48" fmla="*/ 275 w 276"/>
                  <a:gd name="T49" fmla="*/ 14 h 216"/>
                  <a:gd name="T50" fmla="*/ 272 w 276"/>
                  <a:gd name="T51" fmla="*/ 4 h 216"/>
                  <a:gd name="T52" fmla="*/ 247 w 276"/>
                  <a:gd name="T53" fmla="*/ 91 h 216"/>
                  <a:gd name="T54" fmla="*/ 246 w 276"/>
                  <a:gd name="T55" fmla="*/ 93 h 216"/>
                  <a:gd name="T56" fmla="*/ 243 w 276"/>
                  <a:gd name="T57" fmla="*/ 92 h 216"/>
                  <a:gd name="T58" fmla="*/ 223 w 276"/>
                  <a:gd name="T59" fmla="*/ 74 h 216"/>
                  <a:gd name="T60" fmla="*/ 137 w 276"/>
                  <a:gd name="T61" fmla="*/ 168 h 216"/>
                  <a:gd name="T62" fmla="*/ 133 w 276"/>
                  <a:gd name="T63" fmla="*/ 168 h 216"/>
                  <a:gd name="T64" fmla="*/ 101 w 276"/>
                  <a:gd name="T65" fmla="*/ 140 h 216"/>
                  <a:gd name="T66" fmla="*/ 86 w 276"/>
                  <a:gd name="T67" fmla="*/ 141 h 216"/>
                  <a:gd name="T68" fmla="*/ 26 w 276"/>
                  <a:gd name="T69" fmla="*/ 208 h 216"/>
                  <a:gd name="T70" fmla="*/ 25 w 276"/>
                  <a:gd name="T71" fmla="*/ 208 h 216"/>
                  <a:gd name="T72" fmla="*/ 23 w 276"/>
                  <a:gd name="T73" fmla="*/ 208 h 216"/>
                  <a:gd name="T74" fmla="*/ 9 w 276"/>
                  <a:gd name="T75" fmla="*/ 196 h 216"/>
                  <a:gd name="T76" fmla="*/ 9 w 276"/>
                  <a:gd name="T77" fmla="*/ 194 h 216"/>
                  <a:gd name="T78" fmla="*/ 9 w 276"/>
                  <a:gd name="T79" fmla="*/ 192 h 216"/>
                  <a:gd name="T80" fmla="*/ 90 w 276"/>
                  <a:gd name="T81" fmla="*/ 103 h 216"/>
                  <a:gd name="T82" fmla="*/ 92 w 276"/>
                  <a:gd name="T83" fmla="*/ 102 h 216"/>
                  <a:gd name="T84" fmla="*/ 93 w 276"/>
                  <a:gd name="T85" fmla="*/ 102 h 216"/>
                  <a:gd name="T86" fmla="*/ 125 w 276"/>
                  <a:gd name="T87" fmla="*/ 130 h 216"/>
                  <a:gd name="T88" fmla="*/ 140 w 276"/>
                  <a:gd name="T89" fmla="*/ 129 h 216"/>
                  <a:gd name="T90" fmla="*/ 205 w 276"/>
                  <a:gd name="T91" fmla="*/ 59 h 216"/>
                  <a:gd name="T92" fmla="*/ 184 w 276"/>
                  <a:gd name="T93" fmla="*/ 41 h 216"/>
                  <a:gd name="T94" fmla="*/ 184 w 276"/>
                  <a:gd name="T95" fmla="*/ 39 h 216"/>
                  <a:gd name="T96" fmla="*/ 185 w 276"/>
                  <a:gd name="T97" fmla="*/ 37 h 216"/>
                  <a:gd name="T98" fmla="*/ 264 w 276"/>
                  <a:gd name="T99" fmla="*/ 9 h 216"/>
                  <a:gd name="T100" fmla="*/ 266 w 276"/>
                  <a:gd name="T101" fmla="*/ 9 h 216"/>
                  <a:gd name="T102" fmla="*/ 267 w 276"/>
                  <a:gd name="T103" fmla="*/ 12 h 216"/>
                  <a:gd name="T104" fmla="*/ 247 w 276"/>
                  <a:gd name="T105"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 h="216">
                    <a:moveTo>
                      <a:pt x="272" y="4"/>
                    </a:moveTo>
                    <a:cubicBezTo>
                      <a:pt x="269" y="1"/>
                      <a:pt x="265" y="0"/>
                      <a:pt x="261" y="1"/>
                    </a:cubicBezTo>
                    <a:cubicBezTo>
                      <a:pt x="182" y="29"/>
                      <a:pt x="182" y="29"/>
                      <a:pt x="182" y="29"/>
                    </a:cubicBezTo>
                    <a:cubicBezTo>
                      <a:pt x="179" y="31"/>
                      <a:pt x="176" y="34"/>
                      <a:pt x="176" y="37"/>
                    </a:cubicBezTo>
                    <a:cubicBezTo>
                      <a:pt x="175" y="41"/>
                      <a:pt x="176" y="45"/>
                      <a:pt x="179" y="47"/>
                    </a:cubicBezTo>
                    <a:cubicBezTo>
                      <a:pt x="193" y="60"/>
                      <a:pt x="193" y="60"/>
                      <a:pt x="193" y="60"/>
                    </a:cubicBezTo>
                    <a:cubicBezTo>
                      <a:pt x="134" y="124"/>
                      <a:pt x="134" y="124"/>
                      <a:pt x="134" y="124"/>
                    </a:cubicBezTo>
                    <a:cubicBezTo>
                      <a:pt x="133" y="125"/>
                      <a:pt x="132" y="125"/>
                      <a:pt x="131" y="124"/>
                    </a:cubicBezTo>
                    <a:cubicBezTo>
                      <a:pt x="99" y="96"/>
                      <a:pt x="99" y="96"/>
                      <a:pt x="99" y="96"/>
                    </a:cubicBezTo>
                    <a:cubicBezTo>
                      <a:pt x="94" y="93"/>
                      <a:pt x="88" y="93"/>
                      <a:pt x="84" y="97"/>
                    </a:cubicBezTo>
                    <a:cubicBezTo>
                      <a:pt x="3" y="187"/>
                      <a:pt x="3" y="187"/>
                      <a:pt x="3" y="187"/>
                    </a:cubicBezTo>
                    <a:cubicBezTo>
                      <a:pt x="1" y="189"/>
                      <a:pt x="0" y="191"/>
                      <a:pt x="1" y="194"/>
                    </a:cubicBezTo>
                    <a:cubicBezTo>
                      <a:pt x="1" y="197"/>
                      <a:pt x="2" y="200"/>
                      <a:pt x="4" y="202"/>
                    </a:cubicBezTo>
                    <a:cubicBezTo>
                      <a:pt x="17" y="214"/>
                      <a:pt x="17" y="214"/>
                      <a:pt x="17" y="214"/>
                    </a:cubicBezTo>
                    <a:cubicBezTo>
                      <a:pt x="19" y="215"/>
                      <a:pt x="22" y="216"/>
                      <a:pt x="25" y="216"/>
                    </a:cubicBezTo>
                    <a:cubicBezTo>
                      <a:pt x="28" y="216"/>
                      <a:pt x="30" y="215"/>
                      <a:pt x="32" y="213"/>
                    </a:cubicBezTo>
                    <a:cubicBezTo>
                      <a:pt x="92" y="146"/>
                      <a:pt x="92" y="146"/>
                      <a:pt x="92" y="146"/>
                    </a:cubicBezTo>
                    <a:cubicBezTo>
                      <a:pt x="93" y="145"/>
                      <a:pt x="95" y="145"/>
                      <a:pt x="96" y="146"/>
                    </a:cubicBezTo>
                    <a:cubicBezTo>
                      <a:pt x="128" y="174"/>
                      <a:pt x="128" y="174"/>
                      <a:pt x="128" y="174"/>
                    </a:cubicBezTo>
                    <a:cubicBezTo>
                      <a:pt x="132" y="178"/>
                      <a:pt x="139" y="177"/>
                      <a:pt x="143" y="173"/>
                    </a:cubicBezTo>
                    <a:cubicBezTo>
                      <a:pt x="223" y="85"/>
                      <a:pt x="223" y="85"/>
                      <a:pt x="223" y="85"/>
                    </a:cubicBezTo>
                    <a:cubicBezTo>
                      <a:pt x="238" y="98"/>
                      <a:pt x="238" y="98"/>
                      <a:pt x="238" y="98"/>
                    </a:cubicBezTo>
                    <a:cubicBezTo>
                      <a:pt x="241" y="101"/>
                      <a:pt x="245" y="102"/>
                      <a:pt x="248" y="100"/>
                    </a:cubicBezTo>
                    <a:cubicBezTo>
                      <a:pt x="252" y="99"/>
                      <a:pt x="254" y="97"/>
                      <a:pt x="255" y="93"/>
                    </a:cubicBezTo>
                    <a:cubicBezTo>
                      <a:pt x="275" y="14"/>
                      <a:pt x="275" y="14"/>
                      <a:pt x="275" y="14"/>
                    </a:cubicBezTo>
                    <a:cubicBezTo>
                      <a:pt x="276" y="10"/>
                      <a:pt x="275" y="6"/>
                      <a:pt x="272" y="4"/>
                    </a:cubicBezTo>
                    <a:close/>
                    <a:moveTo>
                      <a:pt x="247" y="91"/>
                    </a:moveTo>
                    <a:cubicBezTo>
                      <a:pt x="247" y="92"/>
                      <a:pt x="247" y="93"/>
                      <a:pt x="246" y="93"/>
                    </a:cubicBezTo>
                    <a:cubicBezTo>
                      <a:pt x="245" y="93"/>
                      <a:pt x="244" y="93"/>
                      <a:pt x="243" y="92"/>
                    </a:cubicBezTo>
                    <a:cubicBezTo>
                      <a:pt x="223" y="74"/>
                      <a:pt x="223" y="74"/>
                      <a:pt x="223" y="74"/>
                    </a:cubicBezTo>
                    <a:cubicBezTo>
                      <a:pt x="137" y="168"/>
                      <a:pt x="137" y="168"/>
                      <a:pt x="137" y="168"/>
                    </a:cubicBezTo>
                    <a:cubicBezTo>
                      <a:pt x="136" y="169"/>
                      <a:pt x="134" y="169"/>
                      <a:pt x="133" y="168"/>
                    </a:cubicBezTo>
                    <a:cubicBezTo>
                      <a:pt x="101" y="140"/>
                      <a:pt x="101" y="140"/>
                      <a:pt x="101" y="140"/>
                    </a:cubicBezTo>
                    <a:cubicBezTo>
                      <a:pt x="97" y="136"/>
                      <a:pt x="90" y="137"/>
                      <a:pt x="86" y="141"/>
                    </a:cubicBezTo>
                    <a:cubicBezTo>
                      <a:pt x="26" y="208"/>
                      <a:pt x="26" y="208"/>
                      <a:pt x="26" y="208"/>
                    </a:cubicBezTo>
                    <a:cubicBezTo>
                      <a:pt x="26" y="208"/>
                      <a:pt x="25" y="208"/>
                      <a:pt x="25" y="208"/>
                    </a:cubicBezTo>
                    <a:cubicBezTo>
                      <a:pt x="24" y="208"/>
                      <a:pt x="23" y="208"/>
                      <a:pt x="23" y="208"/>
                    </a:cubicBezTo>
                    <a:cubicBezTo>
                      <a:pt x="9" y="196"/>
                      <a:pt x="9" y="196"/>
                      <a:pt x="9" y="196"/>
                    </a:cubicBezTo>
                    <a:cubicBezTo>
                      <a:pt x="9" y="195"/>
                      <a:pt x="9" y="194"/>
                      <a:pt x="9" y="194"/>
                    </a:cubicBezTo>
                    <a:cubicBezTo>
                      <a:pt x="8" y="193"/>
                      <a:pt x="9" y="192"/>
                      <a:pt x="9" y="192"/>
                    </a:cubicBezTo>
                    <a:cubicBezTo>
                      <a:pt x="90" y="103"/>
                      <a:pt x="90" y="103"/>
                      <a:pt x="90" y="103"/>
                    </a:cubicBezTo>
                    <a:cubicBezTo>
                      <a:pt x="90" y="102"/>
                      <a:pt x="91" y="102"/>
                      <a:pt x="92" y="102"/>
                    </a:cubicBezTo>
                    <a:cubicBezTo>
                      <a:pt x="92" y="102"/>
                      <a:pt x="93" y="102"/>
                      <a:pt x="93" y="102"/>
                    </a:cubicBezTo>
                    <a:cubicBezTo>
                      <a:pt x="125" y="130"/>
                      <a:pt x="125" y="130"/>
                      <a:pt x="125" y="130"/>
                    </a:cubicBezTo>
                    <a:cubicBezTo>
                      <a:pt x="130" y="134"/>
                      <a:pt x="136" y="134"/>
                      <a:pt x="140" y="129"/>
                    </a:cubicBezTo>
                    <a:cubicBezTo>
                      <a:pt x="205" y="59"/>
                      <a:pt x="205" y="59"/>
                      <a:pt x="205" y="59"/>
                    </a:cubicBezTo>
                    <a:cubicBezTo>
                      <a:pt x="184" y="41"/>
                      <a:pt x="184" y="41"/>
                      <a:pt x="184" y="41"/>
                    </a:cubicBezTo>
                    <a:cubicBezTo>
                      <a:pt x="184" y="40"/>
                      <a:pt x="183" y="40"/>
                      <a:pt x="184" y="39"/>
                    </a:cubicBezTo>
                    <a:cubicBezTo>
                      <a:pt x="184" y="38"/>
                      <a:pt x="184" y="37"/>
                      <a:pt x="185" y="37"/>
                    </a:cubicBezTo>
                    <a:cubicBezTo>
                      <a:pt x="264" y="9"/>
                      <a:pt x="264" y="9"/>
                      <a:pt x="264" y="9"/>
                    </a:cubicBezTo>
                    <a:cubicBezTo>
                      <a:pt x="265" y="9"/>
                      <a:pt x="266" y="9"/>
                      <a:pt x="266" y="9"/>
                    </a:cubicBezTo>
                    <a:cubicBezTo>
                      <a:pt x="267" y="10"/>
                      <a:pt x="267" y="11"/>
                      <a:pt x="267" y="12"/>
                    </a:cubicBezTo>
                    <a:lnTo>
                      <a:pt x="247"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115"/>
              <p:cNvSpPr>
                <a:spLocks noEditPoints="1"/>
              </p:cNvSpPr>
              <p:nvPr/>
            </p:nvSpPr>
            <p:spPr bwMode="auto">
              <a:xfrm>
                <a:off x="10755313" y="833439"/>
                <a:ext cx="30163" cy="71438"/>
              </a:xfrm>
              <a:custGeom>
                <a:avLst/>
                <a:gdLst>
                  <a:gd name="T0" fmla="*/ 15 w 27"/>
                  <a:gd name="T1" fmla="*/ 0 h 62"/>
                  <a:gd name="T2" fmla="*/ 12 w 27"/>
                  <a:gd name="T3" fmla="*/ 0 h 62"/>
                  <a:gd name="T4" fmla="*/ 0 w 27"/>
                  <a:gd name="T5" fmla="*/ 12 h 62"/>
                  <a:gd name="T6" fmla="*/ 0 w 27"/>
                  <a:gd name="T7" fmla="*/ 50 h 62"/>
                  <a:gd name="T8" fmla="*/ 12 w 27"/>
                  <a:gd name="T9" fmla="*/ 62 h 62"/>
                  <a:gd name="T10" fmla="*/ 15 w 27"/>
                  <a:gd name="T11" fmla="*/ 62 h 62"/>
                  <a:gd name="T12" fmla="*/ 27 w 27"/>
                  <a:gd name="T13" fmla="*/ 50 h 62"/>
                  <a:gd name="T14" fmla="*/ 27 w 27"/>
                  <a:gd name="T15" fmla="*/ 12 h 62"/>
                  <a:gd name="T16" fmla="*/ 15 w 27"/>
                  <a:gd name="T17" fmla="*/ 0 h 62"/>
                  <a:gd name="T18" fmla="*/ 19 w 27"/>
                  <a:gd name="T19" fmla="*/ 50 h 62"/>
                  <a:gd name="T20" fmla="*/ 15 w 27"/>
                  <a:gd name="T21" fmla="*/ 54 h 62"/>
                  <a:gd name="T22" fmla="*/ 12 w 27"/>
                  <a:gd name="T23" fmla="*/ 54 h 62"/>
                  <a:gd name="T24" fmla="*/ 8 w 27"/>
                  <a:gd name="T25" fmla="*/ 50 h 62"/>
                  <a:gd name="T26" fmla="*/ 8 w 27"/>
                  <a:gd name="T27" fmla="*/ 12 h 62"/>
                  <a:gd name="T28" fmla="*/ 12 w 27"/>
                  <a:gd name="T29" fmla="*/ 8 h 62"/>
                  <a:gd name="T30" fmla="*/ 15 w 27"/>
                  <a:gd name="T31" fmla="*/ 8 h 62"/>
                  <a:gd name="T32" fmla="*/ 19 w 27"/>
                  <a:gd name="T33" fmla="*/ 12 h 62"/>
                  <a:gd name="T34" fmla="*/ 19 w 27"/>
                  <a:gd name="T35"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62">
                    <a:moveTo>
                      <a:pt x="15" y="0"/>
                    </a:moveTo>
                    <a:cubicBezTo>
                      <a:pt x="12" y="0"/>
                      <a:pt x="12" y="0"/>
                      <a:pt x="12" y="0"/>
                    </a:cubicBezTo>
                    <a:cubicBezTo>
                      <a:pt x="5" y="0"/>
                      <a:pt x="0" y="5"/>
                      <a:pt x="0" y="12"/>
                    </a:cubicBezTo>
                    <a:cubicBezTo>
                      <a:pt x="0" y="50"/>
                      <a:pt x="0" y="50"/>
                      <a:pt x="0" y="50"/>
                    </a:cubicBezTo>
                    <a:cubicBezTo>
                      <a:pt x="0" y="57"/>
                      <a:pt x="5" y="62"/>
                      <a:pt x="12" y="62"/>
                    </a:cubicBezTo>
                    <a:cubicBezTo>
                      <a:pt x="15" y="62"/>
                      <a:pt x="15" y="62"/>
                      <a:pt x="15" y="62"/>
                    </a:cubicBezTo>
                    <a:cubicBezTo>
                      <a:pt x="22" y="62"/>
                      <a:pt x="27" y="57"/>
                      <a:pt x="27" y="50"/>
                    </a:cubicBezTo>
                    <a:cubicBezTo>
                      <a:pt x="27" y="12"/>
                      <a:pt x="27" y="12"/>
                      <a:pt x="27" y="12"/>
                    </a:cubicBezTo>
                    <a:cubicBezTo>
                      <a:pt x="27" y="5"/>
                      <a:pt x="22" y="0"/>
                      <a:pt x="15" y="0"/>
                    </a:cubicBezTo>
                    <a:close/>
                    <a:moveTo>
                      <a:pt x="19" y="50"/>
                    </a:moveTo>
                    <a:cubicBezTo>
                      <a:pt x="19" y="53"/>
                      <a:pt x="17" y="54"/>
                      <a:pt x="15" y="54"/>
                    </a:cubicBezTo>
                    <a:cubicBezTo>
                      <a:pt x="12" y="54"/>
                      <a:pt x="12" y="54"/>
                      <a:pt x="12" y="54"/>
                    </a:cubicBezTo>
                    <a:cubicBezTo>
                      <a:pt x="10" y="54"/>
                      <a:pt x="8" y="53"/>
                      <a:pt x="8" y="50"/>
                    </a:cubicBezTo>
                    <a:cubicBezTo>
                      <a:pt x="8" y="12"/>
                      <a:pt x="8" y="12"/>
                      <a:pt x="8" y="12"/>
                    </a:cubicBezTo>
                    <a:cubicBezTo>
                      <a:pt x="8" y="9"/>
                      <a:pt x="10" y="8"/>
                      <a:pt x="12" y="8"/>
                    </a:cubicBezTo>
                    <a:cubicBezTo>
                      <a:pt x="15" y="8"/>
                      <a:pt x="15" y="8"/>
                      <a:pt x="15" y="8"/>
                    </a:cubicBezTo>
                    <a:cubicBezTo>
                      <a:pt x="17" y="8"/>
                      <a:pt x="19" y="9"/>
                      <a:pt x="19" y="12"/>
                    </a:cubicBezTo>
                    <a:lnTo>
                      <a:pt x="1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116"/>
              <p:cNvSpPr>
                <a:spLocks noEditPoints="1"/>
              </p:cNvSpPr>
              <p:nvPr/>
            </p:nvSpPr>
            <p:spPr bwMode="auto">
              <a:xfrm>
                <a:off x="10714038" y="858839"/>
                <a:ext cx="31750" cy="46038"/>
              </a:xfrm>
              <a:custGeom>
                <a:avLst/>
                <a:gdLst>
                  <a:gd name="T0" fmla="*/ 16 w 28"/>
                  <a:gd name="T1" fmla="*/ 0 h 40"/>
                  <a:gd name="T2" fmla="*/ 12 w 28"/>
                  <a:gd name="T3" fmla="*/ 0 h 40"/>
                  <a:gd name="T4" fmla="*/ 0 w 28"/>
                  <a:gd name="T5" fmla="*/ 12 h 40"/>
                  <a:gd name="T6" fmla="*/ 0 w 28"/>
                  <a:gd name="T7" fmla="*/ 28 h 40"/>
                  <a:gd name="T8" fmla="*/ 12 w 28"/>
                  <a:gd name="T9" fmla="*/ 40 h 40"/>
                  <a:gd name="T10" fmla="*/ 16 w 28"/>
                  <a:gd name="T11" fmla="*/ 40 h 40"/>
                  <a:gd name="T12" fmla="*/ 28 w 28"/>
                  <a:gd name="T13" fmla="*/ 28 h 40"/>
                  <a:gd name="T14" fmla="*/ 28 w 28"/>
                  <a:gd name="T15" fmla="*/ 12 h 40"/>
                  <a:gd name="T16" fmla="*/ 16 w 28"/>
                  <a:gd name="T17" fmla="*/ 0 h 40"/>
                  <a:gd name="T18" fmla="*/ 20 w 28"/>
                  <a:gd name="T19" fmla="*/ 28 h 40"/>
                  <a:gd name="T20" fmla="*/ 16 w 28"/>
                  <a:gd name="T21" fmla="*/ 32 h 40"/>
                  <a:gd name="T22" fmla="*/ 12 w 28"/>
                  <a:gd name="T23" fmla="*/ 32 h 40"/>
                  <a:gd name="T24" fmla="*/ 8 w 28"/>
                  <a:gd name="T25" fmla="*/ 28 h 40"/>
                  <a:gd name="T26" fmla="*/ 8 w 28"/>
                  <a:gd name="T27" fmla="*/ 12 h 40"/>
                  <a:gd name="T28" fmla="*/ 12 w 28"/>
                  <a:gd name="T29" fmla="*/ 8 h 40"/>
                  <a:gd name="T30" fmla="*/ 16 w 28"/>
                  <a:gd name="T31" fmla="*/ 8 h 40"/>
                  <a:gd name="T32" fmla="*/ 20 w 28"/>
                  <a:gd name="T33" fmla="*/ 12 h 40"/>
                  <a:gd name="T34" fmla="*/ 20 w 28"/>
                  <a:gd name="T3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16" y="0"/>
                    </a:moveTo>
                    <a:cubicBezTo>
                      <a:pt x="12" y="0"/>
                      <a:pt x="12" y="0"/>
                      <a:pt x="12" y="0"/>
                    </a:cubicBezTo>
                    <a:cubicBezTo>
                      <a:pt x="6" y="0"/>
                      <a:pt x="0" y="5"/>
                      <a:pt x="0" y="12"/>
                    </a:cubicBezTo>
                    <a:cubicBezTo>
                      <a:pt x="0" y="28"/>
                      <a:pt x="0" y="28"/>
                      <a:pt x="0" y="28"/>
                    </a:cubicBezTo>
                    <a:cubicBezTo>
                      <a:pt x="0" y="35"/>
                      <a:pt x="6" y="40"/>
                      <a:pt x="12" y="40"/>
                    </a:cubicBezTo>
                    <a:cubicBezTo>
                      <a:pt x="16" y="40"/>
                      <a:pt x="16" y="40"/>
                      <a:pt x="16" y="40"/>
                    </a:cubicBezTo>
                    <a:cubicBezTo>
                      <a:pt x="22" y="40"/>
                      <a:pt x="28" y="35"/>
                      <a:pt x="28" y="28"/>
                    </a:cubicBezTo>
                    <a:cubicBezTo>
                      <a:pt x="28" y="12"/>
                      <a:pt x="28" y="12"/>
                      <a:pt x="28" y="12"/>
                    </a:cubicBezTo>
                    <a:cubicBezTo>
                      <a:pt x="28" y="5"/>
                      <a:pt x="22" y="0"/>
                      <a:pt x="16" y="0"/>
                    </a:cubicBezTo>
                    <a:close/>
                    <a:moveTo>
                      <a:pt x="20" y="28"/>
                    </a:moveTo>
                    <a:cubicBezTo>
                      <a:pt x="20" y="31"/>
                      <a:pt x="18" y="32"/>
                      <a:pt x="16" y="32"/>
                    </a:cubicBezTo>
                    <a:cubicBezTo>
                      <a:pt x="12" y="32"/>
                      <a:pt x="12" y="32"/>
                      <a:pt x="12" y="32"/>
                    </a:cubicBezTo>
                    <a:cubicBezTo>
                      <a:pt x="10" y="32"/>
                      <a:pt x="8" y="31"/>
                      <a:pt x="8" y="28"/>
                    </a:cubicBezTo>
                    <a:cubicBezTo>
                      <a:pt x="8" y="12"/>
                      <a:pt x="8" y="12"/>
                      <a:pt x="8" y="12"/>
                    </a:cubicBezTo>
                    <a:cubicBezTo>
                      <a:pt x="8" y="9"/>
                      <a:pt x="10" y="8"/>
                      <a:pt x="12" y="8"/>
                    </a:cubicBezTo>
                    <a:cubicBezTo>
                      <a:pt x="16" y="8"/>
                      <a:pt x="16" y="8"/>
                      <a:pt x="16" y="8"/>
                    </a:cubicBezTo>
                    <a:cubicBezTo>
                      <a:pt x="18" y="8"/>
                      <a:pt x="20" y="9"/>
                      <a:pt x="20" y="1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117"/>
              <p:cNvSpPr>
                <a:spLocks noEditPoints="1"/>
              </p:cNvSpPr>
              <p:nvPr/>
            </p:nvSpPr>
            <p:spPr bwMode="auto">
              <a:xfrm>
                <a:off x="10674350" y="865189"/>
                <a:ext cx="30163" cy="39688"/>
              </a:xfrm>
              <a:custGeom>
                <a:avLst/>
                <a:gdLst>
                  <a:gd name="T0" fmla="*/ 15 w 27"/>
                  <a:gd name="T1" fmla="*/ 0 h 34"/>
                  <a:gd name="T2" fmla="*/ 12 w 27"/>
                  <a:gd name="T3" fmla="*/ 0 h 34"/>
                  <a:gd name="T4" fmla="*/ 0 w 27"/>
                  <a:gd name="T5" fmla="*/ 12 h 34"/>
                  <a:gd name="T6" fmla="*/ 0 w 27"/>
                  <a:gd name="T7" fmla="*/ 22 h 34"/>
                  <a:gd name="T8" fmla="*/ 12 w 27"/>
                  <a:gd name="T9" fmla="*/ 34 h 34"/>
                  <a:gd name="T10" fmla="*/ 15 w 27"/>
                  <a:gd name="T11" fmla="*/ 34 h 34"/>
                  <a:gd name="T12" fmla="*/ 27 w 27"/>
                  <a:gd name="T13" fmla="*/ 22 h 34"/>
                  <a:gd name="T14" fmla="*/ 27 w 27"/>
                  <a:gd name="T15" fmla="*/ 12 h 34"/>
                  <a:gd name="T16" fmla="*/ 15 w 27"/>
                  <a:gd name="T17" fmla="*/ 0 h 34"/>
                  <a:gd name="T18" fmla="*/ 19 w 27"/>
                  <a:gd name="T19" fmla="*/ 22 h 34"/>
                  <a:gd name="T20" fmla="*/ 15 w 27"/>
                  <a:gd name="T21" fmla="*/ 26 h 34"/>
                  <a:gd name="T22" fmla="*/ 12 w 27"/>
                  <a:gd name="T23" fmla="*/ 26 h 34"/>
                  <a:gd name="T24" fmla="*/ 8 w 27"/>
                  <a:gd name="T25" fmla="*/ 22 h 34"/>
                  <a:gd name="T26" fmla="*/ 8 w 27"/>
                  <a:gd name="T27" fmla="*/ 12 h 34"/>
                  <a:gd name="T28" fmla="*/ 12 w 27"/>
                  <a:gd name="T29" fmla="*/ 8 h 34"/>
                  <a:gd name="T30" fmla="*/ 15 w 27"/>
                  <a:gd name="T31" fmla="*/ 8 h 34"/>
                  <a:gd name="T32" fmla="*/ 19 w 27"/>
                  <a:gd name="T33" fmla="*/ 12 h 34"/>
                  <a:gd name="T34" fmla="*/ 19 w 27"/>
                  <a:gd name="T3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4">
                    <a:moveTo>
                      <a:pt x="15" y="0"/>
                    </a:moveTo>
                    <a:cubicBezTo>
                      <a:pt x="12" y="0"/>
                      <a:pt x="12" y="0"/>
                      <a:pt x="12" y="0"/>
                    </a:cubicBezTo>
                    <a:cubicBezTo>
                      <a:pt x="5" y="0"/>
                      <a:pt x="0" y="5"/>
                      <a:pt x="0" y="12"/>
                    </a:cubicBezTo>
                    <a:cubicBezTo>
                      <a:pt x="0" y="22"/>
                      <a:pt x="0" y="22"/>
                      <a:pt x="0" y="22"/>
                    </a:cubicBezTo>
                    <a:cubicBezTo>
                      <a:pt x="0" y="29"/>
                      <a:pt x="5" y="34"/>
                      <a:pt x="12" y="34"/>
                    </a:cubicBezTo>
                    <a:cubicBezTo>
                      <a:pt x="15" y="34"/>
                      <a:pt x="15" y="34"/>
                      <a:pt x="15" y="34"/>
                    </a:cubicBezTo>
                    <a:cubicBezTo>
                      <a:pt x="22" y="34"/>
                      <a:pt x="27" y="29"/>
                      <a:pt x="27" y="22"/>
                    </a:cubicBezTo>
                    <a:cubicBezTo>
                      <a:pt x="27" y="12"/>
                      <a:pt x="27" y="12"/>
                      <a:pt x="27" y="12"/>
                    </a:cubicBezTo>
                    <a:cubicBezTo>
                      <a:pt x="27" y="5"/>
                      <a:pt x="22" y="0"/>
                      <a:pt x="15" y="0"/>
                    </a:cubicBezTo>
                    <a:close/>
                    <a:moveTo>
                      <a:pt x="19" y="22"/>
                    </a:moveTo>
                    <a:cubicBezTo>
                      <a:pt x="19" y="25"/>
                      <a:pt x="18" y="26"/>
                      <a:pt x="15" y="26"/>
                    </a:cubicBezTo>
                    <a:cubicBezTo>
                      <a:pt x="12" y="26"/>
                      <a:pt x="12" y="26"/>
                      <a:pt x="12" y="26"/>
                    </a:cubicBezTo>
                    <a:cubicBezTo>
                      <a:pt x="10" y="26"/>
                      <a:pt x="8" y="25"/>
                      <a:pt x="8" y="22"/>
                    </a:cubicBezTo>
                    <a:cubicBezTo>
                      <a:pt x="8" y="12"/>
                      <a:pt x="8" y="12"/>
                      <a:pt x="8" y="12"/>
                    </a:cubicBezTo>
                    <a:cubicBezTo>
                      <a:pt x="8" y="10"/>
                      <a:pt x="10" y="8"/>
                      <a:pt x="12" y="8"/>
                    </a:cubicBezTo>
                    <a:cubicBezTo>
                      <a:pt x="15" y="8"/>
                      <a:pt x="15" y="8"/>
                      <a:pt x="15" y="8"/>
                    </a:cubicBezTo>
                    <a:cubicBezTo>
                      <a:pt x="18" y="8"/>
                      <a:pt x="19" y="10"/>
                      <a:pt x="19" y="12"/>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118"/>
              <p:cNvSpPr>
                <a:spLocks noEditPoints="1"/>
              </p:cNvSpPr>
              <p:nvPr/>
            </p:nvSpPr>
            <p:spPr bwMode="auto">
              <a:xfrm>
                <a:off x="10796588" y="850901"/>
                <a:ext cx="30163" cy="53975"/>
              </a:xfrm>
              <a:custGeom>
                <a:avLst/>
                <a:gdLst>
                  <a:gd name="T0" fmla="*/ 15 w 27"/>
                  <a:gd name="T1" fmla="*/ 0 h 47"/>
                  <a:gd name="T2" fmla="*/ 12 w 27"/>
                  <a:gd name="T3" fmla="*/ 0 h 47"/>
                  <a:gd name="T4" fmla="*/ 0 w 27"/>
                  <a:gd name="T5" fmla="*/ 12 h 47"/>
                  <a:gd name="T6" fmla="*/ 0 w 27"/>
                  <a:gd name="T7" fmla="*/ 35 h 47"/>
                  <a:gd name="T8" fmla="*/ 12 w 27"/>
                  <a:gd name="T9" fmla="*/ 47 h 47"/>
                  <a:gd name="T10" fmla="*/ 15 w 27"/>
                  <a:gd name="T11" fmla="*/ 47 h 47"/>
                  <a:gd name="T12" fmla="*/ 27 w 27"/>
                  <a:gd name="T13" fmla="*/ 35 h 47"/>
                  <a:gd name="T14" fmla="*/ 27 w 27"/>
                  <a:gd name="T15" fmla="*/ 12 h 47"/>
                  <a:gd name="T16" fmla="*/ 15 w 27"/>
                  <a:gd name="T17" fmla="*/ 0 h 47"/>
                  <a:gd name="T18" fmla="*/ 19 w 27"/>
                  <a:gd name="T19" fmla="*/ 35 h 47"/>
                  <a:gd name="T20" fmla="*/ 15 w 27"/>
                  <a:gd name="T21" fmla="*/ 39 h 47"/>
                  <a:gd name="T22" fmla="*/ 12 w 27"/>
                  <a:gd name="T23" fmla="*/ 39 h 47"/>
                  <a:gd name="T24" fmla="*/ 8 w 27"/>
                  <a:gd name="T25" fmla="*/ 35 h 47"/>
                  <a:gd name="T26" fmla="*/ 8 w 27"/>
                  <a:gd name="T27" fmla="*/ 12 h 47"/>
                  <a:gd name="T28" fmla="*/ 12 w 27"/>
                  <a:gd name="T29" fmla="*/ 8 h 47"/>
                  <a:gd name="T30" fmla="*/ 15 w 27"/>
                  <a:gd name="T31" fmla="*/ 8 h 47"/>
                  <a:gd name="T32" fmla="*/ 19 w 27"/>
                  <a:gd name="T33" fmla="*/ 12 h 47"/>
                  <a:gd name="T34" fmla="*/ 19 w 27"/>
                  <a:gd name="T3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47">
                    <a:moveTo>
                      <a:pt x="15" y="0"/>
                    </a:moveTo>
                    <a:cubicBezTo>
                      <a:pt x="12" y="0"/>
                      <a:pt x="12" y="0"/>
                      <a:pt x="12" y="0"/>
                    </a:cubicBezTo>
                    <a:cubicBezTo>
                      <a:pt x="5" y="0"/>
                      <a:pt x="0" y="6"/>
                      <a:pt x="0" y="12"/>
                    </a:cubicBezTo>
                    <a:cubicBezTo>
                      <a:pt x="0" y="35"/>
                      <a:pt x="0" y="35"/>
                      <a:pt x="0" y="35"/>
                    </a:cubicBezTo>
                    <a:cubicBezTo>
                      <a:pt x="0" y="42"/>
                      <a:pt x="5" y="47"/>
                      <a:pt x="12" y="47"/>
                    </a:cubicBezTo>
                    <a:cubicBezTo>
                      <a:pt x="15" y="47"/>
                      <a:pt x="15" y="47"/>
                      <a:pt x="15" y="47"/>
                    </a:cubicBezTo>
                    <a:cubicBezTo>
                      <a:pt x="22" y="47"/>
                      <a:pt x="27" y="42"/>
                      <a:pt x="27" y="35"/>
                    </a:cubicBezTo>
                    <a:cubicBezTo>
                      <a:pt x="27" y="12"/>
                      <a:pt x="27" y="12"/>
                      <a:pt x="27" y="12"/>
                    </a:cubicBezTo>
                    <a:cubicBezTo>
                      <a:pt x="27" y="6"/>
                      <a:pt x="22" y="0"/>
                      <a:pt x="15" y="0"/>
                    </a:cubicBezTo>
                    <a:close/>
                    <a:moveTo>
                      <a:pt x="19" y="35"/>
                    </a:moveTo>
                    <a:cubicBezTo>
                      <a:pt x="19" y="38"/>
                      <a:pt x="18" y="39"/>
                      <a:pt x="15" y="39"/>
                    </a:cubicBezTo>
                    <a:cubicBezTo>
                      <a:pt x="12" y="39"/>
                      <a:pt x="12" y="39"/>
                      <a:pt x="12" y="39"/>
                    </a:cubicBezTo>
                    <a:cubicBezTo>
                      <a:pt x="10" y="39"/>
                      <a:pt x="8" y="38"/>
                      <a:pt x="8" y="35"/>
                    </a:cubicBezTo>
                    <a:cubicBezTo>
                      <a:pt x="8" y="12"/>
                      <a:pt x="8" y="12"/>
                      <a:pt x="8" y="12"/>
                    </a:cubicBezTo>
                    <a:cubicBezTo>
                      <a:pt x="8" y="10"/>
                      <a:pt x="10" y="8"/>
                      <a:pt x="12" y="8"/>
                    </a:cubicBezTo>
                    <a:cubicBezTo>
                      <a:pt x="15" y="8"/>
                      <a:pt x="15" y="8"/>
                      <a:pt x="15" y="8"/>
                    </a:cubicBezTo>
                    <a:cubicBezTo>
                      <a:pt x="18" y="8"/>
                      <a:pt x="19" y="10"/>
                      <a:pt x="19" y="12"/>
                    </a:cubicBezTo>
                    <a:lnTo>
                      <a:pt x="19"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119"/>
              <p:cNvSpPr>
                <a:spLocks noEditPoints="1"/>
              </p:cNvSpPr>
              <p:nvPr/>
            </p:nvSpPr>
            <p:spPr bwMode="auto">
              <a:xfrm>
                <a:off x="10837863" y="819151"/>
                <a:ext cx="31750" cy="85725"/>
              </a:xfrm>
              <a:custGeom>
                <a:avLst/>
                <a:gdLst>
                  <a:gd name="T0" fmla="*/ 16 w 28"/>
                  <a:gd name="T1" fmla="*/ 0 h 75"/>
                  <a:gd name="T2" fmla="*/ 12 w 28"/>
                  <a:gd name="T3" fmla="*/ 0 h 75"/>
                  <a:gd name="T4" fmla="*/ 0 w 28"/>
                  <a:gd name="T5" fmla="*/ 12 h 75"/>
                  <a:gd name="T6" fmla="*/ 0 w 28"/>
                  <a:gd name="T7" fmla="*/ 63 h 75"/>
                  <a:gd name="T8" fmla="*/ 12 w 28"/>
                  <a:gd name="T9" fmla="*/ 75 h 75"/>
                  <a:gd name="T10" fmla="*/ 16 w 28"/>
                  <a:gd name="T11" fmla="*/ 75 h 75"/>
                  <a:gd name="T12" fmla="*/ 28 w 28"/>
                  <a:gd name="T13" fmla="*/ 63 h 75"/>
                  <a:gd name="T14" fmla="*/ 28 w 28"/>
                  <a:gd name="T15" fmla="*/ 12 h 75"/>
                  <a:gd name="T16" fmla="*/ 16 w 28"/>
                  <a:gd name="T17" fmla="*/ 0 h 75"/>
                  <a:gd name="T18" fmla="*/ 20 w 28"/>
                  <a:gd name="T19" fmla="*/ 63 h 75"/>
                  <a:gd name="T20" fmla="*/ 16 w 28"/>
                  <a:gd name="T21" fmla="*/ 67 h 75"/>
                  <a:gd name="T22" fmla="*/ 12 w 28"/>
                  <a:gd name="T23" fmla="*/ 67 h 75"/>
                  <a:gd name="T24" fmla="*/ 8 w 28"/>
                  <a:gd name="T25" fmla="*/ 63 h 75"/>
                  <a:gd name="T26" fmla="*/ 8 w 28"/>
                  <a:gd name="T27" fmla="*/ 12 h 75"/>
                  <a:gd name="T28" fmla="*/ 12 w 28"/>
                  <a:gd name="T29" fmla="*/ 8 h 75"/>
                  <a:gd name="T30" fmla="*/ 16 w 28"/>
                  <a:gd name="T31" fmla="*/ 8 h 75"/>
                  <a:gd name="T32" fmla="*/ 20 w 28"/>
                  <a:gd name="T33" fmla="*/ 12 h 75"/>
                  <a:gd name="T34" fmla="*/ 20 w 28"/>
                  <a:gd name="T35"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75">
                    <a:moveTo>
                      <a:pt x="16" y="0"/>
                    </a:moveTo>
                    <a:cubicBezTo>
                      <a:pt x="12" y="0"/>
                      <a:pt x="12" y="0"/>
                      <a:pt x="12" y="0"/>
                    </a:cubicBezTo>
                    <a:cubicBezTo>
                      <a:pt x="6" y="0"/>
                      <a:pt x="0" y="5"/>
                      <a:pt x="0" y="12"/>
                    </a:cubicBezTo>
                    <a:cubicBezTo>
                      <a:pt x="0" y="63"/>
                      <a:pt x="0" y="63"/>
                      <a:pt x="0" y="63"/>
                    </a:cubicBezTo>
                    <a:cubicBezTo>
                      <a:pt x="0" y="70"/>
                      <a:pt x="6" y="75"/>
                      <a:pt x="12" y="75"/>
                    </a:cubicBezTo>
                    <a:cubicBezTo>
                      <a:pt x="16" y="75"/>
                      <a:pt x="16" y="75"/>
                      <a:pt x="16" y="75"/>
                    </a:cubicBezTo>
                    <a:cubicBezTo>
                      <a:pt x="22" y="75"/>
                      <a:pt x="28" y="70"/>
                      <a:pt x="28" y="63"/>
                    </a:cubicBezTo>
                    <a:cubicBezTo>
                      <a:pt x="28" y="12"/>
                      <a:pt x="28" y="12"/>
                      <a:pt x="28" y="12"/>
                    </a:cubicBezTo>
                    <a:cubicBezTo>
                      <a:pt x="28" y="5"/>
                      <a:pt x="22" y="0"/>
                      <a:pt x="16" y="0"/>
                    </a:cubicBezTo>
                    <a:close/>
                    <a:moveTo>
                      <a:pt x="20" y="63"/>
                    </a:moveTo>
                    <a:cubicBezTo>
                      <a:pt x="20" y="66"/>
                      <a:pt x="18" y="67"/>
                      <a:pt x="16" y="67"/>
                    </a:cubicBezTo>
                    <a:cubicBezTo>
                      <a:pt x="12" y="67"/>
                      <a:pt x="12" y="67"/>
                      <a:pt x="12" y="67"/>
                    </a:cubicBezTo>
                    <a:cubicBezTo>
                      <a:pt x="10" y="67"/>
                      <a:pt x="8" y="66"/>
                      <a:pt x="8" y="63"/>
                    </a:cubicBezTo>
                    <a:cubicBezTo>
                      <a:pt x="8" y="12"/>
                      <a:pt x="8" y="12"/>
                      <a:pt x="8" y="12"/>
                    </a:cubicBezTo>
                    <a:cubicBezTo>
                      <a:pt x="8" y="10"/>
                      <a:pt x="10" y="8"/>
                      <a:pt x="12" y="8"/>
                    </a:cubicBezTo>
                    <a:cubicBezTo>
                      <a:pt x="16" y="8"/>
                      <a:pt x="16" y="8"/>
                      <a:pt x="16" y="8"/>
                    </a:cubicBezTo>
                    <a:cubicBezTo>
                      <a:pt x="18" y="8"/>
                      <a:pt x="20" y="10"/>
                      <a:pt x="20" y="12"/>
                    </a:cubicBezTo>
                    <a:lnTo>
                      <a:pt x="2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120"/>
              <p:cNvSpPr>
                <a:spLocks noEditPoints="1"/>
              </p:cNvSpPr>
              <p:nvPr/>
            </p:nvSpPr>
            <p:spPr bwMode="auto">
              <a:xfrm>
                <a:off x="10880725" y="787401"/>
                <a:ext cx="31750" cy="117475"/>
              </a:xfrm>
              <a:custGeom>
                <a:avLst/>
                <a:gdLst>
                  <a:gd name="T0" fmla="*/ 15 w 27"/>
                  <a:gd name="T1" fmla="*/ 0 h 103"/>
                  <a:gd name="T2" fmla="*/ 12 w 27"/>
                  <a:gd name="T3" fmla="*/ 0 h 103"/>
                  <a:gd name="T4" fmla="*/ 0 w 27"/>
                  <a:gd name="T5" fmla="*/ 12 h 103"/>
                  <a:gd name="T6" fmla="*/ 0 w 27"/>
                  <a:gd name="T7" fmla="*/ 91 h 103"/>
                  <a:gd name="T8" fmla="*/ 12 w 27"/>
                  <a:gd name="T9" fmla="*/ 103 h 103"/>
                  <a:gd name="T10" fmla="*/ 15 w 27"/>
                  <a:gd name="T11" fmla="*/ 103 h 103"/>
                  <a:gd name="T12" fmla="*/ 27 w 27"/>
                  <a:gd name="T13" fmla="*/ 91 h 103"/>
                  <a:gd name="T14" fmla="*/ 27 w 27"/>
                  <a:gd name="T15" fmla="*/ 12 h 103"/>
                  <a:gd name="T16" fmla="*/ 15 w 27"/>
                  <a:gd name="T17" fmla="*/ 0 h 103"/>
                  <a:gd name="T18" fmla="*/ 19 w 27"/>
                  <a:gd name="T19" fmla="*/ 91 h 103"/>
                  <a:gd name="T20" fmla="*/ 15 w 27"/>
                  <a:gd name="T21" fmla="*/ 95 h 103"/>
                  <a:gd name="T22" fmla="*/ 12 w 27"/>
                  <a:gd name="T23" fmla="*/ 95 h 103"/>
                  <a:gd name="T24" fmla="*/ 8 w 27"/>
                  <a:gd name="T25" fmla="*/ 91 h 103"/>
                  <a:gd name="T26" fmla="*/ 8 w 27"/>
                  <a:gd name="T27" fmla="*/ 12 h 103"/>
                  <a:gd name="T28" fmla="*/ 12 w 27"/>
                  <a:gd name="T29" fmla="*/ 8 h 103"/>
                  <a:gd name="T30" fmla="*/ 15 w 27"/>
                  <a:gd name="T31" fmla="*/ 8 h 103"/>
                  <a:gd name="T32" fmla="*/ 19 w 27"/>
                  <a:gd name="T33" fmla="*/ 12 h 103"/>
                  <a:gd name="T34" fmla="*/ 19 w 27"/>
                  <a:gd name="T35" fmla="*/ 9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03">
                    <a:moveTo>
                      <a:pt x="15" y="0"/>
                    </a:moveTo>
                    <a:cubicBezTo>
                      <a:pt x="12" y="0"/>
                      <a:pt x="12" y="0"/>
                      <a:pt x="12" y="0"/>
                    </a:cubicBezTo>
                    <a:cubicBezTo>
                      <a:pt x="5" y="0"/>
                      <a:pt x="0" y="5"/>
                      <a:pt x="0" y="12"/>
                    </a:cubicBezTo>
                    <a:cubicBezTo>
                      <a:pt x="0" y="91"/>
                      <a:pt x="0" y="91"/>
                      <a:pt x="0" y="91"/>
                    </a:cubicBezTo>
                    <a:cubicBezTo>
                      <a:pt x="0" y="98"/>
                      <a:pt x="5" y="103"/>
                      <a:pt x="12" y="103"/>
                    </a:cubicBezTo>
                    <a:cubicBezTo>
                      <a:pt x="15" y="103"/>
                      <a:pt x="15" y="103"/>
                      <a:pt x="15" y="103"/>
                    </a:cubicBezTo>
                    <a:cubicBezTo>
                      <a:pt x="22" y="103"/>
                      <a:pt x="27" y="98"/>
                      <a:pt x="27" y="91"/>
                    </a:cubicBezTo>
                    <a:cubicBezTo>
                      <a:pt x="27" y="12"/>
                      <a:pt x="27" y="12"/>
                      <a:pt x="27" y="12"/>
                    </a:cubicBezTo>
                    <a:cubicBezTo>
                      <a:pt x="27" y="5"/>
                      <a:pt x="22" y="0"/>
                      <a:pt x="15" y="0"/>
                    </a:cubicBezTo>
                    <a:close/>
                    <a:moveTo>
                      <a:pt x="19" y="91"/>
                    </a:moveTo>
                    <a:cubicBezTo>
                      <a:pt x="19" y="94"/>
                      <a:pt x="17" y="95"/>
                      <a:pt x="15" y="95"/>
                    </a:cubicBezTo>
                    <a:cubicBezTo>
                      <a:pt x="12" y="95"/>
                      <a:pt x="12" y="95"/>
                      <a:pt x="12" y="95"/>
                    </a:cubicBezTo>
                    <a:cubicBezTo>
                      <a:pt x="10" y="95"/>
                      <a:pt x="8" y="94"/>
                      <a:pt x="8" y="91"/>
                    </a:cubicBezTo>
                    <a:cubicBezTo>
                      <a:pt x="8" y="12"/>
                      <a:pt x="8" y="12"/>
                      <a:pt x="8" y="12"/>
                    </a:cubicBezTo>
                    <a:cubicBezTo>
                      <a:pt x="8" y="10"/>
                      <a:pt x="10" y="8"/>
                      <a:pt x="12" y="8"/>
                    </a:cubicBezTo>
                    <a:cubicBezTo>
                      <a:pt x="15" y="8"/>
                      <a:pt x="15" y="8"/>
                      <a:pt x="15" y="8"/>
                    </a:cubicBezTo>
                    <a:cubicBezTo>
                      <a:pt x="17" y="8"/>
                      <a:pt x="19" y="10"/>
                      <a:pt x="19" y="12"/>
                    </a:cubicBezTo>
                    <a:lnTo>
                      <a:pt x="19"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121"/>
              <p:cNvSpPr>
                <a:spLocks noEditPoints="1"/>
              </p:cNvSpPr>
              <p:nvPr/>
            </p:nvSpPr>
            <p:spPr bwMode="auto">
              <a:xfrm>
                <a:off x="10923588" y="773114"/>
                <a:ext cx="31750" cy="131763"/>
              </a:xfrm>
              <a:custGeom>
                <a:avLst/>
                <a:gdLst>
                  <a:gd name="T0" fmla="*/ 16 w 28"/>
                  <a:gd name="T1" fmla="*/ 0 h 116"/>
                  <a:gd name="T2" fmla="*/ 12 w 28"/>
                  <a:gd name="T3" fmla="*/ 0 h 116"/>
                  <a:gd name="T4" fmla="*/ 0 w 28"/>
                  <a:gd name="T5" fmla="*/ 12 h 116"/>
                  <a:gd name="T6" fmla="*/ 0 w 28"/>
                  <a:gd name="T7" fmla="*/ 104 h 116"/>
                  <a:gd name="T8" fmla="*/ 12 w 28"/>
                  <a:gd name="T9" fmla="*/ 116 h 116"/>
                  <a:gd name="T10" fmla="*/ 16 w 28"/>
                  <a:gd name="T11" fmla="*/ 116 h 116"/>
                  <a:gd name="T12" fmla="*/ 28 w 28"/>
                  <a:gd name="T13" fmla="*/ 104 h 116"/>
                  <a:gd name="T14" fmla="*/ 28 w 28"/>
                  <a:gd name="T15" fmla="*/ 12 h 116"/>
                  <a:gd name="T16" fmla="*/ 16 w 28"/>
                  <a:gd name="T17" fmla="*/ 0 h 116"/>
                  <a:gd name="T18" fmla="*/ 20 w 28"/>
                  <a:gd name="T19" fmla="*/ 104 h 116"/>
                  <a:gd name="T20" fmla="*/ 16 w 28"/>
                  <a:gd name="T21" fmla="*/ 108 h 116"/>
                  <a:gd name="T22" fmla="*/ 12 w 28"/>
                  <a:gd name="T23" fmla="*/ 108 h 116"/>
                  <a:gd name="T24" fmla="*/ 8 w 28"/>
                  <a:gd name="T25" fmla="*/ 104 h 116"/>
                  <a:gd name="T26" fmla="*/ 8 w 28"/>
                  <a:gd name="T27" fmla="*/ 12 h 116"/>
                  <a:gd name="T28" fmla="*/ 12 w 28"/>
                  <a:gd name="T29" fmla="*/ 8 h 116"/>
                  <a:gd name="T30" fmla="*/ 16 w 28"/>
                  <a:gd name="T31" fmla="*/ 8 h 116"/>
                  <a:gd name="T32" fmla="*/ 20 w 28"/>
                  <a:gd name="T33" fmla="*/ 12 h 116"/>
                  <a:gd name="T34" fmla="*/ 20 w 28"/>
                  <a:gd name="T35"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16">
                    <a:moveTo>
                      <a:pt x="16" y="0"/>
                    </a:moveTo>
                    <a:cubicBezTo>
                      <a:pt x="12" y="0"/>
                      <a:pt x="12" y="0"/>
                      <a:pt x="12" y="0"/>
                    </a:cubicBezTo>
                    <a:cubicBezTo>
                      <a:pt x="6" y="0"/>
                      <a:pt x="0" y="6"/>
                      <a:pt x="0" y="12"/>
                    </a:cubicBezTo>
                    <a:cubicBezTo>
                      <a:pt x="0" y="104"/>
                      <a:pt x="0" y="104"/>
                      <a:pt x="0" y="104"/>
                    </a:cubicBezTo>
                    <a:cubicBezTo>
                      <a:pt x="0" y="111"/>
                      <a:pt x="6" y="116"/>
                      <a:pt x="12" y="116"/>
                    </a:cubicBezTo>
                    <a:cubicBezTo>
                      <a:pt x="16" y="116"/>
                      <a:pt x="16" y="116"/>
                      <a:pt x="16" y="116"/>
                    </a:cubicBezTo>
                    <a:cubicBezTo>
                      <a:pt x="22" y="116"/>
                      <a:pt x="28" y="111"/>
                      <a:pt x="28" y="104"/>
                    </a:cubicBezTo>
                    <a:cubicBezTo>
                      <a:pt x="28" y="12"/>
                      <a:pt x="28" y="12"/>
                      <a:pt x="28" y="12"/>
                    </a:cubicBezTo>
                    <a:cubicBezTo>
                      <a:pt x="28" y="6"/>
                      <a:pt x="22" y="0"/>
                      <a:pt x="16" y="0"/>
                    </a:cubicBezTo>
                    <a:close/>
                    <a:moveTo>
                      <a:pt x="20" y="104"/>
                    </a:moveTo>
                    <a:cubicBezTo>
                      <a:pt x="20" y="107"/>
                      <a:pt x="18" y="108"/>
                      <a:pt x="16" y="108"/>
                    </a:cubicBezTo>
                    <a:cubicBezTo>
                      <a:pt x="12" y="108"/>
                      <a:pt x="12" y="108"/>
                      <a:pt x="12" y="108"/>
                    </a:cubicBezTo>
                    <a:cubicBezTo>
                      <a:pt x="10" y="108"/>
                      <a:pt x="8" y="107"/>
                      <a:pt x="8" y="104"/>
                    </a:cubicBezTo>
                    <a:cubicBezTo>
                      <a:pt x="8" y="12"/>
                      <a:pt x="8" y="12"/>
                      <a:pt x="8" y="12"/>
                    </a:cubicBezTo>
                    <a:cubicBezTo>
                      <a:pt x="8" y="10"/>
                      <a:pt x="10" y="8"/>
                      <a:pt x="12" y="8"/>
                    </a:cubicBezTo>
                    <a:cubicBezTo>
                      <a:pt x="16" y="8"/>
                      <a:pt x="16" y="8"/>
                      <a:pt x="16" y="8"/>
                    </a:cubicBezTo>
                    <a:cubicBezTo>
                      <a:pt x="18" y="8"/>
                      <a:pt x="20" y="10"/>
                      <a:pt x="20" y="12"/>
                    </a:cubicBezTo>
                    <a:lnTo>
                      <a:pt x="20"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122"/>
              <p:cNvSpPr>
                <a:spLocks noEditPoints="1"/>
              </p:cNvSpPr>
              <p:nvPr/>
            </p:nvSpPr>
            <p:spPr bwMode="auto">
              <a:xfrm>
                <a:off x="10963275" y="741364"/>
                <a:ext cx="31750" cy="163513"/>
              </a:xfrm>
              <a:custGeom>
                <a:avLst/>
                <a:gdLst>
                  <a:gd name="T0" fmla="*/ 16 w 28"/>
                  <a:gd name="T1" fmla="*/ 0 h 144"/>
                  <a:gd name="T2" fmla="*/ 12 w 28"/>
                  <a:gd name="T3" fmla="*/ 0 h 144"/>
                  <a:gd name="T4" fmla="*/ 0 w 28"/>
                  <a:gd name="T5" fmla="*/ 12 h 144"/>
                  <a:gd name="T6" fmla="*/ 0 w 28"/>
                  <a:gd name="T7" fmla="*/ 132 h 144"/>
                  <a:gd name="T8" fmla="*/ 12 w 28"/>
                  <a:gd name="T9" fmla="*/ 144 h 144"/>
                  <a:gd name="T10" fmla="*/ 16 w 28"/>
                  <a:gd name="T11" fmla="*/ 144 h 144"/>
                  <a:gd name="T12" fmla="*/ 28 w 28"/>
                  <a:gd name="T13" fmla="*/ 132 h 144"/>
                  <a:gd name="T14" fmla="*/ 28 w 28"/>
                  <a:gd name="T15" fmla="*/ 12 h 144"/>
                  <a:gd name="T16" fmla="*/ 16 w 28"/>
                  <a:gd name="T17" fmla="*/ 0 h 144"/>
                  <a:gd name="T18" fmla="*/ 20 w 28"/>
                  <a:gd name="T19" fmla="*/ 132 h 144"/>
                  <a:gd name="T20" fmla="*/ 16 w 28"/>
                  <a:gd name="T21" fmla="*/ 136 h 144"/>
                  <a:gd name="T22" fmla="*/ 12 w 28"/>
                  <a:gd name="T23" fmla="*/ 136 h 144"/>
                  <a:gd name="T24" fmla="*/ 8 w 28"/>
                  <a:gd name="T25" fmla="*/ 132 h 144"/>
                  <a:gd name="T26" fmla="*/ 8 w 28"/>
                  <a:gd name="T27" fmla="*/ 12 h 144"/>
                  <a:gd name="T28" fmla="*/ 12 w 28"/>
                  <a:gd name="T29" fmla="*/ 8 h 144"/>
                  <a:gd name="T30" fmla="*/ 16 w 28"/>
                  <a:gd name="T31" fmla="*/ 8 h 144"/>
                  <a:gd name="T32" fmla="*/ 20 w 28"/>
                  <a:gd name="T33" fmla="*/ 12 h 144"/>
                  <a:gd name="T34" fmla="*/ 20 w 28"/>
                  <a:gd name="T35"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4">
                    <a:moveTo>
                      <a:pt x="16" y="0"/>
                    </a:moveTo>
                    <a:cubicBezTo>
                      <a:pt x="12" y="0"/>
                      <a:pt x="12" y="0"/>
                      <a:pt x="12" y="0"/>
                    </a:cubicBezTo>
                    <a:cubicBezTo>
                      <a:pt x="6" y="0"/>
                      <a:pt x="0" y="5"/>
                      <a:pt x="0" y="12"/>
                    </a:cubicBezTo>
                    <a:cubicBezTo>
                      <a:pt x="0" y="132"/>
                      <a:pt x="0" y="132"/>
                      <a:pt x="0" y="132"/>
                    </a:cubicBezTo>
                    <a:cubicBezTo>
                      <a:pt x="0" y="139"/>
                      <a:pt x="6" y="144"/>
                      <a:pt x="12" y="144"/>
                    </a:cubicBezTo>
                    <a:cubicBezTo>
                      <a:pt x="16" y="144"/>
                      <a:pt x="16" y="144"/>
                      <a:pt x="16" y="144"/>
                    </a:cubicBezTo>
                    <a:cubicBezTo>
                      <a:pt x="22" y="144"/>
                      <a:pt x="28" y="139"/>
                      <a:pt x="28" y="132"/>
                    </a:cubicBezTo>
                    <a:cubicBezTo>
                      <a:pt x="28" y="12"/>
                      <a:pt x="28" y="12"/>
                      <a:pt x="28" y="12"/>
                    </a:cubicBezTo>
                    <a:cubicBezTo>
                      <a:pt x="28" y="5"/>
                      <a:pt x="22" y="0"/>
                      <a:pt x="16" y="0"/>
                    </a:cubicBezTo>
                    <a:close/>
                    <a:moveTo>
                      <a:pt x="20" y="132"/>
                    </a:moveTo>
                    <a:cubicBezTo>
                      <a:pt x="20" y="135"/>
                      <a:pt x="18" y="136"/>
                      <a:pt x="16" y="136"/>
                    </a:cubicBezTo>
                    <a:cubicBezTo>
                      <a:pt x="12" y="136"/>
                      <a:pt x="12" y="136"/>
                      <a:pt x="12" y="136"/>
                    </a:cubicBezTo>
                    <a:cubicBezTo>
                      <a:pt x="10" y="136"/>
                      <a:pt x="8" y="135"/>
                      <a:pt x="8" y="132"/>
                    </a:cubicBezTo>
                    <a:cubicBezTo>
                      <a:pt x="8" y="12"/>
                      <a:pt x="8" y="12"/>
                      <a:pt x="8" y="12"/>
                    </a:cubicBezTo>
                    <a:cubicBezTo>
                      <a:pt x="8" y="10"/>
                      <a:pt x="10" y="8"/>
                      <a:pt x="12" y="8"/>
                    </a:cubicBezTo>
                    <a:cubicBezTo>
                      <a:pt x="16" y="8"/>
                      <a:pt x="16" y="8"/>
                      <a:pt x="16" y="8"/>
                    </a:cubicBezTo>
                    <a:cubicBezTo>
                      <a:pt x="18" y="8"/>
                      <a:pt x="20" y="10"/>
                      <a:pt x="20" y="12"/>
                    </a:cubicBezTo>
                    <a:lnTo>
                      <a:pt x="2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76" name="添加标题"/>
          <p:cNvSpPr txBox="1"/>
          <p:nvPr/>
        </p:nvSpPr>
        <p:spPr>
          <a:xfrm>
            <a:off x="7788808" y="4130069"/>
            <a:ext cx="3100609" cy="1029193"/>
          </a:xfrm>
          <a:prstGeom prst="rect">
            <a:avLst/>
          </a:prstGeom>
          <a:noFill/>
        </p:spPr>
        <p:txBody>
          <a:bodyPr wrap="square" rtlCol="0">
            <a:spAutoFit/>
          </a:bodyPr>
          <a:lstStyle/>
          <a:p>
            <a:pPr algn="just">
              <a:lnSpc>
                <a:spcPct val="150000"/>
              </a:lnSpc>
            </a:pPr>
            <a:r>
              <a:rPr lang="zh-CN" altLang="en-US" b="1" dirty="0">
                <a:solidFill>
                  <a:schemeClr val="accent3"/>
                </a:solidFill>
                <a:latin typeface="Source Han Sans Heavy" panose="020B0A00000000000000" pitchFamily="34" charset="-122"/>
                <a:ea typeface="Source Han Sans Heavy" panose="020B0A00000000000000" pitchFamily="34" charset="-122"/>
              </a:rPr>
              <a:t>添加标题</a:t>
            </a:r>
            <a:endParaRPr lang="en-US" altLang="zh-CN" b="1" dirty="0">
              <a:solidFill>
                <a:schemeClr val="accent3"/>
              </a:solidFill>
              <a:latin typeface="Source Han Sans Heavy" panose="020B0A00000000000000" pitchFamily="34" charset="-122"/>
              <a:ea typeface="Source Han Sans Heavy" panose="020B0A00000000000000" pitchFamily="34" charset="-122"/>
            </a:endParaRPr>
          </a:p>
          <a:p>
            <a:pPr algn="just">
              <a:lnSpc>
                <a:spcPct val="150000"/>
              </a:lnSpc>
            </a:pPr>
            <a:r>
              <a:rPr lang="zh-CN" altLang="en-US" sz="1200" dirty="0">
                <a:solidFill>
                  <a:schemeClr val="tx2"/>
                </a:solidFill>
                <a:latin typeface="Source Han Sans Light" panose="020B0300000000000000" pitchFamily="34" charset="-122"/>
                <a:ea typeface="Source Han Sans Light" panose="020B0300000000000000" pitchFamily="34" charset="-122"/>
              </a:rPr>
              <a:t>单击此处添加标题单击此处添加标题单击此处添加标题单击此处添加标题</a:t>
            </a:r>
          </a:p>
        </p:txBody>
      </p:sp>
      <p:grpSp>
        <p:nvGrpSpPr>
          <p:cNvPr id="77" name="组合 76"/>
          <p:cNvGrpSpPr/>
          <p:nvPr/>
        </p:nvGrpSpPr>
        <p:grpSpPr>
          <a:xfrm>
            <a:off x="6720892" y="5297342"/>
            <a:ext cx="764860" cy="765060"/>
            <a:chOff x="6612288" y="5069745"/>
            <a:chExt cx="764860" cy="765060"/>
          </a:xfrm>
        </p:grpSpPr>
        <p:sp>
          <p:nvSpPr>
            <p:cNvPr id="78" name="Oval 101"/>
            <p:cNvSpPr/>
            <p:nvPr/>
          </p:nvSpPr>
          <p:spPr bwMode="auto">
            <a:xfrm>
              <a:off x="6612288" y="5069745"/>
              <a:ext cx="764860"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endParaRPr lang="en-US" sz="675" dirty="0">
                <a:latin typeface="Lato Light"/>
              </a:endParaRPr>
            </a:p>
          </p:txBody>
        </p:sp>
        <p:grpSp>
          <p:nvGrpSpPr>
            <p:cNvPr id="79" name="Group 139"/>
            <p:cNvGrpSpPr/>
            <p:nvPr/>
          </p:nvGrpSpPr>
          <p:grpSpPr>
            <a:xfrm>
              <a:off x="6867718" y="5265744"/>
              <a:ext cx="254000" cy="373062"/>
              <a:chOff x="10847388" y="3646488"/>
              <a:chExt cx="254000" cy="373062"/>
            </a:xfrm>
            <a:solidFill>
              <a:schemeClr val="bg1"/>
            </a:solidFill>
          </p:grpSpPr>
          <p:sp>
            <p:nvSpPr>
              <p:cNvPr id="80" name="Freeform 306"/>
              <p:cNvSpPr>
                <a:spLocks noEditPoints="1"/>
              </p:cNvSpPr>
              <p:nvPr/>
            </p:nvSpPr>
            <p:spPr bwMode="auto">
              <a:xfrm>
                <a:off x="10847388" y="3646488"/>
                <a:ext cx="254000" cy="373062"/>
              </a:xfrm>
              <a:custGeom>
                <a:avLst/>
                <a:gdLst>
                  <a:gd name="T0" fmla="*/ 117 w 235"/>
                  <a:gd name="T1" fmla="*/ 0 h 345"/>
                  <a:gd name="T2" fmla="*/ 0 w 235"/>
                  <a:gd name="T3" fmla="*/ 117 h 345"/>
                  <a:gd name="T4" fmla="*/ 55 w 235"/>
                  <a:gd name="T5" fmla="*/ 217 h 345"/>
                  <a:gd name="T6" fmla="*/ 55 w 235"/>
                  <a:gd name="T7" fmla="*/ 341 h 345"/>
                  <a:gd name="T8" fmla="*/ 57 w 235"/>
                  <a:gd name="T9" fmla="*/ 344 h 345"/>
                  <a:gd name="T10" fmla="*/ 60 w 235"/>
                  <a:gd name="T11" fmla="*/ 344 h 345"/>
                  <a:gd name="T12" fmla="*/ 117 w 235"/>
                  <a:gd name="T13" fmla="*/ 289 h 345"/>
                  <a:gd name="T14" fmla="*/ 174 w 235"/>
                  <a:gd name="T15" fmla="*/ 344 h 345"/>
                  <a:gd name="T16" fmla="*/ 176 w 235"/>
                  <a:gd name="T17" fmla="*/ 344 h 345"/>
                  <a:gd name="T18" fmla="*/ 177 w 235"/>
                  <a:gd name="T19" fmla="*/ 344 h 345"/>
                  <a:gd name="T20" fmla="*/ 179 w 235"/>
                  <a:gd name="T21" fmla="*/ 341 h 345"/>
                  <a:gd name="T22" fmla="*/ 179 w 235"/>
                  <a:gd name="T23" fmla="*/ 217 h 345"/>
                  <a:gd name="T24" fmla="*/ 235 w 235"/>
                  <a:gd name="T25" fmla="*/ 117 h 345"/>
                  <a:gd name="T26" fmla="*/ 117 w 235"/>
                  <a:gd name="T27" fmla="*/ 0 h 345"/>
                  <a:gd name="T28" fmla="*/ 225 w 235"/>
                  <a:gd name="T29" fmla="*/ 117 h 345"/>
                  <a:gd name="T30" fmla="*/ 117 w 235"/>
                  <a:gd name="T31" fmla="*/ 225 h 345"/>
                  <a:gd name="T32" fmla="*/ 10 w 235"/>
                  <a:gd name="T33" fmla="*/ 117 h 345"/>
                  <a:gd name="T34" fmla="*/ 117 w 235"/>
                  <a:gd name="T35" fmla="*/ 9 h 345"/>
                  <a:gd name="T36" fmla="*/ 225 w 235"/>
                  <a:gd name="T37" fmla="*/ 117 h 345"/>
                  <a:gd name="T38" fmla="*/ 65 w 235"/>
                  <a:gd name="T39" fmla="*/ 222 h 345"/>
                  <a:gd name="T40" fmla="*/ 117 w 235"/>
                  <a:gd name="T41" fmla="*/ 234 h 345"/>
                  <a:gd name="T42" fmla="*/ 169 w 235"/>
                  <a:gd name="T43" fmla="*/ 222 h 345"/>
                  <a:gd name="T44" fmla="*/ 169 w 235"/>
                  <a:gd name="T45" fmla="*/ 326 h 345"/>
                  <a:gd name="T46" fmla="*/ 119 w 235"/>
                  <a:gd name="T47" fmla="*/ 278 h 345"/>
                  <a:gd name="T48" fmla="*/ 115 w 235"/>
                  <a:gd name="T49" fmla="*/ 278 h 345"/>
                  <a:gd name="T50" fmla="*/ 65 w 235"/>
                  <a:gd name="T51" fmla="*/ 326 h 345"/>
                  <a:gd name="T52" fmla="*/ 65 w 235"/>
                  <a:gd name="T53" fmla="*/ 22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345">
                    <a:moveTo>
                      <a:pt x="117" y="0"/>
                    </a:moveTo>
                    <a:cubicBezTo>
                      <a:pt x="53" y="0"/>
                      <a:pt x="0" y="52"/>
                      <a:pt x="0" y="117"/>
                    </a:cubicBezTo>
                    <a:cubicBezTo>
                      <a:pt x="0" y="157"/>
                      <a:pt x="21" y="195"/>
                      <a:pt x="55" y="217"/>
                    </a:cubicBezTo>
                    <a:cubicBezTo>
                      <a:pt x="55" y="341"/>
                      <a:pt x="55" y="341"/>
                      <a:pt x="55" y="341"/>
                    </a:cubicBezTo>
                    <a:cubicBezTo>
                      <a:pt x="55" y="343"/>
                      <a:pt x="56" y="344"/>
                      <a:pt x="57" y="344"/>
                    </a:cubicBezTo>
                    <a:cubicBezTo>
                      <a:pt x="58" y="345"/>
                      <a:pt x="60" y="344"/>
                      <a:pt x="60" y="344"/>
                    </a:cubicBezTo>
                    <a:cubicBezTo>
                      <a:pt x="117" y="289"/>
                      <a:pt x="117" y="289"/>
                      <a:pt x="117" y="289"/>
                    </a:cubicBezTo>
                    <a:cubicBezTo>
                      <a:pt x="174" y="344"/>
                      <a:pt x="174" y="344"/>
                      <a:pt x="174" y="344"/>
                    </a:cubicBezTo>
                    <a:cubicBezTo>
                      <a:pt x="174" y="344"/>
                      <a:pt x="175" y="344"/>
                      <a:pt x="176" y="344"/>
                    </a:cubicBezTo>
                    <a:cubicBezTo>
                      <a:pt x="176" y="344"/>
                      <a:pt x="177" y="344"/>
                      <a:pt x="177" y="344"/>
                    </a:cubicBezTo>
                    <a:cubicBezTo>
                      <a:pt x="178" y="344"/>
                      <a:pt x="179" y="343"/>
                      <a:pt x="179" y="341"/>
                    </a:cubicBezTo>
                    <a:cubicBezTo>
                      <a:pt x="179" y="217"/>
                      <a:pt x="179" y="217"/>
                      <a:pt x="179" y="217"/>
                    </a:cubicBezTo>
                    <a:cubicBezTo>
                      <a:pt x="213" y="196"/>
                      <a:pt x="235" y="158"/>
                      <a:pt x="235" y="117"/>
                    </a:cubicBezTo>
                    <a:cubicBezTo>
                      <a:pt x="235" y="52"/>
                      <a:pt x="182" y="0"/>
                      <a:pt x="117" y="0"/>
                    </a:cubicBezTo>
                    <a:close/>
                    <a:moveTo>
                      <a:pt x="225" y="117"/>
                    </a:moveTo>
                    <a:cubicBezTo>
                      <a:pt x="225" y="177"/>
                      <a:pt x="177" y="225"/>
                      <a:pt x="117" y="225"/>
                    </a:cubicBezTo>
                    <a:cubicBezTo>
                      <a:pt x="58" y="225"/>
                      <a:pt x="10" y="177"/>
                      <a:pt x="10" y="117"/>
                    </a:cubicBezTo>
                    <a:cubicBezTo>
                      <a:pt x="10" y="58"/>
                      <a:pt x="58" y="9"/>
                      <a:pt x="117" y="9"/>
                    </a:cubicBezTo>
                    <a:cubicBezTo>
                      <a:pt x="177" y="9"/>
                      <a:pt x="225" y="58"/>
                      <a:pt x="225" y="117"/>
                    </a:cubicBezTo>
                    <a:close/>
                    <a:moveTo>
                      <a:pt x="65" y="222"/>
                    </a:moveTo>
                    <a:cubicBezTo>
                      <a:pt x="81" y="230"/>
                      <a:pt x="99" y="234"/>
                      <a:pt x="117" y="234"/>
                    </a:cubicBezTo>
                    <a:cubicBezTo>
                      <a:pt x="135" y="234"/>
                      <a:pt x="153" y="230"/>
                      <a:pt x="169" y="222"/>
                    </a:cubicBezTo>
                    <a:cubicBezTo>
                      <a:pt x="169" y="326"/>
                      <a:pt x="169" y="326"/>
                      <a:pt x="169" y="326"/>
                    </a:cubicBezTo>
                    <a:cubicBezTo>
                      <a:pt x="119" y="278"/>
                      <a:pt x="119" y="278"/>
                      <a:pt x="119" y="278"/>
                    </a:cubicBezTo>
                    <a:cubicBezTo>
                      <a:pt x="118" y="276"/>
                      <a:pt x="116" y="277"/>
                      <a:pt x="115" y="278"/>
                    </a:cubicBezTo>
                    <a:cubicBezTo>
                      <a:pt x="65" y="326"/>
                      <a:pt x="65" y="326"/>
                      <a:pt x="65" y="326"/>
                    </a:cubicBezTo>
                    <a:lnTo>
                      <a:pt x="65"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307"/>
              <p:cNvSpPr>
                <a:spLocks noEditPoints="1"/>
              </p:cNvSpPr>
              <p:nvPr/>
            </p:nvSpPr>
            <p:spPr bwMode="auto">
              <a:xfrm>
                <a:off x="10871200" y="3670301"/>
                <a:ext cx="204788" cy="204787"/>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181 w 190"/>
                  <a:gd name="T11" fmla="*/ 95 h 190"/>
                  <a:gd name="T12" fmla="*/ 95 w 190"/>
                  <a:gd name="T13" fmla="*/ 181 h 190"/>
                  <a:gd name="T14" fmla="*/ 10 w 190"/>
                  <a:gd name="T15" fmla="*/ 95 h 190"/>
                  <a:gd name="T16" fmla="*/ 95 w 190"/>
                  <a:gd name="T17" fmla="*/ 10 h 190"/>
                  <a:gd name="T18" fmla="*/ 181 w 190"/>
                  <a:gd name="T1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3" y="0"/>
                      <a:pt x="0" y="43"/>
                      <a:pt x="0" y="95"/>
                    </a:cubicBezTo>
                    <a:cubicBezTo>
                      <a:pt x="0" y="148"/>
                      <a:pt x="43" y="190"/>
                      <a:pt x="95" y="190"/>
                    </a:cubicBezTo>
                    <a:cubicBezTo>
                      <a:pt x="148" y="190"/>
                      <a:pt x="190" y="148"/>
                      <a:pt x="190" y="95"/>
                    </a:cubicBezTo>
                    <a:cubicBezTo>
                      <a:pt x="190" y="43"/>
                      <a:pt x="148" y="0"/>
                      <a:pt x="95" y="0"/>
                    </a:cubicBezTo>
                    <a:close/>
                    <a:moveTo>
                      <a:pt x="181" y="95"/>
                    </a:moveTo>
                    <a:cubicBezTo>
                      <a:pt x="181" y="142"/>
                      <a:pt x="143" y="181"/>
                      <a:pt x="95" y="181"/>
                    </a:cubicBezTo>
                    <a:cubicBezTo>
                      <a:pt x="48" y="181"/>
                      <a:pt x="10" y="142"/>
                      <a:pt x="10" y="95"/>
                    </a:cubicBezTo>
                    <a:cubicBezTo>
                      <a:pt x="10" y="48"/>
                      <a:pt x="48" y="10"/>
                      <a:pt x="95" y="10"/>
                    </a:cubicBezTo>
                    <a:cubicBezTo>
                      <a:pt x="143" y="10"/>
                      <a:pt x="181" y="48"/>
                      <a:pt x="181"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308"/>
              <p:cNvSpPr>
                <a:spLocks noEditPoints="1"/>
              </p:cNvSpPr>
              <p:nvPr/>
            </p:nvSpPr>
            <p:spPr bwMode="auto">
              <a:xfrm>
                <a:off x="10918825" y="3698876"/>
                <a:ext cx="111125" cy="155575"/>
              </a:xfrm>
              <a:custGeom>
                <a:avLst/>
                <a:gdLst>
                  <a:gd name="T0" fmla="*/ 91 w 103"/>
                  <a:gd name="T1" fmla="*/ 71 h 145"/>
                  <a:gd name="T2" fmla="*/ 77 w 103"/>
                  <a:gd name="T3" fmla="*/ 64 h 145"/>
                  <a:gd name="T4" fmla="*/ 59 w 103"/>
                  <a:gd name="T5" fmla="*/ 60 h 145"/>
                  <a:gd name="T6" fmla="*/ 59 w 103"/>
                  <a:gd name="T7" fmla="*/ 21 h 145"/>
                  <a:gd name="T8" fmla="*/ 71 w 103"/>
                  <a:gd name="T9" fmla="*/ 27 h 145"/>
                  <a:gd name="T10" fmla="*/ 78 w 103"/>
                  <a:gd name="T11" fmla="*/ 39 h 145"/>
                  <a:gd name="T12" fmla="*/ 78 w 103"/>
                  <a:gd name="T13" fmla="*/ 40 h 145"/>
                  <a:gd name="T14" fmla="*/ 100 w 103"/>
                  <a:gd name="T15" fmla="*/ 37 h 145"/>
                  <a:gd name="T16" fmla="*/ 99 w 103"/>
                  <a:gd name="T17" fmla="*/ 36 h 145"/>
                  <a:gd name="T18" fmla="*/ 84 w 103"/>
                  <a:gd name="T19" fmla="*/ 14 h 145"/>
                  <a:gd name="T20" fmla="*/ 59 w 103"/>
                  <a:gd name="T21" fmla="*/ 7 h 145"/>
                  <a:gd name="T22" fmla="*/ 59 w 103"/>
                  <a:gd name="T23" fmla="*/ 0 h 145"/>
                  <a:gd name="T24" fmla="*/ 45 w 103"/>
                  <a:gd name="T25" fmla="*/ 0 h 145"/>
                  <a:gd name="T26" fmla="*/ 45 w 103"/>
                  <a:gd name="T27" fmla="*/ 7 h 145"/>
                  <a:gd name="T28" fmla="*/ 18 w 103"/>
                  <a:gd name="T29" fmla="*/ 14 h 145"/>
                  <a:gd name="T30" fmla="*/ 3 w 103"/>
                  <a:gd name="T31" fmla="*/ 40 h 145"/>
                  <a:gd name="T32" fmla="*/ 8 w 103"/>
                  <a:gd name="T33" fmla="*/ 56 h 145"/>
                  <a:gd name="T34" fmla="*/ 22 w 103"/>
                  <a:gd name="T35" fmla="*/ 67 h 145"/>
                  <a:gd name="T36" fmla="*/ 45 w 103"/>
                  <a:gd name="T37" fmla="*/ 74 h 145"/>
                  <a:gd name="T38" fmla="*/ 45 w 103"/>
                  <a:gd name="T39" fmla="*/ 116 h 145"/>
                  <a:gd name="T40" fmla="*/ 28 w 103"/>
                  <a:gd name="T41" fmla="*/ 108 h 145"/>
                  <a:gd name="T42" fmla="*/ 21 w 103"/>
                  <a:gd name="T43" fmla="*/ 92 h 145"/>
                  <a:gd name="T44" fmla="*/ 21 w 103"/>
                  <a:gd name="T45" fmla="*/ 91 h 145"/>
                  <a:gd name="T46" fmla="*/ 0 w 103"/>
                  <a:gd name="T47" fmla="*/ 94 h 145"/>
                  <a:gd name="T48" fmla="*/ 0 w 103"/>
                  <a:gd name="T49" fmla="*/ 95 h 145"/>
                  <a:gd name="T50" fmla="*/ 7 w 103"/>
                  <a:gd name="T51" fmla="*/ 115 h 145"/>
                  <a:gd name="T52" fmla="*/ 23 w 103"/>
                  <a:gd name="T53" fmla="*/ 126 h 145"/>
                  <a:gd name="T54" fmla="*/ 45 w 103"/>
                  <a:gd name="T55" fmla="*/ 131 h 145"/>
                  <a:gd name="T56" fmla="*/ 45 w 103"/>
                  <a:gd name="T57" fmla="*/ 145 h 145"/>
                  <a:gd name="T58" fmla="*/ 59 w 103"/>
                  <a:gd name="T59" fmla="*/ 145 h 145"/>
                  <a:gd name="T60" fmla="*/ 59 w 103"/>
                  <a:gd name="T61" fmla="*/ 131 h 145"/>
                  <a:gd name="T62" fmla="*/ 90 w 103"/>
                  <a:gd name="T63" fmla="*/ 120 h 145"/>
                  <a:gd name="T64" fmla="*/ 103 w 103"/>
                  <a:gd name="T65" fmla="*/ 94 h 145"/>
                  <a:gd name="T66" fmla="*/ 100 w 103"/>
                  <a:gd name="T67" fmla="*/ 81 h 145"/>
                  <a:gd name="T68" fmla="*/ 91 w 103"/>
                  <a:gd name="T69" fmla="*/ 71 h 145"/>
                  <a:gd name="T70" fmla="*/ 81 w 103"/>
                  <a:gd name="T71" fmla="*/ 95 h 145"/>
                  <a:gd name="T72" fmla="*/ 75 w 103"/>
                  <a:gd name="T73" fmla="*/ 110 h 145"/>
                  <a:gd name="T74" fmla="*/ 59 w 103"/>
                  <a:gd name="T75" fmla="*/ 116 h 145"/>
                  <a:gd name="T76" fmla="*/ 59 w 103"/>
                  <a:gd name="T77" fmla="*/ 76 h 145"/>
                  <a:gd name="T78" fmla="*/ 77 w 103"/>
                  <a:gd name="T79" fmla="*/ 84 h 145"/>
                  <a:gd name="T80" fmla="*/ 81 w 103"/>
                  <a:gd name="T81" fmla="*/ 95 h 145"/>
                  <a:gd name="T82" fmla="*/ 29 w 103"/>
                  <a:gd name="T83" fmla="*/ 50 h 145"/>
                  <a:gd name="T84" fmla="*/ 24 w 103"/>
                  <a:gd name="T85" fmla="*/ 39 h 145"/>
                  <a:gd name="T86" fmla="*/ 30 w 103"/>
                  <a:gd name="T87" fmla="*/ 27 h 145"/>
                  <a:gd name="T88" fmla="*/ 45 w 103"/>
                  <a:gd name="T89" fmla="*/ 21 h 145"/>
                  <a:gd name="T90" fmla="*/ 45 w 103"/>
                  <a:gd name="T91" fmla="*/ 57 h 145"/>
                  <a:gd name="T92" fmla="*/ 29 w 103"/>
                  <a:gd name="T93"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145">
                    <a:moveTo>
                      <a:pt x="91" y="71"/>
                    </a:moveTo>
                    <a:cubicBezTo>
                      <a:pt x="87" y="68"/>
                      <a:pt x="82" y="66"/>
                      <a:pt x="77" y="64"/>
                    </a:cubicBezTo>
                    <a:cubicBezTo>
                      <a:pt x="74" y="63"/>
                      <a:pt x="67" y="61"/>
                      <a:pt x="59" y="60"/>
                    </a:cubicBezTo>
                    <a:cubicBezTo>
                      <a:pt x="59" y="21"/>
                      <a:pt x="59" y="21"/>
                      <a:pt x="59" y="21"/>
                    </a:cubicBezTo>
                    <a:cubicBezTo>
                      <a:pt x="64" y="22"/>
                      <a:pt x="68" y="24"/>
                      <a:pt x="71" y="27"/>
                    </a:cubicBezTo>
                    <a:cubicBezTo>
                      <a:pt x="74" y="29"/>
                      <a:pt x="77" y="33"/>
                      <a:pt x="78" y="39"/>
                    </a:cubicBezTo>
                    <a:cubicBezTo>
                      <a:pt x="78" y="40"/>
                      <a:pt x="78" y="40"/>
                      <a:pt x="78" y="40"/>
                    </a:cubicBezTo>
                    <a:cubicBezTo>
                      <a:pt x="100" y="37"/>
                      <a:pt x="100" y="37"/>
                      <a:pt x="100" y="37"/>
                    </a:cubicBezTo>
                    <a:cubicBezTo>
                      <a:pt x="99" y="36"/>
                      <a:pt x="99" y="36"/>
                      <a:pt x="99" y="36"/>
                    </a:cubicBezTo>
                    <a:cubicBezTo>
                      <a:pt x="98" y="27"/>
                      <a:pt x="92" y="19"/>
                      <a:pt x="84" y="14"/>
                    </a:cubicBezTo>
                    <a:cubicBezTo>
                      <a:pt x="78" y="10"/>
                      <a:pt x="69" y="7"/>
                      <a:pt x="59" y="7"/>
                    </a:cubicBezTo>
                    <a:cubicBezTo>
                      <a:pt x="59" y="0"/>
                      <a:pt x="59" y="0"/>
                      <a:pt x="59" y="0"/>
                    </a:cubicBezTo>
                    <a:cubicBezTo>
                      <a:pt x="45" y="0"/>
                      <a:pt x="45" y="0"/>
                      <a:pt x="45" y="0"/>
                    </a:cubicBezTo>
                    <a:cubicBezTo>
                      <a:pt x="45" y="7"/>
                      <a:pt x="45" y="7"/>
                      <a:pt x="45" y="7"/>
                    </a:cubicBezTo>
                    <a:cubicBezTo>
                      <a:pt x="33" y="8"/>
                      <a:pt x="24" y="10"/>
                      <a:pt x="18" y="14"/>
                    </a:cubicBezTo>
                    <a:cubicBezTo>
                      <a:pt x="8" y="21"/>
                      <a:pt x="3" y="30"/>
                      <a:pt x="3" y="40"/>
                    </a:cubicBezTo>
                    <a:cubicBezTo>
                      <a:pt x="3" y="46"/>
                      <a:pt x="5" y="51"/>
                      <a:pt x="8" y="56"/>
                    </a:cubicBezTo>
                    <a:cubicBezTo>
                      <a:pt x="11" y="61"/>
                      <a:pt x="16" y="64"/>
                      <a:pt x="22" y="67"/>
                    </a:cubicBezTo>
                    <a:cubicBezTo>
                      <a:pt x="30" y="70"/>
                      <a:pt x="38" y="72"/>
                      <a:pt x="45" y="74"/>
                    </a:cubicBezTo>
                    <a:cubicBezTo>
                      <a:pt x="45" y="116"/>
                      <a:pt x="45" y="116"/>
                      <a:pt x="45" y="116"/>
                    </a:cubicBezTo>
                    <a:cubicBezTo>
                      <a:pt x="39" y="116"/>
                      <a:pt x="33" y="113"/>
                      <a:pt x="28" y="108"/>
                    </a:cubicBezTo>
                    <a:cubicBezTo>
                      <a:pt x="25" y="105"/>
                      <a:pt x="22" y="100"/>
                      <a:pt x="21" y="92"/>
                    </a:cubicBezTo>
                    <a:cubicBezTo>
                      <a:pt x="21" y="91"/>
                      <a:pt x="21" y="91"/>
                      <a:pt x="21" y="91"/>
                    </a:cubicBezTo>
                    <a:cubicBezTo>
                      <a:pt x="0" y="94"/>
                      <a:pt x="0" y="94"/>
                      <a:pt x="0" y="94"/>
                    </a:cubicBezTo>
                    <a:cubicBezTo>
                      <a:pt x="0" y="95"/>
                      <a:pt x="0" y="95"/>
                      <a:pt x="0" y="95"/>
                    </a:cubicBezTo>
                    <a:cubicBezTo>
                      <a:pt x="0" y="103"/>
                      <a:pt x="3" y="109"/>
                      <a:pt x="7" y="115"/>
                    </a:cubicBezTo>
                    <a:cubicBezTo>
                      <a:pt x="12" y="120"/>
                      <a:pt x="17" y="124"/>
                      <a:pt x="23" y="126"/>
                    </a:cubicBezTo>
                    <a:cubicBezTo>
                      <a:pt x="29" y="128"/>
                      <a:pt x="36" y="130"/>
                      <a:pt x="45" y="131"/>
                    </a:cubicBezTo>
                    <a:cubicBezTo>
                      <a:pt x="45" y="145"/>
                      <a:pt x="45" y="145"/>
                      <a:pt x="45" y="145"/>
                    </a:cubicBezTo>
                    <a:cubicBezTo>
                      <a:pt x="59" y="145"/>
                      <a:pt x="59" y="145"/>
                      <a:pt x="59" y="145"/>
                    </a:cubicBezTo>
                    <a:cubicBezTo>
                      <a:pt x="59" y="131"/>
                      <a:pt x="59" y="131"/>
                      <a:pt x="59" y="131"/>
                    </a:cubicBezTo>
                    <a:cubicBezTo>
                      <a:pt x="71" y="130"/>
                      <a:pt x="82" y="126"/>
                      <a:pt x="90" y="120"/>
                    </a:cubicBezTo>
                    <a:cubicBezTo>
                      <a:pt x="99" y="113"/>
                      <a:pt x="103" y="105"/>
                      <a:pt x="103" y="94"/>
                    </a:cubicBezTo>
                    <a:cubicBezTo>
                      <a:pt x="103" y="90"/>
                      <a:pt x="102" y="85"/>
                      <a:pt x="100" y="81"/>
                    </a:cubicBezTo>
                    <a:cubicBezTo>
                      <a:pt x="98" y="77"/>
                      <a:pt x="95" y="74"/>
                      <a:pt x="91" y="71"/>
                    </a:cubicBezTo>
                    <a:close/>
                    <a:moveTo>
                      <a:pt x="81" y="95"/>
                    </a:moveTo>
                    <a:cubicBezTo>
                      <a:pt x="81" y="101"/>
                      <a:pt x="79" y="106"/>
                      <a:pt x="75" y="110"/>
                    </a:cubicBezTo>
                    <a:cubicBezTo>
                      <a:pt x="70" y="113"/>
                      <a:pt x="65" y="116"/>
                      <a:pt x="59" y="116"/>
                    </a:cubicBezTo>
                    <a:cubicBezTo>
                      <a:pt x="59" y="76"/>
                      <a:pt x="59" y="76"/>
                      <a:pt x="59" y="76"/>
                    </a:cubicBezTo>
                    <a:cubicBezTo>
                      <a:pt x="68" y="78"/>
                      <a:pt x="74" y="81"/>
                      <a:pt x="77" y="84"/>
                    </a:cubicBezTo>
                    <a:cubicBezTo>
                      <a:pt x="80" y="87"/>
                      <a:pt x="81" y="90"/>
                      <a:pt x="81" y="95"/>
                    </a:cubicBezTo>
                    <a:close/>
                    <a:moveTo>
                      <a:pt x="29" y="50"/>
                    </a:moveTo>
                    <a:cubicBezTo>
                      <a:pt x="26" y="47"/>
                      <a:pt x="24" y="43"/>
                      <a:pt x="24" y="39"/>
                    </a:cubicBezTo>
                    <a:cubicBezTo>
                      <a:pt x="24" y="34"/>
                      <a:pt x="26" y="30"/>
                      <a:pt x="30" y="27"/>
                    </a:cubicBezTo>
                    <a:cubicBezTo>
                      <a:pt x="34" y="24"/>
                      <a:pt x="39" y="22"/>
                      <a:pt x="45" y="21"/>
                    </a:cubicBezTo>
                    <a:cubicBezTo>
                      <a:pt x="45" y="57"/>
                      <a:pt x="45" y="57"/>
                      <a:pt x="45" y="57"/>
                    </a:cubicBezTo>
                    <a:cubicBezTo>
                      <a:pt x="38" y="55"/>
                      <a:pt x="32" y="53"/>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83" name="添加标题"/>
          <p:cNvSpPr txBox="1"/>
          <p:nvPr/>
        </p:nvSpPr>
        <p:spPr>
          <a:xfrm>
            <a:off x="7788808" y="5165276"/>
            <a:ext cx="3100609" cy="1029193"/>
          </a:xfrm>
          <a:prstGeom prst="rect">
            <a:avLst/>
          </a:prstGeom>
          <a:noFill/>
        </p:spPr>
        <p:txBody>
          <a:bodyPr wrap="square" rtlCol="0">
            <a:spAutoFit/>
          </a:bodyPr>
          <a:lstStyle/>
          <a:p>
            <a:pPr algn="just">
              <a:lnSpc>
                <a:spcPct val="150000"/>
              </a:lnSpc>
            </a:pPr>
            <a:r>
              <a:rPr lang="zh-CN" altLang="en-US" b="1" dirty="0">
                <a:solidFill>
                  <a:schemeClr val="accent4"/>
                </a:solidFill>
                <a:latin typeface="Source Han Sans Heavy" panose="020B0A00000000000000" pitchFamily="34" charset="-122"/>
                <a:ea typeface="Source Han Sans Heavy" panose="020B0A00000000000000" pitchFamily="34" charset="-122"/>
              </a:rPr>
              <a:t>添加标题</a:t>
            </a:r>
            <a:endParaRPr lang="en-US" altLang="zh-CN" b="1" dirty="0">
              <a:solidFill>
                <a:schemeClr val="accent4"/>
              </a:solidFill>
              <a:latin typeface="Source Han Sans Heavy" panose="020B0A00000000000000" pitchFamily="34" charset="-122"/>
              <a:ea typeface="Source Han Sans Heavy" panose="020B0A00000000000000" pitchFamily="34" charset="-122"/>
            </a:endParaRPr>
          </a:p>
          <a:p>
            <a:pPr algn="just">
              <a:lnSpc>
                <a:spcPct val="150000"/>
              </a:lnSpc>
            </a:pPr>
            <a:r>
              <a:rPr lang="zh-CN" altLang="en-US" sz="1200" dirty="0">
                <a:solidFill>
                  <a:schemeClr val="tx2"/>
                </a:solidFill>
                <a:latin typeface="Source Han Sans Light" panose="020B0300000000000000" pitchFamily="34" charset="-122"/>
                <a:ea typeface="Source Han Sans Light" panose="020B0300000000000000" pitchFamily="34" charset="-122"/>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ppt_x"/>
                                          </p:val>
                                        </p:tav>
                                        <p:tav tm="100000">
                                          <p:val>
                                            <p:strVal val="#ppt_x"/>
                                          </p:val>
                                        </p:tav>
                                      </p:tavLst>
                                    </p:anim>
                                    <p:anim calcmode="lin" valueType="num">
                                      <p:cBhvr additive="base">
                                        <p:cTn id="33" dur="500" fill="hold"/>
                                        <p:tgtEl>
                                          <p:spTgt spid="6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ppt_x"/>
                                          </p:val>
                                        </p:tav>
                                        <p:tav tm="100000">
                                          <p:val>
                                            <p:strVal val="#ppt_x"/>
                                          </p:val>
                                        </p:tav>
                                      </p:tavLst>
                                    </p:anim>
                                    <p:anim calcmode="lin" valueType="num">
                                      <p:cBhvr additive="base">
                                        <p:cTn id="38" dur="500" fill="hold"/>
                                        <p:tgtEl>
                                          <p:spTgt spid="7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wipe(left)">
                                      <p:cBhvr>
                                        <p:cTn id="50" dur="500"/>
                                        <p:tgtEl>
                                          <p:spTgt spid="76"/>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left)">
                                      <p:cBhvr>
                                        <p:cTn id="5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9" grpId="0"/>
      <p:bldP spid="63" grpId="0"/>
      <p:bldP spid="76"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24" name="图片 23"/>
          <p:cNvPicPr>
            <a:picLocks noChangeAspect="1"/>
          </p:cNvPicPr>
          <p:nvPr/>
        </p:nvPicPr>
        <p:blipFill rotWithShape="1">
          <a:blip r:embed="rId3" cstate="screen"/>
          <a:srcRect/>
          <a:stretch>
            <a:fillRect/>
          </a:stretch>
        </p:blipFill>
        <p:spPr>
          <a:xfrm>
            <a:off x="2" y="1447800"/>
            <a:ext cx="12191996" cy="1816100"/>
          </a:xfrm>
          <a:prstGeom prst="rect">
            <a:avLst/>
          </a:prstGeom>
        </p:spPr>
      </p:pic>
      <p:cxnSp>
        <p:nvCxnSpPr>
          <p:cNvPr id="25" name="直接连接符 24"/>
          <p:cNvCxnSpPr/>
          <p:nvPr/>
        </p:nvCxnSpPr>
        <p:spPr>
          <a:xfrm>
            <a:off x="4174342" y="3746278"/>
            <a:ext cx="0" cy="2527724"/>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014416" y="3643128"/>
            <a:ext cx="2476537" cy="2734024"/>
            <a:chOff x="427745" y="3601559"/>
            <a:chExt cx="2476537" cy="2734024"/>
          </a:xfrm>
        </p:grpSpPr>
        <p:graphicFrame>
          <p:nvGraphicFramePr>
            <p:cNvPr id="27" name="图表 26"/>
            <p:cNvGraphicFramePr/>
            <p:nvPr/>
          </p:nvGraphicFramePr>
          <p:xfrm>
            <a:off x="427745" y="3601559"/>
            <a:ext cx="2476537" cy="1651024"/>
          </p:xfrm>
          <a:graphic>
            <a:graphicData uri="http://schemas.openxmlformats.org/drawingml/2006/chart">
              <c:chart xmlns:c="http://schemas.openxmlformats.org/drawingml/2006/chart" xmlns:r="http://schemas.openxmlformats.org/officeDocument/2006/relationships" r:id="rId4"/>
            </a:graphicData>
          </a:graphic>
        </p:graphicFrame>
        <p:sp>
          <p:nvSpPr>
            <p:cNvPr id="28" name="添加标题"/>
            <p:cNvSpPr txBox="1"/>
            <p:nvPr/>
          </p:nvSpPr>
          <p:spPr>
            <a:xfrm>
              <a:off x="520422" y="5118134"/>
              <a:ext cx="2291183" cy="1217449"/>
            </a:xfrm>
            <a:prstGeom prst="rect">
              <a:avLst/>
            </a:prstGeom>
            <a:noFill/>
          </p:spPr>
          <p:txBody>
            <a:bodyPr wrap="square" rtlCol="0">
              <a:spAutoFit/>
            </a:bodyPr>
            <a:lstStyle/>
            <a:p>
              <a:pPr algn="ctr">
                <a:lnSpc>
                  <a:spcPct val="150000"/>
                </a:lnSpc>
              </a:pPr>
              <a:r>
                <a:rPr lang="zh-CN" altLang="en-US" sz="1400" b="1" dirty="0">
                  <a:solidFill>
                    <a:schemeClr val="accent1"/>
                  </a:solidFill>
                  <a:latin typeface="+mj-ea"/>
                </a:rPr>
                <a:t>添加标题</a:t>
              </a:r>
              <a:endParaRPr lang="en-GB" altLang="zh-CN" sz="1400" b="1" dirty="0">
                <a:solidFill>
                  <a:schemeClr val="accent1"/>
                </a:solidFill>
                <a:latin typeface="+mj-ea"/>
              </a:endParaRPr>
            </a:p>
            <a:p>
              <a:pPr algn="ctr">
                <a:lnSpc>
                  <a:spcPct val="150000"/>
                </a:lnSpc>
              </a:pPr>
              <a:r>
                <a:rPr lang="zh-CN" altLang="en-US" sz="1200" dirty="0">
                  <a:solidFill>
                    <a:schemeClr val="tx2"/>
                  </a:solidFill>
                  <a:latin typeface="+mn-ea"/>
                </a:rPr>
                <a:t>点击此处添加标题点击此处添加标题点击此处添加标题添加标题添加标题</a:t>
              </a:r>
            </a:p>
          </p:txBody>
        </p:sp>
      </p:grpSp>
      <p:grpSp>
        <p:nvGrpSpPr>
          <p:cNvPr id="29" name="组合 28"/>
          <p:cNvGrpSpPr/>
          <p:nvPr/>
        </p:nvGrpSpPr>
        <p:grpSpPr>
          <a:xfrm>
            <a:off x="4857731" y="3643128"/>
            <a:ext cx="2476537" cy="2734024"/>
            <a:chOff x="3458918" y="3601559"/>
            <a:chExt cx="2476537" cy="2734024"/>
          </a:xfrm>
        </p:grpSpPr>
        <p:graphicFrame>
          <p:nvGraphicFramePr>
            <p:cNvPr id="30" name="图表 29"/>
            <p:cNvGraphicFramePr/>
            <p:nvPr/>
          </p:nvGraphicFramePr>
          <p:xfrm>
            <a:off x="3458918" y="3601559"/>
            <a:ext cx="2476537" cy="1651024"/>
          </p:xfrm>
          <a:graphic>
            <a:graphicData uri="http://schemas.openxmlformats.org/drawingml/2006/chart">
              <c:chart xmlns:c="http://schemas.openxmlformats.org/drawingml/2006/chart" xmlns:r="http://schemas.openxmlformats.org/officeDocument/2006/relationships" r:id="rId5"/>
            </a:graphicData>
          </a:graphic>
        </p:graphicFrame>
        <p:sp>
          <p:nvSpPr>
            <p:cNvPr id="31" name="添加标题"/>
            <p:cNvSpPr txBox="1"/>
            <p:nvPr/>
          </p:nvSpPr>
          <p:spPr>
            <a:xfrm>
              <a:off x="3551594" y="5118134"/>
              <a:ext cx="2291183" cy="1217449"/>
            </a:xfrm>
            <a:prstGeom prst="rect">
              <a:avLst/>
            </a:prstGeom>
            <a:noFill/>
          </p:spPr>
          <p:txBody>
            <a:bodyPr wrap="square" rtlCol="0">
              <a:spAutoFit/>
            </a:bodyPr>
            <a:lstStyle/>
            <a:p>
              <a:pPr algn="ctr">
                <a:lnSpc>
                  <a:spcPct val="150000"/>
                </a:lnSpc>
              </a:pPr>
              <a:r>
                <a:rPr lang="zh-CN" altLang="en-US" sz="1400" b="1" dirty="0">
                  <a:solidFill>
                    <a:schemeClr val="accent2"/>
                  </a:solidFill>
                  <a:latin typeface="+mj-ea"/>
                </a:rPr>
                <a:t>添加标题</a:t>
              </a:r>
              <a:endParaRPr lang="en-GB" altLang="zh-CN" sz="1400" b="1" dirty="0">
                <a:solidFill>
                  <a:schemeClr val="accent2"/>
                </a:solidFill>
                <a:latin typeface="+mj-ea"/>
              </a:endParaRPr>
            </a:p>
            <a:p>
              <a:pPr algn="ctr">
                <a:lnSpc>
                  <a:spcPct val="150000"/>
                </a:lnSpc>
              </a:pPr>
              <a:r>
                <a:rPr lang="zh-CN" altLang="en-US" sz="1200" dirty="0">
                  <a:solidFill>
                    <a:schemeClr val="tx2"/>
                  </a:solidFill>
                  <a:latin typeface="+mn-ea"/>
                </a:rPr>
                <a:t>点击此处添加标题点击此处添加标题点击此处添加标题添加标题添加标题</a:t>
              </a:r>
            </a:p>
          </p:txBody>
        </p:sp>
      </p:grpSp>
      <p:cxnSp>
        <p:nvCxnSpPr>
          <p:cNvPr id="32" name="直接连接符 31"/>
          <p:cNvCxnSpPr/>
          <p:nvPr/>
        </p:nvCxnSpPr>
        <p:spPr>
          <a:xfrm>
            <a:off x="8017657" y="3746278"/>
            <a:ext cx="0" cy="2527724"/>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701047" y="3643128"/>
            <a:ext cx="2476537" cy="2734024"/>
            <a:chOff x="7446718" y="3601559"/>
            <a:chExt cx="2476537" cy="2734024"/>
          </a:xfrm>
        </p:grpSpPr>
        <p:graphicFrame>
          <p:nvGraphicFramePr>
            <p:cNvPr id="34" name="图表 33"/>
            <p:cNvGraphicFramePr/>
            <p:nvPr/>
          </p:nvGraphicFramePr>
          <p:xfrm>
            <a:off x="7446718" y="3601559"/>
            <a:ext cx="2476537" cy="1651024"/>
          </p:xfrm>
          <a:graphic>
            <a:graphicData uri="http://schemas.openxmlformats.org/drawingml/2006/chart">
              <c:chart xmlns:c="http://schemas.openxmlformats.org/drawingml/2006/chart" xmlns:r="http://schemas.openxmlformats.org/officeDocument/2006/relationships" r:id="rId6"/>
            </a:graphicData>
          </a:graphic>
        </p:graphicFrame>
        <p:sp>
          <p:nvSpPr>
            <p:cNvPr id="35" name="添加标题"/>
            <p:cNvSpPr txBox="1"/>
            <p:nvPr/>
          </p:nvSpPr>
          <p:spPr>
            <a:xfrm>
              <a:off x="7539395" y="5118134"/>
              <a:ext cx="2291183" cy="1217449"/>
            </a:xfrm>
            <a:prstGeom prst="rect">
              <a:avLst/>
            </a:prstGeom>
            <a:noFill/>
          </p:spPr>
          <p:txBody>
            <a:bodyPr wrap="square" rtlCol="0">
              <a:spAutoFit/>
            </a:bodyPr>
            <a:lstStyle/>
            <a:p>
              <a:pPr algn="ctr">
                <a:lnSpc>
                  <a:spcPct val="150000"/>
                </a:lnSpc>
              </a:pPr>
              <a:r>
                <a:rPr lang="zh-CN" altLang="en-US" sz="1400" b="1" dirty="0">
                  <a:solidFill>
                    <a:schemeClr val="accent3"/>
                  </a:solidFill>
                  <a:latin typeface="+mj-ea"/>
                </a:rPr>
                <a:t>添加标题</a:t>
              </a:r>
              <a:endParaRPr lang="en-GB" altLang="zh-CN" sz="1400" b="1" dirty="0">
                <a:solidFill>
                  <a:schemeClr val="accent3"/>
                </a:solidFill>
                <a:latin typeface="+mj-ea"/>
              </a:endParaRPr>
            </a:p>
            <a:p>
              <a:pPr algn="ctr">
                <a:lnSpc>
                  <a:spcPct val="150000"/>
                </a:lnSpc>
              </a:pPr>
              <a:r>
                <a:rPr lang="zh-CN" altLang="en-US" sz="1200" dirty="0">
                  <a:solidFill>
                    <a:schemeClr val="tx2"/>
                  </a:solidFill>
                  <a:latin typeface="+mn-ea"/>
                </a:rPr>
                <a:t>点击此处添加标题点击此处添加标题点击此处添加标题添加标题添加标题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80" name="组合 79"/>
          <p:cNvGrpSpPr/>
          <p:nvPr/>
        </p:nvGrpSpPr>
        <p:grpSpPr>
          <a:xfrm>
            <a:off x="1003172" y="2076880"/>
            <a:ext cx="4585541" cy="4189902"/>
            <a:chOff x="1003172" y="2076880"/>
            <a:chExt cx="4585541" cy="4189902"/>
          </a:xfrm>
        </p:grpSpPr>
        <p:sp>
          <p:nvSpPr>
            <p:cNvPr id="81" name="Freeform 31"/>
            <p:cNvSpPr>
              <a:spLocks noEditPoints="1"/>
            </p:cNvSpPr>
            <p:nvPr/>
          </p:nvSpPr>
          <p:spPr bwMode="auto">
            <a:xfrm>
              <a:off x="1003172" y="2076880"/>
              <a:ext cx="4585541" cy="4189902"/>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B2B2B2">
                <a:alpha val="15000"/>
              </a:srgbClr>
            </a:solidFill>
            <a:ln>
              <a:noFill/>
            </a:ln>
            <a:effectLst>
              <a:outerShdw blurRad="914400" dist="38100" dir="8100000" algn="tr" rotWithShape="0">
                <a:prstClr val="black">
                  <a:alpha val="40000"/>
                </a:prstClr>
              </a:outerShdw>
            </a:effectLst>
          </p:spPr>
          <p:txBody>
            <a:bodyPr vert="horz" wrap="square" lIns="91440" tIns="45720" rIns="91440" bIns="45720" numCol="1" anchor="t" anchorCtr="0" compatLnSpc="1"/>
            <a:lstStyle/>
            <a:p>
              <a:endParaRPr lang="id-ID">
                <a:solidFill>
                  <a:srgbClr val="FFFFFF"/>
                </a:solidFill>
              </a:endParaRPr>
            </a:p>
          </p:txBody>
        </p:sp>
        <p:sp>
          <p:nvSpPr>
            <p:cNvPr id="82" name="Freeform 25"/>
            <p:cNvSpPr/>
            <p:nvPr/>
          </p:nvSpPr>
          <p:spPr bwMode="auto">
            <a:xfrm>
              <a:off x="2731996" y="2371202"/>
              <a:ext cx="2442134" cy="2590794"/>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lt1"/>
                </a:solidFill>
              </a:endParaRPr>
            </a:p>
          </p:txBody>
        </p:sp>
        <p:sp>
          <p:nvSpPr>
            <p:cNvPr id="83" name="Freeform 26"/>
            <p:cNvSpPr>
              <a:spLocks noEditPoints="1"/>
            </p:cNvSpPr>
            <p:nvPr/>
          </p:nvSpPr>
          <p:spPr bwMode="auto">
            <a:xfrm>
              <a:off x="1402666" y="2381975"/>
              <a:ext cx="2596181" cy="2404430"/>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lt1"/>
                </a:solidFill>
              </a:endParaRPr>
            </a:p>
          </p:txBody>
        </p:sp>
        <p:sp>
          <p:nvSpPr>
            <p:cNvPr id="84" name="Freeform 27"/>
            <p:cNvSpPr/>
            <p:nvPr/>
          </p:nvSpPr>
          <p:spPr bwMode="auto">
            <a:xfrm>
              <a:off x="2053327" y="3389206"/>
              <a:ext cx="2601567" cy="2583254"/>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lt1"/>
                </a:solidFill>
              </a:endParaRPr>
            </a:p>
          </p:txBody>
        </p:sp>
        <p:sp>
          <p:nvSpPr>
            <p:cNvPr id="85" name="Shape 1023"/>
            <p:cNvSpPr/>
            <p:nvPr/>
          </p:nvSpPr>
          <p:spPr>
            <a:xfrm>
              <a:off x="4257387" y="3170085"/>
              <a:ext cx="403109" cy="496514"/>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solidFill>
              <a:srgbClr val="FFFFFF"/>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p>
          </p:txBody>
        </p:sp>
        <p:sp>
          <p:nvSpPr>
            <p:cNvPr id="86" name="Shape 1024"/>
            <p:cNvSpPr/>
            <p:nvPr/>
          </p:nvSpPr>
          <p:spPr>
            <a:xfrm>
              <a:off x="3087414" y="3786962"/>
              <a:ext cx="496513" cy="496513"/>
            </a:xfrm>
            <a:custGeom>
              <a:avLst/>
              <a:gdLst/>
              <a:ahLst/>
              <a:cxnLst>
                <a:cxn ang="0">
                  <a:pos x="wd2" y="hd2"/>
                </a:cxn>
                <a:cxn ang="5400000">
                  <a:pos x="wd2" y="hd2"/>
                </a:cxn>
                <a:cxn ang="10800000">
                  <a:pos x="wd2" y="hd2"/>
                </a:cxn>
                <a:cxn ang="16200000">
                  <a:pos x="wd2" y="hd2"/>
                </a:cxn>
              </a:cxnLst>
              <a:rect l="0" t="0" r="r" b="b"/>
              <a:pathLst>
                <a:path w="21600" h="21600" extrusionOk="0">
                  <a:moveTo>
                    <a:pt x="17550" y="2700"/>
                  </a:moveTo>
                  <a:cubicBezTo>
                    <a:pt x="17550" y="1350"/>
                    <a:pt x="17550" y="1350"/>
                    <a:pt x="17550" y="1350"/>
                  </a:cubicBezTo>
                  <a:cubicBezTo>
                    <a:pt x="17550" y="675"/>
                    <a:pt x="16875" y="0"/>
                    <a:pt x="16200" y="0"/>
                  </a:cubicBezTo>
                  <a:cubicBezTo>
                    <a:pt x="5400" y="0"/>
                    <a:pt x="5400" y="0"/>
                    <a:pt x="5400" y="0"/>
                  </a:cubicBezTo>
                  <a:cubicBezTo>
                    <a:pt x="4725" y="0"/>
                    <a:pt x="4050" y="675"/>
                    <a:pt x="4050" y="1350"/>
                  </a:cubicBezTo>
                  <a:cubicBezTo>
                    <a:pt x="4050" y="2700"/>
                    <a:pt x="4050" y="2700"/>
                    <a:pt x="4050" y="2700"/>
                  </a:cubicBezTo>
                  <a:cubicBezTo>
                    <a:pt x="1856" y="2700"/>
                    <a:pt x="0" y="4725"/>
                    <a:pt x="0" y="7088"/>
                  </a:cubicBezTo>
                  <a:cubicBezTo>
                    <a:pt x="0" y="9450"/>
                    <a:pt x="1856" y="11475"/>
                    <a:pt x="4050" y="11475"/>
                  </a:cubicBezTo>
                  <a:cubicBezTo>
                    <a:pt x="4050" y="11475"/>
                    <a:pt x="4219" y="11475"/>
                    <a:pt x="4219" y="11475"/>
                  </a:cubicBezTo>
                  <a:cubicBezTo>
                    <a:pt x="4725" y="14344"/>
                    <a:pt x="7088" y="16537"/>
                    <a:pt x="10125" y="16875"/>
                  </a:cubicBezTo>
                  <a:cubicBezTo>
                    <a:pt x="10125" y="20250"/>
                    <a:pt x="10125" y="20250"/>
                    <a:pt x="10125" y="20250"/>
                  </a:cubicBezTo>
                  <a:cubicBezTo>
                    <a:pt x="7425" y="20250"/>
                    <a:pt x="7425" y="20250"/>
                    <a:pt x="7425" y="20250"/>
                  </a:cubicBezTo>
                  <a:cubicBezTo>
                    <a:pt x="7088" y="20250"/>
                    <a:pt x="6750" y="20588"/>
                    <a:pt x="6750" y="20925"/>
                  </a:cubicBezTo>
                  <a:cubicBezTo>
                    <a:pt x="6750" y="21263"/>
                    <a:pt x="7088" y="21600"/>
                    <a:pt x="7425" y="21600"/>
                  </a:cubicBezTo>
                  <a:cubicBezTo>
                    <a:pt x="14175" y="21600"/>
                    <a:pt x="14175" y="21600"/>
                    <a:pt x="14175" y="21600"/>
                  </a:cubicBezTo>
                  <a:cubicBezTo>
                    <a:pt x="14513" y="21600"/>
                    <a:pt x="14850" y="21263"/>
                    <a:pt x="14850" y="20925"/>
                  </a:cubicBezTo>
                  <a:cubicBezTo>
                    <a:pt x="14850" y="20588"/>
                    <a:pt x="14513" y="20250"/>
                    <a:pt x="14175" y="20250"/>
                  </a:cubicBezTo>
                  <a:cubicBezTo>
                    <a:pt x="11475" y="20250"/>
                    <a:pt x="11475" y="20250"/>
                    <a:pt x="11475" y="20250"/>
                  </a:cubicBezTo>
                  <a:cubicBezTo>
                    <a:pt x="11475" y="16875"/>
                    <a:pt x="11475" y="16875"/>
                    <a:pt x="11475" y="16875"/>
                  </a:cubicBezTo>
                  <a:cubicBezTo>
                    <a:pt x="14513" y="16537"/>
                    <a:pt x="16875" y="14344"/>
                    <a:pt x="17381" y="11475"/>
                  </a:cubicBezTo>
                  <a:cubicBezTo>
                    <a:pt x="17381" y="11475"/>
                    <a:pt x="17550" y="11475"/>
                    <a:pt x="17550" y="11475"/>
                  </a:cubicBezTo>
                  <a:cubicBezTo>
                    <a:pt x="19744" y="11475"/>
                    <a:pt x="21600" y="9450"/>
                    <a:pt x="21600" y="7088"/>
                  </a:cubicBezTo>
                  <a:cubicBezTo>
                    <a:pt x="21600" y="4725"/>
                    <a:pt x="19744" y="2700"/>
                    <a:pt x="17550" y="2700"/>
                  </a:cubicBezTo>
                  <a:close/>
                  <a:moveTo>
                    <a:pt x="4050" y="10125"/>
                  </a:moveTo>
                  <a:cubicBezTo>
                    <a:pt x="2531" y="10125"/>
                    <a:pt x="1350" y="8775"/>
                    <a:pt x="1350" y="7088"/>
                  </a:cubicBezTo>
                  <a:cubicBezTo>
                    <a:pt x="1350" y="5400"/>
                    <a:pt x="2531" y="4050"/>
                    <a:pt x="4050" y="4050"/>
                  </a:cubicBezTo>
                  <a:cubicBezTo>
                    <a:pt x="4050" y="10125"/>
                    <a:pt x="4050" y="10125"/>
                    <a:pt x="4050" y="10125"/>
                  </a:cubicBezTo>
                  <a:close/>
                  <a:moveTo>
                    <a:pt x="16200" y="9956"/>
                  </a:moveTo>
                  <a:cubicBezTo>
                    <a:pt x="16200" y="12994"/>
                    <a:pt x="13838" y="15525"/>
                    <a:pt x="10800" y="15525"/>
                  </a:cubicBezTo>
                  <a:cubicBezTo>
                    <a:pt x="7762" y="15525"/>
                    <a:pt x="5400" y="12994"/>
                    <a:pt x="5400" y="9956"/>
                  </a:cubicBezTo>
                  <a:cubicBezTo>
                    <a:pt x="5400" y="2700"/>
                    <a:pt x="5400" y="2700"/>
                    <a:pt x="5400" y="2700"/>
                  </a:cubicBezTo>
                  <a:cubicBezTo>
                    <a:pt x="5400" y="2025"/>
                    <a:pt x="6075" y="1350"/>
                    <a:pt x="6750" y="1350"/>
                  </a:cubicBezTo>
                  <a:cubicBezTo>
                    <a:pt x="14850" y="1350"/>
                    <a:pt x="14850" y="1350"/>
                    <a:pt x="14850" y="1350"/>
                  </a:cubicBezTo>
                  <a:cubicBezTo>
                    <a:pt x="15525" y="1350"/>
                    <a:pt x="16200" y="2025"/>
                    <a:pt x="16200" y="2700"/>
                  </a:cubicBezTo>
                  <a:cubicBezTo>
                    <a:pt x="16200" y="9956"/>
                    <a:pt x="16200" y="9956"/>
                    <a:pt x="16200" y="9956"/>
                  </a:cubicBezTo>
                  <a:close/>
                  <a:moveTo>
                    <a:pt x="17550" y="10125"/>
                  </a:moveTo>
                  <a:cubicBezTo>
                    <a:pt x="17550" y="4050"/>
                    <a:pt x="17550" y="4050"/>
                    <a:pt x="17550" y="4050"/>
                  </a:cubicBezTo>
                  <a:cubicBezTo>
                    <a:pt x="19069" y="4050"/>
                    <a:pt x="20250" y="5400"/>
                    <a:pt x="20250" y="7088"/>
                  </a:cubicBezTo>
                  <a:cubicBezTo>
                    <a:pt x="20250" y="8775"/>
                    <a:pt x="19069" y="10125"/>
                    <a:pt x="17550" y="10125"/>
                  </a:cubicBezTo>
                  <a:close/>
                </a:path>
              </a:pathLst>
            </a:custGeom>
            <a:solidFill>
              <a:srgbClr val="808080"/>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p>
          </p:txBody>
        </p:sp>
        <p:sp>
          <p:nvSpPr>
            <p:cNvPr id="87" name="Shape 1025"/>
            <p:cNvSpPr/>
            <p:nvPr/>
          </p:nvSpPr>
          <p:spPr>
            <a:xfrm>
              <a:off x="3047685" y="5054042"/>
              <a:ext cx="496513" cy="494873"/>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rgbClr val="FFFFFF"/>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p>
          </p:txBody>
        </p:sp>
        <p:sp>
          <p:nvSpPr>
            <p:cNvPr id="88" name="Shape 1026"/>
            <p:cNvSpPr/>
            <p:nvPr/>
          </p:nvSpPr>
          <p:spPr>
            <a:xfrm>
              <a:off x="2124756" y="2932487"/>
              <a:ext cx="496513" cy="4965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4894"/>
                    <a:pt x="0" y="10800"/>
                  </a:cubicBezTo>
                  <a:cubicBezTo>
                    <a:pt x="0" y="16706"/>
                    <a:pt x="4894" y="21600"/>
                    <a:pt x="10800" y="21600"/>
                  </a:cubicBezTo>
                  <a:cubicBezTo>
                    <a:pt x="16706" y="21600"/>
                    <a:pt x="21600" y="16706"/>
                    <a:pt x="21600" y="10800"/>
                  </a:cubicBezTo>
                  <a:cubicBezTo>
                    <a:pt x="21600" y="4894"/>
                    <a:pt x="16706" y="0"/>
                    <a:pt x="10800" y="0"/>
                  </a:cubicBezTo>
                  <a:close/>
                  <a:moveTo>
                    <a:pt x="18562" y="5569"/>
                  </a:moveTo>
                  <a:cubicBezTo>
                    <a:pt x="15694" y="7256"/>
                    <a:pt x="15694" y="7256"/>
                    <a:pt x="15694" y="7256"/>
                  </a:cubicBezTo>
                  <a:cubicBezTo>
                    <a:pt x="15356" y="6750"/>
                    <a:pt x="14850" y="6244"/>
                    <a:pt x="14513" y="5906"/>
                  </a:cubicBezTo>
                  <a:cubicBezTo>
                    <a:pt x="16200" y="3038"/>
                    <a:pt x="16200" y="3038"/>
                    <a:pt x="16200" y="3038"/>
                  </a:cubicBezTo>
                  <a:cubicBezTo>
                    <a:pt x="17044" y="3713"/>
                    <a:pt x="17888" y="4556"/>
                    <a:pt x="18562" y="5569"/>
                  </a:cubicBezTo>
                  <a:close/>
                  <a:moveTo>
                    <a:pt x="15525" y="10800"/>
                  </a:moveTo>
                  <a:cubicBezTo>
                    <a:pt x="15525" y="13500"/>
                    <a:pt x="13331" y="15525"/>
                    <a:pt x="10800" y="15525"/>
                  </a:cubicBezTo>
                  <a:cubicBezTo>
                    <a:pt x="8269" y="15525"/>
                    <a:pt x="6075" y="13500"/>
                    <a:pt x="6075" y="10800"/>
                  </a:cubicBezTo>
                  <a:cubicBezTo>
                    <a:pt x="6075" y="8269"/>
                    <a:pt x="8269" y="6075"/>
                    <a:pt x="10800" y="6075"/>
                  </a:cubicBezTo>
                  <a:cubicBezTo>
                    <a:pt x="13331" y="6075"/>
                    <a:pt x="15525" y="8269"/>
                    <a:pt x="15525" y="10800"/>
                  </a:cubicBezTo>
                  <a:close/>
                  <a:moveTo>
                    <a:pt x="10800" y="1350"/>
                  </a:moveTo>
                  <a:cubicBezTo>
                    <a:pt x="12319" y="1350"/>
                    <a:pt x="13669" y="1688"/>
                    <a:pt x="15019" y="2363"/>
                  </a:cubicBezTo>
                  <a:cubicBezTo>
                    <a:pt x="13331" y="5231"/>
                    <a:pt x="13331" y="5231"/>
                    <a:pt x="13331" y="5231"/>
                  </a:cubicBezTo>
                  <a:cubicBezTo>
                    <a:pt x="12488" y="4894"/>
                    <a:pt x="11644" y="4725"/>
                    <a:pt x="10800" y="4725"/>
                  </a:cubicBezTo>
                  <a:cubicBezTo>
                    <a:pt x="10125" y="4725"/>
                    <a:pt x="9450" y="4894"/>
                    <a:pt x="8775" y="5063"/>
                  </a:cubicBezTo>
                  <a:cubicBezTo>
                    <a:pt x="7088" y="2194"/>
                    <a:pt x="7088" y="2194"/>
                    <a:pt x="7088" y="2194"/>
                  </a:cubicBezTo>
                  <a:cubicBezTo>
                    <a:pt x="8269" y="1688"/>
                    <a:pt x="9450" y="1350"/>
                    <a:pt x="10800" y="1350"/>
                  </a:cubicBezTo>
                  <a:close/>
                  <a:moveTo>
                    <a:pt x="5906" y="2700"/>
                  </a:moveTo>
                  <a:cubicBezTo>
                    <a:pt x="7594" y="5738"/>
                    <a:pt x="7594" y="5738"/>
                    <a:pt x="7594" y="5738"/>
                  </a:cubicBezTo>
                  <a:cubicBezTo>
                    <a:pt x="7088" y="5906"/>
                    <a:pt x="6581" y="6412"/>
                    <a:pt x="6244" y="6919"/>
                  </a:cubicBezTo>
                  <a:cubicBezTo>
                    <a:pt x="3206" y="5231"/>
                    <a:pt x="3206" y="5231"/>
                    <a:pt x="3206" y="5231"/>
                  </a:cubicBezTo>
                  <a:cubicBezTo>
                    <a:pt x="4050" y="4219"/>
                    <a:pt x="4894" y="3375"/>
                    <a:pt x="5906" y="2700"/>
                  </a:cubicBezTo>
                  <a:close/>
                  <a:moveTo>
                    <a:pt x="1350" y="10800"/>
                  </a:moveTo>
                  <a:cubicBezTo>
                    <a:pt x="1350" y="9113"/>
                    <a:pt x="1856" y="7594"/>
                    <a:pt x="2531" y="6244"/>
                  </a:cubicBezTo>
                  <a:cubicBezTo>
                    <a:pt x="5400" y="7931"/>
                    <a:pt x="5400" y="7931"/>
                    <a:pt x="5400" y="7931"/>
                  </a:cubicBezTo>
                  <a:cubicBezTo>
                    <a:pt x="5062" y="8775"/>
                    <a:pt x="4725" y="9788"/>
                    <a:pt x="4725" y="10800"/>
                  </a:cubicBezTo>
                  <a:cubicBezTo>
                    <a:pt x="4725" y="11644"/>
                    <a:pt x="4894" y="12488"/>
                    <a:pt x="5231" y="13162"/>
                  </a:cubicBezTo>
                  <a:cubicBezTo>
                    <a:pt x="2363" y="14850"/>
                    <a:pt x="2363" y="14850"/>
                    <a:pt x="2363" y="14850"/>
                  </a:cubicBezTo>
                  <a:cubicBezTo>
                    <a:pt x="1688" y="13669"/>
                    <a:pt x="1350" y="12319"/>
                    <a:pt x="1350" y="10800"/>
                  </a:cubicBezTo>
                  <a:close/>
                  <a:moveTo>
                    <a:pt x="3038" y="16031"/>
                  </a:moveTo>
                  <a:cubicBezTo>
                    <a:pt x="5906" y="14344"/>
                    <a:pt x="5906" y="14344"/>
                    <a:pt x="5906" y="14344"/>
                  </a:cubicBezTo>
                  <a:cubicBezTo>
                    <a:pt x="6244" y="14850"/>
                    <a:pt x="6750" y="15356"/>
                    <a:pt x="7256" y="15694"/>
                  </a:cubicBezTo>
                  <a:cubicBezTo>
                    <a:pt x="5569" y="18731"/>
                    <a:pt x="5569" y="18731"/>
                    <a:pt x="5569" y="18731"/>
                  </a:cubicBezTo>
                  <a:cubicBezTo>
                    <a:pt x="4556" y="18056"/>
                    <a:pt x="3713" y="17044"/>
                    <a:pt x="3038" y="16031"/>
                  </a:cubicBezTo>
                  <a:close/>
                  <a:moveTo>
                    <a:pt x="10800" y="20250"/>
                  </a:moveTo>
                  <a:cubicBezTo>
                    <a:pt x="9281" y="20250"/>
                    <a:pt x="7931" y="19913"/>
                    <a:pt x="6750" y="19406"/>
                  </a:cubicBezTo>
                  <a:cubicBezTo>
                    <a:pt x="8438" y="16369"/>
                    <a:pt x="8438" y="16369"/>
                    <a:pt x="8438" y="16369"/>
                  </a:cubicBezTo>
                  <a:cubicBezTo>
                    <a:pt x="9113" y="16706"/>
                    <a:pt x="9956" y="16875"/>
                    <a:pt x="10800" y="16875"/>
                  </a:cubicBezTo>
                  <a:cubicBezTo>
                    <a:pt x="11813" y="16875"/>
                    <a:pt x="12825" y="16706"/>
                    <a:pt x="13669" y="16200"/>
                  </a:cubicBezTo>
                  <a:cubicBezTo>
                    <a:pt x="15356" y="19069"/>
                    <a:pt x="15356" y="19069"/>
                    <a:pt x="15356" y="19069"/>
                  </a:cubicBezTo>
                  <a:cubicBezTo>
                    <a:pt x="14006" y="19913"/>
                    <a:pt x="12488" y="20250"/>
                    <a:pt x="10800" y="20250"/>
                  </a:cubicBezTo>
                  <a:close/>
                  <a:moveTo>
                    <a:pt x="16538" y="18394"/>
                  </a:moveTo>
                  <a:cubicBezTo>
                    <a:pt x="14681" y="15356"/>
                    <a:pt x="14681" y="15356"/>
                    <a:pt x="14681" y="15356"/>
                  </a:cubicBezTo>
                  <a:cubicBezTo>
                    <a:pt x="15188" y="15019"/>
                    <a:pt x="15694" y="14513"/>
                    <a:pt x="16031" y="14006"/>
                  </a:cubicBezTo>
                  <a:cubicBezTo>
                    <a:pt x="18900" y="15694"/>
                    <a:pt x="18900" y="15694"/>
                    <a:pt x="18900" y="15694"/>
                  </a:cubicBezTo>
                  <a:cubicBezTo>
                    <a:pt x="18225" y="16706"/>
                    <a:pt x="17381" y="17719"/>
                    <a:pt x="16538" y="18394"/>
                  </a:cubicBezTo>
                  <a:close/>
                  <a:moveTo>
                    <a:pt x="16538" y="12825"/>
                  </a:moveTo>
                  <a:cubicBezTo>
                    <a:pt x="16706" y="12150"/>
                    <a:pt x="16875" y="11475"/>
                    <a:pt x="16875" y="10800"/>
                  </a:cubicBezTo>
                  <a:cubicBezTo>
                    <a:pt x="16875" y="9956"/>
                    <a:pt x="16706" y="9113"/>
                    <a:pt x="16369" y="8438"/>
                  </a:cubicBezTo>
                  <a:cubicBezTo>
                    <a:pt x="19238" y="6581"/>
                    <a:pt x="19238" y="6581"/>
                    <a:pt x="19238" y="6581"/>
                  </a:cubicBezTo>
                  <a:cubicBezTo>
                    <a:pt x="19913" y="7931"/>
                    <a:pt x="20250" y="9281"/>
                    <a:pt x="20250" y="10800"/>
                  </a:cubicBezTo>
                  <a:cubicBezTo>
                    <a:pt x="20250" y="12150"/>
                    <a:pt x="19913" y="13331"/>
                    <a:pt x="19575" y="14513"/>
                  </a:cubicBezTo>
                  <a:cubicBezTo>
                    <a:pt x="16538" y="12825"/>
                    <a:pt x="16538" y="12825"/>
                    <a:pt x="16538" y="12825"/>
                  </a:cubicBezTo>
                  <a:close/>
                </a:path>
              </a:pathLst>
            </a:custGeom>
            <a:solidFill>
              <a:srgbClr val="FFFFFF"/>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p>
          </p:txBody>
        </p:sp>
      </p:grpSp>
      <p:grpSp>
        <p:nvGrpSpPr>
          <p:cNvPr id="89" name="Group 32"/>
          <p:cNvGrpSpPr/>
          <p:nvPr/>
        </p:nvGrpSpPr>
        <p:grpSpPr>
          <a:xfrm>
            <a:off x="6356961" y="2415785"/>
            <a:ext cx="657827" cy="638993"/>
            <a:chOff x="5205677" y="1309828"/>
            <a:chExt cx="493370" cy="479245"/>
          </a:xfrm>
        </p:grpSpPr>
        <p:sp>
          <p:nvSpPr>
            <p:cNvPr id="90" name="Rounded Rectangle 12"/>
            <p:cNvSpPr/>
            <p:nvPr/>
          </p:nvSpPr>
          <p:spPr>
            <a:xfrm>
              <a:off x="5205677" y="130982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FontAwesome" pitchFamily="2" charset="0"/>
              </a:endParaRPr>
            </a:p>
          </p:txBody>
        </p:sp>
        <p:sp>
          <p:nvSpPr>
            <p:cNvPr id="91" name="Freeform 117"/>
            <p:cNvSpPr/>
            <p:nvPr/>
          </p:nvSpPr>
          <p:spPr bwMode="auto">
            <a:xfrm>
              <a:off x="5317181" y="1414269"/>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p>
          </p:txBody>
        </p:sp>
      </p:grpSp>
      <p:sp>
        <p:nvSpPr>
          <p:cNvPr id="92" name="Shape 468"/>
          <p:cNvSpPr/>
          <p:nvPr/>
        </p:nvSpPr>
        <p:spPr>
          <a:xfrm>
            <a:off x="7409966" y="2403555"/>
            <a:ext cx="3778863" cy="663451"/>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a:t>
            </a:r>
          </a:p>
        </p:txBody>
      </p:sp>
      <p:grpSp>
        <p:nvGrpSpPr>
          <p:cNvPr id="93" name="Group 43"/>
          <p:cNvGrpSpPr/>
          <p:nvPr/>
        </p:nvGrpSpPr>
        <p:grpSpPr>
          <a:xfrm>
            <a:off x="6356961" y="3764255"/>
            <a:ext cx="657827" cy="638993"/>
            <a:chOff x="5205677" y="1966548"/>
            <a:chExt cx="493370" cy="479245"/>
          </a:xfrm>
        </p:grpSpPr>
        <p:sp>
          <p:nvSpPr>
            <p:cNvPr id="94" name="Rounded Rectangle 16"/>
            <p:cNvSpPr/>
            <p:nvPr/>
          </p:nvSpPr>
          <p:spPr>
            <a:xfrm>
              <a:off x="5205677" y="1966548"/>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FontAwesome" pitchFamily="2" charset="0"/>
              </a:endParaRPr>
            </a:p>
          </p:txBody>
        </p:sp>
        <p:sp>
          <p:nvSpPr>
            <p:cNvPr id="95" name="Freeform 36"/>
            <p:cNvSpPr>
              <a:spLocks noEditPoints="1"/>
            </p:cNvSpPr>
            <p:nvPr/>
          </p:nvSpPr>
          <p:spPr bwMode="auto">
            <a:xfrm>
              <a:off x="5317181" y="2059372"/>
              <a:ext cx="270363" cy="29359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p>
          </p:txBody>
        </p:sp>
      </p:grpSp>
      <p:sp>
        <p:nvSpPr>
          <p:cNvPr id="96" name="Shape 468"/>
          <p:cNvSpPr/>
          <p:nvPr/>
        </p:nvSpPr>
        <p:spPr>
          <a:xfrm>
            <a:off x="7409966" y="3752025"/>
            <a:ext cx="3778863" cy="663451"/>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a:t>
            </a:r>
          </a:p>
        </p:txBody>
      </p:sp>
      <p:grpSp>
        <p:nvGrpSpPr>
          <p:cNvPr id="97" name="Group 52"/>
          <p:cNvGrpSpPr/>
          <p:nvPr/>
        </p:nvGrpSpPr>
        <p:grpSpPr>
          <a:xfrm>
            <a:off x="6356961" y="5112725"/>
            <a:ext cx="657827" cy="638993"/>
            <a:chOff x="5205677" y="2623268"/>
            <a:chExt cx="493370" cy="479245"/>
          </a:xfrm>
        </p:grpSpPr>
        <p:sp>
          <p:nvSpPr>
            <p:cNvPr id="98" name="Rounded Rectangle 20"/>
            <p:cNvSpPr/>
            <p:nvPr/>
          </p:nvSpPr>
          <p:spPr>
            <a:xfrm>
              <a:off x="5205677" y="2623268"/>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FontAwesome" pitchFamily="2" charset="0"/>
              </a:endParaRPr>
            </a:p>
          </p:txBody>
        </p:sp>
        <p:sp>
          <p:nvSpPr>
            <p:cNvPr id="99" name="Freeform 13"/>
            <p:cNvSpPr>
              <a:spLocks noEditPoints="1"/>
            </p:cNvSpPr>
            <p:nvPr/>
          </p:nvSpPr>
          <p:spPr bwMode="auto">
            <a:xfrm>
              <a:off x="5301275" y="2711803"/>
              <a:ext cx="302175" cy="302175"/>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p>
          </p:txBody>
        </p:sp>
      </p:grpSp>
      <p:sp>
        <p:nvSpPr>
          <p:cNvPr id="100" name="Shape 468"/>
          <p:cNvSpPr/>
          <p:nvPr/>
        </p:nvSpPr>
        <p:spPr>
          <a:xfrm>
            <a:off x="7340304" y="5100495"/>
            <a:ext cx="3778863" cy="663451"/>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3"/>
                </a:solidFill>
                <a:latin typeface="+mj-ea"/>
                <a:ea typeface="+mj-ea"/>
              </a:rPr>
              <a:t>添加标题</a:t>
            </a:r>
            <a:endParaRPr lang="en-US" altLang="zh-CN" b="1" dirty="0">
              <a:solidFill>
                <a:schemeClr val="accent3"/>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a:t>
            </a:r>
            <a:r>
              <a:rPr lang="en-US" altLang="zh-CN" sz="1200" dirty="0">
                <a:solidFill>
                  <a:schemeClr val="tx2"/>
                </a:solidFill>
                <a:latin typeface="+mn-ea"/>
              </a:rPr>
              <a:t> </a:t>
            </a:r>
            <a:endParaRPr lang="zh-CN" altLang="en-US" sz="1200" dirty="0">
              <a:solidFill>
                <a:schemeClr val="tx2"/>
              </a:solidFill>
              <a:latin typeface="+mn-ea"/>
            </a:endParaRP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heel(1)">
                                      <p:cBhvr>
                                        <p:cTn id="7" dur="2000"/>
                                        <p:tgtEl>
                                          <p:spTgt spid="80"/>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fill="hold"/>
                                        <p:tgtEl>
                                          <p:spTgt spid="89"/>
                                        </p:tgtEl>
                                        <p:attrNameLst>
                                          <p:attrName>ppt_x</p:attrName>
                                        </p:attrNameLst>
                                      </p:cBhvr>
                                      <p:tavLst>
                                        <p:tav tm="0">
                                          <p:val>
                                            <p:strVal val="#ppt_x"/>
                                          </p:val>
                                        </p:tav>
                                        <p:tav tm="100000">
                                          <p:val>
                                            <p:strVal val="#ppt_x"/>
                                          </p:val>
                                        </p:tav>
                                      </p:tavLst>
                                    </p:anim>
                                    <p:anim calcmode="lin" valueType="num">
                                      <p:cBhvr additive="base">
                                        <p:cTn id="12" dur="500" fill="hold"/>
                                        <p:tgtEl>
                                          <p:spTgt spid="89"/>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additive="base">
                                        <p:cTn id="16" dur="500" fill="hold"/>
                                        <p:tgtEl>
                                          <p:spTgt spid="92"/>
                                        </p:tgtEl>
                                        <p:attrNameLst>
                                          <p:attrName>ppt_x</p:attrName>
                                        </p:attrNameLst>
                                      </p:cBhvr>
                                      <p:tavLst>
                                        <p:tav tm="0">
                                          <p:val>
                                            <p:strVal val="#ppt_x"/>
                                          </p:val>
                                        </p:tav>
                                        <p:tav tm="100000">
                                          <p:val>
                                            <p:strVal val="#ppt_x"/>
                                          </p:val>
                                        </p:tav>
                                      </p:tavLst>
                                    </p:anim>
                                    <p:anim calcmode="lin" valueType="num">
                                      <p:cBhvr additive="base">
                                        <p:cTn id="17" dur="500" fill="hold"/>
                                        <p:tgtEl>
                                          <p:spTgt spid="9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500" fill="hold"/>
                                        <p:tgtEl>
                                          <p:spTgt spid="93"/>
                                        </p:tgtEl>
                                        <p:attrNameLst>
                                          <p:attrName>ppt_x</p:attrName>
                                        </p:attrNameLst>
                                      </p:cBhvr>
                                      <p:tavLst>
                                        <p:tav tm="0">
                                          <p:val>
                                            <p:strVal val="#ppt_x"/>
                                          </p:val>
                                        </p:tav>
                                        <p:tav tm="100000">
                                          <p:val>
                                            <p:strVal val="#ppt_x"/>
                                          </p:val>
                                        </p:tav>
                                      </p:tavLst>
                                    </p:anim>
                                    <p:anim calcmode="lin" valueType="num">
                                      <p:cBhvr additive="base">
                                        <p:cTn id="22" dur="500" fill="hold"/>
                                        <p:tgtEl>
                                          <p:spTgt spid="93"/>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additive="base">
                                        <p:cTn id="26" dur="500" fill="hold"/>
                                        <p:tgtEl>
                                          <p:spTgt spid="96"/>
                                        </p:tgtEl>
                                        <p:attrNameLst>
                                          <p:attrName>ppt_x</p:attrName>
                                        </p:attrNameLst>
                                      </p:cBhvr>
                                      <p:tavLst>
                                        <p:tav tm="0">
                                          <p:val>
                                            <p:strVal val="#ppt_x"/>
                                          </p:val>
                                        </p:tav>
                                        <p:tav tm="100000">
                                          <p:val>
                                            <p:strVal val="#ppt_x"/>
                                          </p:val>
                                        </p:tav>
                                      </p:tavLst>
                                    </p:anim>
                                    <p:anim calcmode="lin" valueType="num">
                                      <p:cBhvr additive="base">
                                        <p:cTn id="27" dur="500" fill="hold"/>
                                        <p:tgtEl>
                                          <p:spTgt spid="96"/>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ppt_x"/>
                                          </p:val>
                                        </p:tav>
                                        <p:tav tm="100000">
                                          <p:val>
                                            <p:strVal val="#ppt_x"/>
                                          </p:val>
                                        </p:tav>
                                      </p:tavLst>
                                    </p:anim>
                                    <p:anim calcmode="lin" valueType="num">
                                      <p:cBhvr additive="base">
                                        <p:cTn id="32" dur="500" fill="hold"/>
                                        <p:tgtEl>
                                          <p:spTgt spid="97"/>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grpId="0" nodeType="afterEffect">
                                  <p:stCondLst>
                                    <p:cond delay="0"/>
                                  </p:stCondLst>
                                  <p:childTnLst>
                                    <p:set>
                                      <p:cBhvr>
                                        <p:cTn id="35" dur="1" fill="hold">
                                          <p:stCondLst>
                                            <p:cond delay="0"/>
                                          </p:stCondLst>
                                        </p:cTn>
                                        <p:tgtEl>
                                          <p:spTgt spid="100"/>
                                        </p:tgtEl>
                                        <p:attrNameLst>
                                          <p:attrName>style.visibility</p:attrName>
                                        </p:attrNameLst>
                                      </p:cBhvr>
                                      <p:to>
                                        <p:strVal val="visible"/>
                                      </p:to>
                                    </p:set>
                                    <p:anim calcmode="lin" valueType="num">
                                      <p:cBhvr additive="base">
                                        <p:cTn id="36" dur="500" fill="hold"/>
                                        <p:tgtEl>
                                          <p:spTgt spid="100"/>
                                        </p:tgtEl>
                                        <p:attrNameLst>
                                          <p:attrName>ppt_x</p:attrName>
                                        </p:attrNameLst>
                                      </p:cBhvr>
                                      <p:tavLst>
                                        <p:tav tm="0">
                                          <p:val>
                                            <p:strVal val="#ppt_x"/>
                                          </p:val>
                                        </p:tav>
                                        <p:tav tm="100000">
                                          <p:val>
                                            <p:strVal val="#ppt_x"/>
                                          </p:val>
                                        </p:tav>
                                      </p:tavLst>
                                    </p:anim>
                                    <p:anim calcmode="lin" valueType="num">
                                      <p:cBhvr additive="base">
                                        <p:cTn id="37"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6"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p:txBody>
          <a:bodyPr/>
          <a:lstStyle/>
          <a:p>
            <a:r>
              <a:rPr lang="zh-CN" altLang="en-US" dirty="0"/>
              <a:t>单击此处添加标题</a:t>
            </a:r>
          </a:p>
        </p:txBody>
      </p:sp>
      <p:pic>
        <p:nvPicPr>
          <p:cNvPr id="33" name="图片 32"/>
          <p:cNvPicPr>
            <a:picLocks noChangeAspect="1"/>
          </p:cNvPicPr>
          <p:nvPr/>
        </p:nvPicPr>
        <p:blipFill rotWithShape="1">
          <a:blip r:embed="rId3" cstate="screen"/>
          <a:srcRect/>
          <a:stretch>
            <a:fillRect/>
          </a:stretch>
        </p:blipFill>
        <p:spPr>
          <a:xfrm>
            <a:off x="-1" y="1523739"/>
            <a:ext cx="12192002" cy="3285816"/>
          </a:xfrm>
          <a:prstGeom prst="rect">
            <a:avLst/>
          </a:prstGeom>
        </p:spPr>
      </p:pic>
      <p:sp>
        <p:nvSpPr>
          <p:cNvPr id="34" name="矩形 33"/>
          <p:cNvSpPr/>
          <p:nvPr/>
        </p:nvSpPr>
        <p:spPr>
          <a:xfrm>
            <a:off x="0" y="1520255"/>
            <a:ext cx="5767171" cy="3289300"/>
          </a:xfrm>
          <a:prstGeom prst="rect">
            <a:avLst/>
          </a:prstGeom>
          <a:gradFill flip="none" rotWithShape="1">
            <a:gsLst>
              <a:gs pos="0">
                <a:srgbClr val="F3CF74"/>
              </a:gs>
              <a:gs pos="62000">
                <a:srgbClr val="E5B25A">
                  <a:alpha val="86000"/>
                </a:srgbClr>
              </a:gs>
              <a:gs pos="100000">
                <a:srgbClr val="E1A852">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35" name="组合 34"/>
          <p:cNvGrpSpPr/>
          <p:nvPr/>
        </p:nvGrpSpPr>
        <p:grpSpPr>
          <a:xfrm>
            <a:off x="966203" y="2413430"/>
            <a:ext cx="3834765" cy="1502950"/>
            <a:chOff x="827012" y="1417375"/>
            <a:chExt cx="3834765" cy="1502950"/>
          </a:xfrm>
        </p:grpSpPr>
        <p:sp>
          <p:nvSpPr>
            <p:cNvPr id="36" name="Rectangle 8"/>
            <p:cNvSpPr/>
            <p:nvPr/>
          </p:nvSpPr>
          <p:spPr>
            <a:xfrm>
              <a:off x="827012" y="2026041"/>
              <a:ext cx="3834765" cy="894284"/>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点击此处添加标题添加标题点击此处添加标题点击此处添加标题点击此处添加标题点击此处添加标题添加标题点击此处添加标题</a:t>
              </a:r>
            </a:p>
          </p:txBody>
        </p:sp>
        <p:sp>
          <p:nvSpPr>
            <p:cNvPr id="37" name="TextBox 9"/>
            <p:cNvSpPr txBox="1"/>
            <p:nvPr/>
          </p:nvSpPr>
          <p:spPr>
            <a:xfrm>
              <a:off x="827012" y="1417375"/>
              <a:ext cx="1415772" cy="461665"/>
            </a:xfrm>
            <a:prstGeom prst="rect">
              <a:avLst/>
            </a:prstGeom>
            <a:noFill/>
          </p:spPr>
          <p:txBody>
            <a:bodyPr wrap="none" rtlCol="0">
              <a:spAutoFit/>
            </a:bodyPr>
            <a:lstStyle/>
            <a:p>
              <a:pPr algn="just"/>
              <a:r>
                <a:rPr lang="zh-CN" altLang="en-US" sz="2400" b="1" dirty="0">
                  <a:solidFill>
                    <a:srgbClr val="FFFFFF"/>
                  </a:solidFill>
                  <a:latin typeface="+mj-ea"/>
                  <a:ea typeface="+mj-ea"/>
                </a:rPr>
                <a:t>添加标题</a:t>
              </a:r>
              <a:endParaRPr lang="en-US" altLang="zh-CN" sz="2400" b="1" dirty="0">
                <a:solidFill>
                  <a:srgbClr val="FFFFFF"/>
                </a:solidFill>
                <a:latin typeface="+mj-ea"/>
                <a:ea typeface="+mj-ea"/>
              </a:endParaRPr>
            </a:p>
          </p:txBody>
        </p:sp>
        <p:cxnSp>
          <p:nvCxnSpPr>
            <p:cNvPr id="38" name="直接连接符 37"/>
            <p:cNvCxnSpPr/>
            <p:nvPr/>
          </p:nvCxnSpPr>
          <p:spPr>
            <a:xfrm>
              <a:off x="927036" y="1920820"/>
              <a:ext cx="300492"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70009" y="5420985"/>
            <a:ext cx="741070" cy="741070"/>
            <a:chOff x="671431" y="4984261"/>
            <a:chExt cx="914400" cy="914400"/>
          </a:xfrm>
        </p:grpSpPr>
        <p:sp>
          <p:nvSpPr>
            <p:cNvPr id="40" name="矩形: 圆角 39"/>
            <p:cNvSpPr/>
            <p:nvPr/>
          </p:nvSpPr>
          <p:spPr>
            <a:xfrm>
              <a:off x="671431" y="4984261"/>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41" name="Group 10"/>
            <p:cNvGrpSpPr/>
            <p:nvPr/>
          </p:nvGrpSpPr>
          <p:grpSpPr>
            <a:xfrm>
              <a:off x="896461" y="5209293"/>
              <a:ext cx="464344" cy="464344"/>
              <a:chOff x="4439444" y="1652588"/>
              <a:chExt cx="464344" cy="464344"/>
            </a:xfrm>
            <a:solidFill>
              <a:srgbClr val="FFFFFF"/>
            </a:solidFill>
          </p:grpSpPr>
          <p:sp>
            <p:nvSpPr>
              <p:cNvPr id="4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45" name="添加标题"/>
          <p:cNvSpPr txBox="1"/>
          <p:nvPr/>
        </p:nvSpPr>
        <p:spPr>
          <a:xfrm>
            <a:off x="1637047" y="5275129"/>
            <a:ext cx="2321784" cy="1032783"/>
          </a:xfrm>
          <a:prstGeom prst="rect">
            <a:avLst/>
          </a:prstGeom>
          <a:noFill/>
        </p:spPr>
        <p:txBody>
          <a:bodyPr wrap="square" rtlCol="0">
            <a:spAutoFit/>
          </a:bodyPr>
          <a:lstStyle/>
          <a:p>
            <a:pPr algn="just">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gn="just">
              <a:lnSpc>
                <a:spcPct val="150000"/>
              </a:lnSpc>
            </a:pPr>
            <a:r>
              <a:rPr lang="zh-CN" altLang="en-US" sz="1200" dirty="0">
                <a:solidFill>
                  <a:schemeClr val="tx2"/>
                </a:solidFill>
                <a:latin typeface="+mn-ea"/>
              </a:rPr>
              <a:t>点击此处添加标题点击此处添加标题添加标题添加标题</a:t>
            </a:r>
          </a:p>
        </p:txBody>
      </p:sp>
      <p:grpSp>
        <p:nvGrpSpPr>
          <p:cNvPr id="46" name="组合 45"/>
          <p:cNvGrpSpPr/>
          <p:nvPr/>
        </p:nvGrpSpPr>
        <p:grpSpPr>
          <a:xfrm>
            <a:off x="4451589" y="5420985"/>
            <a:ext cx="741070" cy="741070"/>
            <a:chOff x="6449085" y="4984261"/>
            <a:chExt cx="914401" cy="914400"/>
          </a:xfrm>
        </p:grpSpPr>
        <p:sp>
          <p:nvSpPr>
            <p:cNvPr id="47" name="矩形: 圆角 46"/>
            <p:cNvSpPr/>
            <p:nvPr/>
          </p:nvSpPr>
          <p:spPr>
            <a:xfrm>
              <a:off x="6449085" y="4984261"/>
              <a:ext cx="914401"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AutoShape 59"/>
            <p:cNvSpPr/>
            <p:nvPr/>
          </p:nvSpPr>
          <p:spPr bwMode="auto">
            <a:xfrm>
              <a:off x="6673710" y="5209293"/>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9" name="添加标题"/>
          <p:cNvSpPr txBox="1"/>
          <p:nvPr/>
        </p:nvSpPr>
        <p:spPr>
          <a:xfrm>
            <a:off x="5418627" y="5275129"/>
            <a:ext cx="2321784" cy="1032783"/>
          </a:xfrm>
          <a:prstGeom prst="rect">
            <a:avLst/>
          </a:prstGeom>
          <a:noFill/>
        </p:spPr>
        <p:txBody>
          <a:bodyPr wrap="square" rtlCol="0">
            <a:spAutoFit/>
          </a:bodyPr>
          <a:lstStyle/>
          <a:p>
            <a:pPr algn="just">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gn="just">
              <a:lnSpc>
                <a:spcPct val="150000"/>
              </a:lnSpc>
            </a:pPr>
            <a:r>
              <a:rPr lang="zh-CN" altLang="en-US" sz="1200" dirty="0">
                <a:solidFill>
                  <a:schemeClr val="tx2"/>
                </a:solidFill>
                <a:latin typeface="+mn-ea"/>
              </a:rPr>
              <a:t>点击此处添加标题点击此处添加标题添加标题添加标题</a:t>
            </a:r>
          </a:p>
        </p:txBody>
      </p:sp>
      <p:sp>
        <p:nvSpPr>
          <p:cNvPr id="50" name="添加标题"/>
          <p:cNvSpPr txBox="1"/>
          <p:nvPr/>
        </p:nvSpPr>
        <p:spPr>
          <a:xfrm>
            <a:off x="9200207" y="5275129"/>
            <a:ext cx="2321784" cy="1032783"/>
          </a:xfrm>
          <a:prstGeom prst="rect">
            <a:avLst/>
          </a:prstGeom>
          <a:noFill/>
        </p:spPr>
        <p:txBody>
          <a:bodyPr wrap="square" rtlCol="0">
            <a:spAutoFit/>
          </a:bodyPr>
          <a:lstStyle/>
          <a:p>
            <a:pPr algn="just">
              <a:lnSpc>
                <a:spcPct val="150000"/>
              </a:lnSpc>
            </a:pPr>
            <a:r>
              <a:rPr lang="zh-CN" altLang="en-US" b="1" dirty="0">
                <a:solidFill>
                  <a:schemeClr val="accent3"/>
                </a:solidFill>
                <a:latin typeface="+mj-ea"/>
                <a:ea typeface="+mj-ea"/>
              </a:rPr>
              <a:t>添加标题</a:t>
            </a:r>
            <a:endParaRPr lang="en-US" altLang="zh-CN" b="1" dirty="0">
              <a:solidFill>
                <a:schemeClr val="accent3"/>
              </a:solidFill>
              <a:latin typeface="+mj-ea"/>
              <a:ea typeface="+mj-ea"/>
            </a:endParaRPr>
          </a:p>
          <a:p>
            <a:pPr algn="just">
              <a:lnSpc>
                <a:spcPct val="150000"/>
              </a:lnSpc>
            </a:pPr>
            <a:r>
              <a:rPr lang="zh-CN" altLang="en-US" sz="1200" dirty="0">
                <a:solidFill>
                  <a:schemeClr val="tx2"/>
                </a:solidFill>
                <a:latin typeface="+mn-ea"/>
              </a:rPr>
              <a:t>点击此处添加标题点击此处添加标题添加标题添加标题</a:t>
            </a:r>
          </a:p>
        </p:txBody>
      </p:sp>
      <p:grpSp>
        <p:nvGrpSpPr>
          <p:cNvPr id="51" name="组合 50"/>
          <p:cNvGrpSpPr/>
          <p:nvPr/>
        </p:nvGrpSpPr>
        <p:grpSpPr>
          <a:xfrm>
            <a:off x="8233169" y="5420985"/>
            <a:ext cx="741070" cy="741070"/>
            <a:chOff x="668034" y="4897764"/>
            <a:chExt cx="741070" cy="741070"/>
          </a:xfrm>
        </p:grpSpPr>
        <p:sp>
          <p:nvSpPr>
            <p:cNvPr id="52" name="矩形: 圆角 51"/>
            <p:cNvSpPr/>
            <p:nvPr/>
          </p:nvSpPr>
          <p:spPr>
            <a:xfrm>
              <a:off x="668034" y="4897764"/>
              <a:ext cx="741070" cy="7410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53" name="组合 52"/>
            <p:cNvGrpSpPr/>
            <p:nvPr/>
          </p:nvGrpSpPr>
          <p:grpSpPr>
            <a:xfrm>
              <a:off x="852210" y="5081940"/>
              <a:ext cx="372718" cy="372718"/>
              <a:chOff x="4427654" y="3049909"/>
              <a:chExt cx="464344" cy="464344"/>
            </a:xfrm>
            <a:solidFill>
              <a:srgbClr val="FFFFFF"/>
            </a:solidFill>
          </p:grpSpPr>
          <p:sp>
            <p:nvSpPr>
              <p:cNvPr id="54"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5"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6"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0-#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0-#ppt_w/2"/>
                                          </p:val>
                                        </p:tav>
                                        <p:tav tm="100000">
                                          <p:val>
                                            <p:strVal val="#ppt_x"/>
                                          </p:val>
                                        </p:tav>
                                      </p:tavLst>
                                    </p:anim>
                                    <p:anim calcmode="lin" valueType="num">
                                      <p:cBhvr additive="base">
                                        <p:cTn id="30" dur="500" fill="hold"/>
                                        <p:tgtEl>
                                          <p:spTgt spid="46"/>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0-#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0-#ppt_w/2"/>
                                          </p:val>
                                        </p:tav>
                                        <p:tav tm="100000">
                                          <p:val>
                                            <p:strVal val="#ppt_x"/>
                                          </p:val>
                                        </p:tav>
                                      </p:tavLst>
                                    </p:anim>
                                    <p:anim calcmode="lin" valueType="num">
                                      <p:cBhvr additive="base">
                                        <p:cTn id="40" dur="500" fill="hold"/>
                                        <p:tgtEl>
                                          <p:spTgt spid="5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0-#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a:stretch>
            <a:fillRect/>
          </a:stretch>
        </p:blipFill>
        <p:spPr>
          <a:xfrm>
            <a:off x="0" y="0"/>
            <a:ext cx="12192000" cy="5174632"/>
          </a:xfrm>
          <a:prstGeom prst="rect">
            <a:avLst/>
          </a:prstGeom>
        </p:spPr>
      </p:pic>
      <p:sp>
        <p:nvSpPr>
          <p:cNvPr id="7" name="文本框"/>
          <p:cNvSpPr txBox="1"/>
          <p:nvPr/>
        </p:nvSpPr>
        <p:spPr>
          <a:xfrm>
            <a:off x="3242911" y="4637835"/>
            <a:ext cx="5706178" cy="1725601"/>
          </a:xfrm>
          <a:prstGeom prst="rect">
            <a:avLst/>
          </a:prstGeom>
          <a:noFill/>
        </p:spPr>
        <p:txBody>
          <a:bodyPr wrap="square" rtlCol="0">
            <a:spAutoFit/>
          </a:bodyPr>
          <a:lstStyle/>
          <a:p>
            <a:pPr algn="ctr">
              <a:lnSpc>
                <a:spcPct val="150000"/>
              </a:lnSpc>
            </a:pPr>
            <a:r>
              <a:rPr lang="zh-CN" altLang="en-US" sz="3600" b="1" dirty="0">
                <a:gradFill>
                  <a:gsLst>
                    <a:gs pos="0">
                      <a:srgbClr val="F3CF74"/>
                    </a:gs>
                    <a:gs pos="100000">
                      <a:srgbClr val="DA9944"/>
                    </a:gs>
                  </a:gsLst>
                  <a:lin ang="0" scaled="1"/>
                </a:gradFill>
                <a:latin typeface="+mj-ea"/>
                <a:ea typeface="+mj-ea"/>
              </a:rPr>
              <a:t>添加标题</a:t>
            </a:r>
            <a:endParaRPr lang="en-US" altLang="zh-CN" sz="3600" b="1" dirty="0">
              <a:gradFill>
                <a:gsLst>
                  <a:gs pos="0">
                    <a:srgbClr val="F3CF74"/>
                  </a:gs>
                  <a:gs pos="100000">
                    <a:srgbClr val="DA9944"/>
                  </a:gs>
                </a:gsLst>
                <a:lin ang="0" scaled="1"/>
              </a:gradFill>
              <a:latin typeface="+mj-ea"/>
              <a:ea typeface="+mj-ea"/>
            </a:endParaRPr>
          </a:p>
          <a:p>
            <a:pPr algn="ct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8" name="文本框"/>
          <p:cNvSpPr txBox="1"/>
          <p:nvPr/>
        </p:nvSpPr>
        <p:spPr>
          <a:xfrm>
            <a:off x="4652221" y="972271"/>
            <a:ext cx="2887558" cy="2831544"/>
          </a:xfrm>
          <a:prstGeom prst="rect">
            <a:avLst/>
          </a:prstGeom>
          <a:noFill/>
        </p:spPr>
        <p:txBody>
          <a:bodyPr wrap="square" rtlCol="0">
            <a:spAutoFit/>
          </a:bodyPr>
          <a:lstStyle/>
          <a:p>
            <a:pPr algn="ctr"/>
            <a:r>
              <a:rPr lang="en-US" altLang="zh-CN" sz="13800" b="1" dirty="0">
                <a:solidFill>
                  <a:srgbClr val="00001D"/>
                </a:solidFill>
                <a:latin typeface="+mj-ea"/>
                <a:ea typeface="+mj-ea"/>
              </a:rPr>
              <a:t>04</a:t>
            </a:r>
          </a:p>
          <a:p>
            <a:pPr algn="ctr"/>
            <a:r>
              <a:rPr lang="en-US" altLang="zh-CN" sz="4000" b="1" dirty="0">
                <a:solidFill>
                  <a:srgbClr val="00001D"/>
                </a:solidFill>
                <a:latin typeface="+mn-ea"/>
              </a:rPr>
              <a:t>Part four</a:t>
            </a:r>
            <a:endParaRPr lang="zh-CN" altLang="en-US" sz="4000" dirty="0">
              <a:solidFill>
                <a:srgbClr val="00001D"/>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flipV="1">
            <a:off x="0" y="1683368"/>
            <a:ext cx="12192000" cy="5174632"/>
          </a:xfrm>
          <a:prstGeom prst="rect">
            <a:avLst/>
          </a:prstGeom>
        </p:spPr>
      </p:pic>
      <p:pic>
        <p:nvPicPr>
          <p:cNvPr id="22" name="图片 21"/>
          <p:cNvPicPr>
            <a:picLocks noChangeAspect="1"/>
          </p:cNvPicPr>
          <p:nvPr/>
        </p:nvPicPr>
        <p:blipFill rotWithShape="1">
          <a:blip r:embed="rId4" cstate="screen"/>
          <a:srcRect/>
          <a:stretch>
            <a:fillRect/>
          </a:stretch>
        </p:blipFill>
        <p:spPr>
          <a:xfrm>
            <a:off x="0" y="0"/>
            <a:ext cx="12192000" cy="5002121"/>
          </a:xfrm>
          <a:prstGeom prst="rect">
            <a:avLst/>
          </a:prstGeom>
        </p:spPr>
      </p:pic>
      <p:grpSp>
        <p:nvGrpSpPr>
          <p:cNvPr id="42" name="组合 41"/>
          <p:cNvGrpSpPr/>
          <p:nvPr/>
        </p:nvGrpSpPr>
        <p:grpSpPr>
          <a:xfrm>
            <a:off x="4394230" y="899728"/>
            <a:ext cx="3403540" cy="1678196"/>
            <a:chOff x="4394229" y="899728"/>
            <a:chExt cx="3403540" cy="1678196"/>
          </a:xfrm>
        </p:grpSpPr>
        <p:sp>
          <p:nvSpPr>
            <p:cNvPr id="43" name="文本"/>
            <p:cNvSpPr/>
            <p:nvPr/>
          </p:nvSpPr>
          <p:spPr>
            <a:xfrm>
              <a:off x="4394229" y="899728"/>
              <a:ext cx="3403540" cy="1323439"/>
            </a:xfrm>
            <a:prstGeom prst="rect">
              <a:avLst/>
            </a:prstGeom>
          </p:spPr>
          <p:txBody>
            <a:bodyPr wrap="square">
              <a:spAutoFit/>
            </a:bodyPr>
            <a:lstStyle/>
            <a:p>
              <a:pPr algn="ctr"/>
              <a:r>
                <a:rPr lang="zh-CN" altLang="en-US" sz="8000" b="1" dirty="0">
                  <a:gradFill>
                    <a:gsLst>
                      <a:gs pos="0">
                        <a:srgbClr val="F3CF74"/>
                      </a:gs>
                      <a:gs pos="100000">
                        <a:srgbClr val="DA9944"/>
                      </a:gs>
                    </a:gsLst>
                    <a:lin ang="0" scaled="1"/>
                  </a:gradFill>
                  <a:latin typeface="+mj-ea"/>
                  <a:ea typeface="+mj-ea"/>
                  <a:cs typeface="Segoe UI Light" panose="020B0502040204020203" pitchFamily="34" charset="0"/>
                </a:rPr>
                <a:t>目录</a:t>
              </a:r>
              <a:endParaRPr lang="en-US" altLang="zh-CN" sz="8000" b="1" dirty="0">
                <a:gradFill>
                  <a:gsLst>
                    <a:gs pos="0">
                      <a:srgbClr val="F3CF74"/>
                    </a:gs>
                    <a:gs pos="100000">
                      <a:srgbClr val="DA9944"/>
                    </a:gs>
                  </a:gsLst>
                  <a:lin ang="0" scaled="1"/>
                </a:gradFill>
                <a:latin typeface="+mj-ea"/>
                <a:ea typeface="+mj-ea"/>
                <a:cs typeface="Segoe UI Light" panose="020B0502040204020203" pitchFamily="34" charset="0"/>
              </a:endParaRPr>
            </a:p>
          </p:txBody>
        </p:sp>
        <p:sp>
          <p:nvSpPr>
            <p:cNvPr id="44" name="矩形 43"/>
            <p:cNvSpPr/>
            <p:nvPr/>
          </p:nvSpPr>
          <p:spPr>
            <a:xfrm>
              <a:off x="5142876" y="2239370"/>
              <a:ext cx="1906246" cy="338554"/>
            </a:xfrm>
            <a:prstGeom prst="rect">
              <a:avLst/>
            </a:prstGeom>
          </p:spPr>
          <p:txBody>
            <a:bodyPr wrap="square">
              <a:spAutoFit/>
            </a:bodyPr>
            <a:lstStyle/>
            <a:p>
              <a:pPr algn="dist"/>
              <a:r>
                <a:rPr lang="en-US" altLang="zh-CN" sz="1600" dirty="0">
                  <a:gradFill>
                    <a:gsLst>
                      <a:gs pos="0">
                        <a:srgbClr val="F3CF74"/>
                      </a:gs>
                      <a:gs pos="100000">
                        <a:srgbClr val="DA9944"/>
                      </a:gs>
                    </a:gsLst>
                    <a:lin ang="0" scaled="1"/>
                  </a:gradFill>
                  <a:latin typeface="+mn-ea"/>
                  <a:cs typeface="Segoe UI Light" panose="020B0502040204020203" pitchFamily="34" charset="0"/>
                </a:rPr>
                <a:t>CONTENTS</a:t>
              </a:r>
              <a:endParaRPr lang="en-US" altLang="zh-CN" sz="4000" dirty="0">
                <a:gradFill>
                  <a:gsLst>
                    <a:gs pos="0">
                      <a:srgbClr val="F3CF74"/>
                    </a:gs>
                    <a:gs pos="100000">
                      <a:srgbClr val="DA9944"/>
                    </a:gs>
                  </a:gsLst>
                  <a:lin ang="0" scaled="1"/>
                </a:gradFill>
                <a:latin typeface="+mn-ea"/>
                <a:cs typeface="Segoe UI Light" panose="020B0502040204020203" pitchFamily="34" charset="0"/>
              </a:endParaRPr>
            </a:p>
          </p:txBody>
        </p:sp>
      </p:grpSp>
      <p:grpSp>
        <p:nvGrpSpPr>
          <p:cNvPr id="45" name="组合 44"/>
          <p:cNvGrpSpPr/>
          <p:nvPr/>
        </p:nvGrpSpPr>
        <p:grpSpPr>
          <a:xfrm>
            <a:off x="1100295" y="4534395"/>
            <a:ext cx="2150145" cy="1703570"/>
            <a:chOff x="1100295" y="4534395"/>
            <a:chExt cx="2150145" cy="1703570"/>
          </a:xfrm>
        </p:grpSpPr>
        <p:sp>
          <p:nvSpPr>
            <p:cNvPr id="46" name="文本"/>
            <p:cNvSpPr txBox="1"/>
            <p:nvPr/>
          </p:nvSpPr>
          <p:spPr>
            <a:xfrm>
              <a:off x="1356962" y="4534395"/>
              <a:ext cx="1636811" cy="461665"/>
            </a:xfrm>
            <a:prstGeom prst="rect">
              <a:avLst/>
            </a:prstGeom>
            <a:noFill/>
          </p:spPr>
          <p:txBody>
            <a:bodyPr wrap="square" rtlCol="0">
              <a:spAutoFit/>
            </a:bodyPr>
            <a:lstStyle/>
            <a:p>
              <a:pPr lvl="0" algn="ctr">
                <a:defRPr/>
              </a:pPr>
              <a:r>
                <a:rPr lang="zh-CN" altLang="en-US" sz="2400" b="1" dirty="0">
                  <a:gradFill>
                    <a:gsLst>
                      <a:gs pos="0">
                        <a:srgbClr val="F3CF74"/>
                      </a:gs>
                      <a:gs pos="100000">
                        <a:srgbClr val="DA9944"/>
                      </a:gs>
                    </a:gsLst>
                    <a:lin ang="0" scaled="1"/>
                  </a:gradFill>
                  <a:latin typeface="+mj-ea"/>
                  <a:ea typeface="+mj-ea"/>
                  <a:sym typeface="Helvetica Light"/>
                </a:rPr>
                <a:t>添加标题</a:t>
              </a:r>
              <a:endParaRPr lang="en-US" altLang="zh-CN" sz="2400" b="1" dirty="0">
                <a:gradFill>
                  <a:gsLst>
                    <a:gs pos="0">
                      <a:srgbClr val="F3CF74"/>
                    </a:gs>
                    <a:gs pos="100000">
                      <a:srgbClr val="DA9944"/>
                    </a:gs>
                  </a:gsLst>
                  <a:lin ang="0" scaled="1"/>
                </a:gradFill>
                <a:latin typeface="+mj-ea"/>
                <a:ea typeface="+mj-ea"/>
                <a:sym typeface="Helvetica Light"/>
              </a:endParaRPr>
            </a:p>
          </p:txBody>
        </p:sp>
        <p:sp>
          <p:nvSpPr>
            <p:cNvPr id="47" name="文本"/>
            <p:cNvSpPr txBox="1"/>
            <p:nvPr/>
          </p:nvSpPr>
          <p:spPr>
            <a:xfrm>
              <a:off x="1100295" y="5066362"/>
              <a:ext cx="2150145" cy="1171603"/>
            </a:xfrm>
            <a:prstGeom prst="rect">
              <a:avLst/>
            </a:prstGeom>
            <a:noFill/>
          </p:spPr>
          <p:txBody>
            <a:bodyPr wrap="square" rtlCol="0">
              <a:spAutoFit/>
            </a:bodyPr>
            <a:lstStyle/>
            <a:p>
              <a:pPr algn="ctr">
                <a:lnSpc>
                  <a:spcPct val="150000"/>
                </a:lnSpc>
              </a:pPr>
              <a:r>
                <a:rPr lang="zh-CN" altLang="en-US" sz="1200" dirty="0">
                  <a:solidFill>
                    <a:srgbClr val="FCFCFC"/>
                  </a:solidFill>
                  <a:latin typeface="+mn-ea"/>
                </a:rPr>
                <a:t>单击此处添加标题单击此处添加标题单击此处添加标题单击此处添加标题单击此处添加标题</a:t>
              </a:r>
            </a:p>
          </p:txBody>
        </p:sp>
      </p:grpSp>
      <p:sp>
        <p:nvSpPr>
          <p:cNvPr id="48" name="文本"/>
          <p:cNvSpPr/>
          <p:nvPr/>
        </p:nvSpPr>
        <p:spPr>
          <a:xfrm>
            <a:off x="1581246" y="3407993"/>
            <a:ext cx="1188245" cy="1015663"/>
          </a:xfrm>
          <a:prstGeom prst="rect">
            <a:avLst/>
          </a:prstGeom>
        </p:spPr>
        <p:txBody>
          <a:bodyPr wrap="square">
            <a:spAutoFit/>
          </a:bodyPr>
          <a:lstStyle/>
          <a:p>
            <a:pPr algn="ctr"/>
            <a:r>
              <a:rPr lang="en-US" altLang="zh-CN" sz="6000" b="1" dirty="0">
                <a:gradFill>
                  <a:gsLst>
                    <a:gs pos="0">
                      <a:srgbClr val="F3CF74"/>
                    </a:gs>
                    <a:gs pos="100000">
                      <a:srgbClr val="DA9944"/>
                    </a:gs>
                  </a:gsLst>
                  <a:lin ang="0" scaled="1"/>
                </a:gradFill>
                <a:latin typeface="+mj-ea"/>
                <a:ea typeface="+mj-ea"/>
                <a:cs typeface="Segoe UI Light" panose="020B0502040204020203" pitchFamily="34" charset="0"/>
              </a:rPr>
              <a:t>01</a:t>
            </a:r>
            <a:endParaRPr lang="en-US" sz="6000" dirty="0">
              <a:gradFill>
                <a:gsLst>
                  <a:gs pos="0">
                    <a:srgbClr val="F3CF74"/>
                  </a:gs>
                  <a:gs pos="100000">
                    <a:srgbClr val="DA9944"/>
                  </a:gs>
                </a:gsLst>
                <a:lin ang="0" scaled="1"/>
              </a:gradFill>
              <a:latin typeface="+mj-ea"/>
              <a:ea typeface="+mj-ea"/>
              <a:cs typeface="Segoe UI Light" panose="020B0502040204020203" pitchFamily="34" charset="0"/>
            </a:endParaRPr>
          </a:p>
        </p:txBody>
      </p:sp>
      <p:sp>
        <p:nvSpPr>
          <p:cNvPr id="49" name="文本"/>
          <p:cNvSpPr/>
          <p:nvPr/>
        </p:nvSpPr>
        <p:spPr>
          <a:xfrm>
            <a:off x="4195001" y="3407993"/>
            <a:ext cx="1188245" cy="1015663"/>
          </a:xfrm>
          <a:prstGeom prst="rect">
            <a:avLst/>
          </a:prstGeom>
        </p:spPr>
        <p:txBody>
          <a:bodyPr wrap="square">
            <a:spAutoFit/>
          </a:bodyPr>
          <a:lstStyle/>
          <a:p>
            <a:pPr algn="ctr"/>
            <a:r>
              <a:rPr lang="en-US" altLang="zh-CN" sz="6000" b="1" dirty="0">
                <a:gradFill>
                  <a:gsLst>
                    <a:gs pos="0">
                      <a:srgbClr val="F3CF74"/>
                    </a:gs>
                    <a:gs pos="100000">
                      <a:srgbClr val="DA9944"/>
                    </a:gs>
                  </a:gsLst>
                  <a:lin ang="0" scaled="1"/>
                </a:gradFill>
                <a:latin typeface="+mj-ea"/>
                <a:ea typeface="+mj-ea"/>
                <a:cs typeface="Segoe UI Light" panose="020B0502040204020203" pitchFamily="34" charset="0"/>
              </a:rPr>
              <a:t>02</a:t>
            </a:r>
            <a:endParaRPr lang="en-US" sz="6000" dirty="0">
              <a:gradFill>
                <a:gsLst>
                  <a:gs pos="0">
                    <a:srgbClr val="F3CF74"/>
                  </a:gs>
                  <a:gs pos="100000">
                    <a:srgbClr val="DA9944"/>
                  </a:gs>
                </a:gsLst>
                <a:lin ang="0" scaled="1"/>
              </a:gradFill>
              <a:latin typeface="+mj-ea"/>
              <a:ea typeface="+mj-ea"/>
              <a:cs typeface="Segoe UI Light" panose="020B0502040204020203" pitchFamily="34" charset="0"/>
            </a:endParaRPr>
          </a:p>
        </p:txBody>
      </p:sp>
      <p:grpSp>
        <p:nvGrpSpPr>
          <p:cNvPr id="50" name="组合 49"/>
          <p:cNvGrpSpPr/>
          <p:nvPr/>
        </p:nvGrpSpPr>
        <p:grpSpPr>
          <a:xfrm>
            <a:off x="3714050" y="4534395"/>
            <a:ext cx="2150145" cy="1703570"/>
            <a:chOff x="3714050" y="4534395"/>
            <a:chExt cx="2150145" cy="1703570"/>
          </a:xfrm>
        </p:grpSpPr>
        <p:sp>
          <p:nvSpPr>
            <p:cNvPr id="51" name="文本"/>
            <p:cNvSpPr txBox="1"/>
            <p:nvPr/>
          </p:nvSpPr>
          <p:spPr>
            <a:xfrm>
              <a:off x="3970717" y="4534395"/>
              <a:ext cx="1636811" cy="461665"/>
            </a:xfrm>
            <a:prstGeom prst="rect">
              <a:avLst/>
            </a:prstGeom>
            <a:noFill/>
          </p:spPr>
          <p:txBody>
            <a:bodyPr wrap="square" rtlCol="0">
              <a:spAutoFit/>
            </a:bodyPr>
            <a:lstStyle/>
            <a:p>
              <a:pPr lvl="0" algn="ctr">
                <a:defRPr/>
              </a:pPr>
              <a:r>
                <a:rPr lang="zh-CN" altLang="en-US" sz="2400" b="1" dirty="0">
                  <a:gradFill>
                    <a:gsLst>
                      <a:gs pos="0">
                        <a:srgbClr val="F3CF74"/>
                      </a:gs>
                      <a:gs pos="100000">
                        <a:srgbClr val="DA9944"/>
                      </a:gs>
                    </a:gsLst>
                    <a:lin ang="0" scaled="1"/>
                  </a:gradFill>
                  <a:latin typeface="+mj-ea"/>
                  <a:ea typeface="+mj-ea"/>
                  <a:sym typeface="Helvetica Light"/>
                </a:rPr>
                <a:t>添加标题</a:t>
              </a:r>
              <a:endParaRPr lang="en-US" altLang="zh-CN" sz="2400" b="1" dirty="0">
                <a:gradFill>
                  <a:gsLst>
                    <a:gs pos="0">
                      <a:srgbClr val="F3CF74"/>
                    </a:gs>
                    <a:gs pos="100000">
                      <a:srgbClr val="DA9944"/>
                    </a:gs>
                  </a:gsLst>
                  <a:lin ang="0" scaled="1"/>
                </a:gradFill>
                <a:latin typeface="+mj-ea"/>
                <a:ea typeface="+mj-ea"/>
                <a:sym typeface="Helvetica Light"/>
              </a:endParaRPr>
            </a:p>
          </p:txBody>
        </p:sp>
        <p:sp>
          <p:nvSpPr>
            <p:cNvPr id="52" name="文本"/>
            <p:cNvSpPr txBox="1"/>
            <p:nvPr/>
          </p:nvSpPr>
          <p:spPr>
            <a:xfrm>
              <a:off x="3714050" y="5066362"/>
              <a:ext cx="2150145" cy="1171603"/>
            </a:xfrm>
            <a:prstGeom prst="rect">
              <a:avLst/>
            </a:prstGeom>
            <a:noFill/>
          </p:spPr>
          <p:txBody>
            <a:bodyPr wrap="square" rtlCol="0">
              <a:spAutoFit/>
            </a:bodyPr>
            <a:lstStyle/>
            <a:p>
              <a:pPr algn="ctr">
                <a:lnSpc>
                  <a:spcPct val="150000"/>
                </a:lnSpc>
              </a:pPr>
              <a:r>
                <a:rPr lang="zh-CN" altLang="en-US" sz="1200" dirty="0">
                  <a:solidFill>
                    <a:srgbClr val="FCFCFC"/>
                  </a:solidFill>
                  <a:latin typeface="+mn-ea"/>
                </a:rPr>
                <a:t>单击此处添加标题单击此处添加标题单击此处添加标题单击此处添加标题单击此处添加标题</a:t>
              </a:r>
            </a:p>
          </p:txBody>
        </p:sp>
      </p:grpSp>
      <p:sp>
        <p:nvSpPr>
          <p:cNvPr id="53" name="文本"/>
          <p:cNvSpPr/>
          <p:nvPr/>
        </p:nvSpPr>
        <p:spPr>
          <a:xfrm>
            <a:off x="6808755" y="3407993"/>
            <a:ext cx="1188245" cy="1015663"/>
          </a:xfrm>
          <a:prstGeom prst="rect">
            <a:avLst/>
          </a:prstGeom>
        </p:spPr>
        <p:txBody>
          <a:bodyPr wrap="square">
            <a:spAutoFit/>
          </a:bodyPr>
          <a:lstStyle/>
          <a:p>
            <a:pPr algn="ctr"/>
            <a:r>
              <a:rPr lang="en-US" altLang="zh-CN" sz="6000" b="1" dirty="0">
                <a:gradFill>
                  <a:gsLst>
                    <a:gs pos="0">
                      <a:srgbClr val="F3CF74"/>
                    </a:gs>
                    <a:gs pos="100000">
                      <a:srgbClr val="DA9944"/>
                    </a:gs>
                  </a:gsLst>
                  <a:lin ang="0" scaled="1"/>
                </a:gradFill>
                <a:latin typeface="+mj-ea"/>
                <a:ea typeface="+mj-ea"/>
                <a:cs typeface="Segoe UI Light" panose="020B0502040204020203" pitchFamily="34" charset="0"/>
              </a:rPr>
              <a:t>03</a:t>
            </a:r>
            <a:endParaRPr lang="en-US" sz="6000" dirty="0">
              <a:gradFill>
                <a:gsLst>
                  <a:gs pos="0">
                    <a:srgbClr val="F3CF74"/>
                  </a:gs>
                  <a:gs pos="100000">
                    <a:srgbClr val="DA9944"/>
                  </a:gs>
                </a:gsLst>
                <a:lin ang="0" scaled="1"/>
              </a:gradFill>
              <a:latin typeface="+mj-ea"/>
              <a:ea typeface="+mj-ea"/>
              <a:cs typeface="Segoe UI Light" panose="020B0502040204020203" pitchFamily="34" charset="0"/>
            </a:endParaRPr>
          </a:p>
        </p:txBody>
      </p:sp>
      <p:grpSp>
        <p:nvGrpSpPr>
          <p:cNvPr id="54" name="组合 53"/>
          <p:cNvGrpSpPr/>
          <p:nvPr/>
        </p:nvGrpSpPr>
        <p:grpSpPr>
          <a:xfrm>
            <a:off x="6327805" y="4534395"/>
            <a:ext cx="2150145" cy="1703570"/>
            <a:chOff x="6327805" y="4534395"/>
            <a:chExt cx="2150145" cy="1703570"/>
          </a:xfrm>
        </p:grpSpPr>
        <p:sp>
          <p:nvSpPr>
            <p:cNvPr id="55" name="文本"/>
            <p:cNvSpPr txBox="1"/>
            <p:nvPr/>
          </p:nvSpPr>
          <p:spPr>
            <a:xfrm>
              <a:off x="6584472" y="4534395"/>
              <a:ext cx="1636811" cy="461665"/>
            </a:xfrm>
            <a:prstGeom prst="rect">
              <a:avLst/>
            </a:prstGeom>
            <a:noFill/>
          </p:spPr>
          <p:txBody>
            <a:bodyPr wrap="square" rtlCol="0">
              <a:spAutoFit/>
            </a:bodyPr>
            <a:lstStyle/>
            <a:p>
              <a:pPr lvl="0" algn="ctr">
                <a:defRPr/>
              </a:pPr>
              <a:r>
                <a:rPr lang="zh-CN" altLang="en-US" sz="2400" b="1" dirty="0">
                  <a:gradFill>
                    <a:gsLst>
                      <a:gs pos="0">
                        <a:srgbClr val="F3CF74"/>
                      </a:gs>
                      <a:gs pos="100000">
                        <a:srgbClr val="DA9944"/>
                      </a:gs>
                    </a:gsLst>
                    <a:lin ang="0" scaled="1"/>
                  </a:gradFill>
                  <a:latin typeface="+mj-ea"/>
                  <a:ea typeface="+mj-ea"/>
                  <a:sym typeface="Helvetica Light"/>
                </a:rPr>
                <a:t>添加标题</a:t>
              </a:r>
              <a:endParaRPr lang="en-US" altLang="zh-CN" sz="2400" b="1" dirty="0">
                <a:gradFill>
                  <a:gsLst>
                    <a:gs pos="0">
                      <a:srgbClr val="F3CF74"/>
                    </a:gs>
                    <a:gs pos="100000">
                      <a:srgbClr val="DA9944"/>
                    </a:gs>
                  </a:gsLst>
                  <a:lin ang="0" scaled="1"/>
                </a:gradFill>
                <a:latin typeface="+mj-ea"/>
                <a:ea typeface="+mj-ea"/>
                <a:sym typeface="Helvetica Light"/>
              </a:endParaRPr>
            </a:p>
          </p:txBody>
        </p:sp>
        <p:sp>
          <p:nvSpPr>
            <p:cNvPr id="56" name="文本"/>
            <p:cNvSpPr txBox="1"/>
            <p:nvPr/>
          </p:nvSpPr>
          <p:spPr>
            <a:xfrm>
              <a:off x="6327805" y="5066362"/>
              <a:ext cx="2150145" cy="1171603"/>
            </a:xfrm>
            <a:prstGeom prst="rect">
              <a:avLst/>
            </a:prstGeom>
            <a:noFill/>
          </p:spPr>
          <p:txBody>
            <a:bodyPr wrap="square" rtlCol="0">
              <a:spAutoFit/>
            </a:bodyPr>
            <a:lstStyle/>
            <a:p>
              <a:pPr algn="ctr">
                <a:lnSpc>
                  <a:spcPct val="150000"/>
                </a:lnSpc>
              </a:pPr>
              <a:r>
                <a:rPr lang="zh-CN" altLang="en-US" sz="1200" dirty="0">
                  <a:solidFill>
                    <a:srgbClr val="FCFCFC"/>
                  </a:solidFill>
                  <a:latin typeface="+mn-ea"/>
                </a:rPr>
                <a:t>单击此处添加标题单击此处添加标题单击此处添加标题单击此处添加标题单击此处添加标题</a:t>
              </a:r>
            </a:p>
          </p:txBody>
        </p:sp>
      </p:grpSp>
      <p:sp>
        <p:nvSpPr>
          <p:cNvPr id="57" name="文本"/>
          <p:cNvSpPr/>
          <p:nvPr/>
        </p:nvSpPr>
        <p:spPr>
          <a:xfrm>
            <a:off x="9422511" y="3407993"/>
            <a:ext cx="1188245" cy="1015663"/>
          </a:xfrm>
          <a:prstGeom prst="rect">
            <a:avLst/>
          </a:prstGeom>
        </p:spPr>
        <p:txBody>
          <a:bodyPr wrap="square">
            <a:spAutoFit/>
          </a:bodyPr>
          <a:lstStyle/>
          <a:p>
            <a:pPr algn="ctr"/>
            <a:r>
              <a:rPr lang="en-US" altLang="zh-CN" sz="6000" b="1" dirty="0">
                <a:gradFill>
                  <a:gsLst>
                    <a:gs pos="0">
                      <a:srgbClr val="F3CF74"/>
                    </a:gs>
                    <a:gs pos="100000">
                      <a:srgbClr val="DA9944"/>
                    </a:gs>
                  </a:gsLst>
                  <a:lin ang="0" scaled="1"/>
                </a:gradFill>
                <a:latin typeface="+mj-ea"/>
                <a:ea typeface="+mj-ea"/>
                <a:cs typeface="Segoe UI Light" panose="020B0502040204020203" pitchFamily="34" charset="0"/>
              </a:rPr>
              <a:t>04</a:t>
            </a:r>
            <a:endParaRPr lang="en-US" sz="6000" dirty="0">
              <a:gradFill>
                <a:gsLst>
                  <a:gs pos="0">
                    <a:srgbClr val="F3CF74"/>
                  </a:gs>
                  <a:gs pos="100000">
                    <a:srgbClr val="DA9944"/>
                  </a:gs>
                </a:gsLst>
                <a:lin ang="0" scaled="1"/>
              </a:gradFill>
              <a:latin typeface="+mj-ea"/>
              <a:ea typeface="+mj-ea"/>
              <a:cs typeface="Segoe UI Light" panose="020B0502040204020203" pitchFamily="34" charset="0"/>
            </a:endParaRPr>
          </a:p>
        </p:txBody>
      </p:sp>
      <p:grpSp>
        <p:nvGrpSpPr>
          <p:cNvPr id="58" name="组合 57"/>
          <p:cNvGrpSpPr/>
          <p:nvPr/>
        </p:nvGrpSpPr>
        <p:grpSpPr>
          <a:xfrm>
            <a:off x="8941561" y="4534395"/>
            <a:ext cx="2150145" cy="1703570"/>
            <a:chOff x="8941561" y="4534395"/>
            <a:chExt cx="2150145" cy="1703570"/>
          </a:xfrm>
        </p:grpSpPr>
        <p:sp>
          <p:nvSpPr>
            <p:cNvPr id="59" name="文本"/>
            <p:cNvSpPr txBox="1"/>
            <p:nvPr/>
          </p:nvSpPr>
          <p:spPr>
            <a:xfrm>
              <a:off x="9198228" y="4534395"/>
              <a:ext cx="1636811" cy="461665"/>
            </a:xfrm>
            <a:prstGeom prst="rect">
              <a:avLst/>
            </a:prstGeom>
            <a:noFill/>
          </p:spPr>
          <p:txBody>
            <a:bodyPr wrap="square" rtlCol="0">
              <a:spAutoFit/>
            </a:bodyPr>
            <a:lstStyle/>
            <a:p>
              <a:pPr lvl="0" algn="ctr">
                <a:defRPr/>
              </a:pPr>
              <a:r>
                <a:rPr lang="zh-CN" altLang="en-US" sz="2400" b="1" dirty="0">
                  <a:gradFill>
                    <a:gsLst>
                      <a:gs pos="0">
                        <a:srgbClr val="F3CF74"/>
                      </a:gs>
                      <a:gs pos="100000">
                        <a:srgbClr val="DA9944"/>
                      </a:gs>
                    </a:gsLst>
                    <a:lin ang="0" scaled="1"/>
                  </a:gradFill>
                  <a:latin typeface="+mj-ea"/>
                  <a:ea typeface="+mj-ea"/>
                  <a:sym typeface="Helvetica Light"/>
                </a:rPr>
                <a:t>添加标题</a:t>
              </a:r>
              <a:endParaRPr lang="en-US" altLang="zh-CN" sz="2400" b="1" dirty="0">
                <a:gradFill>
                  <a:gsLst>
                    <a:gs pos="0">
                      <a:srgbClr val="F3CF74"/>
                    </a:gs>
                    <a:gs pos="100000">
                      <a:srgbClr val="DA9944"/>
                    </a:gs>
                  </a:gsLst>
                  <a:lin ang="0" scaled="1"/>
                </a:gradFill>
                <a:latin typeface="+mj-ea"/>
                <a:ea typeface="+mj-ea"/>
                <a:sym typeface="Helvetica Light"/>
              </a:endParaRPr>
            </a:p>
          </p:txBody>
        </p:sp>
        <p:sp>
          <p:nvSpPr>
            <p:cNvPr id="60" name="文本"/>
            <p:cNvSpPr txBox="1"/>
            <p:nvPr/>
          </p:nvSpPr>
          <p:spPr>
            <a:xfrm>
              <a:off x="8941561" y="5066362"/>
              <a:ext cx="2150145" cy="1171603"/>
            </a:xfrm>
            <a:prstGeom prst="rect">
              <a:avLst/>
            </a:prstGeom>
            <a:noFill/>
          </p:spPr>
          <p:txBody>
            <a:bodyPr wrap="square" rtlCol="0">
              <a:spAutoFit/>
            </a:bodyPr>
            <a:lstStyle/>
            <a:p>
              <a:pPr algn="ctr">
                <a:lnSpc>
                  <a:spcPct val="150000"/>
                </a:lnSpc>
              </a:pPr>
              <a:r>
                <a:rPr lang="zh-CN" altLang="en-US" sz="1200" dirty="0">
                  <a:solidFill>
                    <a:srgbClr val="FCFCFC"/>
                  </a:solidFill>
                  <a:latin typeface="+mn-ea"/>
                </a:rPr>
                <a:t>单击此处添加标题单击此处添加标题单击此处添加标题单击此处添加标题单击此处添加标题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conveyor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0-#ppt_w/2"/>
                                          </p:val>
                                        </p:tav>
                                        <p:tav tm="100000">
                                          <p:val>
                                            <p:strVal val="#ppt_x"/>
                                          </p:val>
                                        </p:tav>
                                      </p:tavLst>
                                    </p:anim>
                                    <p:anim calcmode="lin" valueType="num">
                                      <p:cBhvr additive="base">
                                        <p:cTn id="30" dur="500" fill="hold"/>
                                        <p:tgtEl>
                                          <p:spTgt spid="53"/>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additive="base">
                                        <p:cTn id="54" dur="500" fill="hold"/>
                                        <p:tgtEl>
                                          <p:spTgt spid="58"/>
                                        </p:tgtEl>
                                        <p:attrNameLst>
                                          <p:attrName>ppt_x</p:attrName>
                                        </p:attrNameLst>
                                      </p:cBhvr>
                                      <p:tavLst>
                                        <p:tav tm="0">
                                          <p:val>
                                            <p:strVal val="#ppt_x"/>
                                          </p:val>
                                        </p:tav>
                                        <p:tav tm="100000">
                                          <p:val>
                                            <p:strVal val="#ppt_x"/>
                                          </p:val>
                                        </p:tav>
                                      </p:tavLst>
                                    </p:anim>
                                    <p:anim calcmode="lin" valueType="num">
                                      <p:cBhvr additive="base">
                                        <p:cTn id="5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3"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32" name="组合 31"/>
          <p:cNvGrpSpPr/>
          <p:nvPr/>
        </p:nvGrpSpPr>
        <p:grpSpPr>
          <a:xfrm>
            <a:off x="2481229" y="1555343"/>
            <a:ext cx="7629290" cy="4880042"/>
            <a:chOff x="2481229" y="1555343"/>
            <a:chExt cx="7629290" cy="4880042"/>
          </a:xfrm>
        </p:grpSpPr>
        <p:sp>
          <p:nvSpPr>
            <p:cNvPr id="33" name="Freeform 9"/>
            <p:cNvSpPr/>
            <p:nvPr/>
          </p:nvSpPr>
          <p:spPr bwMode="auto">
            <a:xfrm>
              <a:off x="4191453" y="4424389"/>
              <a:ext cx="1534102" cy="1994477"/>
            </a:xfrm>
            <a:custGeom>
              <a:avLst/>
              <a:gdLst>
                <a:gd name="T0" fmla="*/ 209 w 318"/>
                <a:gd name="T1" fmla="*/ 202 h 413"/>
                <a:gd name="T2" fmla="*/ 202 w 318"/>
                <a:gd name="T3" fmla="*/ 141 h 413"/>
                <a:gd name="T4" fmla="*/ 236 w 318"/>
                <a:gd name="T5" fmla="*/ 2 h 413"/>
                <a:gd name="T6" fmla="*/ 207 w 318"/>
                <a:gd name="T7" fmla="*/ 0 h 413"/>
                <a:gd name="T8" fmla="*/ 19 w 318"/>
                <a:gd name="T9" fmla="*/ 121 h 413"/>
                <a:gd name="T10" fmla="*/ 0 w 318"/>
                <a:gd name="T11" fmla="*/ 207 h 413"/>
                <a:gd name="T12" fmla="*/ 207 w 318"/>
                <a:gd name="T13" fmla="*/ 413 h 413"/>
                <a:gd name="T14" fmla="*/ 318 w 318"/>
                <a:gd name="T15" fmla="*/ 381 h 413"/>
                <a:gd name="T16" fmla="*/ 209 w 318"/>
                <a:gd name="T17" fmla="*/ 20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413">
                  <a:moveTo>
                    <a:pt x="209" y="202"/>
                  </a:moveTo>
                  <a:cubicBezTo>
                    <a:pt x="204" y="183"/>
                    <a:pt x="202" y="162"/>
                    <a:pt x="202" y="141"/>
                  </a:cubicBezTo>
                  <a:cubicBezTo>
                    <a:pt x="202" y="91"/>
                    <a:pt x="214" y="43"/>
                    <a:pt x="236" y="2"/>
                  </a:cubicBezTo>
                  <a:cubicBezTo>
                    <a:pt x="226" y="0"/>
                    <a:pt x="217" y="0"/>
                    <a:pt x="207" y="0"/>
                  </a:cubicBezTo>
                  <a:cubicBezTo>
                    <a:pt x="123" y="0"/>
                    <a:pt x="51" y="50"/>
                    <a:pt x="19" y="121"/>
                  </a:cubicBezTo>
                  <a:cubicBezTo>
                    <a:pt x="7" y="147"/>
                    <a:pt x="0" y="176"/>
                    <a:pt x="0" y="207"/>
                  </a:cubicBezTo>
                  <a:cubicBezTo>
                    <a:pt x="0" y="321"/>
                    <a:pt x="93" y="413"/>
                    <a:pt x="207" y="413"/>
                  </a:cubicBezTo>
                  <a:cubicBezTo>
                    <a:pt x="248" y="413"/>
                    <a:pt x="286" y="402"/>
                    <a:pt x="318" y="381"/>
                  </a:cubicBezTo>
                  <a:cubicBezTo>
                    <a:pt x="263" y="337"/>
                    <a:pt x="223" y="274"/>
                    <a:pt x="209" y="202"/>
                  </a:cubicBezTo>
                  <a:close/>
                </a:path>
              </a:pathLst>
            </a:cu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sz="1200">
                <a:latin typeface="+mj-ea"/>
                <a:ea typeface="+mj-ea"/>
              </a:endParaRPr>
            </a:p>
          </p:txBody>
        </p:sp>
        <p:sp>
          <p:nvSpPr>
            <p:cNvPr id="34" name="Oval 5"/>
            <p:cNvSpPr>
              <a:spLocks noChangeArrowheads="1"/>
            </p:cNvSpPr>
            <p:nvPr/>
          </p:nvSpPr>
          <p:spPr bwMode="auto">
            <a:xfrm>
              <a:off x="6396634" y="2646389"/>
              <a:ext cx="2944091" cy="2945534"/>
            </a:xfrm>
            <a:prstGeom prst="ellipse">
              <a:avLst/>
            </a:pr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sz="1200">
                <a:latin typeface="+mj-ea"/>
                <a:ea typeface="+mj-ea"/>
              </a:endParaRPr>
            </a:p>
          </p:txBody>
        </p:sp>
        <p:sp>
          <p:nvSpPr>
            <p:cNvPr id="35" name="Freeform 6"/>
            <p:cNvSpPr/>
            <p:nvPr/>
          </p:nvSpPr>
          <p:spPr bwMode="auto">
            <a:xfrm>
              <a:off x="5291157" y="3834127"/>
              <a:ext cx="2466397" cy="2599170"/>
            </a:xfrm>
            <a:custGeom>
              <a:avLst/>
              <a:gdLst>
                <a:gd name="T0" fmla="*/ 191 w 511"/>
                <a:gd name="T1" fmla="*/ 60 h 538"/>
                <a:gd name="T2" fmla="*/ 196 w 511"/>
                <a:gd name="T3" fmla="*/ 0 h 538"/>
                <a:gd name="T4" fmla="*/ 0 w 511"/>
                <a:gd name="T5" fmla="*/ 263 h 538"/>
                <a:gd name="T6" fmla="*/ 274 w 511"/>
                <a:gd name="T7" fmla="*/ 538 h 538"/>
                <a:gd name="T8" fmla="*/ 511 w 511"/>
                <a:gd name="T9" fmla="*/ 402 h 538"/>
                <a:gd name="T10" fmla="*/ 191 w 511"/>
                <a:gd name="T11" fmla="*/ 60 h 538"/>
              </a:gdLst>
              <a:ahLst/>
              <a:cxnLst>
                <a:cxn ang="0">
                  <a:pos x="T0" y="T1"/>
                </a:cxn>
                <a:cxn ang="0">
                  <a:pos x="T2" y="T3"/>
                </a:cxn>
                <a:cxn ang="0">
                  <a:pos x="T4" y="T5"/>
                </a:cxn>
                <a:cxn ang="0">
                  <a:pos x="T6" y="T7"/>
                </a:cxn>
                <a:cxn ang="0">
                  <a:pos x="T8" y="T9"/>
                </a:cxn>
                <a:cxn ang="0">
                  <a:pos x="T10" y="T11"/>
                </a:cxn>
              </a:cxnLst>
              <a:rect l="0" t="0" r="r" b="b"/>
              <a:pathLst>
                <a:path w="511" h="538">
                  <a:moveTo>
                    <a:pt x="191" y="60"/>
                  </a:moveTo>
                  <a:cubicBezTo>
                    <a:pt x="191" y="40"/>
                    <a:pt x="193" y="19"/>
                    <a:pt x="196" y="0"/>
                  </a:cubicBezTo>
                  <a:cubicBezTo>
                    <a:pt x="83" y="33"/>
                    <a:pt x="0" y="138"/>
                    <a:pt x="0" y="263"/>
                  </a:cubicBezTo>
                  <a:cubicBezTo>
                    <a:pt x="0" y="415"/>
                    <a:pt x="123" y="538"/>
                    <a:pt x="274" y="538"/>
                  </a:cubicBezTo>
                  <a:cubicBezTo>
                    <a:pt x="375" y="538"/>
                    <a:pt x="464" y="483"/>
                    <a:pt x="511" y="402"/>
                  </a:cubicBezTo>
                  <a:cubicBezTo>
                    <a:pt x="332" y="391"/>
                    <a:pt x="191" y="242"/>
                    <a:pt x="191" y="60"/>
                  </a:cubicBezTo>
                  <a:close/>
                </a:path>
              </a:pathLst>
            </a:cu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sz="1200">
                <a:latin typeface="+mj-ea"/>
                <a:ea typeface="+mj-ea"/>
              </a:endParaRPr>
            </a:p>
          </p:txBody>
        </p:sp>
        <p:sp>
          <p:nvSpPr>
            <p:cNvPr id="36" name="Freeform 7"/>
            <p:cNvSpPr/>
            <p:nvPr/>
          </p:nvSpPr>
          <p:spPr bwMode="auto">
            <a:xfrm>
              <a:off x="3540578" y="1555343"/>
              <a:ext cx="3657023" cy="3375602"/>
            </a:xfrm>
            <a:custGeom>
              <a:avLst/>
              <a:gdLst>
                <a:gd name="T0" fmla="*/ 758 w 758"/>
                <a:gd name="T1" fmla="*/ 219 h 699"/>
                <a:gd name="T2" fmla="*/ 401 w 758"/>
                <a:gd name="T3" fmla="*/ 0 h 699"/>
                <a:gd name="T4" fmla="*/ 0 w 758"/>
                <a:gd name="T5" fmla="*/ 400 h 699"/>
                <a:gd name="T6" fmla="*/ 134 w 758"/>
                <a:gd name="T7" fmla="*/ 699 h 699"/>
                <a:gd name="T8" fmla="*/ 342 w 758"/>
                <a:gd name="T9" fmla="*/ 569 h 699"/>
                <a:gd name="T10" fmla="*/ 384 w 758"/>
                <a:gd name="T11" fmla="*/ 573 h 699"/>
                <a:gd name="T12" fmla="*/ 567 w 758"/>
                <a:gd name="T13" fmla="*/ 438 h 699"/>
                <a:gd name="T14" fmla="*/ 758 w 758"/>
                <a:gd name="T15" fmla="*/ 219 h 6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699">
                  <a:moveTo>
                    <a:pt x="758" y="219"/>
                  </a:moveTo>
                  <a:cubicBezTo>
                    <a:pt x="692" y="89"/>
                    <a:pt x="557" y="0"/>
                    <a:pt x="401" y="0"/>
                  </a:cubicBezTo>
                  <a:cubicBezTo>
                    <a:pt x="180" y="0"/>
                    <a:pt x="0" y="179"/>
                    <a:pt x="0" y="400"/>
                  </a:cubicBezTo>
                  <a:cubicBezTo>
                    <a:pt x="0" y="519"/>
                    <a:pt x="52" y="625"/>
                    <a:pt x="134" y="699"/>
                  </a:cubicBezTo>
                  <a:cubicBezTo>
                    <a:pt x="172" y="622"/>
                    <a:pt x="251" y="569"/>
                    <a:pt x="342" y="569"/>
                  </a:cubicBezTo>
                  <a:cubicBezTo>
                    <a:pt x="356" y="569"/>
                    <a:pt x="370" y="571"/>
                    <a:pt x="384" y="573"/>
                  </a:cubicBezTo>
                  <a:cubicBezTo>
                    <a:pt x="425" y="507"/>
                    <a:pt x="490" y="458"/>
                    <a:pt x="567" y="438"/>
                  </a:cubicBezTo>
                  <a:cubicBezTo>
                    <a:pt x="595" y="340"/>
                    <a:pt x="666" y="260"/>
                    <a:pt x="758" y="219"/>
                  </a:cubicBezTo>
                  <a:close/>
                </a:path>
              </a:pathLst>
            </a:cu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sz="1200">
                <a:latin typeface="+mj-ea"/>
                <a:ea typeface="+mj-ea"/>
              </a:endParaRPr>
            </a:p>
          </p:txBody>
        </p:sp>
        <p:sp>
          <p:nvSpPr>
            <p:cNvPr id="37" name="文本框 83"/>
            <p:cNvSpPr txBox="1"/>
            <p:nvPr/>
          </p:nvSpPr>
          <p:spPr>
            <a:xfrm>
              <a:off x="3862673" y="2143480"/>
              <a:ext cx="2380780" cy="1323439"/>
            </a:xfrm>
            <a:prstGeom prst="rect">
              <a:avLst/>
            </a:prstGeom>
            <a:noFill/>
          </p:spPr>
          <p:txBody>
            <a:bodyPr wrap="none" rtlCol="0">
              <a:spAutoFit/>
            </a:bodyPr>
            <a:lstStyle/>
            <a:p>
              <a:r>
                <a:rPr lang="en-US" altLang="zh-CN" sz="8000" b="1" dirty="0">
                  <a:solidFill>
                    <a:schemeClr val="bg1"/>
                  </a:solidFill>
                  <a:latin typeface="+mj-ea"/>
                  <a:ea typeface="+mj-ea"/>
                </a:rPr>
                <a:t>52%</a:t>
              </a:r>
              <a:endParaRPr lang="zh-CN" altLang="en-US" sz="8000" b="1" dirty="0">
                <a:solidFill>
                  <a:schemeClr val="bg1"/>
                </a:solidFill>
                <a:latin typeface="+mj-ea"/>
                <a:ea typeface="+mj-ea"/>
              </a:endParaRPr>
            </a:p>
          </p:txBody>
        </p:sp>
        <p:sp>
          <p:nvSpPr>
            <p:cNvPr id="38" name="文本框 84"/>
            <p:cNvSpPr txBox="1"/>
            <p:nvPr/>
          </p:nvSpPr>
          <p:spPr>
            <a:xfrm>
              <a:off x="4316264" y="5283430"/>
              <a:ext cx="979755" cy="707886"/>
            </a:xfrm>
            <a:prstGeom prst="rect">
              <a:avLst/>
            </a:prstGeom>
            <a:noFill/>
          </p:spPr>
          <p:txBody>
            <a:bodyPr wrap="none" rtlCol="0">
              <a:spAutoFit/>
            </a:bodyPr>
            <a:lstStyle/>
            <a:p>
              <a:r>
                <a:rPr lang="en-US" altLang="zh-CN" sz="4000" b="1" dirty="0">
                  <a:solidFill>
                    <a:schemeClr val="bg1"/>
                  </a:solidFill>
                  <a:latin typeface="+mj-ea"/>
                  <a:ea typeface="+mj-ea"/>
                </a:rPr>
                <a:t>4%</a:t>
              </a:r>
              <a:endParaRPr lang="zh-CN" altLang="en-US" sz="4000" b="1" dirty="0">
                <a:solidFill>
                  <a:schemeClr val="bg1"/>
                </a:solidFill>
                <a:latin typeface="+mj-ea"/>
                <a:ea typeface="+mj-ea"/>
              </a:endParaRPr>
            </a:p>
          </p:txBody>
        </p:sp>
        <p:sp>
          <p:nvSpPr>
            <p:cNvPr id="39" name="文本框 85"/>
            <p:cNvSpPr txBox="1"/>
            <p:nvPr/>
          </p:nvSpPr>
          <p:spPr>
            <a:xfrm>
              <a:off x="5424811" y="5053749"/>
              <a:ext cx="1391728" cy="769441"/>
            </a:xfrm>
            <a:prstGeom prst="rect">
              <a:avLst/>
            </a:prstGeom>
            <a:noFill/>
          </p:spPr>
          <p:txBody>
            <a:bodyPr wrap="none" rtlCol="0">
              <a:spAutoFit/>
            </a:bodyPr>
            <a:lstStyle/>
            <a:p>
              <a:r>
                <a:rPr lang="en-US" altLang="zh-CN" sz="4400" b="1" dirty="0">
                  <a:solidFill>
                    <a:schemeClr val="bg1"/>
                  </a:solidFill>
                  <a:latin typeface="+mj-ea"/>
                  <a:ea typeface="+mj-ea"/>
                </a:rPr>
                <a:t>16%</a:t>
              </a:r>
              <a:endParaRPr lang="zh-CN" altLang="en-US" sz="4400" b="1" dirty="0">
                <a:solidFill>
                  <a:schemeClr val="bg1"/>
                </a:solidFill>
                <a:latin typeface="+mj-ea"/>
                <a:ea typeface="+mj-ea"/>
              </a:endParaRPr>
            </a:p>
          </p:txBody>
        </p:sp>
        <p:sp>
          <p:nvSpPr>
            <p:cNvPr id="40" name="文本框 86"/>
            <p:cNvSpPr txBox="1"/>
            <p:nvPr/>
          </p:nvSpPr>
          <p:spPr>
            <a:xfrm>
              <a:off x="6625478" y="3336849"/>
              <a:ext cx="2380780" cy="1323439"/>
            </a:xfrm>
            <a:prstGeom prst="rect">
              <a:avLst/>
            </a:prstGeom>
            <a:noFill/>
          </p:spPr>
          <p:txBody>
            <a:bodyPr wrap="none" rtlCol="0">
              <a:spAutoFit/>
            </a:bodyPr>
            <a:lstStyle/>
            <a:p>
              <a:r>
                <a:rPr lang="en-US" altLang="zh-CN" sz="8000" b="1" dirty="0">
                  <a:solidFill>
                    <a:schemeClr val="bg1"/>
                  </a:solidFill>
                  <a:latin typeface="+mj-ea"/>
                  <a:ea typeface="+mj-ea"/>
                </a:rPr>
                <a:t>28%</a:t>
              </a:r>
              <a:endParaRPr lang="zh-CN" altLang="en-US" sz="8000" b="1" dirty="0">
                <a:solidFill>
                  <a:schemeClr val="bg1"/>
                </a:solidFill>
                <a:latin typeface="+mj-ea"/>
                <a:ea typeface="+mj-ea"/>
              </a:endParaRPr>
            </a:p>
          </p:txBody>
        </p:sp>
        <p:cxnSp>
          <p:nvCxnSpPr>
            <p:cNvPr id="41" name="Curved Connector 17"/>
            <p:cNvCxnSpPr/>
            <p:nvPr/>
          </p:nvCxnSpPr>
          <p:spPr>
            <a:xfrm rot="5400000" flipH="1" flipV="1">
              <a:off x="7769194" y="1720824"/>
              <a:ext cx="913926" cy="937205"/>
            </a:xfrm>
            <a:prstGeom prst="curvedConnector2">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Freeform 26"/>
            <p:cNvSpPr/>
            <p:nvPr/>
          </p:nvSpPr>
          <p:spPr>
            <a:xfrm>
              <a:off x="7001559" y="5359328"/>
              <a:ext cx="3108960" cy="1076057"/>
            </a:xfrm>
            <a:custGeom>
              <a:avLst/>
              <a:gdLst>
                <a:gd name="connsiteX0" fmla="*/ 0 w 2560320"/>
                <a:gd name="connsiteY0" fmla="*/ 520505 h 525329"/>
                <a:gd name="connsiteX1" fmla="*/ 1659988 w 2560320"/>
                <a:gd name="connsiteY1" fmla="*/ 450167 h 525329"/>
                <a:gd name="connsiteX2" fmla="*/ 2560320 w 2560320"/>
                <a:gd name="connsiteY2" fmla="*/ 0 h 525329"/>
                <a:gd name="connsiteX0-1" fmla="*/ 0 w 3108960"/>
                <a:gd name="connsiteY0-2" fmla="*/ 1069145 h 1104286"/>
                <a:gd name="connsiteX1-3" fmla="*/ 1659988 w 3108960"/>
                <a:gd name="connsiteY1-4" fmla="*/ 998807 h 1104286"/>
                <a:gd name="connsiteX2-5" fmla="*/ 3108960 w 3108960"/>
                <a:gd name="connsiteY2-6" fmla="*/ 0 h 1104286"/>
                <a:gd name="connsiteX0-7" fmla="*/ 0 w 3108960"/>
                <a:gd name="connsiteY0-8" fmla="*/ 1069145 h 1076057"/>
                <a:gd name="connsiteX1-9" fmla="*/ 1885072 w 3108960"/>
                <a:gd name="connsiteY1-10" fmla="*/ 928469 h 1076057"/>
                <a:gd name="connsiteX2-11" fmla="*/ 3108960 w 3108960"/>
                <a:gd name="connsiteY2-12" fmla="*/ 0 h 1076057"/>
              </a:gdLst>
              <a:ahLst/>
              <a:cxnLst>
                <a:cxn ang="0">
                  <a:pos x="connsiteX0-1" y="connsiteY0-2"/>
                </a:cxn>
                <a:cxn ang="0">
                  <a:pos x="connsiteX1-3" y="connsiteY1-4"/>
                </a:cxn>
                <a:cxn ang="0">
                  <a:pos x="connsiteX2-5" y="connsiteY2-6"/>
                </a:cxn>
              </a:cxnLst>
              <a:rect l="l" t="t" r="r" b="b"/>
              <a:pathLst>
                <a:path w="3108960" h="1076057">
                  <a:moveTo>
                    <a:pt x="0" y="1069145"/>
                  </a:moveTo>
                  <a:cubicBezTo>
                    <a:pt x="616634" y="1077351"/>
                    <a:pt x="1366912" y="1106660"/>
                    <a:pt x="1885072" y="928469"/>
                  </a:cubicBezTo>
                  <a:cubicBezTo>
                    <a:pt x="2403232" y="750278"/>
                    <a:pt x="2942492" y="82062"/>
                    <a:pt x="3108960" y="0"/>
                  </a:cubicBezTo>
                </a:path>
              </a:pathLst>
            </a:custGeom>
            <a:noFill/>
            <a:ln>
              <a:solidFill>
                <a:schemeClr val="bg1">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cxnSp>
          <p:nvCxnSpPr>
            <p:cNvPr id="43" name="Curved Connector 28"/>
            <p:cNvCxnSpPr/>
            <p:nvPr/>
          </p:nvCxnSpPr>
          <p:spPr>
            <a:xfrm flipH="1" flipV="1">
              <a:off x="2481229" y="2896922"/>
              <a:ext cx="913926" cy="937205"/>
            </a:xfrm>
            <a:prstGeom prst="curvedConnector2">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28"/>
            <p:cNvCxnSpPr/>
            <p:nvPr/>
          </p:nvCxnSpPr>
          <p:spPr>
            <a:xfrm rot="10800000" flipV="1">
              <a:off x="2813520" y="5123319"/>
              <a:ext cx="1373953" cy="834159"/>
            </a:xfrm>
            <a:prstGeom prst="curvedConnector3">
              <a:avLst>
                <a:gd name="adj1" fmla="val 50000"/>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郑少PPT"/>
          <p:cNvSpPr txBox="1"/>
          <p:nvPr/>
        </p:nvSpPr>
        <p:spPr>
          <a:xfrm>
            <a:off x="1066696" y="1338980"/>
            <a:ext cx="2091708" cy="1309782"/>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点击此处添加标题点击此处添加标题点击此处添加标题点击此处添加标题</a:t>
            </a:r>
          </a:p>
        </p:txBody>
      </p:sp>
      <p:sp>
        <p:nvSpPr>
          <p:cNvPr id="46" name="郑少PPT"/>
          <p:cNvSpPr txBox="1"/>
          <p:nvPr/>
        </p:nvSpPr>
        <p:spPr>
          <a:xfrm>
            <a:off x="530724" y="4385635"/>
            <a:ext cx="2091708" cy="1309782"/>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点击此处添加标题点击此处添加标题点击此处添加标题点击此处添加标题</a:t>
            </a:r>
          </a:p>
        </p:txBody>
      </p:sp>
      <p:sp>
        <p:nvSpPr>
          <p:cNvPr id="47" name="郑少PPT"/>
          <p:cNvSpPr txBox="1"/>
          <p:nvPr/>
        </p:nvSpPr>
        <p:spPr>
          <a:xfrm>
            <a:off x="8825423" y="1266077"/>
            <a:ext cx="2091708" cy="1309782"/>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点击此处添加标题点击此处添加标题点击此处添加标题点击此处添加标题</a:t>
            </a:r>
          </a:p>
        </p:txBody>
      </p:sp>
      <p:sp>
        <p:nvSpPr>
          <p:cNvPr id="48" name="郑少PPT"/>
          <p:cNvSpPr txBox="1"/>
          <p:nvPr/>
        </p:nvSpPr>
        <p:spPr>
          <a:xfrm>
            <a:off x="9569569" y="3623536"/>
            <a:ext cx="2091708" cy="1309782"/>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点击此处添加标题点击此处添加标题点击此处添加标题点击此处添加标题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out)">
                                      <p:cBhvr>
                                        <p:cTn id="7" dur="2000"/>
                                        <p:tgtEl>
                                          <p:spTgt spid="3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pic>
        <p:nvPicPr>
          <p:cNvPr id="12" name="图片 11"/>
          <p:cNvPicPr>
            <a:picLocks noChangeAspect="1"/>
          </p:cNvPicPr>
          <p:nvPr/>
        </p:nvPicPr>
        <p:blipFill rotWithShape="1">
          <a:blip r:embed="rId3" cstate="screen"/>
          <a:srcRect/>
          <a:stretch>
            <a:fillRect/>
          </a:stretch>
        </p:blipFill>
        <p:spPr>
          <a:xfrm>
            <a:off x="5834743" y="1587501"/>
            <a:ext cx="6357257" cy="4394198"/>
          </a:xfrm>
          <a:prstGeom prst="rect">
            <a:avLst/>
          </a:prstGeom>
        </p:spPr>
      </p:pic>
      <p:grpSp>
        <p:nvGrpSpPr>
          <p:cNvPr id="13" name="组合 12"/>
          <p:cNvGrpSpPr/>
          <p:nvPr/>
        </p:nvGrpSpPr>
        <p:grpSpPr>
          <a:xfrm>
            <a:off x="882586" y="3903514"/>
            <a:ext cx="994072" cy="994072"/>
            <a:chOff x="1098498" y="3389164"/>
            <a:chExt cx="994072" cy="994072"/>
          </a:xfrm>
        </p:grpSpPr>
        <p:sp>
          <p:nvSpPr>
            <p:cNvPr id="14" name="椭圆 13"/>
            <p:cNvSpPr/>
            <p:nvPr/>
          </p:nvSpPr>
          <p:spPr>
            <a:xfrm>
              <a:off x="1098498" y="3389164"/>
              <a:ext cx="994072" cy="9940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3200" b="0" i="0" u="none" strike="noStrike" kern="1200" cap="none" spc="0" normalizeH="0" baseline="0" noProof="0" dirty="0">
                <a:ln>
                  <a:noFill/>
                </a:ln>
                <a:solidFill>
                  <a:schemeClr val="accent1"/>
                </a:solidFill>
                <a:effectLst/>
                <a:uLnTx/>
                <a:uFillTx/>
                <a:latin typeface="等线" panose="02010600030101010101" charset="-122"/>
                <a:ea typeface="等线" panose="02010600030101010101" charset="-122"/>
              </a:endParaRPr>
            </a:p>
          </p:txBody>
        </p:sp>
        <p:sp>
          <p:nvSpPr>
            <p:cNvPr id="15" name="TextBox 9"/>
            <p:cNvSpPr txBox="1"/>
            <p:nvPr/>
          </p:nvSpPr>
          <p:spPr>
            <a:xfrm>
              <a:off x="1173784" y="3655368"/>
              <a:ext cx="843501" cy="461665"/>
            </a:xfrm>
            <a:prstGeom prst="rect">
              <a:avLst/>
            </a:prstGeom>
            <a:noFill/>
          </p:spPr>
          <p:txBody>
            <a:bodyPr wrap="none" rtlCol="0">
              <a:spAutoFit/>
            </a:bodyPr>
            <a:lstStyle/>
            <a:p>
              <a:pPr algn="just"/>
              <a:r>
                <a:rPr lang="en-US" altLang="zh-CN" sz="2400" b="1" dirty="0">
                  <a:solidFill>
                    <a:schemeClr val="accent1"/>
                  </a:solidFill>
                  <a:latin typeface="+mj-ea"/>
                  <a:ea typeface="+mj-ea"/>
                </a:rPr>
                <a:t>75%</a:t>
              </a:r>
            </a:p>
          </p:txBody>
        </p:sp>
      </p:grpSp>
      <p:sp>
        <p:nvSpPr>
          <p:cNvPr id="16" name="Rectangle 8"/>
          <p:cNvSpPr/>
          <p:nvPr/>
        </p:nvSpPr>
        <p:spPr>
          <a:xfrm>
            <a:off x="618670" y="5069438"/>
            <a:ext cx="1521904" cy="1081386"/>
          </a:xfrm>
          <a:prstGeom prst="rect">
            <a:avLst/>
          </a:prstGeom>
        </p:spPr>
        <p:txBody>
          <a:bodyPr wrap="square">
            <a:spAutoFit/>
          </a:bodyPr>
          <a:lstStyle/>
          <a:p>
            <a:pPr algn="ctr">
              <a:lnSpc>
                <a:spcPct val="150000"/>
              </a:lnSpc>
            </a:pPr>
            <a:r>
              <a:rPr lang="zh-CN" altLang="en-US" sz="1100" dirty="0">
                <a:solidFill>
                  <a:schemeClr val="tx2"/>
                </a:solidFill>
                <a:latin typeface="+mn-ea"/>
              </a:rPr>
              <a:t>点击此处添加标题添加标题点击此处添加标题点击此处添加标题添加标题</a:t>
            </a:r>
          </a:p>
        </p:txBody>
      </p:sp>
      <p:grpSp>
        <p:nvGrpSpPr>
          <p:cNvPr id="17" name="组合 16"/>
          <p:cNvGrpSpPr/>
          <p:nvPr/>
        </p:nvGrpSpPr>
        <p:grpSpPr>
          <a:xfrm>
            <a:off x="2436436" y="3903514"/>
            <a:ext cx="994072" cy="994072"/>
            <a:chOff x="2445515" y="3389164"/>
            <a:chExt cx="994072" cy="994072"/>
          </a:xfrm>
        </p:grpSpPr>
        <p:sp>
          <p:nvSpPr>
            <p:cNvPr id="18" name="椭圆 17"/>
            <p:cNvSpPr/>
            <p:nvPr/>
          </p:nvSpPr>
          <p:spPr>
            <a:xfrm>
              <a:off x="2445515" y="3389164"/>
              <a:ext cx="994072" cy="99407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TextBox 9"/>
            <p:cNvSpPr txBox="1"/>
            <p:nvPr/>
          </p:nvSpPr>
          <p:spPr>
            <a:xfrm>
              <a:off x="2520801" y="3655368"/>
              <a:ext cx="843501" cy="461665"/>
            </a:xfrm>
            <a:prstGeom prst="rect">
              <a:avLst/>
            </a:prstGeom>
            <a:noFill/>
          </p:spPr>
          <p:txBody>
            <a:bodyPr wrap="none" rtlCol="0">
              <a:spAutoFit/>
            </a:bodyPr>
            <a:lstStyle/>
            <a:p>
              <a:pPr algn="just"/>
              <a:r>
                <a:rPr lang="en-US" altLang="zh-CN" sz="2400" b="1" dirty="0">
                  <a:solidFill>
                    <a:schemeClr val="accent2"/>
                  </a:solidFill>
                  <a:latin typeface="+mj-ea"/>
                  <a:ea typeface="+mj-ea"/>
                </a:rPr>
                <a:t>56%</a:t>
              </a:r>
            </a:p>
          </p:txBody>
        </p:sp>
      </p:grpSp>
      <p:sp>
        <p:nvSpPr>
          <p:cNvPr id="20" name="Rectangle 8"/>
          <p:cNvSpPr/>
          <p:nvPr/>
        </p:nvSpPr>
        <p:spPr>
          <a:xfrm>
            <a:off x="2172520" y="5069438"/>
            <a:ext cx="1521904" cy="1081386"/>
          </a:xfrm>
          <a:prstGeom prst="rect">
            <a:avLst/>
          </a:prstGeom>
        </p:spPr>
        <p:txBody>
          <a:bodyPr wrap="square">
            <a:spAutoFit/>
          </a:bodyPr>
          <a:lstStyle/>
          <a:p>
            <a:pPr algn="ctr">
              <a:lnSpc>
                <a:spcPct val="150000"/>
              </a:lnSpc>
            </a:pPr>
            <a:r>
              <a:rPr lang="zh-CN" altLang="en-US" sz="1100" dirty="0">
                <a:solidFill>
                  <a:schemeClr val="tx2"/>
                </a:solidFill>
                <a:latin typeface="+mn-ea"/>
              </a:rPr>
              <a:t>点击此处添加标题添加标题点击此处添加标题点击此处添加标题添加标题</a:t>
            </a:r>
          </a:p>
        </p:txBody>
      </p:sp>
      <p:grpSp>
        <p:nvGrpSpPr>
          <p:cNvPr id="21" name="组合 20"/>
          <p:cNvGrpSpPr/>
          <p:nvPr/>
        </p:nvGrpSpPr>
        <p:grpSpPr>
          <a:xfrm>
            <a:off x="3990287" y="3903514"/>
            <a:ext cx="994072" cy="994072"/>
            <a:chOff x="3792532" y="3389164"/>
            <a:chExt cx="994072" cy="994072"/>
          </a:xfrm>
        </p:grpSpPr>
        <p:sp>
          <p:nvSpPr>
            <p:cNvPr id="22" name="椭圆 21"/>
            <p:cNvSpPr/>
            <p:nvPr/>
          </p:nvSpPr>
          <p:spPr>
            <a:xfrm>
              <a:off x="3792532" y="3389164"/>
              <a:ext cx="994072" cy="99407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TextBox 9"/>
            <p:cNvSpPr txBox="1"/>
            <p:nvPr/>
          </p:nvSpPr>
          <p:spPr>
            <a:xfrm>
              <a:off x="3867818" y="3655368"/>
              <a:ext cx="843501" cy="461665"/>
            </a:xfrm>
            <a:prstGeom prst="rect">
              <a:avLst/>
            </a:prstGeom>
            <a:noFill/>
          </p:spPr>
          <p:txBody>
            <a:bodyPr wrap="none" rtlCol="0">
              <a:spAutoFit/>
            </a:bodyPr>
            <a:lstStyle/>
            <a:p>
              <a:pPr algn="just"/>
              <a:r>
                <a:rPr lang="en-US" altLang="zh-CN" sz="2400" b="1" dirty="0">
                  <a:solidFill>
                    <a:schemeClr val="accent3"/>
                  </a:solidFill>
                  <a:latin typeface="+mj-ea"/>
                  <a:ea typeface="+mj-ea"/>
                </a:rPr>
                <a:t>36%</a:t>
              </a:r>
            </a:p>
          </p:txBody>
        </p:sp>
      </p:grpSp>
      <p:sp>
        <p:nvSpPr>
          <p:cNvPr id="24" name="Rectangle 8"/>
          <p:cNvSpPr/>
          <p:nvPr/>
        </p:nvSpPr>
        <p:spPr>
          <a:xfrm>
            <a:off x="3726371" y="5069438"/>
            <a:ext cx="1521904" cy="1081386"/>
          </a:xfrm>
          <a:prstGeom prst="rect">
            <a:avLst/>
          </a:prstGeom>
        </p:spPr>
        <p:txBody>
          <a:bodyPr wrap="square">
            <a:spAutoFit/>
          </a:bodyPr>
          <a:lstStyle/>
          <a:p>
            <a:pPr algn="ctr">
              <a:lnSpc>
                <a:spcPct val="150000"/>
              </a:lnSpc>
            </a:pPr>
            <a:r>
              <a:rPr lang="zh-CN" altLang="en-US" sz="1100" dirty="0">
                <a:solidFill>
                  <a:schemeClr val="tx2"/>
                </a:solidFill>
                <a:latin typeface="+mn-ea"/>
              </a:rPr>
              <a:t>点击此处添加标题添加标题点击此处添加标题点击此处添加标题添加标题</a:t>
            </a:r>
          </a:p>
        </p:txBody>
      </p:sp>
      <p:sp>
        <p:nvSpPr>
          <p:cNvPr id="25" name="Rectangle 8"/>
          <p:cNvSpPr/>
          <p:nvPr/>
        </p:nvSpPr>
        <p:spPr>
          <a:xfrm>
            <a:off x="827012" y="2407041"/>
            <a:ext cx="3904109"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a:t>
            </a:r>
          </a:p>
        </p:txBody>
      </p:sp>
      <p:sp>
        <p:nvSpPr>
          <p:cNvPr id="26" name="TextBox 9"/>
          <p:cNvSpPr txBox="1"/>
          <p:nvPr/>
        </p:nvSpPr>
        <p:spPr>
          <a:xfrm>
            <a:off x="827012" y="1798375"/>
            <a:ext cx="1415772" cy="461665"/>
          </a:xfrm>
          <a:prstGeom prst="rect">
            <a:avLst/>
          </a:prstGeom>
          <a:noFill/>
        </p:spPr>
        <p:txBody>
          <a:bodyPr wrap="none" rtlCol="0">
            <a:spAutoFit/>
          </a:bodyPr>
          <a:lstStyle/>
          <a:p>
            <a:pPr algn="just"/>
            <a:r>
              <a:rPr lang="zh-CN" altLang="en-US" sz="2400" b="1" dirty="0">
                <a:solidFill>
                  <a:schemeClr val="accent1"/>
                </a:solidFill>
                <a:latin typeface="+mj-ea"/>
                <a:ea typeface="+mj-ea"/>
              </a:rPr>
              <a:t>添加标题</a:t>
            </a:r>
            <a:endParaRPr lang="en-US" altLang="zh-CN" sz="2400" b="1" dirty="0">
              <a:solidFill>
                <a:schemeClr val="accent1"/>
              </a:solidFill>
              <a:latin typeface="+mj-ea"/>
              <a:ea typeface="+mj-ea"/>
            </a:endParaRPr>
          </a:p>
        </p:txBody>
      </p:sp>
      <p:cxnSp>
        <p:nvCxnSpPr>
          <p:cNvPr id="27" name="直接连接符 26"/>
          <p:cNvCxnSpPr/>
          <p:nvPr/>
        </p:nvCxnSpPr>
        <p:spPr>
          <a:xfrm>
            <a:off x="927036" y="2301820"/>
            <a:ext cx="3004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0" y="0"/>
            <a:ext cx="10278969" cy="6858000"/>
          </a:xfrm>
          <a:prstGeom prst="rect">
            <a:avLst/>
          </a:prstGeom>
        </p:spPr>
      </p:pic>
      <p:sp>
        <p:nvSpPr>
          <p:cNvPr id="13" name="任意多边形: 形状 12"/>
          <p:cNvSpPr/>
          <p:nvPr/>
        </p:nvSpPr>
        <p:spPr>
          <a:xfrm>
            <a:off x="0" y="0"/>
            <a:ext cx="12192000" cy="6858000"/>
          </a:xfrm>
          <a:custGeom>
            <a:avLst/>
            <a:gdLst>
              <a:gd name="connsiteX0" fmla="*/ 0 w 12192000"/>
              <a:gd name="connsiteY0" fmla="*/ 6144632 h 6858000"/>
              <a:gd name="connsiteX1" fmla="*/ 92465 w 12192000"/>
              <a:gd name="connsiteY1" fmla="*/ 6203911 h 6858000"/>
              <a:gd name="connsiteX2" fmla="*/ 2435225 w 12192000"/>
              <a:gd name="connsiteY2" fmla="*/ 6858000 h 6858000"/>
              <a:gd name="connsiteX3" fmla="*/ 0 w 12192000"/>
              <a:gd name="connsiteY3" fmla="*/ 6858000 h 6858000"/>
              <a:gd name="connsiteX4" fmla="*/ 6294698 w 12192000"/>
              <a:gd name="connsiteY4" fmla="*/ 0 h 6858000"/>
              <a:gd name="connsiteX5" fmla="*/ 12192000 w 12192000"/>
              <a:gd name="connsiteY5" fmla="*/ 0 h 6858000"/>
              <a:gd name="connsiteX6" fmla="*/ 12192000 w 12192000"/>
              <a:gd name="connsiteY6" fmla="*/ 6858000 h 6858000"/>
              <a:gd name="connsiteX7" fmla="*/ 2435225 w 12192000"/>
              <a:gd name="connsiteY7" fmla="*/ 6858000 h 6858000"/>
              <a:gd name="connsiteX8" fmla="*/ 6953250 w 12192000"/>
              <a:gd name="connsiteY8" fmla="*/ 2339975 h 6858000"/>
              <a:gd name="connsiteX9" fmla="*/ 6407949 w 12192000"/>
              <a:gd name="connsiteY9" fmla="*/ 1864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6144632"/>
                </a:moveTo>
                <a:lnTo>
                  <a:pt x="92465" y="6203911"/>
                </a:lnTo>
                <a:cubicBezTo>
                  <a:pt x="775577" y="6618979"/>
                  <a:pt x="1577488" y="6858000"/>
                  <a:pt x="2435225" y="6858000"/>
                </a:cubicBezTo>
                <a:lnTo>
                  <a:pt x="0" y="6858000"/>
                </a:lnTo>
                <a:close/>
                <a:moveTo>
                  <a:pt x="6294698" y="0"/>
                </a:moveTo>
                <a:lnTo>
                  <a:pt x="12192000" y="0"/>
                </a:lnTo>
                <a:lnTo>
                  <a:pt x="12192000" y="6858000"/>
                </a:lnTo>
                <a:lnTo>
                  <a:pt x="2435225" y="6858000"/>
                </a:lnTo>
                <a:cubicBezTo>
                  <a:pt x="4930461" y="6858000"/>
                  <a:pt x="6953250" y="4835211"/>
                  <a:pt x="6953250" y="2339975"/>
                </a:cubicBezTo>
                <a:cubicBezTo>
                  <a:pt x="6953250" y="1560214"/>
                  <a:pt x="6755712" y="826590"/>
                  <a:pt x="6407949" y="186416"/>
                </a:cubicBezTo>
                <a:close/>
              </a:path>
            </a:pathLst>
          </a:cu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7296151" y="1737071"/>
            <a:ext cx="4350201" cy="1890360"/>
            <a:chOff x="7264401" y="2108485"/>
            <a:chExt cx="4350201" cy="1890360"/>
          </a:xfrm>
        </p:grpSpPr>
        <p:sp>
          <p:nvSpPr>
            <p:cNvPr id="15" name="Rectangle 8"/>
            <p:cNvSpPr/>
            <p:nvPr/>
          </p:nvSpPr>
          <p:spPr>
            <a:xfrm>
              <a:off x="7264401" y="2647706"/>
              <a:ext cx="4343852" cy="1351139"/>
            </a:xfrm>
            <a:prstGeom prst="rect">
              <a:avLst/>
            </a:prstGeom>
          </p:spPr>
          <p:txBody>
            <a:bodyPr wrap="square">
              <a:spAutoFit/>
            </a:bodyPr>
            <a:lstStyle/>
            <a:p>
              <a:pPr algn="dist">
                <a:lnSpc>
                  <a:spcPct val="150000"/>
                </a:lnSpc>
              </a:pPr>
              <a:r>
                <a:rPr lang="zh-CN" altLang="en-US" sz="1400" dirty="0">
                  <a:solidFill>
                    <a:srgbClr val="FFFFFF"/>
                  </a:solidFill>
                  <a:latin typeface="+mn-ea"/>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25" name="TextBox 9"/>
            <p:cNvSpPr txBox="1"/>
            <p:nvPr/>
          </p:nvSpPr>
          <p:spPr>
            <a:xfrm>
              <a:off x="9504729" y="2108485"/>
              <a:ext cx="2109873" cy="400110"/>
            </a:xfrm>
            <a:prstGeom prst="rect">
              <a:avLst/>
            </a:prstGeom>
            <a:noFill/>
          </p:spPr>
          <p:txBody>
            <a:bodyPr wrap="none" rtlCol="0">
              <a:spAutoFit/>
            </a:bodyPr>
            <a:lstStyle/>
            <a:p>
              <a:pPr algn="r"/>
              <a:r>
                <a:rPr lang="en-US" altLang="zh-CN" sz="2000" b="1" dirty="0">
                  <a:solidFill>
                    <a:srgbClr val="FFFFFF"/>
                  </a:solidFill>
                  <a:latin typeface="+mj-ea"/>
                  <a:ea typeface="+mj-ea"/>
                </a:rPr>
                <a:t>ADD THE TITLE</a:t>
              </a:r>
              <a:endParaRPr lang="en-GB" sz="2000" b="1" dirty="0">
                <a:solidFill>
                  <a:srgbClr val="FFFFFF"/>
                </a:solidFill>
                <a:latin typeface="+mj-ea"/>
                <a:ea typeface="+mj-ea"/>
              </a:endParaRPr>
            </a:p>
          </p:txBody>
        </p:sp>
        <p:cxnSp>
          <p:nvCxnSpPr>
            <p:cNvPr id="26" name="直接连接符 25"/>
            <p:cNvCxnSpPr/>
            <p:nvPr/>
          </p:nvCxnSpPr>
          <p:spPr>
            <a:xfrm>
              <a:off x="11291549" y="2556261"/>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7" name="TextBox 9"/>
          <p:cNvSpPr txBox="1"/>
          <p:nvPr/>
        </p:nvSpPr>
        <p:spPr>
          <a:xfrm>
            <a:off x="9493136" y="536742"/>
            <a:ext cx="2159566" cy="1200329"/>
          </a:xfrm>
          <a:prstGeom prst="rect">
            <a:avLst/>
          </a:prstGeom>
          <a:noFill/>
        </p:spPr>
        <p:txBody>
          <a:bodyPr wrap="none" rtlCol="0">
            <a:spAutoFit/>
          </a:bodyPr>
          <a:lstStyle/>
          <a:p>
            <a:pPr algn="r"/>
            <a:r>
              <a:rPr lang="en-US" altLang="zh-CN" sz="7200" b="1" dirty="0">
                <a:solidFill>
                  <a:srgbClr val="FFFFFF"/>
                </a:solidFill>
                <a:latin typeface="+mj-ea"/>
                <a:ea typeface="+mj-ea"/>
              </a:rPr>
              <a:t>53%</a:t>
            </a:r>
            <a:endParaRPr lang="en-GB" sz="7200" b="1" dirty="0">
              <a:solidFill>
                <a:srgbClr val="FFFFFF"/>
              </a:solidFill>
              <a:latin typeface="+mj-ea"/>
              <a:ea typeface="+mj-ea"/>
            </a:endParaRPr>
          </a:p>
        </p:txBody>
      </p:sp>
      <p:grpSp>
        <p:nvGrpSpPr>
          <p:cNvPr id="28" name="组合 27"/>
          <p:cNvGrpSpPr/>
          <p:nvPr/>
        </p:nvGrpSpPr>
        <p:grpSpPr>
          <a:xfrm>
            <a:off x="6845425" y="4593049"/>
            <a:ext cx="4701037" cy="704808"/>
            <a:chOff x="6845425" y="4621563"/>
            <a:chExt cx="4701037" cy="704808"/>
          </a:xfrm>
        </p:grpSpPr>
        <p:grpSp>
          <p:nvGrpSpPr>
            <p:cNvPr id="29" name="Group 8"/>
            <p:cNvGrpSpPr/>
            <p:nvPr/>
          </p:nvGrpSpPr>
          <p:grpSpPr>
            <a:xfrm>
              <a:off x="11198006" y="4654086"/>
              <a:ext cx="348456" cy="465138"/>
              <a:chOff x="2639219" y="3510757"/>
              <a:chExt cx="348456" cy="465138"/>
            </a:xfrm>
            <a:solidFill>
              <a:srgbClr val="FFFFFF"/>
            </a:solidFill>
          </p:grpSpPr>
          <p:sp>
            <p:nvSpPr>
              <p:cNvPr id="31"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2"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0" name="Rectangle 8"/>
            <p:cNvSpPr/>
            <p:nvPr/>
          </p:nvSpPr>
          <p:spPr>
            <a:xfrm>
              <a:off x="6845425" y="4621563"/>
              <a:ext cx="4207325" cy="704808"/>
            </a:xfrm>
            <a:prstGeom prst="rect">
              <a:avLst/>
            </a:prstGeom>
          </p:spPr>
          <p:txBody>
            <a:bodyPr wrap="square">
              <a:spAutoFit/>
            </a:bodyPr>
            <a:lstStyle/>
            <a:p>
              <a:pPr algn="dist">
                <a:lnSpc>
                  <a:spcPct val="150000"/>
                </a:lnSpc>
              </a:pPr>
              <a:r>
                <a:rPr lang="zh-CN" altLang="en-US" sz="1400" dirty="0">
                  <a:solidFill>
                    <a:srgbClr val="FFFFFF"/>
                  </a:solidFill>
                  <a:latin typeface="+mn-ea"/>
                </a:rPr>
                <a:t>点击此处添加标题添加标题点击此处添加标题点击此处添加标题添加标题添加标题添加标题</a:t>
              </a:r>
            </a:p>
          </p:txBody>
        </p:sp>
      </p:grpSp>
      <p:grpSp>
        <p:nvGrpSpPr>
          <p:cNvPr id="33" name="组合 32"/>
          <p:cNvGrpSpPr/>
          <p:nvPr/>
        </p:nvGrpSpPr>
        <p:grpSpPr>
          <a:xfrm>
            <a:off x="6845425" y="5616450"/>
            <a:ext cx="4686353" cy="704808"/>
            <a:chOff x="6845425" y="5644964"/>
            <a:chExt cx="4686353" cy="704808"/>
          </a:xfrm>
        </p:grpSpPr>
        <p:grpSp>
          <p:nvGrpSpPr>
            <p:cNvPr id="34" name="Group 9"/>
            <p:cNvGrpSpPr/>
            <p:nvPr/>
          </p:nvGrpSpPr>
          <p:grpSpPr>
            <a:xfrm>
              <a:off x="11212690" y="5764799"/>
              <a:ext cx="319088" cy="465138"/>
              <a:chOff x="3582988" y="3510757"/>
              <a:chExt cx="319088" cy="465138"/>
            </a:xfrm>
            <a:solidFill>
              <a:srgbClr val="FFFFFF"/>
            </a:solidFill>
          </p:grpSpPr>
          <p:sp>
            <p:nvSpPr>
              <p:cNvPr id="3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5" name="Rectangle 8"/>
            <p:cNvSpPr/>
            <p:nvPr/>
          </p:nvSpPr>
          <p:spPr>
            <a:xfrm>
              <a:off x="6845425" y="5644964"/>
              <a:ext cx="4207325" cy="704808"/>
            </a:xfrm>
            <a:prstGeom prst="rect">
              <a:avLst/>
            </a:prstGeom>
          </p:spPr>
          <p:txBody>
            <a:bodyPr wrap="square">
              <a:spAutoFit/>
            </a:bodyPr>
            <a:lstStyle/>
            <a:p>
              <a:pPr algn="dist">
                <a:lnSpc>
                  <a:spcPct val="150000"/>
                </a:lnSpc>
              </a:pPr>
              <a:r>
                <a:rPr lang="zh-CN" altLang="en-US" sz="1400" dirty="0">
                  <a:solidFill>
                    <a:srgbClr val="FFFFFF"/>
                  </a:solidFill>
                  <a:latin typeface="+mn-ea"/>
                </a:rPr>
                <a:t>点击此处添加标题添加标题点击此处添加标题点击此处添加标题添加标题添加标题添加标题</a:t>
              </a:r>
            </a:p>
          </p:txBody>
        </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10" name="图片占位符 6"/>
          <p:cNvPicPr>
            <a:picLocks noChangeAspect="1"/>
          </p:cNvPicPr>
          <p:nvPr/>
        </p:nvPicPr>
        <p:blipFill>
          <a:blip r:embed="rId3"/>
          <a:stretch>
            <a:fillRect/>
          </a:stretch>
        </p:blipFill>
        <p:spPr>
          <a:xfrm>
            <a:off x="7750548" y="943961"/>
            <a:ext cx="2130048" cy="2322204"/>
          </a:xfrm>
          <a:prstGeom prst="parallelogram">
            <a:avLst/>
          </a:prstGeom>
        </p:spPr>
      </p:pic>
      <p:pic>
        <p:nvPicPr>
          <p:cNvPr id="11" name="图片占位符 10"/>
          <p:cNvPicPr>
            <a:picLocks noChangeAspect="1"/>
          </p:cNvPicPr>
          <p:nvPr/>
        </p:nvPicPr>
        <p:blipFill>
          <a:blip r:embed="rId4" cstate="screen"/>
          <a:stretch>
            <a:fillRect/>
          </a:stretch>
        </p:blipFill>
        <p:spPr>
          <a:xfrm>
            <a:off x="9680746" y="882717"/>
            <a:ext cx="2115742" cy="2444692"/>
          </a:xfrm>
          <a:prstGeom prst="parallelogram">
            <a:avLst/>
          </a:prstGeom>
        </p:spPr>
      </p:pic>
      <p:pic>
        <p:nvPicPr>
          <p:cNvPr id="12" name="图片占位符 8"/>
          <p:cNvPicPr>
            <a:picLocks noChangeAspect="1"/>
          </p:cNvPicPr>
          <p:nvPr/>
        </p:nvPicPr>
        <p:blipFill>
          <a:blip r:embed="rId5"/>
          <a:stretch>
            <a:fillRect/>
          </a:stretch>
        </p:blipFill>
        <p:spPr>
          <a:xfrm>
            <a:off x="7063808" y="3556001"/>
            <a:ext cx="2258928" cy="2405904"/>
          </a:xfrm>
          <a:prstGeom prst="parallelogram">
            <a:avLst/>
          </a:prstGeom>
        </p:spPr>
      </p:pic>
      <p:pic>
        <p:nvPicPr>
          <p:cNvPr id="13" name="图片占位符 12"/>
          <p:cNvPicPr>
            <a:picLocks noChangeAspect="1"/>
          </p:cNvPicPr>
          <p:nvPr/>
        </p:nvPicPr>
        <p:blipFill>
          <a:blip r:embed="rId3"/>
          <a:stretch>
            <a:fillRect/>
          </a:stretch>
        </p:blipFill>
        <p:spPr>
          <a:xfrm>
            <a:off x="9018870" y="3552922"/>
            <a:ext cx="2169494" cy="2412062"/>
          </a:xfrm>
          <a:prstGeom prst="parallelogram">
            <a:avLst/>
          </a:prstGeom>
        </p:spPr>
      </p:pic>
      <p:cxnSp>
        <p:nvCxnSpPr>
          <p:cNvPr id="14" name="Прямая соединительная линия 17"/>
          <p:cNvCxnSpPr/>
          <p:nvPr/>
        </p:nvCxnSpPr>
        <p:spPr>
          <a:xfrm flipH="1">
            <a:off x="10419284" y="-169754"/>
            <a:ext cx="1691514" cy="7204468"/>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029878" y="1633592"/>
            <a:ext cx="5302472" cy="1263616"/>
            <a:chOff x="5683461" y="1713746"/>
            <a:chExt cx="5302472" cy="1263616"/>
          </a:xfrm>
        </p:grpSpPr>
        <p:sp>
          <p:nvSpPr>
            <p:cNvPr id="16" name="Rectangle 32"/>
            <p:cNvSpPr/>
            <p:nvPr/>
          </p:nvSpPr>
          <p:spPr>
            <a:xfrm>
              <a:off x="5683461" y="2083078"/>
              <a:ext cx="5302472" cy="894284"/>
            </a:xfrm>
            <a:prstGeom prst="rect">
              <a:avLst/>
            </a:prstGeom>
          </p:spPr>
          <p:txBody>
            <a:bodyPr wrap="square">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单击此处添加标题添加标题单击此处添加标题单击此处添加标题单击此处添加标题单击此处添加标题添加标题单击此处添加标题单击此处添加标题单击此处添加标题</a:t>
              </a:r>
            </a:p>
          </p:txBody>
        </p:sp>
        <p:sp>
          <p:nvSpPr>
            <p:cNvPr id="17" name="TextBox 33"/>
            <p:cNvSpPr txBox="1"/>
            <p:nvPr/>
          </p:nvSpPr>
          <p:spPr>
            <a:xfrm>
              <a:off x="5683461" y="1713746"/>
              <a:ext cx="2031325" cy="369332"/>
            </a:xfrm>
            <a:prstGeom prst="rect">
              <a:avLst/>
            </a:prstGeom>
            <a:noFill/>
          </p:spPr>
          <p:txBody>
            <a:bodyPr wrap="none" rtlCol="0">
              <a:spAutoFit/>
            </a:bodyPr>
            <a:lstStyle/>
            <a:p>
              <a:pPr marL="0" lvl="1"/>
              <a:r>
                <a:rPr lang="zh-CN" altLang="en-US" b="1" dirty="0">
                  <a:solidFill>
                    <a:schemeClr val="accent1"/>
                  </a:solidFill>
                  <a:latin typeface="+mj-ea"/>
                  <a:ea typeface="+mj-ea"/>
                </a:rPr>
                <a:t>点击此处添加标题</a:t>
              </a:r>
              <a:endParaRPr lang="en-US" b="1" dirty="0">
                <a:solidFill>
                  <a:schemeClr val="accent1"/>
                </a:solidFill>
                <a:latin typeface="+mj-ea"/>
                <a:ea typeface="+mj-ea"/>
              </a:endParaRPr>
            </a:p>
          </p:txBody>
        </p:sp>
      </p:grpSp>
      <p:sp>
        <p:nvSpPr>
          <p:cNvPr id="18" name="Oval 34"/>
          <p:cNvSpPr/>
          <p:nvPr/>
        </p:nvSpPr>
        <p:spPr>
          <a:xfrm>
            <a:off x="1163712" y="3135832"/>
            <a:ext cx="219298" cy="219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5"/>
          <p:cNvSpPr/>
          <p:nvPr/>
        </p:nvSpPr>
        <p:spPr>
          <a:xfrm>
            <a:off x="1163712" y="4184130"/>
            <a:ext cx="219298" cy="219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6"/>
          <p:cNvSpPr/>
          <p:nvPr/>
        </p:nvSpPr>
        <p:spPr>
          <a:xfrm>
            <a:off x="1163712" y="5232428"/>
            <a:ext cx="219298" cy="2192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组合 20"/>
          <p:cNvGrpSpPr/>
          <p:nvPr/>
        </p:nvGrpSpPr>
        <p:grpSpPr>
          <a:xfrm>
            <a:off x="1543430" y="3032305"/>
            <a:ext cx="4673680" cy="896688"/>
            <a:chOff x="6197013" y="3032305"/>
            <a:chExt cx="4673680" cy="896688"/>
          </a:xfrm>
        </p:grpSpPr>
        <p:sp>
          <p:nvSpPr>
            <p:cNvPr id="22" name="TextBox 37"/>
            <p:cNvSpPr txBox="1"/>
            <p:nvPr/>
          </p:nvSpPr>
          <p:spPr>
            <a:xfrm>
              <a:off x="6291787" y="3311708"/>
              <a:ext cx="4578906" cy="617285"/>
            </a:xfrm>
            <a:prstGeom prst="rect">
              <a:avLst/>
            </a:prstGeom>
            <a:noFill/>
          </p:spPr>
          <p:txBody>
            <a:bodyPr wrap="square" lIns="0" rIns="0" rtlCol="0">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a:t>
              </a:r>
            </a:p>
          </p:txBody>
        </p:sp>
        <p:sp>
          <p:nvSpPr>
            <p:cNvPr id="23" name="TextBox 38"/>
            <p:cNvSpPr txBox="1"/>
            <p:nvPr/>
          </p:nvSpPr>
          <p:spPr>
            <a:xfrm>
              <a:off x="6197013" y="3032305"/>
              <a:ext cx="1024639" cy="338554"/>
            </a:xfrm>
            <a:prstGeom prst="rect">
              <a:avLst/>
            </a:prstGeom>
            <a:noFill/>
          </p:spPr>
          <p:txBody>
            <a:bodyPr wrap="none" rtlCol="0">
              <a:spAutoFit/>
            </a:bodyPr>
            <a:lstStyle/>
            <a:p>
              <a:r>
                <a:rPr lang="zh-CN" altLang="en-US" sz="1600" b="1" dirty="0">
                  <a:latin typeface="+mj-ea"/>
                  <a:ea typeface="+mj-ea"/>
                </a:rPr>
                <a:t>添加标题</a:t>
              </a:r>
              <a:endParaRPr lang="en-US" sz="1600" b="1" dirty="0">
                <a:latin typeface="+mj-ea"/>
                <a:ea typeface="+mj-ea"/>
              </a:endParaRPr>
            </a:p>
          </p:txBody>
        </p:sp>
      </p:grpSp>
      <p:grpSp>
        <p:nvGrpSpPr>
          <p:cNvPr id="24" name="组合 23"/>
          <p:cNvGrpSpPr/>
          <p:nvPr/>
        </p:nvGrpSpPr>
        <p:grpSpPr>
          <a:xfrm>
            <a:off x="1543430" y="4085059"/>
            <a:ext cx="4673680" cy="896688"/>
            <a:chOff x="6197013" y="4085059"/>
            <a:chExt cx="4673680" cy="896688"/>
          </a:xfrm>
        </p:grpSpPr>
        <p:sp>
          <p:nvSpPr>
            <p:cNvPr id="25" name="TextBox 39"/>
            <p:cNvSpPr txBox="1"/>
            <p:nvPr/>
          </p:nvSpPr>
          <p:spPr>
            <a:xfrm>
              <a:off x="6291787" y="4364462"/>
              <a:ext cx="4578906" cy="617285"/>
            </a:xfrm>
            <a:prstGeom prst="rect">
              <a:avLst/>
            </a:prstGeom>
            <a:noFill/>
          </p:spPr>
          <p:txBody>
            <a:bodyPr wrap="square" lIns="0" rIns="0" rtlCol="0">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a:t>
              </a:r>
            </a:p>
          </p:txBody>
        </p:sp>
        <p:sp>
          <p:nvSpPr>
            <p:cNvPr id="26" name="TextBox 40"/>
            <p:cNvSpPr txBox="1"/>
            <p:nvPr/>
          </p:nvSpPr>
          <p:spPr>
            <a:xfrm>
              <a:off x="6197013" y="4085059"/>
              <a:ext cx="1024639" cy="338554"/>
            </a:xfrm>
            <a:prstGeom prst="rect">
              <a:avLst/>
            </a:prstGeom>
            <a:noFill/>
          </p:spPr>
          <p:txBody>
            <a:bodyPr wrap="none" rtlCol="0">
              <a:spAutoFit/>
            </a:bodyPr>
            <a:lstStyle/>
            <a:p>
              <a:r>
                <a:rPr lang="zh-CN" altLang="en-US" sz="1600" b="1" dirty="0">
                  <a:latin typeface="+mj-ea"/>
                  <a:ea typeface="+mj-ea"/>
                </a:rPr>
                <a:t>添加标题</a:t>
              </a:r>
              <a:endParaRPr lang="en-US" altLang="zh-CN" sz="1600" b="1" dirty="0">
                <a:latin typeface="+mj-ea"/>
                <a:ea typeface="+mj-ea"/>
              </a:endParaRPr>
            </a:p>
          </p:txBody>
        </p:sp>
      </p:grpSp>
      <p:grpSp>
        <p:nvGrpSpPr>
          <p:cNvPr id="27" name="组合 26"/>
          <p:cNvGrpSpPr/>
          <p:nvPr/>
        </p:nvGrpSpPr>
        <p:grpSpPr>
          <a:xfrm>
            <a:off x="1543430" y="5137813"/>
            <a:ext cx="4673680" cy="896688"/>
            <a:chOff x="6197013" y="5137813"/>
            <a:chExt cx="4673680" cy="896688"/>
          </a:xfrm>
        </p:grpSpPr>
        <p:sp>
          <p:nvSpPr>
            <p:cNvPr id="28" name="TextBox 41"/>
            <p:cNvSpPr txBox="1"/>
            <p:nvPr/>
          </p:nvSpPr>
          <p:spPr>
            <a:xfrm>
              <a:off x="6291787" y="5417216"/>
              <a:ext cx="4578906" cy="617285"/>
            </a:xfrm>
            <a:prstGeom prst="rect">
              <a:avLst/>
            </a:prstGeom>
            <a:noFill/>
          </p:spPr>
          <p:txBody>
            <a:bodyPr wrap="square" lIns="0" rIns="0" rtlCol="0">
              <a:spAutoFit/>
            </a:bodyPr>
            <a:lstStyle/>
            <a:p>
              <a:pPr>
                <a:lnSpc>
                  <a:spcPct val="150000"/>
                </a:lnSpc>
              </a:pPr>
              <a:r>
                <a:rPr lang="zh-CN" altLang="en-US" sz="1200" dirty="0">
                  <a:solidFill>
                    <a:schemeClr val="tx2"/>
                  </a:solidFill>
                  <a:latin typeface="+mn-ea"/>
                </a:rPr>
                <a:t>单击此处添加标题添加标题单击此处添加标题单击此处添加标题单击此处添加标题单击此处添加标题添加标题单击此处添加标题</a:t>
              </a:r>
            </a:p>
          </p:txBody>
        </p:sp>
        <p:sp>
          <p:nvSpPr>
            <p:cNvPr id="29" name="TextBox 42"/>
            <p:cNvSpPr txBox="1"/>
            <p:nvPr/>
          </p:nvSpPr>
          <p:spPr>
            <a:xfrm>
              <a:off x="6197013" y="5137813"/>
              <a:ext cx="1024639" cy="338554"/>
            </a:xfrm>
            <a:prstGeom prst="rect">
              <a:avLst/>
            </a:prstGeom>
            <a:noFill/>
          </p:spPr>
          <p:txBody>
            <a:bodyPr wrap="none" rtlCol="0">
              <a:spAutoFit/>
            </a:bodyPr>
            <a:lstStyle/>
            <a:p>
              <a:r>
                <a:rPr lang="zh-CN" altLang="en-US" sz="1600" b="1" dirty="0">
                  <a:latin typeface="+mj-ea"/>
                  <a:ea typeface="+mj-ea"/>
                </a:rPr>
                <a:t>添加标题</a:t>
              </a:r>
              <a:endParaRPr lang="en-US" altLang="zh-CN" sz="1600" b="1" dirty="0">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500"/>
                                        <p:tgtEl>
                                          <p:spTgt spid="14"/>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5000"/>
                            </p:stCondLst>
                            <p:childTnLst>
                              <p:par>
                                <p:cTn id="52" presetID="10" presetClass="entr" presetSubtype="0"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7999"/>
          </a:xfrm>
          <a:prstGeom prst="rect">
            <a:avLst/>
          </a:prstGeom>
        </p:spPr>
      </p:pic>
      <p:sp>
        <p:nvSpPr>
          <p:cNvPr id="5" name="文本"/>
          <p:cNvSpPr/>
          <p:nvPr/>
        </p:nvSpPr>
        <p:spPr>
          <a:xfrm>
            <a:off x="3771453" y="4025733"/>
            <a:ext cx="4649095" cy="923330"/>
          </a:xfrm>
          <a:prstGeom prst="rect">
            <a:avLst/>
          </a:prstGeom>
        </p:spPr>
        <p:txBody>
          <a:bodyPr wrap="square">
            <a:spAutoFit/>
          </a:bodyPr>
          <a:lstStyle/>
          <a:p>
            <a:pPr algn="ctr"/>
            <a:r>
              <a:rPr lang="zh-CN" altLang="en-US" sz="5400" b="1" dirty="0">
                <a:gradFill>
                  <a:gsLst>
                    <a:gs pos="0">
                      <a:srgbClr val="F3CF74"/>
                    </a:gs>
                    <a:gs pos="100000">
                      <a:srgbClr val="DA9944"/>
                    </a:gs>
                  </a:gsLst>
                  <a:lin ang="0" scaled="1"/>
                </a:gradFill>
                <a:latin typeface="+mj-ea"/>
                <a:ea typeface="+mj-ea"/>
                <a:cs typeface="Segoe UI Light" panose="020B0502040204020203" pitchFamily="34" charset="0"/>
              </a:rPr>
              <a:t>谢谢观看！</a:t>
            </a:r>
          </a:p>
        </p:txBody>
      </p:sp>
      <p:sp>
        <p:nvSpPr>
          <p:cNvPr id="6" name="文本"/>
          <p:cNvSpPr/>
          <p:nvPr/>
        </p:nvSpPr>
        <p:spPr>
          <a:xfrm>
            <a:off x="3162630" y="4953014"/>
            <a:ext cx="5866740" cy="307777"/>
          </a:xfrm>
          <a:prstGeom prst="rect">
            <a:avLst/>
          </a:prstGeom>
        </p:spPr>
        <p:txBody>
          <a:bodyPr wrap="square">
            <a:spAutoFit/>
          </a:bodyPr>
          <a:lstStyle/>
          <a:p>
            <a:pPr algn="dist"/>
            <a:r>
              <a:rPr lang="en-US" altLang="zh-CN" sz="1400" dirty="0">
                <a:solidFill>
                  <a:srgbClr val="FFFFFF"/>
                </a:solidFill>
                <a:latin typeface="+mn-ea"/>
                <a:cs typeface="Segoe UI Light" panose="020B0502040204020203" pitchFamily="34" charset="0"/>
              </a:rPr>
              <a:t>THANKS FOR WATCHING!</a:t>
            </a:r>
          </a:p>
        </p:txBody>
      </p:sp>
      <p:grpSp>
        <p:nvGrpSpPr>
          <p:cNvPr id="7" name="组合 6"/>
          <p:cNvGrpSpPr/>
          <p:nvPr/>
        </p:nvGrpSpPr>
        <p:grpSpPr>
          <a:xfrm>
            <a:off x="3622576" y="5580067"/>
            <a:ext cx="2369742" cy="405225"/>
            <a:chOff x="3861792" y="4946388"/>
            <a:chExt cx="2369742" cy="405225"/>
          </a:xfrm>
        </p:grpSpPr>
        <p:sp>
          <p:nvSpPr>
            <p:cNvPr id="8" name="矩形: 圆角 7"/>
            <p:cNvSpPr/>
            <p:nvPr/>
          </p:nvSpPr>
          <p:spPr>
            <a:xfrm>
              <a:off x="3991475" y="4946388"/>
              <a:ext cx="2110377" cy="405225"/>
            </a:xfrm>
            <a:prstGeom prst="roundRect">
              <a:avLst>
                <a:gd name="adj" fmla="val 50000"/>
              </a:avLst>
            </a:pr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1D"/>
                </a:solidFill>
                <a:latin typeface="+mn-ea"/>
              </a:endParaRPr>
            </a:p>
          </p:txBody>
        </p:sp>
        <p:sp>
          <p:nvSpPr>
            <p:cNvPr id="9" name="文本"/>
            <p:cNvSpPr/>
            <p:nvPr/>
          </p:nvSpPr>
          <p:spPr>
            <a:xfrm>
              <a:off x="3861792" y="4964334"/>
              <a:ext cx="2369742" cy="368300"/>
            </a:xfrm>
            <a:prstGeom prst="rect">
              <a:avLst/>
            </a:prstGeom>
          </p:spPr>
          <p:txBody>
            <a:bodyPr wrap="square">
              <a:spAutoFit/>
            </a:bodyPr>
            <a:lstStyle/>
            <a:p>
              <a:pPr algn="ctr"/>
              <a:r>
                <a:rPr lang="zh-CN" altLang="en-US" dirty="0">
                  <a:solidFill>
                    <a:srgbClr val="00001D"/>
                  </a:solidFill>
                  <a:latin typeface="+mn-ea"/>
                  <a:cs typeface="Segoe UI Light" panose="020B0502040204020203" pitchFamily="34" charset="0"/>
                </a:rPr>
                <a:t>汇报人</a:t>
              </a:r>
              <a:r>
                <a:rPr lang="zh-CN" altLang="en-US" dirty="0" smtClean="0">
                  <a:solidFill>
                    <a:srgbClr val="00001D"/>
                  </a:solidFill>
                  <a:latin typeface="+mn-ea"/>
                  <a:cs typeface="Segoe UI Light" panose="020B0502040204020203" pitchFamily="34" charset="0"/>
                </a:rPr>
                <a:t>：</a:t>
              </a:r>
              <a:r>
                <a:rPr lang="en-US" dirty="0" smtClean="0">
                  <a:solidFill>
                    <a:srgbClr val="00001D"/>
                  </a:solidFill>
                  <a:latin typeface="+mn-ea"/>
                  <a:cs typeface="Segoe UI Light" panose="020B0502040204020203" pitchFamily="34" charset="0"/>
                </a:rPr>
                <a:t>xx</a:t>
              </a:r>
              <a:endParaRPr lang="en-US" dirty="0">
                <a:solidFill>
                  <a:srgbClr val="00001D"/>
                </a:solidFill>
                <a:latin typeface="+mn-ea"/>
                <a:cs typeface="Segoe UI Light" panose="020B0502040204020203" pitchFamily="34" charset="0"/>
              </a:endParaRPr>
            </a:p>
          </p:txBody>
        </p:sp>
      </p:grpSp>
      <p:grpSp>
        <p:nvGrpSpPr>
          <p:cNvPr id="10" name="组合 9"/>
          <p:cNvGrpSpPr/>
          <p:nvPr/>
        </p:nvGrpSpPr>
        <p:grpSpPr>
          <a:xfrm>
            <a:off x="6199683" y="5580067"/>
            <a:ext cx="2369742" cy="405225"/>
            <a:chOff x="5971205" y="4946388"/>
            <a:chExt cx="2369742" cy="405225"/>
          </a:xfrm>
        </p:grpSpPr>
        <p:sp>
          <p:nvSpPr>
            <p:cNvPr id="11" name="矩形: 圆角 10"/>
            <p:cNvSpPr/>
            <p:nvPr/>
          </p:nvSpPr>
          <p:spPr>
            <a:xfrm>
              <a:off x="6100888" y="4946388"/>
              <a:ext cx="2110377" cy="405225"/>
            </a:xfrm>
            <a:prstGeom prst="roundRect">
              <a:avLst>
                <a:gd name="adj" fmla="val 50000"/>
              </a:avLst>
            </a:prstGeom>
            <a:gradFill flip="none" rotWithShape="1">
              <a:gsLst>
                <a:gs pos="0">
                  <a:srgbClr val="F3CF74"/>
                </a:gs>
                <a:gs pos="100000">
                  <a:srgbClr val="DA994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1D"/>
                </a:solidFill>
                <a:latin typeface="+mn-ea"/>
              </a:endParaRPr>
            </a:p>
          </p:txBody>
        </p:sp>
        <p:sp>
          <p:nvSpPr>
            <p:cNvPr id="12" name="文本"/>
            <p:cNvSpPr/>
            <p:nvPr/>
          </p:nvSpPr>
          <p:spPr>
            <a:xfrm>
              <a:off x="5971205" y="4964334"/>
              <a:ext cx="2369742" cy="369332"/>
            </a:xfrm>
            <a:prstGeom prst="rect">
              <a:avLst/>
            </a:prstGeom>
          </p:spPr>
          <p:txBody>
            <a:bodyPr wrap="square">
              <a:spAutoFit/>
            </a:bodyPr>
            <a:lstStyle/>
            <a:p>
              <a:pPr algn="ctr"/>
              <a:r>
                <a:rPr lang="zh-CN" altLang="en-US" dirty="0">
                  <a:solidFill>
                    <a:srgbClr val="00001D"/>
                  </a:solidFill>
                  <a:latin typeface="+mn-ea"/>
                  <a:cs typeface="Segoe UI Light" panose="020B0502040204020203" pitchFamily="34" charset="0"/>
                </a:rPr>
                <a:t>部门：策划部</a:t>
              </a:r>
              <a:endParaRPr lang="en-US" dirty="0">
                <a:solidFill>
                  <a:srgbClr val="00001D"/>
                </a:solidFill>
                <a:latin typeface="+mn-ea"/>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0" y="0"/>
            <a:ext cx="12192000" cy="5174632"/>
          </a:xfrm>
          <a:prstGeom prst="rect">
            <a:avLst/>
          </a:prstGeom>
        </p:spPr>
      </p:pic>
      <p:sp>
        <p:nvSpPr>
          <p:cNvPr id="12" name="文本框"/>
          <p:cNvSpPr txBox="1"/>
          <p:nvPr/>
        </p:nvSpPr>
        <p:spPr>
          <a:xfrm>
            <a:off x="3305852" y="4451531"/>
            <a:ext cx="5580296" cy="1725601"/>
          </a:xfrm>
          <a:prstGeom prst="rect">
            <a:avLst/>
          </a:prstGeom>
          <a:noFill/>
        </p:spPr>
        <p:txBody>
          <a:bodyPr wrap="square" rtlCol="0">
            <a:spAutoFit/>
          </a:bodyPr>
          <a:lstStyle/>
          <a:p>
            <a:pPr algn="ctr">
              <a:lnSpc>
                <a:spcPct val="150000"/>
              </a:lnSpc>
            </a:pPr>
            <a:r>
              <a:rPr lang="zh-CN" altLang="en-US" sz="3600" b="1" dirty="0">
                <a:gradFill>
                  <a:gsLst>
                    <a:gs pos="0">
                      <a:srgbClr val="F3CF74"/>
                    </a:gs>
                    <a:gs pos="100000">
                      <a:srgbClr val="DA9944"/>
                    </a:gs>
                  </a:gsLst>
                  <a:lin ang="0" scaled="1"/>
                </a:gradFill>
                <a:latin typeface="+mj-ea"/>
                <a:ea typeface="+mj-ea"/>
              </a:rPr>
              <a:t>添加标题</a:t>
            </a:r>
            <a:endParaRPr lang="en-US" altLang="zh-CN" sz="3600" b="1" dirty="0">
              <a:gradFill>
                <a:gsLst>
                  <a:gs pos="0">
                    <a:srgbClr val="F3CF74"/>
                  </a:gs>
                  <a:gs pos="100000">
                    <a:srgbClr val="DA9944"/>
                  </a:gs>
                </a:gsLst>
                <a:lin ang="0" scaled="1"/>
              </a:gradFill>
              <a:latin typeface="+mj-ea"/>
              <a:ea typeface="+mj-ea"/>
            </a:endParaRPr>
          </a:p>
          <a:p>
            <a:pPr algn="ctr">
              <a:lnSpc>
                <a:spcPct val="150000"/>
              </a:lnSpc>
            </a:pPr>
            <a:r>
              <a:rPr lang="zh-CN" altLang="en-US" sz="1200" dirty="0">
                <a:solidFill>
                  <a:srgbClr val="FCFCFC"/>
                </a:solidFill>
                <a:latin typeface="+mn-ea"/>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3" name="文本框"/>
          <p:cNvSpPr txBox="1"/>
          <p:nvPr/>
        </p:nvSpPr>
        <p:spPr>
          <a:xfrm>
            <a:off x="4652221" y="1009792"/>
            <a:ext cx="2887558" cy="2831544"/>
          </a:xfrm>
          <a:prstGeom prst="rect">
            <a:avLst/>
          </a:prstGeom>
          <a:noFill/>
        </p:spPr>
        <p:txBody>
          <a:bodyPr wrap="square" rtlCol="0">
            <a:spAutoFit/>
          </a:bodyPr>
          <a:lstStyle/>
          <a:p>
            <a:pPr algn="ctr"/>
            <a:r>
              <a:rPr lang="en-US" altLang="zh-CN" sz="13800" b="1" dirty="0">
                <a:solidFill>
                  <a:srgbClr val="000019"/>
                </a:solidFill>
                <a:latin typeface="+mj-ea"/>
                <a:ea typeface="+mj-ea"/>
              </a:rPr>
              <a:t>01</a:t>
            </a:r>
          </a:p>
          <a:p>
            <a:pPr algn="ctr"/>
            <a:r>
              <a:rPr lang="en-US" altLang="zh-CN" sz="4000" b="1" dirty="0">
                <a:solidFill>
                  <a:srgbClr val="000019"/>
                </a:solidFill>
                <a:latin typeface="+mn-ea"/>
              </a:rPr>
              <a:t>Part one</a:t>
            </a:r>
            <a:endParaRPr lang="zh-CN" altLang="en-US" sz="4000" dirty="0">
              <a:solidFill>
                <a:srgbClr val="000019"/>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27" name="组合 26"/>
          <p:cNvGrpSpPr/>
          <p:nvPr/>
        </p:nvGrpSpPr>
        <p:grpSpPr>
          <a:xfrm>
            <a:off x="579778" y="2424950"/>
            <a:ext cx="3168358" cy="2493837"/>
            <a:chOff x="1062378" y="2178366"/>
            <a:chExt cx="3168358" cy="2493837"/>
          </a:xfrm>
        </p:grpSpPr>
        <p:sp>
          <p:nvSpPr>
            <p:cNvPr id="28" name="Rectangle 9"/>
            <p:cNvSpPr>
              <a:spLocks noChangeArrowheads="1"/>
            </p:cNvSpPr>
            <p:nvPr/>
          </p:nvSpPr>
          <p:spPr bwMode="auto">
            <a:xfrm>
              <a:off x="1062378" y="2178366"/>
              <a:ext cx="2519021" cy="707886"/>
            </a:xfrm>
            <a:prstGeom prst="rect">
              <a:avLst/>
            </a:prstGeom>
            <a:noFill/>
            <a:ln w="9525">
              <a:noFill/>
              <a:miter lim="800000"/>
            </a:ln>
            <a:effectLst/>
          </p:spPr>
          <p:txBody>
            <a:bodyPr wrap="square">
              <a:spAutoFit/>
            </a:bodyPr>
            <a:lstStyle/>
            <a:p>
              <a:r>
                <a:rPr lang="zh-CN" altLang="en-US" sz="4000" dirty="0">
                  <a:latin typeface="+mj-ea"/>
                </a:rPr>
                <a:t>添加标题</a:t>
              </a:r>
              <a:endParaRPr lang="en-US" altLang="zh-CN" sz="4000" dirty="0">
                <a:latin typeface="+mj-ea"/>
              </a:endParaRPr>
            </a:p>
          </p:txBody>
        </p:sp>
        <p:cxnSp>
          <p:nvCxnSpPr>
            <p:cNvPr id="29" name="直接连接符 28"/>
            <p:cNvCxnSpPr/>
            <p:nvPr/>
          </p:nvCxnSpPr>
          <p:spPr>
            <a:xfrm>
              <a:off x="1197180" y="3058964"/>
              <a:ext cx="113948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113700" y="3321064"/>
              <a:ext cx="3117036" cy="1351139"/>
            </a:xfrm>
            <a:prstGeom prst="rect">
              <a:avLst/>
            </a:prstGeom>
            <a:noFill/>
          </p:spPr>
          <p:txBody>
            <a:bodyPr wrap="square" rtlCol="0">
              <a:spAutoFit/>
            </a:bodyPr>
            <a:lstStyle/>
            <a:p>
              <a:pPr algn="just">
                <a:lnSpc>
                  <a:spcPct val="150000"/>
                </a:lnSpc>
              </a:pPr>
              <a:r>
                <a:rPr lang="zh-CN" altLang="en-US" sz="1400" dirty="0">
                  <a:solidFill>
                    <a:schemeClr val="tx2"/>
                  </a:solidFill>
                  <a:latin typeface="+mn-ea"/>
                </a:rPr>
                <a:t>点击此处添加标题点击此处添加标题点击此处添加标题点击此处添加标题点击此处添加标题点击此处添加标题点击此处添加标题</a:t>
              </a:r>
              <a:r>
                <a:rPr lang="en-US" altLang="zh-CN" sz="1400" dirty="0">
                  <a:solidFill>
                    <a:schemeClr val="tx2"/>
                  </a:solidFill>
                  <a:latin typeface="+mn-ea"/>
                </a:rPr>
                <a:t>Click here t</a:t>
              </a:r>
              <a:endParaRPr lang="zh-CN" altLang="en-US" sz="1400" dirty="0">
                <a:solidFill>
                  <a:schemeClr val="tx2"/>
                </a:solidFill>
                <a:latin typeface="+mn-ea"/>
              </a:endParaRPr>
            </a:p>
          </p:txBody>
        </p:sp>
      </p:grpSp>
      <p:grpSp>
        <p:nvGrpSpPr>
          <p:cNvPr id="31" name="组合 30"/>
          <p:cNvGrpSpPr/>
          <p:nvPr/>
        </p:nvGrpSpPr>
        <p:grpSpPr>
          <a:xfrm>
            <a:off x="4542178" y="1540148"/>
            <a:ext cx="3674171" cy="2263915"/>
            <a:chOff x="4618378" y="987391"/>
            <a:chExt cx="3674171" cy="2263915"/>
          </a:xfrm>
        </p:grpSpPr>
        <p:grpSp>
          <p:nvGrpSpPr>
            <p:cNvPr id="32" name="组合 31"/>
            <p:cNvGrpSpPr/>
            <p:nvPr/>
          </p:nvGrpSpPr>
          <p:grpSpPr>
            <a:xfrm>
              <a:off x="4618378" y="987391"/>
              <a:ext cx="3674171" cy="2263915"/>
              <a:chOff x="4618378" y="987391"/>
              <a:chExt cx="3674171" cy="2263915"/>
            </a:xfrm>
          </p:grpSpPr>
          <p:pic>
            <p:nvPicPr>
              <p:cNvPr id="37" name="图片 36"/>
              <p:cNvPicPr>
                <a:picLocks noChangeAspect="1"/>
              </p:cNvPicPr>
              <p:nvPr/>
            </p:nvPicPr>
            <p:blipFill rotWithShape="1">
              <a:blip r:embed="rId3" cstate="screen"/>
              <a:srcRect/>
              <a:stretch>
                <a:fillRect/>
              </a:stretch>
            </p:blipFill>
            <p:spPr>
              <a:xfrm>
                <a:off x="4618379" y="1004348"/>
                <a:ext cx="3674170" cy="2230000"/>
              </a:xfrm>
              <a:prstGeom prst="rect">
                <a:avLst/>
              </a:prstGeom>
            </p:spPr>
          </p:pic>
          <p:sp>
            <p:nvSpPr>
              <p:cNvPr id="38" name="矩形 37"/>
              <p:cNvSpPr/>
              <p:nvPr/>
            </p:nvSpPr>
            <p:spPr>
              <a:xfrm>
                <a:off x="4618378" y="987391"/>
                <a:ext cx="3395873" cy="2263915"/>
              </a:xfrm>
              <a:prstGeom prst="rect">
                <a:avLst/>
              </a:prstGeom>
              <a:gradFill flip="none" rotWithShape="1">
                <a:gsLst>
                  <a:gs pos="0">
                    <a:srgbClr val="F3CF74"/>
                  </a:gs>
                  <a:gs pos="71800">
                    <a:srgbClr val="E1A852"/>
                  </a:gs>
                  <a:gs pos="100000">
                    <a:srgbClr val="DA994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FCFC"/>
                  </a:solidFill>
                </a:endParaRPr>
              </a:p>
            </p:txBody>
          </p:sp>
        </p:grpSp>
        <p:grpSp>
          <p:nvGrpSpPr>
            <p:cNvPr id="33" name="组合 32"/>
            <p:cNvGrpSpPr/>
            <p:nvPr/>
          </p:nvGrpSpPr>
          <p:grpSpPr>
            <a:xfrm>
              <a:off x="4881055" y="1413136"/>
              <a:ext cx="2052559" cy="1416016"/>
              <a:chOff x="4881055" y="1409916"/>
              <a:chExt cx="2052559" cy="1416016"/>
            </a:xfrm>
          </p:grpSpPr>
          <p:sp>
            <p:nvSpPr>
              <p:cNvPr id="34" name="文本框 33"/>
              <p:cNvSpPr txBox="1"/>
              <p:nvPr/>
            </p:nvSpPr>
            <p:spPr>
              <a:xfrm>
                <a:off x="4881055" y="1931648"/>
                <a:ext cx="2052559" cy="894284"/>
              </a:xfrm>
              <a:prstGeom prst="rect">
                <a:avLst/>
              </a:prstGeom>
              <a:noFill/>
            </p:spPr>
            <p:txBody>
              <a:bodyPr wrap="square" rtlCol="0">
                <a:spAutoFit/>
              </a:bodyPr>
              <a:lstStyle/>
              <a:p>
                <a:pPr>
                  <a:lnSpc>
                    <a:spcPct val="150000"/>
                  </a:lnSpc>
                </a:pPr>
                <a:r>
                  <a:rPr lang="zh-CN" altLang="en-US" sz="1200" dirty="0">
                    <a:solidFill>
                      <a:srgbClr val="FCFCFC"/>
                    </a:solidFill>
                    <a:latin typeface="+mn-ea"/>
                  </a:rPr>
                  <a:t>点击此处添加标题点击此处添加标题点击此处添加标题点击此处添加标题</a:t>
                </a:r>
              </a:p>
            </p:txBody>
          </p:sp>
          <p:sp>
            <p:nvSpPr>
              <p:cNvPr id="35" name="矩形 34"/>
              <p:cNvSpPr/>
              <p:nvPr/>
            </p:nvSpPr>
            <p:spPr>
              <a:xfrm>
                <a:off x="4881055" y="1409916"/>
                <a:ext cx="1133644" cy="369332"/>
              </a:xfrm>
              <a:prstGeom prst="rect">
                <a:avLst/>
              </a:prstGeom>
            </p:spPr>
            <p:txBody>
              <a:bodyPr wrap="none">
                <a:spAutoFit/>
              </a:bodyPr>
              <a:lstStyle/>
              <a:p>
                <a:r>
                  <a:rPr lang="zh-CN" altLang="en-US" b="1" dirty="0">
                    <a:solidFill>
                      <a:srgbClr val="FCFCFC"/>
                    </a:solidFill>
                    <a:latin typeface="+mj-ea"/>
                  </a:rPr>
                  <a:t>添加标题</a:t>
                </a:r>
                <a:endParaRPr lang="en-US" altLang="zh-CN" b="1" dirty="0">
                  <a:solidFill>
                    <a:srgbClr val="FCFCFC"/>
                  </a:solidFill>
                  <a:latin typeface="+mj-ea"/>
                </a:endParaRPr>
              </a:p>
            </p:txBody>
          </p:sp>
          <p:cxnSp>
            <p:nvCxnSpPr>
              <p:cNvPr id="36" name="直接连接符 35"/>
              <p:cNvCxnSpPr/>
              <p:nvPr/>
            </p:nvCxnSpPr>
            <p:spPr>
              <a:xfrm>
                <a:off x="4986337" y="1881188"/>
                <a:ext cx="70485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9" name="组合 38"/>
          <p:cNvGrpSpPr/>
          <p:nvPr/>
        </p:nvGrpSpPr>
        <p:grpSpPr>
          <a:xfrm>
            <a:off x="4542178" y="4043997"/>
            <a:ext cx="3674172" cy="2263915"/>
            <a:chOff x="4618378" y="987391"/>
            <a:chExt cx="3674172" cy="2263915"/>
          </a:xfrm>
        </p:grpSpPr>
        <p:grpSp>
          <p:nvGrpSpPr>
            <p:cNvPr id="40" name="组合 39"/>
            <p:cNvGrpSpPr/>
            <p:nvPr/>
          </p:nvGrpSpPr>
          <p:grpSpPr>
            <a:xfrm>
              <a:off x="4618378" y="987391"/>
              <a:ext cx="3674172" cy="2263915"/>
              <a:chOff x="4618378" y="987391"/>
              <a:chExt cx="3674172" cy="2263915"/>
            </a:xfrm>
          </p:grpSpPr>
          <p:pic>
            <p:nvPicPr>
              <p:cNvPr id="45" name="图片 44"/>
              <p:cNvPicPr>
                <a:picLocks noChangeAspect="1"/>
              </p:cNvPicPr>
              <p:nvPr/>
            </p:nvPicPr>
            <p:blipFill rotWithShape="1">
              <a:blip r:embed="rId4" cstate="screen"/>
              <a:srcRect/>
              <a:stretch>
                <a:fillRect/>
              </a:stretch>
            </p:blipFill>
            <p:spPr>
              <a:xfrm>
                <a:off x="4618378" y="995870"/>
                <a:ext cx="3674172" cy="2246957"/>
              </a:xfrm>
              <a:prstGeom prst="rect">
                <a:avLst/>
              </a:prstGeom>
            </p:spPr>
          </p:pic>
          <p:sp>
            <p:nvSpPr>
              <p:cNvPr id="46" name="矩形 45"/>
              <p:cNvSpPr/>
              <p:nvPr/>
            </p:nvSpPr>
            <p:spPr>
              <a:xfrm>
                <a:off x="4618378" y="987391"/>
                <a:ext cx="3395873" cy="2263915"/>
              </a:xfrm>
              <a:prstGeom prst="rect">
                <a:avLst/>
              </a:prstGeom>
              <a:gradFill flip="none" rotWithShape="1">
                <a:gsLst>
                  <a:gs pos="0">
                    <a:srgbClr val="F3CF74"/>
                  </a:gs>
                  <a:gs pos="71800">
                    <a:srgbClr val="E1A852"/>
                  </a:gs>
                  <a:gs pos="100000">
                    <a:srgbClr val="DA994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FCFC"/>
                  </a:solidFill>
                </a:endParaRPr>
              </a:p>
            </p:txBody>
          </p:sp>
        </p:grpSp>
        <p:grpSp>
          <p:nvGrpSpPr>
            <p:cNvPr id="41" name="组合 40"/>
            <p:cNvGrpSpPr/>
            <p:nvPr/>
          </p:nvGrpSpPr>
          <p:grpSpPr>
            <a:xfrm>
              <a:off x="4881055" y="1413136"/>
              <a:ext cx="2052559" cy="1416016"/>
              <a:chOff x="4881055" y="1409916"/>
              <a:chExt cx="2052559" cy="1416016"/>
            </a:xfrm>
          </p:grpSpPr>
          <p:sp>
            <p:nvSpPr>
              <p:cNvPr id="42" name="文本框 41"/>
              <p:cNvSpPr txBox="1"/>
              <p:nvPr/>
            </p:nvSpPr>
            <p:spPr>
              <a:xfrm>
                <a:off x="4881055" y="1931648"/>
                <a:ext cx="2052559" cy="894284"/>
              </a:xfrm>
              <a:prstGeom prst="rect">
                <a:avLst/>
              </a:prstGeom>
              <a:noFill/>
            </p:spPr>
            <p:txBody>
              <a:bodyPr wrap="square" rtlCol="0">
                <a:spAutoFit/>
              </a:bodyPr>
              <a:lstStyle/>
              <a:p>
                <a:pPr>
                  <a:lnSpc>
                    <a:spcPct val="150000"/>
                  </a:lnSpc>
                </a:pPr>
                <a:r>
                  <a:rPr lang="zh-CN" altLang="en-US" sz="1200" dirty="0">
                    <a:solidFill>
                      <a:srgbClr val="FCFCFC"/>
                    </a:solidFill>
                    <a:latin typeface="+mn-ea"/>
                  </a:rPr>
                  <a:t>点击此处添加标题点击此处添加标题点击此处添加标题点击此处添加标题</a:t>
                </a:r>
              </a:p>
            </p:txBody>
          </p:sp>
          <p:sp>
            <p:nvSpPr>
              <p:cNvPr id="43" name="矩形 42"/>
              <p:cNvSpPr/>
              <p:nvPr/>
            </p:nvSpPr>
            <p:spPr>
              <a:xfrm>
                <a:off x="4881055" y="1409916"/>
                <a:ext cx="1133644" cy="369332"/>
              </a:xfrm>
              <a:prstGeom prst="rect">
                <a:avLst/>
              </a:prstGeom>
            </p:spPr>
            <p:txBody>
              <a:bodyPr wrap="none">
                <a:spAutoFit/>
              </a:bodyPr>
              <a:lstStyle/>
              <a:p>
                <a:r>
                  <a:rPr lang="zh-CN" altLang="en-US" b="1" dirty="0">
                    <a:solidFill>
                      <a:srgbClr val="FCFCFC"/>
                    </a:solidFill>
                    <a:latin typeface="+mj-ea"/>
                  </a:rPr>
                  <a:t>添加标题</a:t>
                </a:r>
                <a:endParaRPr lang="en-US" altLang="zh-CN" b="1" dirty="0">
                  <a:solidFill>
                    <a:srgbClr val="FCFCFC"/>
                  </a:solidFill>
                  <a:latin typeface="+mj-ea"/>
                </a:endParaRPr>
              </a:p>
            </p:txBody>
          </p:sp>
          <p:cxnSp>
            <p:nvCxnSpPr>
              <p:cNvPr id="44" name="直接连接符 43"/>
              <p:cNvCxnSpPr/>
              <p:nvPr/>
            </p:nvCxnSpPr>
            <p:spPr>
              <a:xfrm>
                <a:off x="4986337" y="1881188"/>
                <a:ext cx="70485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7" name="组合 46"/>
          <p:cNvGrpSpPr/>
          <p:nvPr/>
        </p:nvGrpSpPr>
        <p:grpSpPr>
          <a:xfrm>
            <a:off x="8288678" y="1540148"/>
            <a:ext cx="3674170" cy="2263915"/>
            <a:chOff x="4618378" y="987391"/>
            <a:chExt cx="3674170" cy="2263915"/>
          </a:xfrm>
        </p:grpSpPr>
        <p:grpSp>
          <p:nvGrpSpPr>
            <p:cNvPr id="48" name="组合 47"/>
            <p:cNvGrpSpPr/>
            <p:nvPr/>
          </p:nvGrpSpPr>
          <p:grpSpPr>
            <a:xfrm>
              <a:off x="4618378" y="987391"/>
              <a:ext cx="3674170" cy="2263915"/>
              <a:chOff x="4618378" y="987391"/>
              <a:chExt cx="3674170" cy="2263915"/>
            </a:xfrm>
          </p:grpSpPr>
          <p:pic>
            <p:nvPicPr>
              <p:cNvPr id="53" name="图片 52"/>
              <p:cNvPicPr>
                <a:picLocks noChangeAspect="1"/>
              </p:cNvPicPr>
              <p:nvPr/>
            </p:nvPicPr>
            <p:blipFill rotWithShape="1">
              <a:blip r:embed="rId5" cstate="screen"/>
              <a:srcRect/>
              <a:stretch>
                <a:fillRect/>
              </a:stretch>
            </p:blipFill>
            <p:spPr>
              <a:xfrm>
                <a:off x="4618378" y="1013540"/>
                <a:ext cx="3674170" cy="2211618"/>
              </a:xfrm>
              <a:prstGeom prst="rect">
                <a:avLst/>
              </a:prstGeom>
            </p:spPr>
          </p:pic>
          <p:sp>
            <p:nvSpPr>
              <p:cNvPr id="54" name="矩形 53"/>
              <p:cNvSpPr/>
              <p:nvPr/>
            </p:nvSpPr>
            <p:spPr>
              <a:xfrm>
                <a:off x="4618378" y="987391"/>
                <a:ext cx="3395873" cy="2263915"/>
              </a:xfrm>
              <a:prstGeom prst="rect">
                <a:avLst/>
              </a:prstGeom>
              <a:gradFill flip="none" rotWithShape="1">
                <a:gsLst>
                  <a:gs pos="0">
                    <a:srgbClr val="F3CF74"/>
                  </a:gs>
                  <a:gs pos="71800">
                    <a:srgbClr val="E1A852"/>
                  </a:gs>
                  <a:gs pos="100000">
                    <a:srgbClr val="DA994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FCFC"/>
                  </a:solidFill>
                </a:endParaRPr>
              </a:p>
            </p:txBody>
          </p:sp>
        </p:grpSp>
        <p:grpSp>
          <p:nvGrpSpPr>
            <p:cNvPr id="49" name="组合 48"/>
            <p:cNvGrpSpPr/>
            <p:nvPr/>
          </p:nvGrpSpPr>
          <p:grpSpPr>
            <a:xfrm>
              <a:off x="4881055" y="1413136"/>
              <a:ext cx="2052559" cy="1416016"/>
              <a:chOff x="4881055" y="1409916"/>
              <a:chExt cx="2052559" cy="1416016"/>
            </a:xfrm>
          </p:grpSpPr>
          <p:sp>
            <p:nvSpPr>
              <p:cNvPr id="50" name="文本框 49"/>
              <p:cNvSpPr txBox="1"/>
              <p:nvPr/>
            </p:nvSpPr>
            <p:spPr>
              <a:xfrm>
                <a:off x="4881055" y="1931648"/>
                <a:ext cx="2052559" cy="894284"/>
              </a:xfrm>
              <a:prstGeom prst="rect">
                <a:avLst/>
              </a:prstGeom>
              <a:noFill/>
            </p:spPr>
            <p:txBody>
              <a:bodyPr wrap="square" rtlCol="0">
                <a:spAutoFit/>
              </a:bodyPr>
              <a:lstStyle/>
              <a:p>
                <a:pPr>
                  <a:lnSpc>
                    <a:spcPct val="150000"/>
                  </a:lnSpc>
                </a:pPr>
                <a:r>
                  <a:rPr lang="zh-CN" altLang="en-US" sz="1200" dirty="0">
                    <a:solidFill>
                      <a:srgbClr val="FCFCFC"/>
                    </a:solidFill>
                    <a:latin typeface="+mn-ea"/>
                  </a:rPr>
                  <a:t>点击此处添加标题点击此处添加标题点击此处添加标题点击此处添加标题</a:t>
                </a:r>
              </a:p>
            </p:txBody>
          </p:sp>
          <p:sp>
            <p:nvSpPr>
              <p:cNvPr id="51" name="矩形 50"/>
              <p:cNvSpPr/>
              <p:nvPr/>
            </p:nvSpPr>
            <p:spPr>
              <a:xfrm>
                <a:off x="4881055" y="1409916"/>
                <a:ext cx="1133644" cy="369332"/>
              </a:xfrm>
              <a:prstGeom prst="rect">
                <a:avLst/>
              </a:prstGeom>
            </p:spPr>
            <p:txBody>
              <a:bodyPr wrap="none">
                <a:spAutoFit/>
              </a:bodyPr>
              <a:lstStyle/>
              <a:p>
                <a:r>
                  <a:rPr lang="zh-CN" altLang="en-US" b="1" dirty="0">
                    <a:solidFill>
                      <a:srgbClr val="FCFCFC"/>
                    </a:solidFill>
                    <a:latin typeface="+mj-ea"/>
                  </a:rPr>
                  <a:t>添加标题</a:t>
                </a:r>
                <a:endParaRPr lang="en-US" altLang="zh-CN" b="1" dirty="0">
                  <a:solidFill>
                    <a:srgbClr val="FCFCFC"/>
                  </a:solidFill>
                  <a:latin typeface="+mj-ea"/>
                </a:endParaRPr>
              </a:p>
            </p:txBody>
          </p:sp>
          <p:cxnSp>
            <p:nvCxnSpPr>
              <p:cNvPr id="52" name="直接连接符 51"/>
              <p:cNvCxnSpPr/>
              <p:nvPr/>
            </p:nvCxnSpPr>
            <p:spPr>
              <a:xfrm>
                <a:off x="4986337" y="1881188"/>
                <a:ext cx="70485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5" name="组合 54"/>
          <p:cNvGrpSpPr/>
          <p:nvPr/>
        </p:nvGrpSpPr>
        <p:grpSpPr>
          <a:xfrm>
            <a:off x="8288678" y="4043997"/>
            <a:ext cx="3656840" cy="2263915"/>
            <a:chOff x="4618378" y="987391"/>
            <a:chExt cx="3656840" cy="2263915"/>
          </a:xfrm>
        </p:grpSpPr>
        <p:grpSp>
          <p:nvGrpSpPr>
            <p:cNvPr id="56" name="组合 55"/>
            <p:cNvGrpSpPr/>
            <p:nvPr/>
          </p:nvGrpSpPr>
          <p:grpSpPr>
            <a:xfrm>
              <a:off x="4618378" y="987391"/>
              <a:ext cx="3656840" cy="2263915"/>
              <a:chOff x="4618378" y="987391"/>
              <a:chExt cx="3656840" cy="2263915"/>
            </a:xfrm>
          </p:grpSpPr>
          <p:pic>
            <p:nvPicPr>
              <p:cNvPr id="61" name="图片 60"/>
              <p:cNvPicPr>
                <a:picLocks noChangeAspect="1"/>
              </p:cNvPicPr>
              <p:nvPr/>
            </p:nvPicPr>
            <p:blipFill rotWithShape="1">
              <a:blip r:embed="rId6" cstate="screen"/>
              <a:srcRect/>
              <a:stretch>
                <a:fillRect/>
              </a:stretch>
            </p:blipFill>
            <p:spPr>
              <a:xfrm>
                <a:off x="4635710" y="1008943"/>
                <a:ext cx="3639508" cy="2220810"/>
              </a:xfrm>
              <a:prstGeom prst="rect">
                <a:avLst/>
              </a:prstGeom>
            </p:spPr>
          </p:pic>
          <p:sp>
            <p:nvSpPr>
              <p:cNvPr id="62" name="矩形 61"/>
              <p:cNvSpPr/>
              <p:nvPr/>
            </p:nvSpPr>
            <p:spPr>
              <a:xfrm>
                <a:off x="4618378" y="987391"/>
                <a:ext cx="3395873" cy="2263915"/>
              </a:xfrm>
              <a:prstGeom prst="rect">
                <a:avLst/>
              </a:prstGeom>
              <a:gradFill flip="none" rotWithShape="1">
                <a:gsLst>
                  <a:gs pos="0">
                    <a:srgbClr val="F3CF74"/>
                  </a:gs>
                  <a:gs pos="71800">
                    <a:srgbClr val="E1A852"/>
                  </a:gs>
                  <a:gs pos="100000">
                    <a:srgbClr val="DA994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FCFC"/>
                  </a:solidFill>
                </a:endParaRPr>
              </a:p>
            </p:txBody>
          </p:sp>
        </p:grpSp>
        <p:grpSp>
          <p:nvGrpSpPr>
            <p:cNvPr id="57" name="组合 56"/>
            <p:cNvGrpSpPr/>
            <p:nvPr/>
          </p:nvGrpSpPr>
          <p:grpSpPr>
            <a:xfrm>
              <a:off x="4881055" y="1413136"/>
              <a:ext cx="2052559" cy="1416016"/>
              <a:chOff x="4881055" y="1409916"/>
              <a:chExt cx="2052559" cy="1416016"/>
            </a:xfrm>
          </p:grpSpPr>
          <p:sp>
            <p:nvSpPr>
              <p:cNvPr id="58" name="文本框 57"/>
              <p:cNvSpPr txBox="1"/>
              <p:nvPr/>
            </p:nvSpPr>
            <p:spPr>
              <a:xfrm>
                <a:off x="4881055" y="1931648"/>
                <a:ext cx="2052559" cy="894284"/>
              </a:xfrm>
              <a:prstGeom prst="rect">
                <a:avLst/>
              </a:prstGeom>
              <a:noFill/>
            </p:spPr>
            <p:txBody>
              <a:bodyPr wrap="square" rtlCol="0">
                <a:spAutoFit/>
              </a:bodyPr>
              <a:lstStyle/>
              <a:p>
                <a:pPr>
                  <a:lnSpc>
                    <a:spcPct val="150000"/>
                  </a:lnSpc>
                </a:pPr>
                <a:r>
                  <a:rPr lang="zh-CN" altLang="en-US" sz="1200" dirty="0">
                    <a:solidFill>
                      <a:srgbClr val="FCFCFC"/>
                    </a:solidFill>
                    <a:latin typeface="+mn-ea"/>
                  </a:rPr>
                  <a:t>点击此处添加标题点击此处添加标题点击此处添加标题点击此处添加标题</a:t>
                </a:r>
              </a:p>
            </p:txBody>
          </p:sp>
          <p:sp>
            <p:nvSpPr>
              <p:cNvPr id="59" name="矩形 58"/>
              <p:cNvSpPr/>
              <p:nvPr/>
            </p:nvSpPr>
            <p:spPr>
              <a:xfrm>
                <a:off x="4881055" y="1409916"/>
                <a:ext cx="1133644" cy="369332"/>
              </a:xfrm>
              <a:prstGeom prst="rect">
                <a:avLst/>
              </a:prstGeom>
            </p:spPr>
            <p:txBody>
              <a:bodyPr wrap="none">
                <a:spAutoFit/>
              </a:bodyPr>
              <a:lstStyle/>
              <a:p>
                <a:r>
                  <a:rPr lang="zh-CN" altLang="en-US" b="1" dirty="0">
                    <a:solidFill>
                      <a:srgbClr val="FCFCFC"/>
                    </a:solidFill>
                    <a:latin typeface="+mj-ea"/>
                  </a:rPr>
                  <a:t>添加标题</a:t>
                </a:r>
                <a:endParaRPr lang="en-US" altLang="zh-CN" b="1" dirty="0">
                  <a:solidFill>
                    <a:srgbClr val="FCFCFC"/>
                  </a:solidFill>
                  <a:latin typeface="+mj-ea"/>
                </a:endParaRPr>
              </a:p>
            </p:txBody>
          </p:sp>
          <p:cxnSp>
            <p:nvCxnSpPr>
              <p:cNvPr id="60" name="直接连接符 59"/>
              <p:cNvCxnSpPr/>
              <p:nvPr/>
            </p:nvCxnSpPr>
            <p:spPr>
              <a:xfrm>
                <a:off x="4986337" y="1881188"/>
                <a:ext cx="704850" cy="0"/>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sp>
        <p:nvSpPr>
          <p:cNvPr id="172" name="任意多边形: 形状 171"/>
          <p:cNvSpPr/>
          <p:nvPr/>
        </p:nvSpPr>
        <p:spPr>
          <a:xfrm>
            <a:off x="0" y="4701718"/>
            <a:ext cx="12192000" cy="2156281"/>
          </a:xfrm>
          <a:custGeom>
            <a:avLst/>
            <a:gdLst>
              <a:gd name="connsiteX0" fmla="*/ 6096000 w 12192000"/>
              <a:gd name="connsiteY0" fmla="*/ 0 h 2616200"/>
              <a:gd name="connsiteX1" fmla="*/ 12078862 w 12192000"/>
              <a:gd name="connsiteY1" fmla="*/ 794919 h 2616200"/>
              <a:gd name="connsiteX2" fmla="*/ 12192000 w 12192000"/>
              <a:gd name="connsiteY2" fmla="*/ 835481 h 2616200"/>
              <a:gd name="connsiteX3" fmla="*/ 12192000 w 12192000"/>
              <a:gd name="connsiteY3" fmla="*/ 2616200 h 2616200"/>
              <a:gd name="connsiteX4" fmla="*/ 0 w 12192000"/>
              <a:gd name="connsiteY4" fmla="*/ 2616200 h 2616200"/>
              <a:gd name="connsiteX5" fmla="*/ 0 w 12192000"/>
              <a:gd name="connsiteY5" fmla="*/ 835481 h 2616200"/>
              <a:gd name="connsiteX6" fmla="*/ 113138 w 12192000"/>
              <a:gd name="connsiteY6" fmla="*/ 794919 h 2616200"/>
              <a:gd name="connsiteX7" fmla="*/ 6096000 w 12192000"/>
              <a:gd name="connsiteY7" fmla="*/ 0 h 26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616200">
                <a:moveTo>
                  <a:pt x="6096000" y="0"/>
                </a:moveTo>
                <a:cubicBezTo>
                  <a:pt x="8504657" y="0"/>
                  <a:pt x="10656783" y="309442"/>
                  <a:pt x="12078862" y="794919"/>
                </a:cubicBezTo>
                <a:lnTo>
                  <a:pt x="12192000" y="835481"/>
                </a:lnTo>
                <a:lnTo>
                  <a:pt x="12192000" y="2616200"/>
                </a:lnTo>
                <a:lnTo>
                  <a:pt x="0" y="2616200"/>
                </a:lnTo>
                <a:lnTo>
                  <a:pt x="0" y="835481"/>
                </a:lnTo>
                <a:lnTo>
                  <a:pt x="113138" y="794919"/>
                </a:lnTo>
                <a:cubicBezTo>
                  <a:pt x="1535217" y="309442"/>
                  <a:pt x="3687343" y="0"/>
                  <a:pt x="6096000" y="0"/>
                </a:cubicBezTo>
                <a:close/>
              </a:path>
            </a:pathLst>
          </a:cu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3" name="任意多边形: 形状 172"/>
          <p:cNvSpPr/>
          <p:nvPr/>
        </p:nvSpPr>
        <p:spPr>
          <a:xfrm>
            <a:off x="0" y="3702049"/>
            <a:ext cx="12192000" cy="835481"/>
          </a:xfrm>
          <a:custGeom>
            <a:avLst/>
            <a:gdLst>
              <a:gd name="connsiteX0" fmla="*/ 6096000 w 12192000"/>
              <a:gd name="connsiteY0" fmla="*/ 0 h 2616200"/>
              <a:gd name="connsiteX1" fmla="*/ 12078862 w 12192000"/>
              <a:gd name="connsiteY1" fmla="*/ 794919 h 2616200"/>
              <a:gd name="connsiteX2" fmla="*/ 12192000 w 12192000"/>
              <a:gd name="connsiteY2" fmla="*/ 835481 h 2616200"/>
              <a:gd name="connsiteX3" fmla="*/ 12192000 w 12192000"/>
              <a:gd name="connsiteY3" fmla="*/ 2616200 h 2616200"/>
              <a:gd name="connsiteX4" fmla="*/ 0 w 12192000"/>
              <a:gd name="connsiteY4" fmla="*/ 2616200 h 2616200"/>
              <a:gd name="connsiteX5" fmla="*/ 0 w 12192000"/>
              <a:gd name="connsiteY5" fmla="*/ 835481 h 2616200"/>
              <a:gd name="connsiteX6" fmla="*/ 113138 w 12192000"/>
              <a:gd name="connsiteY6" fmla="*/ 794919 h 2616200"/>
              <a:gd name="connsiteX7" fmla="*/ 6096000 w 12192000"/>
              <a:gd name="connsiteY7" fmla="*/ 0 h 2616200"/>
              <a:gd name="connsiteX0-1" fmla="*/ 6096000 w 12192000"/>
              <a:gd name="connsiteY0-2" fmla="*/ 0 h 2616200"/>
              <a:gd name="connsiteX1-3" fmla="*/ 12078862 w 12192000"/>
              <a:gd name="connsiteY1-4" fmla="*/ 794919 h 2616200"/>
              <a:gd name="connsiteX2-5" fmla="*/ 12192000 w 12192000"/>
              <a:gd name="connsiteY2-6" fmla="*/ 835481 h 2616200"/>
              <a:gd name="connsiteX3-7" fmla="*/ 12192000 w 12192000"/>
              <a:gd name="connsiteY3-8" fmla="*/ 2616200 h 2616200"/>
              <a:gd name="connsiteX4-9" fmla="*/ 6027697 w 12192000"/>
              <a:gd name="connsiteY4-10" fmla="*/ 2603500 h 2616200"/>
              <a:gd name="connsiteX5-11" fmla="*/ 0 w 12192000"/>
              <a:gd name="connsiteY5-12" fmla="*/ 2616200 h 2616200"/>
              <a:gd name="connsiteX6-13" fmla="*/ 0 w 12192000"/>
              <a:gd name="connsiteY6-14" fmla="*/ 835481 h 2616200"/>
              <a:gd name="connsiteX7-15" fmla="*/ 113138 w 12192000"/>
              <a:gd name="connsiteY7-16" fmla="*/ 794919 h 2616200"/>
              <a:gd name="connsiteX8" fmla="*/ 6096000 w 12192000"/>
              <a:gd name="connsiteY8" fmla="*/ 0 h 2616200"/>
              <a:gd name="connsiteX0-17" fmla="*/ 6027697 w 12192000"/>
              <a:gd name="connsiteY0-18" fmla="*/ 2603500 h 2694940"/>
              <a:gd name="connsiteX1-19" fmla="*/ 0 w 12192000"/>
              <a:gd name="connsiteY1-20" fmla="*/ 2616200 h 2694940"/>
              <a:gd name="connsiteX2-21" fmla="*/ 0 w 12192000"/>
              <a:gd name="connsiteY2-22" fmla="*/ 835481 h 2694940"/>
              <a:gd name="connsiteX3-23" fmla="*/ 113138 w 12192000"/>
              <a:gd name="connsiteY3-24" fmla="*/ 794919 h 2694940"/>
              <a:gd name="connsiteX4-25" fmla="*/ 6096000 w 12192000"/>
              <a:gd name="connsiteY4-26" fmla="*/ 0 h 2694940"/>
              <a:gd name="connsiteX5-27" fmla="*/ 12078862 w 12192000"/>
              <a:gd name="connsiteY5-28" fmla="*/ 794919 h 2694940"/>
              <a:gd name="connsiteX6-29" fmla="*/ 12192000 w 12192000"/>
              <a:gd name="connsiteY6-30" fmla="*/ 835481 h 2694940"/>
              <a:gd name="connsiteX7-31" fmla="*/ 12192000 w 12192000"/>
              <a:gd name="connsiteY7-32" fmla="*/ 2616200 h 2694940"/>
              <a:gd name="connsiteX8-33" fmla="*/ 6109660 w 12192000"/>
              <a:gd name="connsiteY8-34" fmla="*/ 2694940 h 2694940"/>
              <a:gd name="connsiteX0-35" fmla="*/ 6027697 w 12192000"/>
              <a:gd name="connsiteY0-36" fmla="*/ 2603500 h 2616200"/>
              <a:gd name="connsiteX1-37" fmla="*/ 0 w 12192000"/>
              <a:gd name="connsiteY1-38" fmla="*/ 2616200 h 2616200"/>
              <a:gd name="connsiteX2-39" fmla="*/ 0 w 12192000"/>
              <a:gd name="connsiteY2-40" fmla="*/ 835481 h 2616200"/>
              <a:gd name="connsiteX3-41" fmla="*/ 113138 w 12192000"/>
              <a:gd name="connsiteY3-42" fmla="*/ 794919 h 2616200"/>
              <a:gd name="connsiteX4-43" fmla="*/ 6096000 w 12192000"/>
              <a:gd name="connsiteY4-44" fmla="*/ 0 h 2616200"/>
              <a:gd name="connsiteX5-45" fmla="*/ 12078862 w 12192000"/>
              <a:gd name="connsiteY5-46" fmla="*/ 794919 h 2616200"/>
              <a:gd name="connsiteX6-47" fmla="*/ 12192000 w 12192000"/>
              <a:gd name="connsiteY6-48" fmla="*/ 835481 h 2616200"/>
              <a:gd name="connsiteX7-49" fmla="*/ 12192000 w 12192000"/>
              <a:gd name="connsiteY7-50" fmla="*/ 2616200 h 2616200"/>
              <a:gd name="connsiteX0-51" fmla="*/ 0 w 12192000"/>
              <a:gd name="connsiteY0-52" fmla="*/ 2616200 h 2616200"/>
              <a:gd name="connsiteX1-53" fmla="*/ 0 w 12192000"/>
              <a:gd name="connsiteY1-54" fmla="*/ 835481 h 2616200"/>
              <a:gd name="connsiteX2-55" fmla="*/ 113138 w 12192000"/>
              <a:gd name="connsiteY2-56" fmla="*/ 794919 h 2616200"/>
              <a:gd name="connsiteX3-57" fmla="*/ 6096000 w 12192000"/>
              <a:gd name="connsiteY3-58" fmla="*/ 0 h 2616200"/>
              <a:gd name="connsiteX4-59" fmla="*/ 12078862 w 12192000"/>
              <a:gd name="connsiteY4-60" fmla="*/ 794919 h 2616200"/>
              <a:gd name="connsiteX5-61" fmla="*/ 12192000 w 12192000"/>
              <a:gd name="connsiteY5-62" fmla="*/ 835481 h 2616200"/>
              <a:gd name="connsiteX6-63" fmla="*/ 12192000 w 12192000"/>
              <a:gd name="connsiteY6-64" fmla="*/ 2616200 h 2616200"/>
              <a:gd name="connsiteX0-65" fmla="*/ 0 w 12192000"/>
              <a:gd name="connsiteY0-66" fmla="*/ 835481 h 2616200"/>
              <a:gd name="connsiteX1-67" fmla="*/ 113138 w 12192000"/>
              <a:gd name="connsiteY1-68" fmla="*/ 794919 h 2616200"/>
              <a:gd name="connsiteX2-69" fmla="*/ 6096000 w 12192000"/>
              <a:gd name="connsiteY2-70" fmla="*/ 0 h 2616200"/>
              <a:gd name="connsiteX3-71" fmla="*/ 12078862 w 12192000"/>
              <a:gd name="connsiteY3-72" fmla="*/ 794919 h 2616200"/>
              <a:gd name="connsiteX4-73" fmla="*/ 12192000 w 12192000"/>
              <a:gd name="connsiteY4-74" fmla="*/ 835481 h 2616200"/>
              <a:gd name="connsiteX5-75" fmla="*/ 12192000 w 12192000"/>
              <a:gd name="connsiteY5-76" fmla="*/ 2616200 h 2616200"/>
              <a:gd name="connsiteX0-77" fmla="*/ 0 w 12192000"/>
              <a:gd name="connsiteY0-78" fmla="*/ 835481 h 835481"/>
              <a:gd name="connsiteX1-79" fmla="*/ 113138 w 12192000"/>
              <a:gd name="connsiteY1-80" fmla="*/ 794919 h 835481"/>
              <a:gd name="connsiteX2-81" fmla="*/ 6096000 w 12192000"/>
              <a:gd name="connsiteY2-82" fmla="*/ 0 h 835481"/>
              <a:gd name="connsiteX3-83" fmla="*/ 12078862 w 12192000"/>
              <a:gd name="connsiteY3-84" fmla="*/ 794919 h 835481"/>
              <a:gd name="connsiteX4-85" fmla="*/ 12192000 w 12192000"/>
              <a:gd name="connsiteY4-86" fmla="*/ 835481 h 835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835481">
                <a:moveTo>
                  <a:pt x="0" y="835481"/>
                </a:moveTo>
                <a:lnTo>
                  <a:pt x="113138" y="794919"/>
                </a:lnTo>
                <a:cubicBezTo>
                  <a:pt x="1535217" y="309442"/>
                  <a:pt x="3687343" y="0"/>
                  <a:pt x="6096000" y="0"/>
                </a:cubicBezTo>
                <a:cubicBezTo>
                  <a:pt x="8504657" y="0"/>
                  <a:pt x="10656783" y="309442"/>
                  <a:pt x="12078862" y="794919"/>
                </a:cubicBezTo>
                <a:lnTo>
                  <a:pt x="12192000" y="835481"/>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74" name="TextBox 28"/>
          <p:cNvSpPr txBox="1"/>
          <p:nvPr/>
        </p:nvSpPr>
        <p:spPr>
          <a:xfrm>
            <a:off x="1518194" y="5421558"/>
            <a:ext cx="9155612" cy="792333"/>
          </a:xfrm>
          <a:prstGeom prst="rect">
            <a:avLst/>
          </a:prstGeom>
          <a:noFill/>
        </p:spPr>
        <p:txBody>
          <a:bodyPr wrap="square" rtlCol="0">
            <a:spAutoFit/>
          </a:bodyPr>
          <a:lstStyle>
            <a:defPPr>
              <a:defRPr lang="en-US"/>
            </a:defPPr>
            <a:lvl1pPr>
              <a:defRPr b="1" kern="0">
                <a:solidFill>
                  <a:srgbClr val="C81638"/>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lnSpc>
                <a:spcPct val="150000"/>
              </a:lnSpc>
            </a:pPr>
            <a:r>
              <a:rPr lang="zh-CN" altLang="en-US" sz="1600" b="0" dirty="0">
                <a:solidFill>
                  <a:srgbClr val="FFFFFF"/>
                </a:solidFill>
                <a:latin typeface="+mn-ea"/>
                <a:ea typeface="+mn-ea"/>
              </a:rPr>
              <a:t>点击此处添加标题</a:t>
            </a:r>
            <a:r>
              <a:rPr lang="en-US" altLang="zh-CN" sz="1600" b="0" dirty="0">
                <a:solidFill>
                  <a:srgbClr val="FFFFFF"/>
                </a:solidFill>
                <a:latin typeface="+mn-ea"/>
                <a:ea typeface="+mn-ea"/>
              </a:rPr>
              <a:t> </a:t>
            </a:r>
            <a:r>
              <a:rPr lang="zh-CN" altLang="en-US" sz="1600" b="0" dirty="0">
                <a:solidFill>
                  <a:srgbClr val="FFFFFF"/>
                </a:solidFill>
                <a:latin typeface="+mn-ea"/>
                <a:ea typeface="+mn-ea"/>
              </a:rPr>
              <a:t>点击此处添加标题</a:t>
            </a:r>
            <a:r>
              <a:rPr lang="en-US" altLang="zh-CN" sz="1600" b="0" dirty="0">
                <a:solidFill>
                  <a:srgbClr val="FFFFFF"/>
                </a:solidFill>
                <a:latin typeface="+mn-ea"/>
                <a:ea typeface="+mn-ea"/>
              </a:rPr>
              <a:t> </a:t>
            </a:r>
            <a:r>
              <a:rPr lang="zh-CN" altLang="en-US" sz="1600" b="0" dirty="0">
                <a:solidFill>
                  <a:srgbClr val="FFFFFF"/>
                </a:solidFill>
                <a:latin typeface="+mn-ea"/>
                <a:ea typeface="+mn-ea"/>
              </a:rPr>
              <a:t>点击此处添加标题</a:t>
            </a:r>
            <a:r>
              <a:rPr lang="en-US" altLang="zh-CN" sz="1600" b="0" dirty="0">
                <a:solidFill>
                  <a:srgbClr val="FFFFFF"/>
                </a:solidFill>
                <a:latin typeface="+mn-ea"/>
                <a:ea typeface="+mn-ea"/>
              </a:rPr>
              <a:t> </a:t>
            </a:r>
            <a:r>
              <a:rPr lang="zh-CN" altLang="en-US" sz="1600" b="0" dirty="0">
                <a:solidFill>
                  <a:srgbClr val="FFFFFF"/>
                </a:solidFill>
                <a:latin typeface="+mn-ea"/>
                <a:ea typeface="+mn-ea"/>
              </a:rPr>
              <a:t>点击此处添加标题</a:t>
            </a:r>
            <a:r>
              <a:rPr lang="en-US" altLang="zh-CN" sz="1600" b="0" dirty="0">
                <a:solidFill>
                  <a:srgbClr val="FFFFFF"/>
                </a:solidFill>
                <a:latin typeface="+mn-ea"/>
                <a:ea typeface="+mn-ea"/>
              </a:rPr>
              <a:t> </a:t>
            </a:r>
            <a:r>
              <a:rPr lang="zh-CN" altLang="en-US" sz="1600" b="0" dirty="0">
                <a:solidFill>
                  <a:srgbClr val="FFFFFF"/>
                </a:solidFill>
                <a:latin typeface="+mn-ea"/>
              </a:rPr>
              <a:t>点击此处添加标题</a:t>
            </a:r>
            <a:r>
              <a:rPr lang="en-US" altLang="zh-CN" sz="1600" b="0" dirty="0">
                <a:solidFill>
                  <a:srgbClr val="FFFFFF"/>
                </a:solidFill>
                <a:latin typeface="+mn-ea"/>
              </a:rPr>
              <a:t> </a:t>
            </a:r>
            <a:r>
              <a:rPr lang="zh-CN" altLang="en-US" sz="1600" b="0" dirty="0">
                <a:solidFill>
                  <a:srgbClr val="FFFFFF"/>
                </a:solidFill>
                <a:latin typeface="+mn-ea"/>
              </a:rPr>
              <a:t>点击此处添加标题</a:t>
            </a:r>
            <a:r>
              <a:rPr lang="en-US" altLang="zh-CN" sz="1600" b="0" dirty="0">
                <a:solidFill>
                  <a:srgbClr val="FFFFFF"/>
                </a:solidFill>
                <a:latin typeface="+mn-ea"/>
              </a:rPr>
              <a:t> </a:t>
            </a:r>
            <a:r>
              <a:rPr lang="zh-CN" altLang="en-US" sz="1600" b="0" dirty="0">
                <a:solidFill>
                  <a:srgbClr val="FFFFFF"/>
                </a:solidFill>
                <a:latin typeface="+mn-ea"/>
              </a:rPr>
              <a:t>点击此处添加标题</a:t>
            </a:r>
            <a:r>
              <a:rPr lang="en-US" altLang="zh-CN" sz="1600" b="0" dirty="0">
                <a:solidFill>
                  <a:srgbClr val="FFFFFF"/>
                </a:solidFill>
                <a:latin typeface="+mn-ea"/>
              </a:rPr>
              <a:t> </a:t>
            </a:r>
            <a:r>
              <a:rPr lang="zh-CN" altLang="en-US" sz="1600" b="0" dirty="0">
                <a:solidFill>
                  <a:srgbClr val="FFFFFF"/>
                </a:solidFill>
                <a:latin typeface="+mn-ea"/>
              </a:rPr>
              <a:t>点击此处添加标题</a:t>
            </a:r>
            <a:r>
              <a:rPr lang="en-US" altLang="zh-CN" sz="1600" b="0" dirty="0">
                <a:solidFill>
                  <a:srgbClr val="FFFFFF"/>
                </a:solidFill>
                <a:latin typeface="+mn-ea"/>
              </a:rPr>
              <a:t> </a:t>
            </a:r>
            <a:endParaRPr lang="zh-CN" altLang="en-US" sz="1600" b="0" dirty="0">
              <a:solidFill>
                <a:srgbClr val="FFFFFF"/>
              </a:solidFill>
              <a:latin typeface="+mn-ea"/>
            </a:endParaRPr>
          </a:p>
        </p:txBody>
      </p:sp>
      <p:grpSp>
        <p:nvGrpSpPr>
          <p:cNvPr id="175" name="组合 174"/>
          <p:cNvGrpSpPr/>
          <p:nvPr/>
        </p:nvGrpSpPr>
        <p:grpSpPr>
          <a:xfrm>
            <a:off x="1158914" y="1650188"/>
            <a:ext cx="2313346" cy="3086911"/>
            <a:chOff x="1158914" y="1180288"/>
            <a:chExt cx="2313346" cy="3086911"/>
          </a:xfrm>
        </p:grpSpPr>
        <p:grpSp>
          <p:nvGrpSpPr>
            <p:cNvPr id="176" name="组合 175"/>
            <p:cNvGrpSpPr/>
            <p:nvPr/>
          </p:nvGrpSpPr>
          <p:grpSpPr>
            <a:xfrm>
              <a:off x="1540887" y="2717799"/>
              <a:ext cx="1549400" cy="1549400"/>
              <a:chOff x="1511300" y="2717799"/>
              <a:chExt cx="1549400" cy="1549400"/>
            </a:xfrm>
          </p:grpSpPr>
          <p:sp>
            <p:nvSpPr>
              <p:cNvPr id="178" name="椭圆 177"/>
              <p:cNvSpPr/>
              <p:nvPr/>
            </p:nvSpPr>
            <p:spPr>
              <a:xfrm>
                <a:off x="1511300" y="2717799"/>
                <a:ext cx="1549400" cy="1549400"/>
              </a:xfrm>
              <a:prstGeom prst="ellipse">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9" name="Group 123"/>
              <p:cNvGrpSpPr/>
              <p:nvPr/>
            </p:nvGrpSpPr>
            <p:grpSpPr>
              <a:xfrm>
                <a:off x="1938628" y="3369769"/>
                <a:ext cx="694744" cy="245461"/>
                <a:chOff x="1441430" y="4357700"/>
                <a:chExt cx="503238" cy="177800"/>
              </a:xfrm>
              <a:solidFill>
                <a:srgbClr val="FFFFFF"/>
              </a:solidFill>
            </p:grpSpPr>
            <p:sp>
              <p:nvSpPr>
                <p:cNvPr id="180"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181"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182"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121920" tIns="60960" rIns="121920" bIns="60960" numCol="1" anchor="t" anchorCtr="0" compatLnSpc="1"/>
                <a:lstStyle/>
                <a:p>
                  <a:endParaRPr lang="en-US" sz="2400" dirty="0"/>
                </a:p>
              </p:txBody>
            </p:sp>
          </p:grpSp>
        </p:grpSp>
        <p:sp>
          <p:nvSpPr>
            <p:cNvPr id="177" name="文本框 176"/>
            <p:cNvSpPr txBox="1"/>
            <p:nvPr/>
          </p:nvSpPr>
          <p:spPr>
            <a:xfrm>
              <a:off x="1158914" y="1180288"/>
              <a:ext cx="2313346" cy="1309782"/>
            </a:xfrm>
            <a:prstGeom prst="rect">
              <a:avLst/>
            </a:prstGeom>
            <a:noFill/>
          </p:spPr>
          <p:txBody>
            <a:bodyPr wrap="square" rtlCol="0">
              <a:spAutoFit/>
            </a:bodyPr>
            <a:lstStyle/>
            <a:p>
              <a:pPr algn="ctr">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gn="ctr">
                <a:lnSpc>
                  <a:spcPct val="150000"/>
                </a:lnSpc>
              </a:pP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添加标题添加标题</a:t>
              </a:r>
            </a:p>
          </p:txBody>
        </p:sp>
      </p:grpSp>
      <p:grpSp>
        <p:nvGrpSpPr>
          <p:cNvPr id="183" name="组合 182"/>
          <p:cNvGrpSpPr/>
          <p:nvPr/>
        </p:nvGrpSpPr>
        <p:grpSpPr>
          <a:xfrm>
            <a:off x="4939327" y="1353005"/>
            <a:ext cx="2313346" cy="3072944"/>
            <a:chOff x="4939327" y="673555"/>
            <a:chExt cx="2313346" cy="3072944"/>
          </a:xfrm>
        </p:grpSpPr>
        <p:grpSp>
          <p:nvGrpSpPr>
            <p:cNvPr id="184" name="组合 183"/>
            <p:cNvGrpSpPr/>
            <p:nvPr/>
          </p:nvGrpSpPr>
          <p:grpSpPr>
            <a:xfrm>
              <a:off x="5321300" y="2197099"/>
              <a:ext cx="1549400" cy="1549400"/>
              <a:chOff x="5321300" y="2197099"/>
              <a:chExt cx="1549400" cy="1549400"/>
            </a:xfrm>
          </p:grpSpPr>
          <p:sp>
            <p:nvSpPr>
              <p:cNvPr id="186" name="椭圆 185"/>
              <p:cNvSpPr/>
              <p:nvPr/>
            </p:nvSpPr>
            <p:spPr>
              <a:xfrm>
                <a:off x="5321300" y="2197099"/>
                <a:ext cx="1549400" cy="1549400"/>
              </a:xfrm>
              <a:prstGeom prst="ellipse">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7" name="Group 115"/>
              <p:cNvGrpSpPr/>
              <p:nvPr/>
            </p:nvGrpSpPr>
            <p:grpSpPr>
              <a:xfrm>
                <a:off x="5772734" y="2701133"/>
                <a:ext cx="646533" cy="541333"/>
                <a:chOff x="2951142" y="2589225"/>
                <a:chExt cx="468313" cy="392113"/>
              </a:xfrm>
              <a:solidFill>
                <a:srgbClr val="FFFFFF"/>
              </a:solidFill>
            </p:grpSpPr>
            <p:sp>
              <p:nvSpPr>
                <p:cNvPr id="188"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189"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190"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vert="horz" wrap="square" lIns="121920" tIns="60960" rIns="121920" bIns="60960" numCol="1" anchor="t" anchorCtr="0" compatLnSpc="1"/>
                <a:lstStyle/>
                <a:p>
                  <a:endParaRPr lang="en-US" sz="2400" dirty="0"/>
                </a:p>
              </p:txBody>
            </p:sp>
          </p:grpSp>
        </p:grpSp>
        <p:sp>
          <p:nvSpPr>
            <p:cNvPr id="185" name="文本框 184"/>
            <p:cNvSpPr txBox="1"/>
            <p:nvPr/>
          </p:nvSpPr>
          <p:spPr>
            <a:xfrm>
              <a:off x="4939327" y="673555"/>
              <a:ext cx="2313346" cy="1309782"/>
            </a:xfrm>
            <a:prstGeom prst="rect">
              <a:avLst/>
            </a:prstGeom>
            <a:noFill/>
          </p:spPr>
          <p:txBody>
            <a:bodyPr wrap="square" rtlCol="0">
              <a:spAutoFit/>
            </a:bodyPr>
            <a:lstStyle/>
            <a:p>
              <a:pPr algn="ctr">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gn="ctr">
                <a:lnSpc>
                  <a:spcPct val="150000"/>
                </a:lnSpc>
              </a:pP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添加标题添加标题</a:t>
              </a:r>
            </a:p>
          </p:txBody>
        </p:sp>
      </p:grpSp>
      <p:grpSp>
        <p:nvGrpSpPr>
          <p:cNvPr id="191" name="组合 190"/>
          <p:cNvGrpSpPr/>
          <p:nvPr/>
        </p:nvGrpSpPr>
        <p:grpSpPr>
          <a:xfrm>
            <a:off x="8719740" y="1650188"/>
            <a:ext cx="2313346" cy="3086911"/>
            <a:chOff x="8719740" y="1180288"/>
            <a:chExt cx="2313346" cy="3086911"/>
          </a:xfrm>
        </p:grpSpPr>
        <p:grpSp>
          <p:nvGrpSpPr>
            <p:cNvPr id="192" name="组合 191"/>
            <p:cNvGrpSpPr/>
            <p:nvPr/>
          </p:nvGrpSpPr>
          <p:grpSpPr>
            <a:xfrm>
              <a:off x="9101713" y="2717799"/>
              <a:ext cx="1549400" cy="1549400"/>
              <a:chOff x="9131300" y="2717799"/>
              <a:chExt cx="1549400" cy="1549400"/>
            </a:xfrm>
          </p:grpSpPr>
          <p:sp>
            <p:nvSpPr>
              <p:cNvPr id="194" name="椭圆 193"/>
              <p:cNvSpPr/>
              <p:nvPr/>
            </p:nvSpPr>
            <p:spPr>
              <a:xfrm>
                <a:off x="9131300" y="2717799"/>
                <a:ext cx="1549400" cy="1549400"/>
              </a:xfrm>
              <a:prstGeom prst="ellipse">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5" name="Group 119"/>
              <p:cNvGrpSpPr/>
              <p:nvPr/>
            </p:nvGrpSpPr>
            <p:grpSpPr>
              <a:xfrm>
                <a:off x="9653995" y="3240461"/>
                <a:ext cx="525995" cy="504077"/>
                <a:chOff x="1168380" y="3486162"/>
                <a:chExt cx="381000" cy="365126"/>
              </a:xfrm>
              <a:solidFill>
                <a:srgbClr val="FFFFFF"/>
              </a:solidFill>
            </p:grpSpPr>
            <p:sp>
              <p:nvSpPr>
                <p:cNvPr id="196"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197"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198"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vert="horz" wrap="square" lIns="121920" tIns="60960" rIns="121920" bIns="60960" numCol="1" anchor="t" anchorCtr="0" compatLnSpc="1"/>
                <a:lstStyle/>
                <a:p>
                  <a:endParaRPr lang="en-US" sz="2400" dirty="0"/>
                </a:p>
              </p:txBody>
            </p:sp>
          </p:grpSp>
        </p:grpSp>
        <p:sp>
          <p:nvSpPr>
            <p:cNvPr id="193" name="文本框 192"/>
            <p:cNvSpPr txBox="1"/>
            <p:nvPr/>
          </p:nvSpPr>
          <p:spPr>
            <a:xfrm>
              <a:off x="8719740" y="1180288"/>
              <a:ext cx="2313346" cy="1309782"/>
            </a:xfrm>
            <a:prstGeom prst="rect">
              <a:avLst/>
            </a:prstGeom>
            <a:noFill/>
          </p:spPr>
          <p:txBody>
            <a:bodyPr wrap="square" rtlCol="0">
              <a:spAutoFit/>
            </a:bodyPr>
            <a:lstStyle/>
            <a:p>
              <a:pPr algn="ctr">
                <a:lnSpc>
                  <a:spcPct val="150000"/>
                </a:lnSpc>
              </a:pPr>
              <a:r>
                <a:rPr lang="zh-CN" altLang="en-US" b="1" dirty="0">
                  <a:solidFill>
                    <a:schemeClr val="accent3"/>
                  </a:solidFill>
                  <a:latin typeface="+mj-ea"/>
                  <a:ea typeface="+mj-ea"/>
                </a:rPr>
                <a:t>添加标题</a:t>
              </a:r>
              <a:endParaRPr lang="en-US" altLang="zh-CN" b="1" dirty="0">
                <a:solidFill>
                  <a:schemeClr val="accent3"/>
                </a:solidFill>
                <a:latin typeface="+mj-ea"/>
                <a:ea typeface="+mj-ea"/>
              </a:endParaRPr>
            </a:p>
            <a:p>
              <a:pPr algn="ctr">
                <a:lnSpc>
                  <a:spcPct val="150000"/>
                </a:lnSpc>
              </a:pP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点击此处添加标题</a:t>
              </a:r>
              <a:r>
                <a:rPr lang="en-US" altLang="zh-CN" sz="1200" dirty="0">
                  <a:solidFill>
                    <a:schemeClr val="tx2"/>
                  </a:solidFill>
                  <a:latin typeface="+mn-ea"/>
                </a:rPr>
                <a:t> </a:t>
              </a:r>
              <a:r>
                <a:rPr lang="zh-CN" altLang="en-US" sz="1200" dirty="0">
                  <a:solidFill>
                    <a:schemeClr val="tx2"/>
                  </a:solidFill>
                  <a:latin typeface="+mn-ea"/>
                </a:rPr>
                <a:t>添加标题添加标题</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fade">
                                      <p:cBhvr>
                                        <p:cTn id="11" dur="500"/>
                                        <p:tgtEl>
                                          <p:spTgt spid="17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wipe(down)">
                                      <p:cBhvr>
                                        <p:cTn id="15" dur="500"/>
                                        <p:tgtEl>
                                          <p:spTgt spid="17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5"/>
                                        </p:tgtEl>
                                        <p:attrNameLst>
                                          <p:attrName>style.visibility</p:attrName>
                                        </p:attrNameLst>
                                      </p:cBhvr>
                                      <p:to>
                                        <p:strVal val="visible"/>
                                      </p:to>
                                    </p:set>
                                    <p:animEffect transition="in" filter="wipe(left)">
                                      <p:cBhvr>
                                        <p:cTn id="19" dur="500"/>
                                        <p:tgtEl>
                                          <p:spTgt spid="17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3"/>
                                        </p:tgtEl>
                                        <p:attrNameLst>
                                          <p:attrName>style.visibility</p:attrName>
                                        </p:attrNameLst>
                                      </p:cBhvr>
                                      <p:to>
                                        <p:strVal val="visible"/>
                                      </p:to>
                                    </p:set>
                                    <p:animEffect transition="in" filter="wipe(left)">
                                      <p:cBhvr>
                                        <p:cTn id="23" dur="500"/>
                                        <p:tgtEl>
                                          <p:spTgt spid="18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wipe(left)">
                                      <p:cBhvr>
                                        <p:cTn id="27"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19" name="组合 18"/>
          <p:cNvGrpSpPr/>
          <p:nvPr/>
        </p:nvGrpSpPr>
        <p:grpSpPr>
          <a:xfrm>
            <a:off x="1093583" y="3989185"/>
            <a:ext cx="1466850" cy="1719793"/>
            <a:chOff x="876300" y="4397746"/>
            <a:chExt cx="1466850" cy="1719793"/>
          </a:xfrm>
        </p:grpSpPr>
        <p:sp>
          <p:nvSpPr>
            <p:cNvPr id="20" name="Text Box 39"/>
            <p:cNvSpPr txBox="1">
              <a:spLocks noChangeArrowheads="1"/>
            </p:cNvSpPr>
            <p:nvPr/>
          </p:nvSpPr>
          <p:spPr bwMode="auto">
            <a:xfrm>
              <a:off x="876300" y="4935260"/>
              <a:ext cx="1219431" cy="369332"/>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lvl="0" fontAlgn="base">
                <a:lnSpc>
                  <a:spcPct val="100000"/>
                </a:lnSpc>
                <a:spcBef>
                  <a:spcPct val="50000"/>
                </a:spcBef>
                <a:spcAft>
                  <a:spcPct val="0"/>
                </a:spcAft>
                <a:buNone/>
                <a:defRPr/>
              </a:pPr>
              <a:r>
                <a:rPr lang="zh-CN" altLang="en-US" sz="1800" b="1" dirty="0">
                  <a:solidFill>
                    <a:schemeClr val="accent2"/>
                  </a:solidFill>
                  <a:latin typeface="+mj-ea"/>
                  <a:ea typeface="+mj-ea"/>
                </a:rPr>
                <a:t>添加标题</a:t>
              </a:r>
            </a:p>
          </p:txBody>
        </p:sp>
        <p:grpSp>
          <p:nvGrpSpPr>
            <p:cNvPr id="21" name="组合 31"/>
            <p:cNvGrpSpPr/>
            <p:nvPr/>
          </p:nvGrpSpPr>
          <p:grpSpPr bwMode="auto">
            <a:xfrm>
              <a:off x="984461" y="4804779"/>
              <a:ext cx="720143" cy="36019"/>
              <a:chOff x="3580442" y="3411000"/>
              <a:chExt cx="720000" cy="36000"/>
            </a:xfrm>
          </p:grpSpPr>
          <p:sp>
            <p:nvSpPr>
              <p:cNvPr id="26" name="矩形 25"/>
              <p:cNvSpPr/>
              <p:nvPr/>
            </p:nvSpPr>
            <p:spPr>
              <a:xfrm>
                <a:off x="3580231" y="3411584"/>
                <a:ext cx="360291" cy="34907"/>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sp>
            <p:nvSpPr>
              <p:cNvPr id="27" name="矩形 26"/>
              <p:cNvSpPr/>
              <p:nvPr/>
            </p:nvSpPr>
            <p:spPr>
              <a:xfrm>
                <a:off x="3940522" y="3411584"/>
                <a:ext cx="360290" cy="34907"/>
              </a:xfrm>
              <a:prstGeom prst="rect">
                <a:avLst/>
              </a:prstGeom>
              <a:solidFill>
                <a:srgbClr val="DDDD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grpSp>
        <p:sp>
          <p:nvSpPr>
            <p:cNvPr id="22" name="Text Box 42"/>
            <p:cNvSpPr txBox="1">
              <a:spLocks noChangeArrowheads="1"/>
            </p:cNvSpPr>
            <p:nvPr/>
          </p:nvSpPr>
          <p:spPr bwMode="auto">
            <a:xfrm>
              <a:off x="895362" y="5565850"/>
              <a:ext cx="1447788" cy="551689"/>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50000"/>
                </a:lnSpc>
                <a:buNone/>
              </a:pPr>
              <a:r>
                <a:rPr lang="zh-CN" altLang="en-US" sz="1050" dirty="0">
                  <a:solidFill>
                    <a:schemeClr val="tx2"/>
                  </a:solidFill>
                  <a:latin typeface="+mn-ea"/>
                  <a:ea typeface="+mn-ea"/>
                </a:rPr>
                <a:t>点击此处添加标题点击此处添加标题</a:t>
              </a:r>
            </a:p>
          </p:txBody>
        </p:sp>
        <p:grpSp>
          <p:nvGrpSpPr>
            <p:cNvPr id="23" name="Group 127"/>
            <p:cNvGrpSpPr/>
            <p:nvPr/>
          </p:nvGrpSpPr>
          <p:grpSpPr>
            <a:xfrm>
              <a:off x="984250" y="4397746"/>
              <a:ext cx="367459" cy="277572"/>
              <a:chOff x="8526451" y="2427288"/>
              <a:chExt cx="292113" cy="220657"/>
            </a:xfrm>
            <a:solidFill>
              <a:schemeClr val="accent2"/>
            </a:solidFill>
          </p:grpSpPr>
          <p:sp>
            <p:nvSpPr>
              <p:cNvPr id="24" name="Freeform 102"/>
              <p:cNvSpPr/>
              <p:nvPr/>
            </p:nvSpPr>
            <p:spPr bwMode="auto">
              <a:xfrm>
                <a:off x="8526451" y="2611432"/>
                <a:ext cx="292100" cy="36513"/>
              </a:xfrm>
              <a:custGeom>
                <a:avLst/>
                <a:gdLst/>
                <a:ahLst/>
                <a:cxnLst>
                  <a:cxn ang="0">
                    <a:pos x="109" y="0"/>
                  </a:cxn>
                  <a:cxn ang="0">
                    <a:pos x="7" y="0"/>
                  </a:cxn>
                  <a:cxn ang="0">
                    <a:pos x="0" y="7"/>
                  </a:cxn>
                  <a:cxn ang="0">
                    <a:pos x="7" y="14"/>
                  </a:cxn>
                  <a:cxn ang="0">
                    <a:pos x="109" y="14"/>
                  </a:cxn>
                  <a:cxn ang="0">
                    <a:pos x="116" y="7"/>
                  </a:cxn>
                  <a:cxn ang="0">
                    <a:pos x="109" y="0"/>
                  </a:cxn>
                </a:cxnLst>
                <a:rect l="0" t="0" r="r" b="b"/>
                <a:pathLst>
                  <a:path w="116" h="14">
                    <a:moveTo>
                      <a:pt x="109" y="0"/>
                    </a:moveTo>
                    <a:cubicBezTo>
                      <a:pt x="7" y="0"/>
                      <a:pt x="7" y="0"/>
                      <a:pt x="7" y="0"/>
                    </a:cubicBezTo>
                    <a:cubicBezTo>
                      <a:pt x="3" y="0"/>
                      <a:pt x="0" y="3"/>
                      <a:pt x="0" y="7"/>
                    </a:cubicBezTo>
                    <a:cubicBezTo>
                      <a:pt x="0" y="11"/>
                      <a:pt x="3" y="14"/>
                      <a:pt x="7" y="14"/>
                    </a:cubicBezTo>
                    <a:cubicBezTo>
                      <a:pt x="109" y="14"/>
                      <a:pt x="109" y="14"/>
                      <a:pt x="109" y="14"/>
                    </a:cubicBezTo>
                    <a:cubicBezTo>
                      <a:pt x="113" y="14"/>
                      <a:pt x="116" y="11"/>
                      <a:pt x="116" y="7"/>
                    </a:cubicBezTo>
                    <a:cubicBezTo>
                      <a:pt x="116" y="3"/>
                      <a:pt x="113" y="0"/>
                      <a:pt x="109" y="0"/>
                    </a:cubicBez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sp>
            <p:nvSpPr>
              <p:cNvPr id="25" name="Freeform 103"/>
              <p:cNvSpPr>
                <a:spLocks noEditPoints="1"/>
              </p:cNvSpPr>
              <p:nvPr/>
            </p:nvSpPr>
            <p:spPr bwMode="auto">
              <a:xfrm>
                <a:off x="8582026" y="2427288"/>
                <a:ext cx="236538" cy="165100"/>
              </a:xfrm>
              <a:custGeom>
                <a:avLst/>
                <a:gdLst/>
                <a:ahLst/>
                <a:cxnLst>
                  <a:cxn ang="0">
                    <a:pos x="14" y="65"/>
                  </a:cxn>
                  <a:cxn ang="0">
                    <a:pos x="58" y="65"/>
                  </a:cxn>
                  <a:cxn ang="0">
                    <a:pos x="72" y="51"/>
                  </a:cxn>
                  <a:cxn ang="0">
                    <a:pos x="94" y="29"/>
                  </a:cxn>
                  <a:cxn ang="0">
                    <a:pos x="72" y="7"/>
                  </a:cxn>
                  <a:cxn ang="0">
                    <a:pos x="72" y="0"/>
                  </a:cxn>
                  <a:cxn ang="0">
                    <a:pos x="0" y="0"/>
                  </a:cxn>
                  <a:cxn ang="0">
                    <a:pos x="0" y="51"/>
                  </a:cxn>
                  <a:cxn ang="0">
                    <a:pos x="14" y="65"/>
                  </a:cxn>
                  <a:cxn ang="0">
                    <a:pos x="87" y="29"/>
                  </a:cxn>
                  <a:cxn ang="0">
                    <a:pos x="72" y="44"/>
                  </a:cxn>
                  <a:cxn ang="0">
                    <a:pos x="72" y="14"/>
                  </a:cxn>
                  <a:cxn ang="0">
                    <a:pos x="87" y="29"/>
                  </a:cxn>
                  <a:cxn ang="0">
                    <a:pos x="7" y="7"/>
                  </a:cxn>
                  <a:cxn ang="0">
                    <a:pos x="14" y="7"/>
                  </a:cxn>
                  <a:cxn ang="0">
                    <a:pos x="14" y="58"/>
                  </a:cxn>
                  <a:cxn ang="0">
                    <a:pos x="7" y="51"/>
                  </a:cxn>
                  <a:cxn ang="0">
                    <a:pos x="7" y="7"/>
                  </a:cxn>
                </a:cxnLst>
                <a:rect l="0" t="0" r="r" b="b"/>
                <a:pathLst>
                  <a:path w="94" h="65">
                    <a:moveTo>
                      <a:pt x="14" y="65"/>
                    </a:moveTo>
                    <a:cubicBezTo>
                      <a:pt x="58" y="65"/>
                      <a:pt x="58" y="65"/>
                      <a:pt x="58" y="65"/>
                    </a:cubicBezTo>
                    <a:cubicBezTo>
                      <a:pt x="66" y="65"/>
                      <a:pt x="72" y="59"/>
                      <a:pt x="72" y="51"/>
                    </a:cubicBezTo>
                    <a:cubicBezTo>
                      <a:pt x="84" y="51"/>
                      <a:pt x="94" y="41"/>
                      <a:pt x="94" y="29"/>
                    </a:cubicBezTo>
                    <a:cubicBezTo>
                      <a:pt x="94" y="17"/>
                      <a:pt x="84" y="7"/>
                      <a:pt x="72" y="7"/>
                    </a:cubicBezTo>
                    <a:cubicBezTo>
                      <a:pt x="72" y="0"/>
                      <a:pt x="72" y="0"/>
                      <a:pt x="72" y="0"/>
                    </a:cubicBezTo>
                    <a:cubicBezTo>
                      <a:pt x="0" y="0"/>
                      <a:pt x="0" y="0"/>
                      <a:pt x="0" y="0"/>
                    </a:cubicBezTo>
                    <a:cubicBezTo>
                      <a:pt x="0" y="51"/>
                      <a:pt x="0" y="51"/>
                      <a:pt x="0" y="51"/>
                    </a:cubicBezTo>
                    <a:cubicBezTo>
                      <a:pt x="0" y="59"/>
                      <a:pt x="6" y="65"/>
                      <a:pt x="14" y="65"/>
                    </a:cubicBezTo>
                    <a:close/>
                    <a:moveTo>
                      <a:pt x="87" y="29"/>
                    </a:moveTo>
                    <a:cubicBezTo>
                      <a:pt x="87" y="37"/>
                      <a:pt x="80" y="44"/>
                      <a:pt x="72" y="44"/>
                    </a:cubicBezTo>
                    <a:cubicBezTo>
                      <a:pt x="72" y="14"/>
                      <a:pt x="72" y="14"/>
                      <a:pt x="72" y="14"/>
                    </a:cubicBezTo>
                    <a:cubicBezTo>
                      <a:pt x="80" y="14"/>
                      <a:pt x="87" y="21"/>
                      <a:pt x="87" y="29"/>
                    </a:cubicBezTo>
                    <a:close/>
                    <a:moveTo>
                      <a:pt x="7" y="7"/>
                    </a:moveTo>
                    <a:cubicBezTo>
                      <a:pt x="14" y="7"/>
                      <a:pt x="14" y="7"/>
                      <a:pt x="14" y="7"/>
                    </a:cubicBezTo>
                    <a:cubicBezTo>
                      <a:pt x="14" y="58"/>
                      <a:pt x="14" y="58"/>
                      <a:pt x="14" y="58"/>
                    </a:cubicBezTo>
                    <a:cubicBezTo>
                      <a:pt x="10" y="58"/>
                      <a:pt x="7" y="55"/>
                      <a:pt x="7" y="51"/>
                    </a:cubicBezTo>
                    <a:lnTo>
                      <a:pt x="7" y="7"/>
                    </a:ln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grpSp>
      </p:grpSp>
      <p:grpSp>
        <p:nvGrpSpPr>
          <p:cNvPr id="28" name="组合 27"/>
          <p:cNvGrpSpPr/>
          <p:nvPr/>
        </p:nvGrpSpPr>
        <p:grpSpPr>
          <a:xfrm>
            <a:off x="1093583" y="1666198"/>
            <a:ext cx="1466850" cy="1671420"/>
            <a:chOff x="876300" y="2264882"/>
            <a:chExt cx="1466850" cy="1671420"/>
          </a:xfrm>
        </p:grpSpPr>
        <p:sp>
          <p:nvSpPr>
            <p:cNvPr id="29" name="Text Box 42"/>
            <p:cNvSpPr txBox="1">
              <a:spLocks noChangeArrowheads="1"/>
            </p:cNvSpPr>
            <p:nvPr/>
          </p:nvSpPr>
          <p:spPr bwMode="auto">
            <a:xfrm>
              <a:off x="895362" y="3384613"/>
              <a:ext cx="1447788" cy="551689"/>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50000"/>
                </a:lnSpc>
                <a:buNone/>
              </a:pPr>
              <a:r>
                <a:rPr lang="zh-CN" altLang="en-US" sz="1050" dirty="0">
                  <a:solidFill>
                    <a:schemeClr val="tx2"/>
                  </a:solidFill>
                  <a:latin typeface="+mn-ea"/>
                  <a:ea typeface="+mn-ea"/>
                </a:rPr>
                <a:t>点击此处添加标题点击此处添加标题</a:t>
              </a:r>
            </a:p>
          </p:txBody>
        </p:sp>
        <p:sp>
          <p:nvSpPr>
            <p:cNvPr id="30" name="Text Box 43"/>
            <p:cNvSpPr txBox="1">
              <a:spLocks noChangeArrowheads="1"/>
            </p:cNvSpPr>
            <p:nvPr/>
          </p:nvSpPr>
          <p:spPr bwMode="auto">
            <a:xfrm>
              <a:off x="876300" y="2835099"/>
              <a:ext cx="1219190" cy="338554"/>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lang="zh-CN" altLang="en-US" sz="1600" b="1" dirty="0">
                  <a:solidFill>
                    <a:schemeClr val="accent1"/>
                  </a:solidFill>
                  <a:latin typeface="+mj-ea"/>
                  <a:ea typeface="+mj-ea"/>
                </a:rPr>
                <a:t>添加标题</a:t>
              </a:r>
              <a:endParaRPr kumimoji="0" lang="zh-CN" altLang="en-US" sz="1600" b="1" i="0" u="none" strike="noStrike" kern="1200" cap="none" spc="0" normalizeH="0" baseline="0" noProof="0" dirty="0">
                <a:ln>
                  <a:noFill/>
                </a:ln>
                <a:solidFill>
                  <a:schemeClr val="accent1"/>
                </a:solidFill>
                <a:effectLst/>
                <a:uLnTx/>
                <a:uFillTx/>
                <a:latin typeface="+mj-ea"/>
                <a:ea typeface="+mj-ea"/>
                <a:cs typeface="+mn-cs"/>
              </a:endParaRPr>
            </a:p>
          </p:txBody>
        </p:sp>
        <p:grpSp>
          <p:nvGrpSpPr>
            <p:cNvPr id="31" name="组合 22"/>
            <p:cNvGrpSpPr/>
            <p:nvPr/>
          </p:nvGrpSpPr>
          <p:grpSpPr bwMode="auto">
            <a:xfrm>
              <a:off x="989550" y="2742681"/>
              <a:ext cx="719994" cy="35985"/>
              <a:chOff x="3580442" y="3411000"/>
              <a:chExt cx="720000" cy="36000"/>
            </a:xfrm>
          </p:grpSpPr>
          <p:sp>
            <p:nvSpPr>
              <p:cNvPr id="33" name="矩形 32"/>
              <p:cNvSpPr/>
              <p:nvPr/>
            </p:nvSpPr>
            <p:spPr>
              <a:xfrm>
                <a:off x="3579905" y="3411519"/>
                <a:ext cx="360365" cy="3494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sp>
            <p:nvSpPr>
              <p:cNvPr id="34" name="矩形 33"/>
              <p:cNvSpPr/>
              <p:nvPr/>
            </p:nvSpPr>
            <p:spPr>
              <a:xfrm>
                <a:off x="3940270" y="3411519"/>
                <a:ext cx="360366" cy="34940"/>
              </a:xfrm>
              <a:prstGeom prst="rect">
                <a:avLst/>
              </a:prstGeom>
              <a:solidFill>
                <a:srgbClr val="DDDD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grpSp>
        <p:sp>
          <p:nvSpPr>
            <p:cNvPr id="32" name="Freeform 153"/>
            <p:cNvSpPr/>
            <p:nvPr/>
          </p:nvSpPr>
          <p:spPr bwMode="auto">
            <a:xfrm>
              <a:off x="984250" y="2264882"/>
              <a:ext cx="345474" cy="369439"/>
            </a:xfrm>
            <a:custGeom>
              <a:avLst/>
              <a:gdLst>
                <a:gd name="T0" fmla="*/ 146137 w 109"/>
                <a:gd name="T1" fmla="*/ 17723 h 116"/>
                <a:gd name="T2" fmla="*/ 146137 w 109"/>
                <a:gd name="T3" fmla="*/ 7595 h 116"/>
                <a:gd name="T4" fmla="*/ 138578 w 109"/>
                <a:gd name="T5" fmla="*/ 0 h 116"/>
                <a:gd name="T6" fmla="*/ 128500 w 109"/>
                <a:gd name="T7" fmla="*/ 7595 h 116"/>
                <a:gd name="T8" fmla="*/ 128500 w 109"/>
                <a:gd name="T9" fmla="*/ 17723 h 116"/>
                <a:gd name="T10" fmla="*/ 0 w 109"/>
                <a:gd name="T11" fmla="*/ 154439 h 116"/>
                <a:gd name="T12" fmla="*/ 0 w 109"/>
                <a:gd name="T13" fmla="*/ 164567 h 116"/>
                <a:gd name="T14" fmla="*/ 2520 w 109"/>
                <a:gd name="T15" fmla="*/ 164567 h 116"/>
                <a:gd name="T16" fmla="*/ 45353 w 109"/>
                <a:gd name="T17" fmla="*/ 126590 h 116"/>
                <a:gd name="T18" fmla="*/ 90706 w 109"/>
                <a:gd name="T19" fmla="*/ 164567 h 116"/>
                <a:gd name="T20" fmla="*/ 93225 w 109"/>
                <a:gd name="T21" fmla="*/ 164567 h 116"/>
                <a:gd name="T22" fmla="*/ 128500 w 109"/>
                <a:gd name="T23" fmla="*/ 129121 h 116"/>
                <a:gd name="T24" fmla="*/ 128500 w 109"/>
                <a:gd name="T25" fmla="*/ 227861 h 116"/>
                <a:gd name="T26" fmla="*/ 100784 w 109"/>
                <a:gd name="T27" fmla="*/ 273434 h 116"/>
                <a:gd name="T28" fmla="*/ 73069 w 109"/>
                <a:gd name="T29" fmla="*/ 248116 h 116"/>
                <a:gd name="T30" fmla="*/ 65510 w 109"/>
                <a:gd name="T31" fmla="*/ 237989 h 116"/>
                <a:gd name="T32" fmla="*/ 55431 w 109"/>
                <a:gd name="T33" fmla="*/ 248116 h 116"/>
                <a:gd name="T34" fmla="*/ 100784 w 109"/>
                <a:gd name="T35" fmla="*/ 293688 h 116"/>
                <a:gd name="T36" fmla="*/ 146137 w 109"/>
                <a:gd name="T37" fmla="*/ 227861 h 116"/>
                <a:gd name="T38" fmla="*/ 146137 w 109"/>
                <a:gd name="T39" fmla="*/ 129121 h 116"/>
                <a:gd name="T40" fmla="*/ 183931 w 109"/>
                <a:gd name="T41" fmla="*/ 164567 h 116"/>
                <a:gd name="T42" fmla="*/ 183931 w 109"/>
                <a:gd name="T43" fmla="*/ 164567 h 116"/>
                <a:gd name="T44" fmla="*/ 229284 w 109"/>
                <a:gd name="T45" fmla="*/ 126590 h 116"/>
                <a:gd name="T46" fmla="*/ 274637 w 109"/>
                <a:gd name="T47" fmla="*/ 164567 h 116"/>
                <a:gd name="T48" fmla="*/ 274637 w 109"/>
                <a:gd name="T49" fmla="*/ 164567 h 116"/>
                <a:gd name="T50" fmla="*/ 274637 w 109"/>
                <a:gd name="T51" fmla="*/ 154439 h 116"/>
                <a:gd name="T52" fmla="*/ 146137 w 109"/>
                <a:gd name="T53" fmla="*/ 17723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116">
                  <a:moveTo>
                    <a:pt x="58" y="7"/>
                  </a:moveTo>
                  <a:cubicBezTo>
                    <a:pt x="58" y="3"/>
                    <a:pt x="58" y="3"/>
                    <a:pt x="58" y="3"/>
                  </a:cubicBezTo>
                  <a:cubicBezTo>
                    <a:pt x="58" y="1"/>
                    <a:pt x="57" y="0"/>
                    <a:pt x="55" y="0"/>
                  </a:cubicBezTo>
                  <a:cubicBezTo>
                    <a:pt x="53" y="0"/>
                    <a:pt x="51" y="1"/>
                    <a:pt x="51" y="3"/>
                  </a:cubicBezTo>
                  <a:cubicBezTo>
                    <a:pt x="51" y="7"/>
                    <a:pt x="51" y="7"/>
                    <a:pt x="51" y="7"/>
                  </a:cubicBezTo>
                  <a:cubicBezTo>
                    <a:pt x="23" y="9"/>
                    <a:pt x="0" y="32"/>
                    <a:pt x="0" y="61"/>
                  </a:cubicBezTo>
                  <a:cubicBezTo>
                    <a:pt x="0" y="62"/>
                    <a:pt x="0" y="64"/>
                    <a:pt x="0" y="65"/>
                  </a:cubicBezTo>
                  <a:cubicBezTo>
                    <a:pt x="1" y="65"/>
                    <a:pt x="1" y="65"/>
                    <a:pt x="1" y="65"/>
                  </a:cubicBezTo>
                  <a:cubicBezTo>
                    <a:pt x="2" y="57"/>
                    <a:pt x="10" y="50"/>
                    <a:pt x="18" y="50"/>
                  </a:cubicBezTo>
                  <a:cubicBezTo>
                    <a:pt x="27" y="50"/>
                    <a:pt x="35" y="57"/>
                    <a:pt x="36" y="65"/>
                  </a:cubicBezTo>
                  <a:cubicBezTo>
                    <a:pt x="37" y="65"/>
                    <a:pt x="37" y="65"/>
                    <a:pt x="37" y="65"/>
                  </a:cubicBezTo>
                  <a:cubicBezTo>
                    <a:pt x="38" y="58"/>
                    <a:pt x="44" y="52"/>
                    <a:pt x="51" y="51"/>
                  </a:cubicBezTo>
                  <a:cubicBezTo>
                    <a:pt x="51" y="90"/>
                    <a:pt x="51" y="90"/>
                    <a:pt x="51" y="90"/>
                  </a:cubicBezTo>
                  <a:cubicBezTo>
                    <a:pt x="51" y="108"/>
                    <a:pt x="47" y="108"/>
                    <a:pt x="40" y="108"/>
                  </a:cubicBezTo>
                  <a:cubicBezTo>
                    <a:pt x="29" y="108"/>
                    <a:pt x="29" y="105"/>
                    <a:pt x="29" y="98"/>
                  </a:cubicBezTo>
                  <a:cubicBezTo>
                    <a:pt x="29" y="96"/>
                    <a:pt x="28" y="94"/>
                    <a:pt x="26" y="94"/>
                  </a:cubicBezTo>
                  <a:cubicBezTo>
                    <a:pt x="24" y="94"/>
                    <a:pt x="22" y="96"/>
                    <a:pt x="22" y="98"/>
                  </a:cubicBezTo>
                  <a:cubicBezTo>
                    <a:pt x="22" y="105"/>
                    <a:pt x="22" y="116"/>
                    <a:pt x="40" y="116"/>
                  </a:cubicBezTo>
                  <a:cubicBezTo>
                    <a:pt x="50" y="116"/>
                    <a:pt x="58" y="114"/>
                    <a:pt x="58" y="90"/>
                  </a:cubicBezTo>
                  <a:cubicBezTo>
                    <a:pt x="58" y="51"/>
                    <a:pt x="58" y="51"/>
                    <a:pt x="58" y="51"/>
                  </a:cubicBezTo>
                  <a:cubicBezTo>
                    <a:pt x="65" y="52"/>
                    <a:pt x="71" y="58"/>
                    <a:pt x="73" y="65"/>
                  </a:cubicBezTo>
                  <a:cubicBezTo>
                    <a:pt x="73" y="65"/>
                    <a:pt x="73" y="65"/>
                    <a:pt x="73" y="65"/>
                  </a:cubicBezTo>
                  <a:cubicBezTo>
                    <a:pt x="75" y="57"/>
                    <a:pt x="82" y="50"/>
                    <a:pt x="91" y="50"/>
                  </a:cubicBezTo>
                  <a:cubicBezTo>
                    <a:pt x="100" y="50"/>
                    <a:pt x="107" y="57"/>
                    <a:pt x="109" y="65"/>
                  </a:cubicBezTo>
                  <a:cubicBezTo>
                    <a:pt x="109" y="65"/>
                    <a:pt x="109" y="65"/>
                    <a:pt x="109" y="65"/>
                  </a:cubicBezTo>
                  <a:cubicBezTo>
                    <a:pt x="109" y="64"/>
                    <a:pt x="109" y="62"/>
                    <a:pt x="109" y="61"/>
                  </a:cubicBezTo>
                  <a:cubicBezTo>
                    <a:pt x="109" y="32"/>
                    <a:pt x="87" y="9"/>
                    <a:pt x="58" y="7"/>
                  </a:cubicBezTo>
                  <a:close/>
                </a:path>
              </a:pathLst>
            </a:custGeom>
            <a:solidFill>
              <a:schemeClr val="accent1"/>
            </a:solidFill>
            <a:ln>
              <a:noFill/>
            </a:ln>
          </p:spPr>
          <p:txBody>
            <a:bodyPr/>
            <a:lstStyle/>
            <a:p>
              <a:endParaRPr lang="en-US" dirty="0">
                <a:latin typeface="+mj-ea"/>
                <a:ea typeface="+mj-ea"/>
              </a:endParaRPr>
            </a:p>
          </p:txBody>
        </p:sp>
      </p:grpSp>
      <p:grpSp>
        <p:nvGrpSpPr>
          <p:cNvPr id="35" name="组合 34"/>
          <p:cNvGrpSpPr/>
          <p:nvPr/>
        </p:nvGrpSpPr>
        <p:grpSpPr>
          <a:xfrm>
            <a:off x="2876663" y="1690162"/>
            <a:ext cx="1466850" cy="1691843"/>
            <a:chOff x="2659380" y="2288846"/>
            <a:chExt cx="1466850" cy="1691843"/>
          </a:xfrm>
        </p:grpSpPr>
        <p:sp>
          <p:nvSpPr>
            <p:cNvPr id="36" name="Text Box 42"/>
            <p:cNvSpPr txBox="1">
              <a:spLocks noChangeArrowheads="1"/>
            </p:cNvSpPr>
            <p:nvPr/>
          </p:nvSpPr>
          <p:spPr bwMode="auto">
            <a:xfrm>
              <a:off x="2678442" y="3429000"/>
              <a:ext cx="1447788" cy="551689"/>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50000"/>
                </a:lnSpc>
                <a:buNone/>
              </a:pPr>
              <a:r>
                <a:rPr lang="zh-CN" altLang="en-US" sz="1050" dirty="0">
                  <a:solidFill>
                    <a:schemeClr val="tx2"/>
                  </a:solidFill>
                  <a:latin typeface="+mn-ea"/>
                  <a:ea typeface="+mn-ea"/>
                </a:rPr>
                <a:t>点击此处添加标题点击此处添加标题</a:t>
              </a:r>
            </a:p>
          </p:txBody>
        </p:sp>
        <p:sp>
          <p:nvSpPr>
            <p:cNvPr id="37" name="Text Box 43"/>
            <p:cNvSpPr txBox="1">
              <a:spLocks noChangeArrowheads="1"/>
            </p:cNvSpPr>
            <p:nvPr/>
          </p:nvSpPr>
          <p:spPr bwMode="auto">
            <a:xfrm>
              <a:off x="2659380" y="2835099"/>
              <a:ext cx="1219190" cy="369332"/>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lang="zh-CN" altLang="en-US" sz="1800" b="1" dirty="0">
                  <a:solidFill>
                    <a:schemeClr val="accent3"/>
                  </a:solidFill>
                  <a:latin typeface="+mj-ea"/>
                  <a:ea typeface="+mj-ea"/>
                </a:rPr>
                <a:t>添加标题</a:t>
              </a:r>
              <a:endParaRPr kumimoji="0" lang="zh-CN" altLang="en-US" sz="1800" b="1" i="0" u="none" strike="noStrike" kern="1200" cap="none" spc="0" normalizeH="0" baseline="0" noProof="0" dirty="0">
                <a:ln>
                  <a:noFill/>
                </a:ln>
                <a:solidFill>
                  <a:schemeClr val="accent3"/>
                </a:solidFill>
                <a:effectLst/>
                <a:uLnTx/>
                <a:uFillTx/>
                <a:latin typeface="+mj-ea"/>
                <a:ea typeface="+mj-ea"/>
              </a:endParaRPr>
            </a:p>
          </p:txBody>
        </p:sp>
        <p:grpSp>
          <p:nvGrpSpPr>
            <p:cNvPr id="38" name="组合 22"/>
            <p:cNvGrpSpPr/>
            <p:nvPr/>
          </p:nvGrpSpPr>
          <p:grpSpPr bwMode="auto">
            <a:xfrm>
              <a:off x="2772630" y="2742681"/>
              <a:ext cx="719994" cy="35985"/>
              <a:chOff x="3580442" y="3411000"/>
              <a:chExt cx="720000" cy="36000"/>
            </a:xfrm>
          </p:grpSpPr>
          <p:sp>
            <p:nvSpPr>
              <p:cNvPr id="42" name="矩形 41"/>
              <p:cNvSpPr/>
              <p:nvPr/>
            </p:nvSpPr>
            <p:spPr>
              <a:xfrm>
                <a:off x="3579905" y="3411519"/>
                <a:ext cx="360365" cy="3494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sp>
            <p:nvSpPr>
              <p:cNvPr id="43" name="矩形 42"/>
              <p:cNvSpPr/>
              <p:nvPr/>
            </p:nvSpPr>
            <p:spPr>
              <a:xfrm>
                <a:off x="3940270" y="3411519"/>
                <a:ext cx="360366" cy="34940"/>
              </a:xfrm>
              <a:prstGeom prst="rect">
                <a:avLst/>
              </a:prstGeom>
              <a:solidFill>
                <a:srgbClr val="DDDD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grpSp>
        <p:grpSp>
          <p:nvGrpSpPr>
            <p:cNvPr id="39" name="Group 67"/>
            <p:cNvGrpSpPr/>
            <p:nvPr/>
          </p:nvGrpSpPr>
          <p:grpSpPr>
            <a:xfrm>
              <a:off x="2774773" y="2288846"/>
              <a:ext cx="345476" cy="345475"/>
              <a:chOff x="8543913" y="1860555"/>
              <a:chExt cx="274638" cy="274639"/>
            </a:xfrm>
            <a:solidFill>
              <a:schemeClr val="accent3"/>
            </a:solidFill>
          </p:grpSpPr>
          <p:sp>
            <p:nvSpPr>
              <p:cNvPr id="40" name="Freeform 55"/>
              <p:cNvSpPr>
                <a:spLocks noEditPoints="1"/>
              </p:cNvSpPr>
              <p:nvPr/>
            </p:nvSpPr>
            <p:spPr bwMode="auto">
              <a:xfrm>
                <a:off x="8543913" y="1860555"/>
                <a:ext cx="274638" cy="274639"/>
              </a:xfrm>
              <a:custGeom>
                <a:avLst/>
                <a:gdLst/>
                <a:ahLst/>
                <a:cxnLst>
                  <a:cxn ang="0">
                    <a:pos x="55" y="0"/>
                  </a:cxn>
                  <a:cxn ang="0">
                    <a:pos x="0" y="54"/>
                  </a:cxn>
                  <a:cxn ang="0">
                    <a:pos x="55" y="109"/>
                  </a:cxn>
                  <a:cxn ang="0">
                    <a:pos x="109" y="54"/>
                  </a:cxn>
                  <a:cxn ang="0">
                    <a:pos x="55" y="0"/>
                  </a:cxn>
                  <a:cxn ang="0">
                    <a:pos x="55" y="102"/>
                  </a:cxn>
                  <a:cxn ang="0">
                    <a:pos x="8" y="54"/>
                  </a:cxn>
                  <a:cxn ang="0">
                    <a:pos x="55" y="7"/>
                  </a:cxn>
                  <a:cxn ang="0">
                    <a:pos x="102" y="54"/>
                  </a:cxn>
                  <a:cxn ang="0">
                    <a:pos x="55" y="102"/>
                  </a:cxn>
                </a:cxnLst>
                <a:rect l="0" t="0" r="r" b="b"/>
                <a:pathLst>
                  <a:path w="109" h="109">
                    <a:moveTo>
                      <a:pt x="55" y="0"/>
                    </a:moveTo>
                    <a:cubicBezTo>
                      <a:pt x="25" y="0"/>
                      <a:pt x="0" y="24"/>
                      <a:pt x="0" y="54"/>
                    </a:cubicBezTo>
                    <a:cubicBezTo>
                      <a:pt x="0" y="84"/>
                      <a:pt x="25" y="109"/>
                      <a:pt x="55" y="109"/>
                    </a:cubicBezTo>
                    <a:cubicBezTo>
                      <a:pt x="85" y="109"/>
                      <a:pt x="109" y="84"/>
                      <a:pt x="109" y="54"/>
                    </a:cubicBezTo>
                    <a:cubicBezTo>
                      <a:pt x="109" y="24"/>
                      <a:pt x="85" y="0"/>
                      <a:pt x="55" y="0"/>
                    </a:cubicBezTo>
                    <a:close/>
                    <a:moveTo>
                      <a:pt x="55" y="102"/>
                    </a:moveTo>
                    <a:cubicBezTo>
                      <a:pt x="29" y="102"/>
                      <a:pt x="8" y="80"/>
                      <a:pt x="8" y="54"/>
                    </a:cubicBezTo>
                    <a:cubicBezTo>
                      <a:pt x="8" y="28"/>
                      <a:pt x="29" y="7"/>
                      <a:pt x="55" y="7"/>
                    </a:cubicBezTo>
                    <a:cubicBezTo>
                      <a:pt x="81" y="7"/>
                      <a:pt x="102" y="28"/>
                      <a:pt x="102" y="54"/>
                    </a:cubicBezTo>
                    <a:cubicBezTo>
                      <a:pt x="102" y="80"/>
                      <a:pt x="81" y="102"/>
                      <a:pt x="55" y="102"/>
                    </a:cubicBez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sp>
            <p:nvSpPr>
              <p:cNvPr id="41" name="Freeform 56"/>
              <p:cNvSpPr/>
              <p:nvPr/>
            </p:nvSpPr>
            <p:spPr bwMode="auto">
              <a:xfrm>
                <a:off x="8599488" y="1916113"/>
                <a:ext cx="163513" cy="146050"/>
              </a:xfrm>
              <a:custGeom>
                <a:avLst/>
                <a:gdLst/>
                <a:ahLst/>
                <a:cxnLst>
                  <a:cxn ang="0">
                    <a:pos x="36" y="14"/>
                  </a:cxn>
                  <a:cxn ang="0">
                    <a:pos x="0" y="58"/>
                  </a:cxn>
                  <a:cxn ang="0">
                    <a:pos x="36" y="43"/>
                  </a:cxn>
                  <a:cxn ang="0">
                    <a:pos x="36" y="58"/>
                  </a:cxn>
                  <a:cxn ang="0">
                    <a:pos x="65" y="29"/>
                  </a:cxn>
                  <a:cxn ang="0">
                    <a:pos x="36" y="0"/>
                  </a:cxn>
                  <a:cxn ang="0">
                    <a:pos x="36" y="14"/>
                  </a:cxn>
                </a:cxnLst>
                <a:rect l="0" t="0" r="r" b="b"/>
                <a:pathLst>
                  <a:path w="65" h="58">
                    <a:moveTo>
                      <a:pt x="36" y="14"/>
                    </a:moveTo>
                    <a:cubicBezTo>
                      <a:pt x="22" y="14"/>
                      <a:pt x="0" y="21"/>
                      <a:pt x="0" y="58"/>
                    </a:cubicBezTo>
                    <a:cubicBezTo>
                      <a:pt x="7" y="43"/>
                      <a:pt x="15" y="36"/>
                      <a:pt x="36" y="43"/>
                    </a:cubicBezTo>
                    <a:cubicBezTo>
                      <a:pt x="36" y="58"/>
                      <a:pt x="36" y="58"/>
                      <a:pt x="36" y="58"/>
                    </a:cubicBezTo>
                    <a:cubicBezTo>
                      <a:pt x="65" y="29"/>
                      <a:pt x="65" y="29"/>
                      <a:pt x="65" y="29"/>
                    </a:cubicBezTo>
                    <a:cubicBezTo>
                      <a:pt x="36" y="0"/>
                      <a:pt x="36" y="0"/>
                      <a:pt x="36" y="0"/>
                    </a:cubicBezTo>
                    <a:lnTo>
                      <a:pt x="36" y="14"/>
                    </a:ln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grpSp>
      </p:grpSp>
      <p:grpSp>
        <p:nvGrpSpPr>
          <p:cNvPr id="44" name="组合 43"/>
          <p:cNvGrpSpPr/>
          <p:nvPr/>
        </p:nvGrpSpPr>
        <p:grpSpPr>
          <a:xfrm>
            <a:off x="4659743" y="1716113"/>
            <a:ext cx="1466850" cy="1665892"/>
            <a:chOff x="4442460" y="2314797"/>
            <a:chExt cx="1466850" cy="1665892"/>
          </a:xfrm>
        </p:grpSpPr>
        <p:sp>
          <p:nvSpPr>
            <p:cNvPr id="45" name="Text Box 42"/>
            <p:cNvSpPr txBox="1">
              <a:spLocks noChangeArrowheads="1"/>
            </p:cNvSpPr>
            <p:nvPr/>
          </p:nvSpPr>
          <p:spPr bwMode="auto">
            <a:xfrm>
              <a:off x="4461522" y="3429000"/>
              <a:ext cx="1447788" cy="551689"/>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50000"/>
                </a:lnSpc>
                <a:buNone/>
              </a:pPr>
              <a:r>
                <a:rPr lang="zh-CN" altLang="en-US" sz="1050" dirty="0">
                  <a:solidFill>
                    <a:schemeClr val="tx2"/>
                  </a:solidFill>
                  <a:latin typeface="+mn-ea"/>
                  <a:ea typeface="+mn-ea"/>
                </a:rPr>
                <a:t>点击此处添加标题点击此处添加标题</a:t>
              </a:r>
            </a:p>
          </p:txBody>
        </p:sp>
        <p:sp>
          <p:nvSpPr>
            <p:cNvPr id="46" name="Text Box 43"/>
            <p:cNvSpPr txBox="1">
              <a:spLocks noChangeArrowheads="1"/>
            </p:cNvSpPr>
            <p:nvPr/>
          </p:nvSpPr>
          <p:spPr bwMode="auto">
            <a:xfrm>
              <a:off x="4442460" y="2835099"/>
              <a:ext cx="1219190" cy="369332"/>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lang="zh-CN" altLang="en-US" sz="1800" b="1" dirty="0">
                  <a:solidFill>
                    <a:schemeClr val="accent5"/>
                  </a:solidFill>
                  <a:latin typeface="+mj-ea"/>
                  <a:ea typeface="+mj-ea"/>
                </a:rPr>
                <a:t>添加标题</a:t>
              </a:r>
              <a:endParaRPr kumimoji="0" lang="zh-CN" altLang="en-US" sz="1800" b="1" i="0" u="none" strike="noStrike" kern="1200" cap="none" spc="0" normalizeH="0" baseline="0" noProof="0" dirty="0">
                <a:ln>
                  <a:noFill/>
                </a:ln>
                <a:solidFill>
                  <a:schemeClr val="accent5"/>
                </a:solidFill>
                <a:effectLst/>
                <a:uLnTx/>
                <a:uFillTx/>
                <a:latin typeface="+mj-ea"/>
                <a:ea typeface="+mj-ea"/>
              </a:endParaRPr>
            </a:p>
          </p:txBody>
        </p:sp>
        <p:grpSp>
          <p:nvGrpSpPr>
            <p:cNvPr id="47" name="组合 22"/>
            <p:cNvGrpSpPr/>
            <p:nvPr/>
          </p:nvGrpSpPr>
          <p:grpSpPr bwMode="auto">
            <a:xfrm>
              <a:off x="4555710" y="2742681"/>
              <a:ext cx="719994" cy="35985"/>
              <a:chOff x="3580442" y="3411000"/>
              <a:chExt cx="720000" cy="36000"/>
            </a:xfrm>
          </p:grpSpPr>
          <p:sp>
            <p:nvSpPr>
              <p:cNvPr id="52" name="矩形 51"/>
              <p:cNvSpPr/>
              <p:nvPr/>
            </p:nvSpPr>
            <p:spPr>
              <a:xfrm>
                <a:off x="3579905" y="3411519"/>
                <a:ext cx="360365" cy="3494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sp>
            <p:nvSpPr>
              <p:cNvPr id="53" name="矩形 52"/>
              <p:cNvSpPr/>
              <p:nvPr/>
            </p:nvSpPr>
            <p:spPr>
              <a:xfrm>
                <a:off x="3940270" y="3411519"/>
                <a:ext cx="360366" cy="34940"/>
              </a:xfrm>
              <a:prstGeom prst="rect">
                <a:avLst/>
              </a:prstGeom>
              <a:solidFill>
                <a:srgbClr val="DDDD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grpSp>
        <p:grpSp>
          <p:nvGrpSpPr>
            <p:cNvPr id="48" name="Group 44"/>
            <p:cNvGrpSpPr/>
            <p:nvPr/>
          </p:nvGrpSpPr>
          <p:grpSpPr>
            <a:xfrm>
              <a:off x="4551328" y="2314797"/>
              <a:ext cx="277847" cy="319524"/>
              <a:chOff x="6184923" y="1843100"/>
              <a:chExt cx="254001" cy="292102"/>
            </a:xfrm>
            <a:solidFill>
              <a:schemeClr val="accent5"/>
            </a:solidFill>
          </p:grpSpPr>
          <p:sp>
            <p:nvSpPr>
              <p:cNvPr id="49" name="Freeform 37"/>
              <p:cNvSpPr>
                <a:spLocks noEditPoints="1"/>
              </p:cNvSpPr>
              <p:nvPr/>
            </p:nvSpPr>
            <p:spPr bwMode="auto">
              <a:xfrm>
                <a:off x="6184923" y="1843100"/>
                <a:ext cx="254001" cy="292102"/>
              </a:xfrm>
              <a:custGeom>
                <a:avLst/>
                <a:gdLst/>
                <a:ahLst/>
                <a:cxnLst>
                  <a:cxn ang="0">
                    <a:pos x="108" y="0"/>
                  </a:cxn>
                  <a:cxn ang="0">
                    <a:pos x="0" y="0"/>
                  </a:cxn>
                  <a:cxn ang="0">
                    <a:pos x="0" y="184"/>
                  </a:cxn>
                  <a:cxn ang="0">
                    <a:pos x="160" y="184"/>
                  </a:cxn>
                  <a:cxn ang="0">
                    <a:pos x="160" y="52"/>
                  </a:cxn>
                  <a:cxn ang="0">
                    <a:pos x="108" y="0"/>
                  </a:cxn>
                  <a:cxn ang="0">
                    <a:pos x="138" y="160"/>
                  </a:cxn>
                  <a:cxn ang="0">
                    <a:pos x="22" y="160"/>
                  </a:cxn>
                  <a:cxn ang="0">
                    <a:pos x="22" y="22"/>
                  </a:cxn>
                  <a:cxn ang="0">
                    <a:pos x="98" y="22"/>
                  </a:cxn>
                  <a:cxn ang="0">
                    <a:pos x="138" y="62"/>
                  </a:cxn>
                  <a:cxn ang="0">
                    <a:pos x="138" y="160"/>
                  </a:cxn>
                </a:cxnLst>
                <a:rect l="0" t="0" r="r" b="b"/>
                <a:pathLst>
                  <a:path w="160" h="184">
                    <a:moveTo>
                      <a:pt x="108" y="0"/>
                    </a:moveTo>
                    <a:lnTo>
                      <a:pt x="0" y="0"/>
                    </a:lnTo>
                    <a:lnTo>
                      <a:pt x="0" y="184"/>
                    </a:lnTo>
                    <a:lnTo>
                      <a:pt x="160" y="184"/>
                    </a:lnTo>
                    <a:lnTo>
                      <a:pt x="160" y="52"/>
                    </a:lnTo>
                    <a:lnTo>
                      <a:pt x="108" y="0"/>
                    </a:lnTo>
                    <a:close/>
                    <a:moveTo>
                      <a:pt x="138" y="160"/>
                    </a:moveTo>
                    <a:lnTo>
                      <a:pt x="22" y="160"/>
                    </a:lnTo>
                    <a:lnTo>
                      <a:pt x="22" y="22"/>
                    </a:lnTo>
                    <a:lnTo>
                      <a:pt x="98" y="22"/>
                    </a:lnTo>
                    <a:lnTo>
                      <a:pt x="138" y="62"/>
                    </a:lnTo>
                    <a:lnTo>
                      <a:pt x="138" y="160"/>
                    </a:ln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sp>
            <p:nvSpPr>
              <p:cNvPr id="50" name="Freeform 38"/>
              <p:cNvSpPr/>
              <p:nvPr/>
            </p:nvSpPr>
            <p:spPr bwMode="auto">
              <a:xfrm>
                <a:off x="6238905" y="1954219"/>
                <a:ext cx="53975" cy="107950"/>
              </a:xfrm>
              <a:custGeom>
                <a:avLst/>
                <a:gdLst/>
                <a:ahLst/>
                <a:cxnLst>
                  <a:cxn ang="0">
                    <a:pos x="0" y="35"/>
                  </a:cxn>
                  <a:cxn ang="0">
                    <a:pos x="34" y="68"/>
                  </a:cxn>
                  <a:cxn ang="0">
                    <a:pos x="34" y="52"/>
                  </a:cxn>
                  <a:cxn ang="0">
                    <a:pos x="16" y="35"/>
                  </a:cxn>
                  <a:cxn ang="0">
                    <a:pos x="34" y="15"/>
                  </a:cxn>
                  <a:cxn ang="0">
                    <a:pos x="34" y="0"/>
                  </a:cxn>
                  <a:cxn ang="0">
                    <a:pos x="8" y="25"/>
                  </a:cxn>
                  <a:cxn ang="0">
                    <a:pos x="0" y="35"/>
                  </a:cxn>
                </a:cxnLst>
                <a:rect l="0" t="0" r="r" b="b"/>
                <a:pathLst>
                  <a:path w="34" h="68">
                    <a:moveTo>
                      <a:pt x="0" y="35"/>
                    </a:moveTo>
                    <a:lnTo>
                      <a:pt x="34" y="68"/>
                    </a:lnTo>
                    <a:lnTo>
                      <a:pt x="34" y="52"/>
                    </a:lnTo>
                    <a:lnTo>
                      <a:pt x="16" y="35"/>
                    </a:lnTo>
                    <a:lnTo>
                      <a:pt x="34" y="15"/>
                    </a:lnTo>
                    <a:lnTo>
                      <a:pt x="34" y="0"/>
                    </a:lnTo>
                    <a:lnTo>
                      <a:pt x="8" y="25"/>
                    </a:lnTo>
                    <a:lnTo>
                      <a:pt x="0" y="35"/>
                    </a:ln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sp>
            <p:nvSpPr>
              <p:cNvPr id="51" name="Freeform 39"/>
              <p:cNvSpPr/>
              <p:nvPr/>
            </p:nvSpPr>
            <p:spPr bwMode="auto">
              <a:xfrm>
                <a:off x="6330951" y="1951038"/>
                <a:ext cx="55563" cy="107950"/>
              </a:xfrm>
              <a:custGeom>
                <a:avLst/>
                <a:gdLst/>
                <a:ahLst/>
                <a:cxnLst>
                  <a:cxn ang="0">
                    <a:pos x="0" y="16"/>
                  </a:cxn>
                  <a:cxn ang="0">
                    <a:pos x="17" y="33"/>
                  </a:cxn>
                  <a:cxn ang="0">
                    <a:pos x="0" y="52"/>
                  </a:cxn>
                  <a:cxn ang="0">
                    <a:pos x="0" y="68"/>
                  </a:cxn>
                  <a:cxn ang="0">
                    <a:pos x="27" y="41"/>
                  </a:cxn>
                  <a:cxn ang="0">
                    <a:pos x="35" y="33"/>
                  </a:cxn>
                  <a:cxn ang="0">
                    <a:pos x="0" y="0"/>
                  </a:cxn>
                  <a:cxn ang="0">
                    <a:pos x="0" y="16"/>
                  </a:cxn>
                </a:cxnLst>
                <a:rect l="0" t="0" r="r" b="b"/>
                <a:pathLst>
                  <a:path w="35" h="68">
                    <a:moveTo>
                      <a:pt x="0" y="16"/>
                    </a:moveTo>
                    <a:lnTo>
                      <a:pt x="17" y="33"/>
                    </a:lnTo>
                    <a:lnTo>
                      <a:pt x="0" y="52"/>
                    </a:lnTo>
                    <a:lnTo>
                      <a:pt x="0" y="68"/>
                    </a:lnTo>
                    <a:lnTo>
                      <a:pt x="27" y="41"/>
                    </a:lnTo>
                    <a:lnTo>
                      <a:pt x="35" y="33"/>
                    </a:lnTo>
                    <a:lnTo>
                      <a:pt x="0" y="0"/>
                    </a:lnTo>
                    <a:lnTo>
                      <a:pt x="0" y="16"/>
                    </a:ln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grpSp>
      </p:grpSp>
      <p:grpSp>
        <p:nvGrpSpPr>
          <p:cNvPr id="54" name="组合 53"/>
          <p:cNvGrpSpPr/>
          <p:nvPr/>
        </p:nvGrpSpPr>
        <p:grpSpPr>
          <a:xfrm>
            <a:off x="2876663" y="3943245"/>
            <a:ext cx="1466850" cy="1785855"/>
            <a:chOff x="2659380" y="4351806"/>
            <a:chExt cx="1466850" cy="1785855"/>
          </a:xfrm>
        </p:grpSpPr>
        <p:sp>
          <p:nvSpPr>
            <p:cNvPr id="55" name="Text Box 39"/>
            <p:cNvSpPr txBox="1">
              <a:spLocks noChangeArrowheads="1"/>
            </p:cNvSpPr>
            <p:nvPr/>
          </p:nvSpPr>
          <p:spPr bwMode="auto">
            <a:xfrm>
              <a:off x="2659380" y="4935260"/>
              <a:ext cx="1219431" cy="369332"/>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lvl="0" fontAlgn="base">
                <a:lnSpc>
                  <a:spcPct val="100000"/>
                </a:lnSpc>
                <a:spcBef>
                  <a:spcPct val="50000"/>
                </a:spcBef>
                <a:spcAft>
                  <a:spcPct val="0"/>
                </a:spcAft>
                <a:buNone/>
                <a:defRPr/>
              </a:pPr>
              <a:r>
                <a:rPr lang="zh-CN" altLang="en-US" sz="1800" b="1" dirty="0">
                  <a:solidFill>
                    <a:schemeClr val="accent4"/>
                  </a:solidFill>
                  <a:latin typeface="+mj-ea"/>
                  <a:ea typeface="+mj-ea"/>
                </a:rPr>
                <a:t>添加标题</a:t>
              </a:r>
            </a:p>
          </p:txBody>
        </p:sp>
        <p:grpSp>
          <p:nvGrpSpPr>
            <p:cNvPr id="56" name="组合 31"/>
            <p:cNvGrpSpPr/>
            <p:nvPr/>
          </p:nvGrpSpPr>
          <p:grpSpPr bwMode="auto">
            <a:xfrm>
              <a:off x="2767541" y="4804779"/>
              <a:ext cx="720143" cy="36019"/>
              <a:chOff x="3580442" y="3411000"/>
              <a:chExt cx="720000" cy="36000"/>
            </a:xfrm>
          </p:grpSpPr>
          <p:sp>
            <p:nvSpPr>
              <p:cNvPr id="61" name="矩形 60"/>
              <p:cNvSpPr/>
              <p:nvPr/>
            </p:nvSpPr>
            <p:spPr>
              <a:xfrm>
                <a:off x="3580231" y="3411584"/>
                <a:ext cx="360291" cy="34907"/>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sp>
            <p:nvSpPr>
              <p:cNvPr id="62" name="矩形 61"/>
              <p:cNvSpPr/>
              <p:nvPr/>
            </p:nvSpPr>
            <p:spPr>
              <a:xfrm>
                <a:off x="3940522" y="3411584"/>
                <a:ext cx="360290" cy="34907"/>
              </a:xfrm>
              <a:prstGeom prst="rect">
                <a:avLst/>
              </a:prstGeom>
              <a:solidFill>
                <a:srgbClr val="DDDD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grpSp>
        <p:sp>
          <p:nvSpPr>
            <p:cNvPr id="57" name="Text Box 42"/>
            <p:cNvSpPr txBox="1">
              <a:spLocks noChangeArrowheads="1"/>
            </p:cNvSpPr>
            <p:nvPr/>
          </p:nvSpPr>
          <p:spPr bwMode="auto">
            <a:xfrm>
              <a:off x="2678442" y="5585972"/>
              <a:ext cx="1447788" cy="551689"/>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50000"/>
                </a:lnSpc>
                <a:buNone/>
              </a:pPr>
              <a:r>
                <a:rPr lang="zh-CN" altLang="en-US" sz="1050" dirty="0">
                  <a:solidFill>
                    <a:schemeClr val="tx2"/>
                  </a:solidFill>
                  <a:latin typeface="+mn-ea"/>
                  <a:ea typeface="+mn-ea"/>
                </a:rPr>
                <a:t>点击此处添加标题点击此处添加标题</a:t>
              </a:r>
            </a:p>
          </p:txBody>
        </p:sp>
        <p:grpSp>
          <p:nvGrpSpPr>
            <p:cNvPr id="58" name="Group 1"/>
            <p:cNvGrpSpPr/>
            <p:nvPr/>
          </p:nvGrpSpPr>
          <p:grpSpPr>
            <a:xfrm>
              <a:off x="2760252" y="4351806"/>
              <a:ext cx="367441" cy="323512"/>
              <a:chOff x="8526484" y="1254123"/>
              <a:chExt cx="292101" cy="257178"/>
            </a:xfrm>
            <a:solidFill>
              <a:schemeClr val="accent4"/>
            </a:solidFill>
          </p:grpSpPr>
          <p:sp>
            <p:nvSpPr>
              <p:cNvPr id="59" name="Freeform 5"/>
              <p:cNvSpPr/>
              <p:nvPr/>
            </p:nvSpPr>
            <p:spPr bwMode="auto">
              <a:xfrm>
                <a:off x="8526484" y="1254123"/>
                <a:ext cx="292101" cy="220662"/>
              </a:xfrm>
              <a:custGeom>
                <a:avLst/>
                <a:gdLst/>
                <a:ahLst/>
                <a:cxnLst>
                  <a:cxn ang="0">
                    <a:pos x="102" y="33"/>
                  </a:cxn>
                  <a:cxn ang="0">
                    <a:pos x="102" y="33"/>
                  </a:cxn>
                  <a:cxn ang="0">
                    <a:pos x="69" y="0"/>
                  </a:cxn>
                  <a:cxn ang="0">
                    <a:pos x="41" y="17"/>
                  </a:cxn>
                  <a:cxn ang="0">
                    <a:pos x="33" y="15"/>
                  </a:cxn>
                  <a:cxn ang="0">
                    <a:pos x="15" y="33"/>
                  </a:cxn>
                  <a:cxn ang="0">
                    <a:pos x="15" y="33"/>
                  </a:cxn>
                  <a:cxn ang="0">
                    <a:pos x="0" y="58"/>
                  </a:cxn>
                  <a:cxn ang="0">
                    <a:pos x="29" y="87"/>
                  </a:cxn>
                  <a:cxn ang="0">
                    <a:pos x="36" y="87"/>
                  </a:cxn>
                  <a:cxn ang="0">
                    <a:pos x="36" y="80"/>
                  </a:cxn>
                  <a:cxn ang="0">
                    <a:pos x="29" y="80"/>
                  </a:cxn>
                  <a:cxn ang="0">
                    <a:pos x="7" y="58"/>
                  </a:cxn>
                  <a:cxn ang="0">
                    <a:pos x="18" y="40"/>
                  </a:cxn>
                  <a:cxn ang="0">
                    <a:pos x="22" y="38"/>
                  </a:cxn>
                  <a:cxn ang="0">
                    <a:pos x="22" y="33"/>
                  </a:cxn>
                  <a:cxn ang="0">
                    <a:pos x="22" y="33"/>
                  </a:cxn>
                  <a:cxn ang="0">
                    <a:pos x="33" y="22"/>
                  </a:cxn>
                  <a:cxn ang="0">
                    <a:pos x="37" y="23"/>
                  </a:cxn>
                  <a:cxn ang="0">
                    <a:pos x="44" y="26"/>
                  </a:cxn>
                  <a:cxn ang="0">
                    <a:pos x="47" y="20"/>
                  </a:cxn>
                  <a:cxn ang="0">
                    <a:pos x="69" y="8"/>
                  </a:cxn>
                  <a:cxn ang="0">
                    <a:pos x="94" y="33"/>
                  </a:cxn>
                  <a:cxn ang="0">
                    <a:pos x="94" y="33"/>
                  </a:cxn>
                  <a:cxn ang="0">
                    <a:pos x="94" y="38"/>
                  </a:cxn>
                  <a:cxn ang="0">
                    <a:pos x="98" y="40"/>
                  </a:cxn>
                  <a:cxn ang="0">
                    <a:pos x="109" y="58"/>
                  </a:cxn>
                  <a:cxn ang="0">
                    <a:pos x="87" y="80"/>
                  </a:cxn>
                  <a:cxn ang="0">
                    <a:pos x="80" y="80"/>
                  </a:cxn>
                  <a:cxn ang="0">
                    <a:pos x="80" y="87"/>
                  </a:cxn>
                  <a:cxn ang="0">
                    <a:pos x="87" y="87"/>
                  </a:cxn>
                  <a:cxn ang="0">
                    <a:pos x="116" y="58"/>
                  </a:cxn>
                  <a:cxn ang="0">
                    <a:pos x="102" y="33"/>
                  </a:cxn>
                </a:cxnLst>
                <a:rect l="0" t="0" r="r" b="b"/>
                <a:pathLst>
                  <a:path w="116" h="87">
                    <a:moveTo>
                      <a:pt x="102" y="33"/>
                    </a:moveTo>
                    <a:cubicBezTo>
                      <a:pt x="102" y="33"/>
                      <a:pt x="102" y="33"/>
                      <a:pt x="102" y="33"/>
                    </a:cubicBezTo>
                    <a:cubicBezTo>
                      <a:pt x="102" y="15"/>
                      <a:pt x="87" y="0"/>
                      <a:pt x="69" y="0"/>
                    </a:cubicBezTo>
                    <a:cubicBezTo>
                      <a:pt x="57" y="0"/>
                      <a:pt x="46" y="7"/>
                      <a:pt x="41" y="17"/>
                    </a:cubicBezTo>
                    <a:cubicBezTo>
                      <a:pt x="38" y="16"/>
                      <a:pt x="36" y="15"/>
                      <a:pt x="33" y="15"/>
                    </a:cubicBezTo>
                    <a:cubicBezTo>
                      <a:pt x="23" y="15"/>
                      <a:pt x="15" y="23"/>
                      <a:pt x="15" y="33"/>
                    </a:cubicBezTo>
                    <a:cubicBezTo>
                      <a:pt x="15" y="33"/>
                      <a:pt x="15" y="33"/>
                      <a:pt x="15" y="33"/>
                    </a:cubicBezTo>
                    <a:cubicBezTo>
                      <a:pt x="6" y="38"/>
                      <a:pt x="0" y="48"/>
                      <a:pt x="0" y="58"/>
                    </a:cubicBezTo>
                    <a:cubicBezTo>
                      <a:pt x="0" y="74"/>
                      <a:pt x="13" y="87"/>
                      <a:pt x="29" y="87"/>
                    </a:cubicBezTo>
                    <a:cubicBezTo>
                      <a:pt x="36" y="87"/>
                      <a:pt x="36" y="87"/>
                      <a:pt x="36" y="87"/>
                    </a:cubicBezTo>
                    <a:cubicBezTo>
                      <a:pt x="36" y="80"/>
                      <a:pt x="36" y="80"/>
                      <a:pt x="36" y="80"/>
                    </a:cubicBezTo>
                    <a:cubicBezTo>
                      <a:pt x="29" y="80"/>
                      <a:pt x="29" y="80"/>
                      <a:pt x="29" y="80"/>
                    </a:cubicBezTo>
                    <a:cubicBezTo>
                      <a:pt x="17" y="80"/>
                      <a:pt x="7" y="70"/>
                      <a:pt x="7" y="58"/>
                    </a:cubicBezTo>
                    <a:cubicBezTo>
                      <a:pt x="7" y="51"/>
                      <a:pt x="11" y="44"/>
                      <a:pt x="18" y="40"/>
                    </a:cubicBezTo>
                    <a:cubicBezTo>
                      <a:pt x="22" y="38"/>
                      <a:pt x="22" y="38"/>
                      <a:pt x="22" y="38"/>
                    </a:cubicBezTo>
                    <a:cubicBezTo>
                      <a:pt x="22" y="33"/>
                      <a:pt x="22" y="33"/>
                      <a:pt x="22" y="33"/>
                    </a:cubicBezTo>
                    <a:cubicBezTo>
                      <a:pt x="22" y="33"/>
                      <a:pt x="22" y="33"/>
                      <a:pt x="22" y="33"/>
                    </a:cubicBezTo>
                    <a:cubicBezTo>
                      <a:pt x="22" y="27"/>
                      <a:pt x="27" y="22"/>
                      <a:pt x="33" y="22"/>
                    </a:cubicBezTo>
                    <a:cubicBezTo>
                      <a:pt x="34" y="22"/>
                      <a:pt x="36" y="23"/>
                      <a:pt x="37" y="23"/>
                    </a:cubicBezTo>
                    <a:cubicBezTo>
                      <a:pt x="44" y="26"/>
                      <a:pt x="44" y="26"/>
                      <a:pt x="44" y="26"/>
                    </a:cubicBezTo>
                    <a:cubicBezTo>
                      <a:pt x="47" y="20"/>
                      <a:pt x="47" y="20"/>
                      <a:pt x="47" y="20"/>
                    </a:cubicBezTo>
                    <a:cubicBezTo>
                      <a:pt x="52" y="12"/>
                      <a:pt x="60" y="8"/>
                      <a:pt x="69" y="8"/>
                    </a:cubicBezTo>
                    <a:cubicBezTo>
                      <a:pt x="83" y="8"/>
                      <a:pt x="94" y="19"/>
                      <a:pt x="94" y="33"/>
                    </a:cubicBezTo>
                    <a:cubicBezTo>
                      <a:pt x="94" y="33"/>
                      <a:pt x="94" y="33"/>
                      <a:pt x="94" y="33"/>
                    </a:cubicBezTo>
                    <a:cubicBezTo>
                      <a:pt x="94" y="38"/>
                      <a:pt x="94" y="38"/>
                      <a:pt x="94" y="38"/>
                    </a:cubicBezTo>
                    <a:cubicBezTo>
                      <a:pt x="98" y="40"/>
                      <a:pt x="98" y="40"/>
                      <a:pt x="98" y="40"/>
                    </a:cubicBezTo>
                    <a:cubicBezTo>
                      <a:pt x="105" y="44"/>
                      <a:pt x="109" y="51"/>
                      <a:pt x="109" y="58"/>
                    </a:cubicBezTo>
                    <a:cubicBezTo>
                      <a:pt x="109" y="70"/>
                      <a:pt x="99" y="80"/>
                      <a:pt x="87" y="80"/>
                    </a:cubicBezTo>
                    <a:cubicBezTo>
                      <a:pt x="80" y="80"/>
                      <a:pt x="80" y="80"/>
                      <a:pt x="80" y="80"/>
                    </a:cubicBezTo>
                    <a:cubicBezTo>
                      <a:pt x="80" y="87"/>
                      <a:pt x="80" y="87"/>
                      <a:pt x="80" y="87"/>
                    </a:cubicBezTo>
                    <a:cubicBezTo>
                      <a:pt x="87" y="87"/>
                      <a:pt x="87" y="87"/>
                      <a:pt x="87" y="87"/>
                    </a:cubicBezTo>
                    <a:cubicBezTo>
                      <a:pt x="103" y="87"/>
                      <a:pt x="116" y="74"/>
                      <a:pt x="116" y="58"/>
                    </a:cubicBezTo>
                    <a:cubicBezTo>
                      <a:pt x="116" y="48"/>
                      <a:pt x="110" y="38"/>
                      <a:pt x="102" y="33"/>
                    </a:cubicBez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sp>
            <p:nvSpPr>
              <p:cNvPr id="60" name="Freeform 6"/>
              <p:cNvSpPr/>
              <p:nvPr/>
            </p:nvSpPr>
            <p:spPr bwMode="auto">
              <a:xfrm>
                <a:off x="8616951" y="1347788"/>
                <a:ext cx="111125" cy="163513"/>
              </a:xfrm>
              <a:custGeom>
                <a:avLst/>
                <a:gdLst/>
                <a:ahLst/>
                <a:cxnLst>
                  <a:cxn ang="0">
                    <a:pos x="35" y="0"/>
                  </a:cxn>
                  <a:cxn ang="0">
                    <a:pos x="0" y="46"/>
                  </a:cxn>
                  <a:cxn ang="0">
                    <a:pos x="24" y="46"/>
                  </a:cxn>
                  <a:cxn ang="0">
                    <a:pos x="24" y="103"/>
                  </a:cxn>
                  <a:cxn ang="0">
                    <a:pos x="46" y="103"/>
                  </a:cxn>
                  <a:cxn ang="0">
                    <a:pos x="46" y="46"/>
                  </a:cxn>
                  <a:cxn ang="0">
                    <a:pos x="70" y="46"/>
                  </a:cxn>
                  <a:cxn ang="0">
                    <a:pos x="35" y="0"/>
                  </a:cxn>
                </a:cxnLst>
                <a:rect l="0" t="0" r="r" b="b"/>
                <a:pathLst>
                  <a:path w="70" h="103">
                    <a:moveTo>
                      <a:pt x="35" y="0"/>
                    </a:moveTo>
                    <a:lnTo>
                      <a:pt x="0" y="46"/>
                    </a:lnTo>
                    <a:lnTo>
                      <a:pt x="24" y="46"/>
                    </a:lnTo>
                    <a:lnTo>
                      <a:pt x="24" y="103"/>
                    </a:lnTo>
                    <a:lnTo>
                      <a:pt x="46" y="103"/>
                    </a:lnTo>
                    <a:lnTo>
                      <a:pt x="46" y="46"/>
                    </a:lnTo>
                    <a:lnTo>
                      <a:pt x="70" y="46"/>
                    </a:lnTo>
                    <a:lnTo>
                      <a:pt x="35" y="0"/>
                    </a:ln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grpSp>
      </p:grpSp>
      <p:grpSp>
        <p:nvGrpSpPr>
          <p:cNvPr id="63" name="组合 62"/>
          <p:cNvGrpSpPr/>
          <p:nvPr/>
        </p:nvGrpSpPr>
        <p:grpSpPr>
          <a:xfrm>
            <a:off x="4659743" y="3897319"/>
            <a:ext cx="1466850" cy="1831781"/>
            <a:chOff x="4442460" y="4305880"/>
            <a:chExt cx="1466850" cy="1831781"/>
          </a:xfrm>
        </p:grpSpPr>
        <p:sp>
          <p:nvSpPr>
            <p:cNvPr id="64" name="Text Box 39"/>
            <p:cNvSpPr txBox="1">
              <a:spLocks noChangeArrowheads="1"/>
            </p:cNvSpPr>
            <p:nvPr/>
          </p:nvSpPr>
          <p:spPr bwMode="auto">
            <a:xfrm>
              <a:off x="4442460" y="4935260"/>
              <a:ext cx="1219431" cy="369332"/>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lvl="0" fontAlgn="base">
                <a:lnSpc>
                  <a:spcPct val="100000"/>
                </a:lnSpc>
                <a:spcBef>
                  <a:spcPct val="50000"/>
                </a:spcBef>
                <a:spcAft>
                  <a:spcPct val="0"/>
                </a:spcAft>
                <a:buNone/>
                <a:defRPr/>
              </a:pPr>
              <a:r>
                <a:rPr lang="zh-CN" altLang="en-US" sz="1800" b="1" dirty="0">
                  <a:solidFill>
                    <a:schemeClr val="accent4"/>
                  </a:solidFill>
                  <a:latin typeface="+mj-ea"/>
                  <a:ea typeface="+mj-ea"/>
                </a:rPr>
                <a:t>添加标题</a:t>
              </a:r>
            </a:p>
          </p:txBody>
        </p:sp>
        <p:grpSp>
          <p:nvGrpSpPr>
            <p:cNvPr id="65" name="组合 31"/>
            <p:cNvGrpSpPr/>
            <p:nvPr/>
          </p:nvGrpSpPr>
          <p:grpSpPr bwMode="auto">
            <a:xfrm>
              <a:off x="4550621" y="4804779"/>
              <a:ext cx="720143" cy="36019"/>
              <a:chOff x="3580442" y="3411000"/>
              <a:chExt cx="720000" cy="36000"/>
            </a:xfrm>
          </p:grpSpPr>
          <p:sp>
            <p:nvSpPr>
              <p:cNvPr id="70" name="矩形 69"/>
              <p:cNvSpPr/>
              <p:nvPr/>
            </p:nvSpPr>
            <p:spPr>
              <a:xfrm>
                <a:off x="3580231" y="3411584"/>
                <a:ext cx="360291" cy="3490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sp>
            <p:nvSpPr>
              <p:cNvPr id="71" name="矩形 70"/>
              <p:cNvSpPr/>
              <p:nvPr/>
            </p:nvSpPr>
            <p:spPr>
              <a:xfrm>
                <a:off x="3940522" y="3411584"/>
                <a:ext cx="360290" cy="34907"/>
              </a:xfrm>
              <a:prstGeom prst="rect">
                <a:avLst/>
              </a:prstGeom>
              <a:solidFill>
                <a:srgbClr val="DDDD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j-ea"/>
                  <a:ea typeface="+mj-ea"/>
                  <a:cs typeface="+mn-cs"/>
                </a:endParaRPr>
              </a:p>
            </p:txBody>
          </p:sp>
        </p:grpSp>
        <p:sp>
          <p:nvSpPr>
            <p:cNvPr id="66" name="Text Box 42"/>
            <p:cNvSpPr txBox="1">
              <a:spLocks noChangeArrowheads="1"/>
            </p:cNvSpPr>
            <p:nvPr/>
          </p:nvSpPr>
          <p:spPr bwMode="auto">
            <a:xfrm>
              <a:off x="4461522" y="5585972"/>
              <a:ext cx="1447788" cy="551689"/>
            </a:xfrm>
            <a:prstGeom prst="rect">
              <a:avLst/>
            </a:prstGeom>
            <a:noFill/>
            <a:ln>
              <a:noFill/>
            </a:ln>
            <a:effectLst/>
            <a:extLst>
              <a:ext uri="{909E8E84-426E-40DD-AFC4-6F175D3DCCD1}">
                <a14:hiddenFill xmlns:a14="http://schemas.microsoft.com/office/drawing/2010/main">
                  <a:gradFill rotWithShape="1">
                    <a:gsLst>
                      <a:gs pos="0">
                        <a:srgbClr val="FED0A2"/>
                      </a:gs>
                      <a:gs pos="100000">
                        <a:srgbClr val="FFEF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50000"/>
                </a:lnSpc>
                <a:buNone/>
              </a:pPr>
              <a:r>
                <a:rPr lang="zh-CN" altLang="en-US" sz="1050" dirty="0">
                  <a:solidFill>
                    <a:schemeClr val="tx2"/>
                  </a:solidFill>
                  <a:latin typeface="+mn-ea"/>
                  <a:ea typeface="+mn-ea"/>
                </a:rPr>
                <a:t>点击此处添加标题点击此处添加标题</a:t>
              </a:r>
            </a:p>
          </p:txBody>
        </p:sp>
        <p:grpSp>
          <p:nvGrpSpPr>
            <p:cNvPr id="67" name="Group 78"/>
            <p:cNvGrpSpPr/>
            <p:nvPr/>
          </p:nvGrpSpPr>
          <p:grpSpPr>
            <a:xfrm>
              <a:off x="4596794" y="4305880"/>
              <a:ext cx="267593" cy="369438"/>
              <a:chOff x="5011710" y="2427299"/>
              <a:chExt cx="212724" cy="293689"/>
            </a:xfrm>
            <a:solidFill>
              <a:schemeClr val="accent6"/>
            </a:solidFill>
          </p:grpSpPr>
          <p:sp>
            <p:nvSpPr>
              <p:cNvPr id="68" name="Freeform 63"/>
              <p:cNvSpPr>
                <a:spLocks noEditPoints="1"/>
              </p:cNvSpPr>
              <p:nvPr/>
            </p:nvSpPr>
            <p:spPr bwMode="auto">
              <a:xfrm>
                <a:off x="5011710" y="2427299"/>
                <a:ext cx="212724" cy="293689"/>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sp>
            <p:nvSpPr>
              <p:cNvPr id="69" name="Freeform 64"/>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ln>
            </p:spPr>
            <p:txBody>
              <a:bodyPr/>
              <a:lstStyle/>
              <a:p>
                <a:pPr fontAlgn="auto">
                  <a:spcBef>
                    <a:spcPts val="0"/>
                  </a:spcBef>
                  <a:spcAft>
                    <a:spcPts val="0"/>
                  </a:spcAft>
                  <a:defRPr/>
                </a:pPr>
                <a:endParaRPr lang="en-US" dirty="0">
                  <a:latin typeface="+mj-ea"/>
                  <a:ea typeface="+mj-ea"/>
                </a:endParaRPr>
              </a:p>
            </p:txBody>
          </p:sp>
        </p:grpSp>
      </p:grpSp>
      <p:pic>
        <p:nvPicPr>
          <p:cNvPr id="77" name="图片 76"/>
          <p:cNvPicPr>
            <a:picLocks noChangeAspect="1"/>
          </p:cNvPicPr>
          <p:nvPr/>
        </p:nvPicPr>
        <p:blipFill>
          <a:blip r:embed="rId3"/>
          <a:stretch>
            <a:fillRect/>
          </a:stretch>
        </p:blipFill>
        <p:spPr>
          <a:xfrm>
            <a:off x="6477537" y="2457659"/>
            <a:ext cx="5714463" cy="28485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grpSp>
        <p:nvGrpSpPr>
          <p:cNvPr id="22" name="组合 21"/>
          <p:cNvGrpSpPr/>
          <p:nvPr/>
        </p:nvGrpSpPr>
        <p:grpSpPr>
          <a:xfrm>
            <a:off x="3799058" y="1962128"/>
            <a:ext cx="4521200" cy="4351038"/>
            <a:chOff x="3975743" y="1896156"/>
            <a:chExt cx="3998467" cy="3847981"/>
          </a:xfrm>
        </p:grpSpPr>
        <p:grpSp>
          <p:nvGrpSpPr>
            <p:cNvPr id="23" name="Group 3"/>
            <p:cNvGrpSpPr/>
            <p:nvPr/>
          </p:nvGrpSpPr>
          <p:grpSpPr>
            <a:xfrm>
              <a:off x="5537155" y="1896156"/>
              <a:ext cx="869583" cy="1476574"/>
              <a:chOff x="5658178" y="1707898"/>
              <a:chExt cx="869583" cy="1476574"/>
            </a:xfrm>
          </p:grpSpPr>
          <p:sp>
            <p:nvSpPr>
              <p:cNvPr id="48" name="Freeform 28"/>
              <p:cNvSpPr/>
              <p:nvPr/>
            </p:nvSpPr>
            <p:spPr bwMode="auto">
              <a:xfrm>
                <a:off x="5681407" y="1732137"/>
                <a:ext cx="823125" cy="1428096"/>
              </a:xfrm>
              <a:custGeom>
                <a:avLst/>
                <a:gdLst>
                  <a:gd name="T0" fmla="*/ 489 w 489"/>
                  <a:gd name="T1" fmla="*/ 245 h 849"/>
                  <a:gd name="T2" fmla="*/ 245 w 489"/>
                  <a:gd name="T3" fmla="*/ 0 h 849"/>
                  <a:gd name="T4" fmla="*/ 0 w 489"/>
                  <a:gd name="T5" fmla="*/ 245 h 849"/>
                  <a:gd name="T6" fmla="*/ 215 w 489"/>
                  <a:gd name="T7" fmla="*/ 487 h 849"/>
                  <a:gd name="T8" fmla="*/ 215 w 489"/>
                  <a:gd name="T9" fmla="*/ 849 h 849"/>
                  <a:gd name="T10" fmla="*/ 279 w 489"/>
                  <a:gd name="T11" fmla="*/ 849 h 849"/>
                  <a:gd name="T12" fmla="*/ 279 w 489"/>
                  <a:gd name="T13" fmla="*/ 486 h 849"/>
                  <a:gd name="T14" fmla="*/ 489 w 489"/>
                  <a:gd name="T15" fmla="*/ 245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49">
                    <a:moveTo>
                      <a:pt x="489" y="245"/>
                    </a:moveTo>
                    <a:cubicBezTo>
                      <a:pt x="489" y="110"/>
                      <a:pt x="379" y="0"/>
                      <a:pt x="245" y="0"/>
                    </a:cubicBezTo>
                    <a:cubicBezTo>
                      <a:pt x="110" y="0"/>
                      <a:pt x="0" y="110"/>
                      <a:pt x="0" y="245"/>
                    </a:cubicBezTo>
                    <a:cubicBezTo>
                      <a:pt x="0" y="370"/>
                      <a:pt x="94" y="473"/>
                      <a:pt x="215" y="487"/>
                    </a:cubicBezTo>
                    <a:cubicBezTo>
                      <a:pt x="215" y="849"/>
                      <a:pt x="215" y="849"/>
                      <a:pt x="215" y="849"/>
                    </a:cubicBezTo>
                    <a:cubicBezTo>
                      <a:pt x="279" y="849"/>
                      <a:pt x="279" y="849"/>
                      <a:pt x="279" y="849"/>
                    </a:cubicBezTo>
                    <a:cubicBezTo>
                      <a:pt x="279" y="486"/>
                      <a:pt x="279" y="486"/>
                      <a:pt x="279" y="486"/>
                    </a:cubicBezTo>
                    <a:cubicBezTo>
                      <a:pt x="398" y="469"/>
                      <a:pt x="489" y="368"/>
                      <a:pt x="489" y="245"/>
                    </a:cubicBezTo>
                    <a:close/>
                  </a:path>
                </a:pathLst>
              </a:custGeom>
              <a:solidFill>
                <a:schemeClr val="accent3"/>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sp>
            <p:nvSpPr>
              <p:cNvPr id="49" name="Freeform 29"/>
              <p:cNvSpPr>
                <a:spLocks noEditPoints="1"/>
              </p:cNvSpPr>
              <p:nvPr/>
            </p:nvSpPr>
            <p:spPr bwMode="auto">
              <a:xfrm>
                <a:off x="5658178" y="1707898"/>
                <a:ext cx="869583" cy="1476574"/>
              </a:xfrm>
              <a:custGeom>
                <a:avLst/>
                <a:gdLst>
                  <a:gd name="T0" fmla="*/ 259 w 517"/>
                  <a:gd name="T1" fmla="*/ 14 h 877"/>
                  <a:gd name="T2" fmla="*/ 503 w 517"/>
                  <a:gd name="T3" fmla="*/ 259 h 877"/>
                  <a:gd name="T4" fmla="*/ 293 w 517"/>
                  <a:gd name="T5" fmla="*/ 500 h 877"/>
                  <a:gd name="T6" fmla="*/ 293 w 517"/>
                  <a:gd name="T7" fmla="*/ 863 h 877"/>
                  <a:gd name="T8" fmla="*/ 229 w 517"/>
                  <a:gd name="T9" fmla="*/ 863 h 877"/>
                  <a:gd name="T10" fmla="*/ 229 w 517"/>
                  <a:gd name="T11" fmla="*/ 501 h 877"/>
                  <a:gd name="T12" fmla="*/ 14 w 517"/>
                  <a:gd name="T13" fmla="*/ 259 h 877"/>
                  <a:gd name="T14" fmla="*/ 259 w 517"/>
                  <a:gd name="T15" fmla="*/ 14 h 877"/>
                  <a:gd name="T16" fmla="*/ 259 w 517"/>
                  <a:gd name="T17" fmla="*/ 0 h 877"/>
                  <a:gd name="T18" fmla="*/ 0 w 517"/>
                  <a:gd name="T19" fmla="*/ 259 h 877"/>
                  <a:gd name="T20" fmla="*/ 216 w 517"/>
                  <a:gd name="T21" fmla="*/ 513 h 877"/>
                  <a:gd name="T22" fmla="*/ 216 w 517"/>
                  <a:gd name="T23" fmla="*/ 863 h 877"/>
                  <a:gd name="T24" fmla="*/ 216 w 517"/>
                  <a:gd name="T25" fmla="*/ 877 h 877"/>
                  <a:gd name="T26" fmla="*/ 229 w 517"/>
                  <a:gd name="T27" fmla="*/ 877 h 877"/>
                  <a:gd name="T28" fmla="*/ 293 w 517"/>
                  <a:gd name="T29" fmla="*/ 877 h 877"/>
                  <a:gd name="T30" fmla="*/ 307 w 517"/>
                  <a:gd name="T31" fmla="*/ 877 h 877"/>
                  <a:gd name="T32" fmla="*/ 307 w 517"/>
                  <a:gd name="T33" fmla="*/ 863 h 877"/>
                  <a:gd name="T34" fmla="*/ 307 w 517"/>
                  <a:gd name="T35" fmla="*/ 512 h 877"/>
                  <a:gd name="T36" fmla="*/ 453 w 517"/>
                  <a:gd name="T37" fmla="*/ 428 h 877"/>
                  <a:gd name="T38" fmla="*/ 517 w 517"/>
                  <a:gd name="T39" fmla="*/ 259 h 877"/>
                  <a:gd name="T40" fmla="*/ 259 w 517"/>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877">
                    <a:moveTo>
                      <a:pt x="259" y="14"/>
                    </a:moveTo>
                    <a:cubicBezTo>
                      <a:pt x="393" y="14"/>
                      <a:pt x="503" y="124"/>
                      <a:pt x="503" y="259"/>
                    </a:cubicBezTo>
                    <a:cubicBezTo>
                      <a:pt x="503" y="382"/>
                      <a:pt x="412" y="483"/>
                      <a:pt x="293" y="500"/>
                    </a:cubicBezTo>
                    <a:cubicBezTo>
                      <a:pt x="293" y="863"/>
                      <a:pt x="293" y="863"/>
                      <a:pt x="293" y="863"/>
                    </a:cubicBezTo>
                    <a:cubicBezTo>
                      <a:pt x="229" y="863"/>
                      <a:pt x="229" y="863"/>
                      <a:pt x="229" y="863"/>
                    </a:cubicBezTo>
                    <a:cubicBezTo>
                      <a:pt x="229" y="501"/>
                      <a:pt x="229" y="501"/>
                      <a:pt x="229" y="501"/>
                    </a:cubicBezTo>
                    <a:cubicBezTo>
                      <a:pt x="108" y="487"/>
                      <a:pt x="14" y="384"/>
                      <a:pt x="14" y="259"/>
                    </a:cubicBezTo>
                    <a:cubicBezTo>
                      <a:pt x="14" y="124"/>
                      <a:pt x="124" y="14"/>
                      <a:pt x="259" y="14"/>
                    </a:cubicBezTo>
                    <a:moveTo>
                      <a:pt x="259" y="0"/>
                    </a:moveTo>
                    <a:cubicBezTo>
                      <a:pt x="116" y="0"/>
                      <a:pt x="0" y="116"/>
                      <a:pt x="0" y="259"/>
                    </a:cubicBezTo>
                    <a:cubicBezTo>
                      <a:pt x="0" y="385"/>
                      <a:pt x="92" y="492"/>
                      <a:pt x="216" y="513"/>
                    </a:cubicBezTo>
                    <a:cubicBezTo>
                      <a:pt x="216" y="863"/>
                      <a:pt x="216" y="863"/>
                      <a:pt x="216" y="863"/>
                    </a:cubicBezTo>
                    <a:cubicBezTo>
                      <a:pt x="216" y="877"/>
                      <a:pt x="216" y="877"/>
                      <a:pt x="216" y="877"/>
                    </a:cubicBezTo>
                    <a:cubicBezTo>
                      <a:pt x="229" y="877"/>
                      <a:pt x="229" y="877"/>
                      <a:pt x="229" y="877"/>
                    </a:cubicBezTo>
                    <a:cubicBezTo>
                      <a:pt x="293" y="877"/>
                      <a:pt x="293" y="877"/>
                      <a:pt x="293" y="877"/>
                    </a:cubicBezTo>
                    <a:cubicBezTo>
                      <a:pt x="307" y="877"/>
                      <a:pt x="307" y="877"/>
                      <a:pt x="307" y="877"/>
                    </a:cubicBezTo>
                    <a:cubicBezTo>
                      <a:pt x="307" y="863"/>
                      <a:pt x="307" y="863"/>
                      <a:pt x="307" y="863"/>
                    </a:cubicBezTo>
                    <a:cubicBezTo>
                      <a:pt x="307" y="512"/>
                      <a:pt x="307" y="512"/>
                      <a:pt x="307" y="512"/>
                    </a:cubicBezTo>
                    <a:cubicBezTo>
                      <a:pt x="364" y="501"/>
                      <a:pt x="415" y="472"/>
                      <a:pt x="453" y="428"/>
                    </a:cubicBezTo>
                    <a:cubicBezTo>
                      <a:pt x="494" y="381"/>
                      <a:pt x="517" y="321"/>
                      <a:pt x="517" y="259"/>
                    </a:cubicBezTo>
                    <a:cubicBezTo>
                      <a:pt x="517" y="116"/>
                      <a:pt x="401" y="0"/>
                      <a:pt x="259"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grpSp>
        <p:grpSp>
          <p:nvGrpSpPr>
            <p:cNvPr id="24" name="Group 6"/>
            <p:cNvGrpSpPr/>
            <p:nvPr/>
          </p:nvGrpSpPr>
          <p:grpSpPr>
            <a:xfrm>
              <a:off x="6452187" y="2398110"/>
              <a:ext cx="1522023" cy="1303870"/>
              <a:chOff x="6573210" y="2209852"/>
              <a:chExt cx="1522023" cy="1303870"/>
            </a:xfrm>
          </p:grpSpPr>
          <p:sp>
            <p:nvSpPr>
              <p:cNvPr id="46" name="Freeform 32"/>
              <p:cNvSpPr/>
              <p:nvPr/>
            </p:nvSpPr>
            <p:spPr bwMode="auto">
              <a:xfrm>
                <a:off x="6613608" y="2209852"/>
                <a:ext cx="1481625" cy="1263471"/>
              </a:xfrm>
              <a:custGeom>
                <a:avLst/>
                <a:gdLst>
                  <a:gd name="T0" fmla="*/ 777 w 880"/>
                  <a:gd name="T1" fmla="*/ 162 h 751"/>
                  <a:gd name="T2" fmla="*/ 347 w 880"/>
                  <a:gd name="T3" fmla="*/ 103 h 751"/>
                  <a:gd name="T4" fmla="*/ 266 w 880"/>
                  <a:gd name="T5" fmla="*/ 498 h 751"/>
                  <a:gd name="T6" fmla="*/ 0 w 880"/>
                  <a:gd name="T7" fmla="*/ 700 h 751"/>
                  <a:gd name="T8" fmla="*/ 39 w 880"/>
                  <a:gd name="T9" fmla="*/ 751 h 751"/>
                  <a:gd name="T10" fmla="*/ 303 w 880"/>
                  <a:gd name="T11" fmla="*/ 550 h 751"/>
                  <a:gd name="T12" fmla="*/ 718 w 880"/>
                  <a:gd name="T13" fmla="*/ 592 h 751"/>
                  <a:gd name="T14" fmla="*/ 777 w 880"/>
                  <a:gd name="T15" fmla="*/ 1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51">
                    <a:moveTo>
                      <a:pt x="777" y="162"/>
                    </a:moveTo>
                    <a:cubicBezTo>
                      <a:pt x="675" y="27"/>
                      <a:pt x="482" y="0"/>
                      <a:pt x="347" y="103"/>
                    </a:cubicBezTo>
                    <a:cubicBezTo>
                      <a:pt x="223" y="197"/>
                      <a:pt x="191" y="367"/>
                      <a:pt x="266" y="498"/>
                    </a:cubicBezTo>
                    <a:cubicBezTo>
                      <a:pt x="0" y="700"/>
                      <a:pt x="0" y="700"/>
                      <a:pt x="0" y="700"/>
                    </a:cubicBezTo>
                    <a:cubicBezTo>
                      <a:pt x="39" y="751"/>
                      <a:pt x="39" y="751"/>
                      <a:pt x="39" y="751"/>
                    </a:cubicBezTo>
                    <a:cubicBezTo>
                      <a:pt x="303" y="550"/>
                      <a:pt x="303" y="550"/>
                      <a:pt x="303" y="550"/>
                    </a:cubicBezTo>
                    <a:cubicBezTo>
                      <a:pt x="408" y="670"/>
                      <a:pt x="590" y="689"/>
                      <a:pt x="718" y="592"/>
                    </a:cubicBezTo>
                    <a:cubicBezTo>
                      <a:pt x="853" y="489"/>
                      <a:pt x="880" y="296"/>
                      <a:pt x="777" y="162"/>
                    </a:cubicBezTo>
                    <a:close/>
                  </a:path>
                </a:pathLst>
              </a:custGeom>
              <a:solidFill>
                <a:schemeClr val="accent4"/>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sp>
            <p:nvSpPr>
              <p:cNvPr id="47" name="Freeform 33"/>
              <p:cNvSpPr>
                <a:spLocks noEditPoints="1"/>
              </p:cNvSpPr>
              <p:nvPr/>
            </p:nvSpPr>
            <p:spPr bwMode="auto">
              <a:xfrm>
                <a:off x="6573210" y="2248231"/>
                <a:ext cx="1522023" cy="1265491"/>
              </a:xfrm>
              <a:custGeom>
                <a:avLst/>
                <a:gdLst>
                  <a:gd name="T0" fmla="*/ 557 w 904"/>
                  <a:gd name="T1" fmla="*/ 17 h 752"/>
                  <a:gd name="T2" fmla="*/ 801 w 904"/>
                  <a:gd name="T3" fmla="*/ 139 h 752"/>
                  <a:gd name="T4" fmla="*/ 742 w 904"/>
                  <a:gd name="T5" fmla="*/ 569 h 752"/>
                  <a:gd name="T6" fmla="*/ 557 w 904"/>
                  <a:gd name="T7" fmla="*/ 631 h 752"/>
                  <a:gd name="T8" fmla="*/ 327 w 904"/>
                  <a:gd name="T9" fmla="*/ 527 h 752"/>
                  <a:gd name="T10" fmla="*/ 63 w 904"/>
                  <a:gd name="T11" fmla="*/ 728 h 752"/>
                  <a:gd name="T12" fmla="*/ 24 w 904"/>
                  <a:gd name="T13" fmla="*/ 677 h 752"/>
                  <a:gd name="T14" fmla="*/ 290 w 904"/>
                  <a:gd name="T15" fmla="*/ 475 h 752"/>
                  <a:gd name="T16" fmla="*/ 371 w 904"/>
                  <a:gd name="T17" fmla="*/ 80 h 752"/>
                  <a:gd name="T18" fmla="*/ 557 w 904"/>
                  <a:gd name="T19" fmla="*/ 17 h 752"/>
                  <a:gd name="T20" fmla="*/ 557 w 904"/>
                  <a:gd name="T21" fmla="*/ 0 h 752"/>
                  <a:gd name="T22" fmla="*/ 361 w 904"/>
                  <a:gd name="T23" fmla="*/ 66 h 752"/>
                  <a:gd name="T24" fmla="*/ 239 w 904"/>
                  <a:gd name="T25" fmla="*/ 260 h 752"/>
                  <a:gd name="T26" fmla="*/ 267 w 904"/>
                  <a:gd name="T27" fmla="*/ 470 h 752"/>
                  <a:gd name="T28" fmla="*/ 14 w 904"/>
                  <a:gd name="T29" fmla="*/ 663 h 752"/>
                  <a:gd name="T30" fmla="*/ 0 w 904"/>
                  <a:gd name="T31" fmla="*/ 673 h 752"/>
                  <a:gd name="T32" fmla="*/ 11 w 904"/>
                  <a:gd name="T33" fmla="*/ 687 h 752"/>
                  <a:gd name="T34" fmla="*/ 49 w 904"/>
                  <a:gd name="T35" fmla="*/ 738 h 752"/>
                  <a:gd name="T36" fmla="*/ 60 w 904"/>
                  <a:gd name="T37" fmla="*/ 752 h 752"/>
                  <a:gd name="T38" fmla="*/ 74 w 904"/>
                  <a:gd name="T39" fmla="*/ 741 h 752"/>
                  <a:gd name="T40" fmla="*/ 325 w 904"/>
                  <a:gd name="T41" fmla="*/ 551 h 752"/>
                  <a:gd name="T42" fmla="*/ 557 w 904"/>
                  <a:gd name="T43" fmla="*/ 648 h 752"/>
                  <a:gd name="T44" fmla="*/ 753 w 904"/>
                  <a:gd name="T45" fmla="*/ 582 h 752"/>
                  <a:gd name="T46" fmla="*/ 878 w 904"/>
                  <a:gd name="T47" fmla="*/ 368 h 752"/>
                  <a:gd name="T48" fmla="*/ 815 w 904"/>
                  <a:gd name="T49" fmla="*/ 128 h 752"/>
                  <a:gd name="T50" fmla="*/ 699 w 904"/>
                  <a:gd name="T51" fmla="*/ 32 h 752"/>
                  <a:gd name="T52" fmla="*/ 557 w 904"/>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752">
                    <a:moveTo>
                      <a:pt x="557" y="17"/>
                    </a:moveTo>
                    <a:cubicBezTo>
                      <a:pt x="649" y="17"/>
                      <a:pt x="741" y="59"/>
                      <a:pt x="801" y="139"/>
                    </a:cubicBezTo>
                    <a:cubicBezTo>
                      <a:pt x="904" y="273"/>
                      <a:pt x="877" y="466"/>
                      <a:pt x="742" y="569"/>
                    </a:cubicBezTo>
                    <a:cubicBezTo>
                      <a:pt x="687" y="611"/>
                      <a:pt x="622" y="631"/>
                      <a:pt x="557" y="631"/>
                    </a:cubicBezTo>
                    <a:cubicBezTo>
                      <a:pt x="472" y="631"/>
                      <a:pt x="387" y="595"/>
                      <a:pt x="327" y="527"/>
                    </a:cubicBezTo>
                    <a:cubicBezTo>
                      <a:pt x="63" y="728"/>
                      <a:pt x="63" y="728"/>
                      <a:pt x="63" y="728"/>
                    </a:cubicBezTo>
                    <a:cubicBezTo>
                      <a:pt x="24" y="677"/>
                      <a:pt x="24" y="677"/>
                      <a:pt x="24" y="677"/>
                    </a:cubicBezTo>
                    <a:cubicBezTo>
                      <a:pt x="290" y="475"/>
                      <a:pt x="290" y="475"/>
                      <a:pt x="290" y="475"/>
                    </a:cubicBezTo>
                    <a:cubicBezTo>
                      <a:pt x="215" y="344"/>
                      <a:pt x="247" y="174"/>
                      <a:pt x="371" y="80"/>
                    </a:cubicBezTo>
                    <a:cubicBezTo>
                      <a:pt x="427" y="38"/>
                      <a:pt x="492" y="17"/>
                      <a:pt x="557" y="17"/>
                    </a:cubicBezTo>
                    <a:moveTo>
                      <a:pt x="557" y="0"/>
                    </a:moveTo>
                    <a:cubicBezTo>
                      <a:pt x="485" y="0"/>
                      <a:pt x="418" y="23"/>
                      <a:pt x="361" y="66"/>
                    </a:cubicBezTo>
                    <a:cubicBezTo>
                      <a:pt x="298" y="114"/>
                      <a:pt x="255" y="183"/>
                      <a:pt x="239" y="260"/>
                    </a:cubicBezTo>
                    <a:cubicBezTo>
                      <a:pt x="225" y="332"/>
                      <a:pt x="235" y="406"/>
                      <a:pt x="267" y="470"/>
                    </a:cubicBezTo>
                    <a:cubicBezTo>
                      <a:pt x="14" y="663"/>
                      <a:pt x="14" y="663"/>
                      <a:pt x="14" y="663"/>
                    </a:cubicBezTo>
                    <a:cubicBezTo>
                      <a:pt x="0" y="673"/>
                      <a:pt x="0" y="673"/>
                      <a:pt x="0" y="673"/>
                    </a:cubicBezTo>
                    <a:cubicBezTo>
                      <a:pt x="11" y="687"/>
                      <a:pt x="11" y="687"/>
                      <a:pt x="11" y="687"/>
                    </a:cubicBezTo>
                    <a:cubicBezTo>
                      <a:pt x="49" y="738"/>
                      <a:pt x="49" y="738"/>
                      <a:pt x="49" y="738"/>
                    </a:cubicBezTo>
                    <a:cubicBezTo>
                      <a:pt x="60" y="752"/>
                      <a:pt x="60" y="752"/>
                      <a:pt x="60" y="752"/>
                    </a:cubicBezTo>
                    <a:cubicBezTo>
                      <a:pt x="74" y="741"/>
                      <a:pt x="74" y="741"/>
                      <a:pt x="74" y="741"/>
                    </a:cubicBezTo>
                    <a:cubicBezTo>
                      <a:pt x="325" y="551"/>
                      <a:pt x="325" y="551"/>
                      <a:pt x="325" y="551"/>
                    </a:cubicBezTo>
                    <a:cubicBezTo>
                      <a:pt x="386" y="613"/>
                      <a:pt x="469" y="648"/>
                      <a:pt x="557" y="648"/>
                    </a:cubicBezTo>
                    <a:cubicBezTo>
                      <a:pt x="628" y="648"/>
                      <a:pt x="696" y="626"/>
                      <a:pt x="753" y="582"/>
                    </a:cubicBezTo>
                    <a:cubicBezTo>
                      <a:pt x="822" y="530"/>
                      <a:pt x="866" y="454"/>
                      <a:pt x="878" y="368"/>
                    </a:cubicBezTo>
                    <a:cubicBezTo>
                      <a:pt x="890" y="282"/>
                      <a:pt x="867" y="197"/>
                      <a:pt x="815" y="128"/>
                    </a:cubicBezTo>
                    <a:cubicBezTo>
                      <a:pt x="784" y="87"/>
                      <a:pt x="745" y="55"/>
                      <a:pt x="699" y="32"/>
                    </a:cubicBezTo>
                    <a:cubicBezTo>
                      <a:pt x="655" y="11"/>
                      <a:pt x="606" y="0"/>
                      <a:pt x="557"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grpSp>
        <p:grpSp>
          <p:nvGrpSpPr>
            <p:cNvPr id="25" name="Group 9"/>
            <p:cNvGrpSpPr/>
            <p:nvPr/>
          </p:nvGrpSpPr>
          <p:grpSpPr>
            <a:xfrm>
              <a:off x="3975743" y="4231204"/>
              <a:ext cx="1741186" cy="1512933"/>
              <a:chOff x="4096766" y="4042946"/>
              <a:chExt cx="1741186" cy="1512933"/>
            </a:xfrm>
          </p:grpSpPr>
          <p:sp>
            <p:nvSpPr>
              <p:cNvPr id="44" name="Freeform 34"/>
              <p:cNvSpPr/>
              <p:nvPr/>
            </p:nvSpPr>
            <p:spPr bwMode="auto">
              <a:xfrm>
                <a:off x="4122015" y="4076274"/>
                <a:ext cx="1682608" cy="1479605"/>
              </a:xfrm>
              <a:custGeom>
                <a:avLst/>
                <a:gdLst>
                  <a:gd name="T0" fmla="*/ 1000 w 1000"/>
                  <a:gd name="T1" fmla="*/ 51 h 879"/>
                  <a:gd name="T2" fmla="*/ 962 w 1000"/>
                  <a:gd name="T3" fmla="*/ 0 h 879"/>
                  <a:gd name="T4" fmla="*/ 511 w 1000"/>
                  <a:gd name="T5" fmla="*/ 342 h 879"/>
                  <a:gd name="T6" fmla="*/ 150 w 1000"/>
                  <a:gd name="T7" fmla="*/ 329 h 879"/>
                  <a:gd name="T8" fmla="*/ 95 w 1000"/>
                  <a:gd name="T9" fmla="*/ 729 h 879"/>
                  <a:gd name="T10" fmla="*/ 495 w 1000"/>
                  <a:gd name="T11" fmla="*/ 783 h 879"/>
                  <a:gd name="T12" fmla="*/ 554 w 1000"/>
                  <a:gd name="T13" fmla="*/ 389 h 879"/>
                  <a:gd name="T14" fmla="*/ 1000 w 1000"/>
                  <a:gd name="T15" fmla="*/ 51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0" h="879">
                    <a:moveTo>
                      <a:pt x="1000" y="51"/>
                    </a:moveTo>
                    <a:cubicBezTo>
                      <a:pt x="962" y="0"/>
                      <a:pt x="962" y="0"/>
                      <a:pt x="962" y="0"/>
                    </a:cubicBezTo>
                    <a:cubicBezTo>
                      <a:pt x="511" y="342"/>
                      <a:pt x="511" y="342"/>
                      <a:pt x="511" y="342"/>
                    </a:cubicBezTo>
                    <a:cubicBezTo>
                      <a:pt x="411" y="254"/>
                      <a:pt x="260" y="245"/>
                      <a:pt x="150" y="329"/>
                    </a:cubicBezTo>
                    <a:cubicBezTo>
                      <a:pt x="25" y="424"/>
                      <a:pt x="0" y="603"/>
                      <a:pt x="95" y="729"/>
                    </a:cubicBezTo>
                    <a:cubicBezTo>
                      <a:pt x="191" y="854"/>
                      <a:pt x="370" y="879"/>
                      <a:pt x="495" y="783"/>
                    </a:cubicBezTo>
                    <a:cubicBezTo>
                      <a:pt x="619" y="689"/>
                      <a:pt x="645" y="515"/>
                      <a:pt x="554" y="389"/>
                    </a:cubicBezTo>
                    <a:lnTo>
                      <a:pt x="1000" y="51"/>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sp>
            <p:nvSpPr>
              <p:cNvPr id="45" name="Freeform 35"/>
              <p:cNvSpPr>
                <a:spLocks noEditPoints="1"/>
              </p:cNvSpPr>
              <p:nvPr/>
            </p:nvSpPr>
            <p:spPr bwMode="auto">
              <a:xfrm>
                <a:off x="4096766" y="4042946"/>
                <a:ext cx="1741186" cy="1472534"/>
              </a:xfrm>
              <a:custGeom>
                <a:avLst/>
                <a:gdLst>
                  <a:gd name="T0" fmla="*/ 977 w 1035"/>
                  <a:gd name="T1" fmla="*/ 20 h 875"/>
                  <a:gd name="T2" fmla="*/ 1015 w 1035"/>
                  <a:gd name="T3" fmla="*/ 71 h 875"/>
                  <a:gd name="T4" fmla="*/ 569 w 1035"/>
                  <a:gd name="T5" fmla="*/ 409 h 875"/>
                  <a:gd name="T6" fmla="*/ 510 w 1035"/>
                  <a:gd name="T7" fmla="*/ 803 h 875"/>
                  <a:gd name="T8" fmla="*/ 338 w 1035"/>
                  <a:gd name="T9" fmla="*/ 861 h 875"/>
                  <a:gd name="T10" fmla="*/ 110 w 1035"/>
                  <a:gd name="T11" fmla="*/ 749 h 875"/>
                  <a:gd name="T12" fmla="*/ 165 w 1035"/>
                  <a:gd name="T13" fmla="*/ 349 h 875"/>
                  <a:gd name="T14" fmla="*/ 337 w 1035"/>
                  <a:gd name="T15" fmla="*/ 291 h 875"/>
                  <a:gd name="T16" fmla="*/ 526 w 1035"/>
                  <a:gd name="T17" fmla="*/ 362 h 875"/>
                  <a:gd name="T18" fmla="*/ 977 w 1035"/>
                  <a:gd name="T19" fmla="*/ 20 h 875"/>
                  <a:gd name="T20" fmla="*/ 979 w 1035"/>
                  <a:gd name="T21" fmla="*/ 0 h 875"/>
                  <a:gd name="T22" fmla="*/ 968 w 1035"/>
                  <a:gd name="T23" fmla="*/ 9 h 875"/>
                  <a:gd name="T24" fmla="*/ 527 w 1035"/>
                  <a:gd name="T25" fmla="*/ 344 h 875"/>
                  <a:gd name="T26" fmla="*/ 337 w 1035"/>
                  <a:gd name="T27" fmla="*/ 277 h 875"/>
                  <a:gd name="T28" fmla="*/ 157 w 1035"/>
                  <a:gd name="T29" fmla="*/ 338 h 875"/>
                  <a:gd name="T30" fmla="*/ 99 w 1035"/>
                  <a:gd name="T31" fmla="*/ 757 h 875"/>
                  <a:gd name="T32" fmla="*/ 207 w 1035"/>
                  <a:gd name="T33" fmla="*/ 845 h 875"/>
                  <a:gd name="T34" fmla="*/ 338 w 1035"/>
                  <a:gd name="T35" fmla="*/ 875 h 875"/>
                  <a:gd name="T36" fmla="*/ 519 w 1035"/>
                  <a:gd name="T37" fmla="*/ 814 h 875"/>
                  <a:gd name="T38" fmla="*/ 634 w 1035"/>
                  <a:gd name="T39" fmla="*/ 620 h 875"/>
                  <a:gd name="T40" fmla="*/ 588 w 1035"/>
                  <a:gd name="T41" fmla="*/ 412 h 875"/>
                  <a:gd name="T42" fmla="*/ 1024 w 1035"/>
                  <a:gd name="T43" fmla="*/ 82 h 875"/>
                  <a:gd name="T44" fmla="*/ 1035 w 1035"/>
                  <a:gd name="T45" fmla="*/ 73 h 875"/>
                  <a:gd name="T46" fmla="*/ 1026 w 1035"/>
                  <a:gd name="T47" fmla="*/ 62 h 875"/>
                  <a:gd name="T48" fmla="*/ 988 w 1035"/>
                  <a:gd name="T49" fmla="*/ 11 h 875"/>
                  <a:gd name="T50" fmla="*/ 979 w 1035"/>
                  <a:gd name="T51"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875">
                    <a:moveTo>
                      <a:pt x="977" y="20"/>
                    </a:moveTo>
                    <a:cubicBezTo>
                      <a:pt x="1015" y="71"/>
                      <a:pt x="1015" y="71"/>
                      <a:pt x="1015" y="71"/>
                    </a:cubicBezTo>
                    <a:cubicBezTo>
                      <a:pt x="569" y="409"/>
                      <a:pt x="569" y="409"/>
                      <a:pt x="569" y="409"/>
                    </a:cubicBezTo>
                    <a:cubicBezTo>
                      <a:pt x="660" y="535"/>
                      <a:pt x="634" y="709"/>
                      <a:pt x="510" y="803"/>
                    </a:cubicBezTo>
                    <a:cubicBezTo>
                      <a:pt x="459" y="843"/>
                      <a:pt x="398" y="861"/>
                      <a:pt x="338" y="861"/>
                    </a:cubicBezTo>
                    <a:cubicBezTo>
                      <a:pt x="252" y="861"/>
                      <a:pt x="167" y="823"/>
                      <a:pt x="110" y="749"/>
                    </a:cubicBezTo>
                    <a:cubicBezTo>
                      <a:pt x="15" y="623"/>
                      <a:pt x="40" y="444"/>
                      <a:pt x="165" y="349"/>
                    </a:cubicBezTo>
                    <a:cubicBezTo>
                      <a:pt x="217" y="310"/>
                      <a:pt x="277" y="291"/>
                      <a:pt x="337" y="291"/>
                    </a:cubicBezTo>
                    <a:cubicBezTo>
                      <a:pt x="406" y="291"/>
                      <a:pt x="473" y="315"/>
                      <a:pt x="526" y="362"/>
                    </a:cubicBezTo>
                    <a:cubicBezTo>
                      <a:pt x="977" y="20"/>
                      <a:pt x="977" y="20"/>
                      <a:pt x="977" y="20"/>
                    </a:cubicBezTo>
                    <a:moveTo>
                      <a:pt x="979" y="0"/>
                    </a:moveTo>
                    <a:cubicBezTo>
                      <a:pt x="968" y="9"/>
                      <a:pt x="968" y="9"/>
                      <a:pt x="968" y="9"/>
                    </a:cubicBezTo>
                    <a:cubicBezTo>
                      <a:pt x="527" y="344"/>
                      <a:pt x="527" y="344"/>
                      <a:pt x="527" y="344"/>
                    </a:cubicBezTo>
                    <a:cubicBezTo>
                      <a:pt x="474" y="301"/>
                      <a:pt x="407" y="277"/>
                      <a:pt x="337" y="277"/>
                    </a:cubicBezTo>
                    <a:cubicBezTo>
                      <a:pt x="272" y="277"/>
                      <a:pt x="209" y="298"/>
                      <a:pt x="157" y="338"/>
                    </a:cubicBezTo>
                    <a:cubicBezTo>
                      <a:pt x="25" y="438"/>
                      <a:pt x="0" y="626"/>
                      <a:pt x="99" y="757"/>
                    </a:cubicBezTo>
                    <a:cubicBezTo>
                      <a:pt x="128" y="795"/>
                      <a:pt x="164" y="825"/>
                      <a:pt x="207" y="845"/>
                    </a:cubicBezTo>
                    <a:cubicBezTo>
                      <a:pt x="247" y="865"/>
                      <a:pt x="293" y="875"/>
                      <a:pt x="338" y="875"/>
                    </a:cubicBezTo>
                    <a:cubicBezTo>
                      <a:pt x="404" y="875"/>
                      <a:pt x="466" y="854"/>
                      <a:pt x="519" y="814"/>
                    </a:cubicBezTo>
                    <a:cubicBezTo>
                      <a:pt x="581" y="767"/>
                      <a:pt x="622" y="698"/>
                      <a:pt x="634" y="620"/>
                    </a:cubicBezTo>
                    <a:cubicBezTo>
                      <a:pt x="645" y="547"/>
                      <a:pt x="628" y="474"/>
                      <a:pt x="588" y="412"/>
                    </a:cubicBezTo>
                    <a:cubicBezTo>
                      <a:pt x="1024" y="82"/>
                      <a:pt x="1024" y="82"/>
                      <a:pt x="1024" y="82"/>
                    </a:cubicBezTo>
                    <a:cubicBezTo>
                      <a:pt x="1035" y="73"/>
                      <a:pt x="1035" y="73"/>
                      <a:pt x="1035" y="73"/>
                    </a:cubicBezTo>
                    <a:cubicBezTo>
                      <a:pt x="1026" y="62"/>
                      <a:pt x="1026" y="62"/>
                      <a:pt x="1026" y="62"/>
                    </a:cubicBezTo>
                    <a:cubicBezTo>
                      <a:pt x="988" y="11"/>
                      <a:pt x="988" y="11"/>
                      <a:pt x="988" y="11"/>
                    </a:cubicBezTo>
                    <a:lnTo>
                      <a:pt x="979"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grpSp>
        <p:grpSp>
          <p:nvGrpSpPr>
            <p:cNvPr id="26" name="Group 12"/>
            <p:cNvGrpSpPr/>
            <p:nvPr/>
          </p:nvGrpSpPr>
          <p:grpSpPr>
            <a:xfrm>
              <a:off x="6529954" y="4309981"/>
              <a:ext cx="1437186" cy="1056427"/>
              <a:chOff x="6650977" y="4121723"/>
              <a:chExt cx="1437186" cy="1056427"/>
            </a:xfrm>
          </p:grpSpPr>
          <p:sp>
            <p:nvSpPr>
              <p:cNvPr id="42" name="Freeform 36"/>
              <p:cNvSpPr/>
              <p:nvPr/>
            </p:nvSpPr>
            <p:spPr bwMode="auto">
              <a:xfrm>
                <a:off x="6683296" y="4154042"/>
                <a:ext cx="1378608" cy="1024108"/>
              </a:xfrm>
              <a:custGeom>
                <a:avLst/>
                <a:gdLst>
                  <a:gd name="T0" fmla="*/ 663 w 819"/>
                  <a:gd name="T1" fmla="*/ 119 h 609"/>
                  <a:gd name="T2" fmla="*/ 345 w 819"/>
                  <a:gd name="T3" fmla="*/ 183 h 609"/>
                  <a:gd name="T4" fmla="*/ 32 w 819"/>
                  <a:gd name="T5" fmla="*/ 0 h 609"/>
                  <a:gd name="T6" fmla="*/ 0 w 819"/>
                  <a:gd name="T7" fmla="*/ 56 h 609"/>
                  <a:gd name="T8" fmla="*/ 314 w 819"/>
                  <a:gd name="T9" fmla="*/ 238 h 609"/>
                  <a:gd name="T10" fmla="*/ 417 w 819"/>
                  <a:gd name="T11" fmla="*/ 541 h 609"/>
                  <a:gd name="T12" fmla="*/ 751 w 819"/>
                  <a:gd name="T13" fmla="*/ 453 h 609"/>
                  <a:gd name="T14" fmla="*/ 663 w 819"/>
                  <a:gd name="T15" fmla="*/ 119 h 6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609">
                    <a:moveTo>
                      <a:pt x="663" y="119"/>
                    </a:moveTo>
                    <a:cubicBezTo>
                      <a:pt x="555" y="56"/>
                      <a:pt x="418" y="85"/>
                      <a:pt x="345" y="183"/>
                    </a:cubicBezTo>
                    <a:cubicBezTo>
                      <a:pt x="32" y="0"/>
                      <a:pt x="32" y="0"/>
                      <a:pt x="32" y="0"/>
                    </a:cubicBezTo>
                    <a:cubicBezTo>
                      <a:pt x="0" y="56"/>
                      <a:pt x="0" y="56"/>
                      <a:pt x="0" y="56"/>
                    </a:cubicBezTo>
                    <a:cubicBezTo>
                      <a:pt x="314" y="238"/>
                      <a:pt x="314" y="238"/>
                      <a:pt x="314" y="238"/>
                    </a:cubicBezTo>
                    <a:cubicBezTo>
                      <a:pt x="269" y="349"/>
                      <a:pt x="311" y="479"/>
                      <a:pt x="417" y="541"/>
                    </a:cubicBezTo>
                    <a:cubicBezTo>
                      <a:pt x="534" y="609"/>
                      <a:pt x="683" y="569"/>
                      <a:pt x="751" y="453"/>
                    </a:cubicBezTo>
                    <a:cubicBezTo>
                      <a:pt x="819" y="336"/>
                      <a:pt x="779" y="187"/>
                      <a:pt x="663" y="119"/>
                    </a:cubicBezTo>
                    <a:close/>
                  </a:path>
                </a:pathLst>
              </a:custGeom>
              <a:solidFill>
                <a:schemeClr val="accent5"/>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sp>
            <p:nvSpPr>
              <p:cNvPr id="43" name="Freeform 37"/>
              <p:cNvSpPr>
                <a:spLocks noEditPoints="1"/>
              </p:cNvSpPr>
              <p:nvPr/>
            </p:nvSpPr>
            <p:spPr bwMode="auto">
              <a:xfrm>
                <a:off x="6650977" y="4121723"/>
                <a:ext cx="1437186" cy="1021079"/>
              </a:xfrm>
              <a:custGeom>
                <a:avLst/>
                <a:gdLst>
                  <a:gd name="T0" fmla="*/ 51 w 854"/>
                  <a:gd name="T1" fmla="*/ 19 h 607"/>
                  <a:gd name="T2" fmla="*/ 364 w 854"/>
                  <a:gd name="T3" fmla="*/ 202 h 607"/>
                  <a:gd name="T4" fmla="*/ 559 w 854"/>
                  <a:gd name="T5" fmla="*/ 104 h 607"/>
                  <a:gd name="T6" fmla="*/ 682 w 854"/>
                  <a:gd name="T7" fmla="*/ 138 h 607"/>
                  <a:gd name="T8" fmla="*/ 770 w 854"/>
                  <a:gd name="T9" fmla="*/ 472 h 607"/>
                  <a:gd name="T10" fmla="*/ 559 w 854"/>
                  <a:gd name="T11" fmla="*/ 593 h 607"/>
                  <a:gd name="T12" fmla="*/ 436 w 854"/>
                  <a:gd name="T13" fmla="*/ 560 h 607"/>
                  <a:gd name="T14" fmla="*/ 333 w 854"/>
                  <a:gd name="T15" fmla="*/ 257 h 607"/>
                  <a:gd name="T16" fmla="*/ 19 w 854"/>
                  <a:gd name="T17" fmla="*/ 75 h 607"/>
                  <a:gd name="T18" fmla="*/ 51 w 854"/>
                  <a:gd name="T19" fmla="*/ 19 h 607"/>
                  <a:gd name="T20" fmla="*/ 46 w 854"/>
                  <a:gd name="T21" fmla="*/ 0 h 607"/>
                  <a:gd name="T22" fmla="*/ 39 w 854"/>
                  <a:gd name="T23" fmla="*/ 12 h 607"/>
                  <a:gd name="T24" fmla="*/ 7 w 854"/>
                  <a:gd name="T25" fmla="*/ 68 h 607"/>
                  <a:gd name="T26" fmla="*/ 0 w 854"/>
                  <a:gd name="T27" fmla="*/ 80 h 607"/>
                  <a:gd name="T28" fmla="*/ 12 w 854"/>
                  <a:gd name="T29" fmla="*/ 87 h 607"/>
                  <a:gd name="T30" fmla="*/ 315 w 854"/>
                  <a:gd name="T31" fmla="*/ 263 h 607"/>
                  <a:gd name="T32" fmla="*/ 314 w 854"/>
                  <a:gd name="T33" fmla="*/ 431 h 607"/>
                  <a:gd name="T34" fmla="*/ 429 w 854"/>
                  <a:gd name="T35" fmla="*/ 572 h 607"/>
                  <a:gd name="T36" fmla="*/ 559 w 854"/>
                  <a:gd name="T37" fmla="*/ 607 h 607"/>
                  <a:gd name="T38" fmla="*/ 686 w 854"/>
                  <a:gd name="T39" fmla="*/ 574 h 607"/>
                  <a:gd name="T40" fmla="*/ 782 w 854"/>
                  <a:gd name="T41" fmla="*/ 479 h 607"/>
                  <a:gd name="T42" fmla="*/ 689 w 854"/>
                  <a:gd name="T43" fmla="*/ 126 h 607"/>
                  <a:gd name="T44" fmla="*/ 559 w 854"/>
                  <a:gd name="T45" fmla="*/ 91 h 607"/>
                  <a:gd name="T46" fmla="*/ 361 w 854"/>
                  <a:gd name="T47" fmla="*/ 184 h 607"/>
                  <a:gd name="T48" fmla="*/ 58 w 854"/>
                  <a:gd name="T49" fmla="*/ 7 h 607"/>
                  <a:gd name="T50" fmla="*/ 46 w 854"/>
                  <a:gd name="T5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607">
                    <a:moveTo>
                      <a:pt x="51" y="19"/>
                    </a:moveTo>
                    <a:cubicBezTo>
                      <a:pt x="364" y="202"/>
                      <a:pt x="364" y="202"/>
                      <a:pt x="364" y="202"/>
                    </a:cubicBezTo>
                    <a:cubicBezTo>
                      <a:pt x="411" y="139"/>
                      <a:pt x="484" y="104"/>
                      <a:pt x="559" y="104"/>
                    </a:cubicBezTo>
                    <a:cubicBezTo>
                      <a:pt x="601" y="104"/>
                      <a:pt x="643" y="115"/>
                      <a:pt x="682" y="138"/>
                    </a:cubicBezTo>
                    <a:cubicBezTo>
                      <a:pt x="798" y="206"/>
                      <a:pt x="838" y="355"/>
                      <a:pt x="770" y="472"/>
                    </a:cubicBezTo>
                    <a:cubicBezTo>
                      <a:pt x="725" y="550"/>
                      <a:pt x="643" y="593"/>
                      <a:pt x="559" y="593"/>
                    </a:cubicBezTo>
                    <a:cubicBezTo>
                      <a:pt x="517" y="593"/>
                      <a:pt x="475" y="582"/>
                      <a:pt x="436" y="560"/>
                    </a:cubicBezTo>
                    <a:cubicBezTo>
                      <a:pt x="330" y="498"/>
                      <a:pt x="288" y="368"/>
                      <a:pt x="333" y="257"/>
                    </a:cubicBezTo>
                    <a:cubicBezTo>
                      <a:pt x="19" y="75"/>
                      <a:pt x="19" y="75"/>
                      <a:pt x="19" y="75"/>
                    </a:cubicBezTo>
                    <a:cubicBezTo>
                      <a:pt x="51" y="19"/>
                      <a:pt x="51" y="19"/>
                      <a:pt x="51" y="19"/>
                    </a:cubicBezTo>
                    <a:moveTo>
                      <a:pt x="46" y="0"/>
                    </a:moveTo>
                    <a:cubicBezTo>
                      <a:pt x="39" y="12"/>
                      <a:pt x="39" y="12"/>
                      <a:pt x="39" y="12"/>
                    </a:cubicBezTo>
                    <a:cubicBezTo>
                      <a:pt x="7" y="68"/>
                      <a:pt x="7" y="68"/>
                      <a:pt x="7" y="68"/>
                    </a:cubicBezTo>
                    <a:cubicBezTo>
                      <a:pt x="0" y="80"/>
                      <a:pt x="0" y="80"/>
                      <a:pt x="0" y="80"/>
                    </a:cubicBezTo>
                    <a:cubicBezTo>
                      <a:pt x="12" y="87"/>
                      <a:pt x="12" y="87"/>
                      <a:pt x="12" y="87"/>
                    </a:cubicBezTo>
                    <a:cubicBezTo>
                      <a:pt x="315" y="263"/>
                      <a:pt x="315" y="263"/>
                      <a:pt x="315" y="263"/>
                    </a:cubicBezTo>
                    <a:cubicBezTo>
                      <a:pt x="296" y="317"/>
                      <a:pt x="296" y="377"/>
                      <a:pt x="314" y="431"/>
                    </a:cubicBezTo>
                    <a:cubicBezTo>
                      <a:pt x="334" y="490"/>
                      <a:pt x="375" y="540"/>
                      <a:pt x="429" y="572"/>
                    </a:cubicBezTo>
                    <a:cubicBezTo>
                      <a:pt x="469" y="595"/>
                      <a:pt x="513" y="607"/>
                      <a:pt x="559" y="607"/>
                    </a:cubicBezTo>
                    <a:cubicBezTo>
                      <a:pt x="603" y="607"/>
                      <a:pt x="647" y="595"/>
                      <a:pt x="686" y="574"/>
                    </a:cubicBezTo>
                    <a:cubicBezTo>
                      <a:pt x="726" y="551"/>
                      <a:pt x="759" y="518"/>
                      <a:pt x="782" y="479"/>
                    </a:cubicBezTo>
                    <a:cubicBezTo>
                      <a:pt x="854" y="356"/>
                      <a:pt x="812" y="197"/>
                      <a:pt x="689" y="126"/>
                    </a:cubicBezTo>
                    <a:cubicBezTo>
                      <a:pt x="649" y="103"/>
                      <a:pt x="605" y="91"/>
                      <a:pt x="559" y="91"/>
                    </a:cubicBezTo>
                    <a:cubicBezTo>
                      <a:pt x="483" y="91"/>
                      <a:pt x="409" y="125"/>
                      <a:pt x="361" y="184"/>
                    </a:cubicBezTo>
                    <a:cubicBezTo>
                      <a:pt x="58" y="7"/>
                      <a:pt x="58" y="7"/>
                      <a:pt x="58" y="7"/>
                    </a:cubicBezTo>
                    <a:lnTo>
                      <a:pt x="4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grpSp>
        <p:grpSp>
          <p:nvGrpSpPr>
            <p:cNvPr id="27" name="Group 17"/>
            <p:cNvGrpSpPr/>
            <p:nvPr/>
          </p:nvGrpSpPr>
          <p:grpSpPr>
            <a:xfrm>
              <a:off x="4105019" y="2694031"/>
              <a:ext cx="1487684" cy="1123086"/>
              <a:chOff x="4226042" y="2505773"/>
              <a:chExt cx="1487684" cy="1123086"/>
            </a:xfrm>
          </p:grpSpPr>
          <p:sp>
            <p:nvSpPr>
              <p:cNvPr id="40" name="Freeform 38"/>
              <p:cNvSpPr/>
              <p:nvPr/>
            </p:nvSpPr>
            <p:spPr bwMode="auto">
              <a:xfrm>
                <a:off x="4226042" y="2505773"/>
                <a:ext cx="1455365" cy="1090766"/>
              </a:xfrm>
              <a:custGeom>
                <a:avLst/>
                <a:gdLst>
                  <a:gd name="T0" fmla="*/ 865 w 865"/>
                  <a:gd name="T1" fmla="*/ 593 h 648"/>
                  <a:gd name="T2" fmla="*/ 570 w 865"/>
                  <a:gd name="T3" fmla="*/ 421 h 648"/>
                  <a:gd name="T4" fmla="*/ 454 w 865"/>
                  <a:gd name="T5" fmla="*/ 76 h 648"/>
                  <a:gd name="T6" fmla="*/ 76 w 865"/>
                  <a:gd name="T7" fmla="*/ 176 h 648"/>
                  <a:gd name="T8" fmla="*/ 176 w 865"/>
                  <a:gd name="T9" fmla="*/ 554 h 648"/>
                  <a:gd name="T10" fmla="*/ 539 w 865"/>
                  <a:gd name="T11" fmla="*/ 477 h 648"/>
                  <a:gd name="T12" fmla="*/ 833 w 865"/>
                  <a:gd name="T13" fmla="*/ 648 h 648"/>
                  <a:gd name="T14" fmla="*/ 865 w 865"/>
                  <a:gd name="T15" fmla="*/ 593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648">
                    <a:moveTo>
                      <a:pt x="865" y="593"/>
                    </a:moveTo>
                    <a:cubicBezTo>
                      <a:pt x="570" y="421"/>
                      <a:pt x="570" y="421"/>
                      <a:pt x="570" y="421"/>
                    </a:cubicBezTo>
                    <a:cubicBezTo>
                      <a:pt x="623" y="295"/>
                      <a:pt x="575" y="147"/>
                      <a:pt x="454" y="76"/>
                    </a:cubicBezTo>
                    <a:cubicBezTo>
                      <a:pt x="322" y="0"/>
                      <a:pt x="153" y="44"/>
                      <a:pt x="76" y="176"/>
                    </a:cubicBezTo>
                    <a:cubicBezTo>
                      <a:pt x="0" y="308"/>
                      <a:pt x="44" y="477"/>
                      <a:pt x="176" y="554"/>
                    </a:cubicBezTo>
                    <a:cubicBezTo>
                      <a:pt x="300" y="626"/>
                      <a:pt x="457" y="591"/>
                      <a:pt x="539" y="477"/>
                    </a:cubicBezTo>
                    <a:cubicBezTo>
                      <a:pt x="833" y="648"/>
                      <a:pt x="833" y="648"/>
                      <a:pt x="833" y="648"/>
                    </a:cubicBezTo>
                    <a:lnTo>
                      <a:pt x="865" y="593"/>
                    </a:lnTo>
                    <a:close/>
                  </a:path>
                </a:pathLst>
              </a:custGeom>
              <a:solidFill>
                <a:schemeClr val="accent2"/>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sp>
            <p:nvSpPr>
              <p:cNvPr id="41" name="Freeform 39"/>
              <p:cNvSpPr>
                <a:spLocks noEditPoints="1"/>
              </p:cNvSpPr>
              <p:nvPr/>
            </p:nvSpPr>
            <p:spPr bwMode="auto">
              <a:xfrm>
                <a:off x="4226042" y="2548192"/>
                <a:ext cx="1487684" cy="1080667"/>
              </a:xfrm>
              <a:custGeom>
                <a:avLst/>
                <a:gdLst>
                  <a:gd name="T0" fmla="*/ 316 w 884"/>
                  <a:gd name="T1" fmla="*/ 14 h 642"/>
                  <a:gd name="T2" fmla="*/ 454 w 884"/>
                  <a:gd name="T3" fmla="*/ 51 h 642"/>
                  <a:gd name="T4" fmla="*/ 570 w 884"/>
                  <a:gd name="T5" fmla="*/ 396 h 642"/>
                  <a:gd name="T6" fmla="*/ 865 w 884"/>
                  <a:gd name="T7" fmla="*/ 568 h 642"/>
                  <a:gd name="T8" fmla="*/ 833 w 884"/>
                  <a:gd name="T9" fmla="*/ 623 h 642"/>
                  <a:gd name="T10" fmla="*/ 539 w 884"/>
                  <a:gd name="T11" fmla="*/ 452 h 642"/>
                  <a:gd name="T12" fmla="*/ 315 w 884"/>
                  <a:gd name="T13" fmla="*/ 567 h 642"/>
                  <a:gd name="T14" fmla="*/ 176 w 884"/>
                  <a:gd name="T15" fmla="*/ 529 h 642"/>
                  <a:gd name="T16" fmla="*/ 76 w 884"/>
                  <a:gd name="T17" fmla="*/ 151 h 642"/>
                  <a:gd name="T18" fmla="*/ 316 w 884"/>
                  <a:gd name="T19" fmla="*/ 14 h 642"/>
                  <a:gd name="T20" fmla="*/ 316 w 884"/>
                  <a:gd name="T21" fmla="*/ 0 h 642"/>
                  <a:gd name="T22" fmla="*/ 173 w 884"/>
                  <a:gd name="T23" fmla="*/ 37 h 642"/>
                  <a:gd name="T24" fmla="*/ 65 w 884"/>
                  <a:gd name="T25" fmla="*/ 144 h 642"/>
                  <a:gd name="T26" fmla="*/ 35 w 884"/>
                  <a:gd name="T27" fmla="*/ 364 h 642"/>
                  <a:gd name="T28" fmla="*/ 169 w 884"/>
                  <a:gd name="T29" fmla="*/ 541 h 642"/>
                  <a:gd name="T30" fmla="*/ 315 w 884"/>
                  <a:gd name="T31" fmla="*/ 581 h 642"/>
                  <a:gd name="T32" fmla="*/ 543 w 884"/>
                  <a:gd name="T33" fmla="*/ 470 h 642"/>
                  <a:gd name="T34" fmla="*/ 826 w 884"/>
                  <a:gd name="T35" fmla="*/ 635 h 642"/>
                  <a:gd name="T36" fmla="*/ 838 w 884"/>
                  <a:gd name="T37" fmla="*/ 642 h 642"/>
                  <a:gd name="T38" fmla="*/ 845 w 884"/>
                  <a:gd name="T39" fmla="*/ 630 h 642"/>
                  <a:gd name="T40" fmla="*/ 877 w 884"/>
                  <a:gd name="T41" fmla="*/ 575 h 642"/>
                  <a:gd name="T42" fmla="*/ 884 w 884"/>
                  <a:gd name="T43" fmla="*/ 563 h 642"/>
                  <a:gd name="T44" fmla="*/ 872 w 884"/>
                  <a:gd name="T45" fmla="*/ 556 h 642"/>
                  <a:gd name="T46" fmla="*/ 588 w 884"/>
                  <a:gd name="T47" fmla="*/ 390 h 642"/>
                  <a:gd name="T48" fmla="*/ 591 w 884"/>
                  <a:gd name="T49" fmla="*/ 199 h 642"/>
                  <a:gd name="T50" fmla="*/ 461 w 884"/>
                  <a:gd name="T51" fmla="*/ 40 h 642"/>
                  <a:gd name="T52" fmla="*/ 316 w 884"/>
                  <a:gd name="T5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4" h="642">
                    <a:moveTo>
                      <a:pt x="316" y="14"/>
                    </a:moveTo>
                    <a:cubicBezTo>
                      <a:pt x="363" y="14"/>
                      <a:pt x="411" y="26"/>
                      <a:pt x="454" y="51"/>
                    </a:cubicBezTo>
                    <a:cubicBezTo>
                      <a:pt x="575" y="122"/>
                      <a:pt x="623" y="270"/>
                      <a:pt x="570" y="396"/>
                    </a:cubicBezTo>
                    <a:cubicBezTo>
                      <a:pt x="865" y="568"/>
                      <a:pt x="865" y="568"/>
                      <a:pt x="865" y="568"/>
                    </a:cubicBezTo>
                    <a:cubicBezTo>
                      <a:pt x="833" y="623"/>
                      <a:pt x="833" y="623"/>
                      <a:pt x="833" y="623"/>
                    </a:cubicBezTo>
                    <a:cubicBezTo>
                      <a:pt x="539" y="452"/>
                      <a:pt x="539" y="452"/>
                      <a:pt x="539" y="452"/>
                    </a:cubicBezTo>
                    <a:cubicBezTo>
                      <a:pt x="486" y="526"/>
                      <a:pt x="402" y="567"/>
                      <a:pt x="315" y="567"/>
                    </a:cubicBezTo>
                    <a:cubicBezTo>
                      <a:pt x="268" y="567"/>
                      <a:pt x="220" y="555"/>
                      <a:pt x="176" y="529"/>
                    </a:cubicBezTo>
                    <a:cubicBezTo>
                      <a:pt x="44" y="452"/>
                      <a:pt x="0" y="283"/>
                      <a:pt x="76" y="151"/>
                    </a:cubicBezTo>
                    <a:cubicBezTo>
                      <a:pt x="128" y="63"/>
                      <a:pt x="220" y="14"/>
                      <a:pt x="316" y="14"/>
                    </a:cubicBezTo>
                    <a:moveTo>
                      <a:pt x="316" y="0"/>
                    </a:moveTo>
                    <a:cubicBezTo>
                      <a:pt x="266" y="0"/>
                      <a:pt x="216" y="13"/>
                      <a:pt x="173" y="37"/>
                    </a:cubicBezTo>
                    <a:cubicBezTo>
                      <a:pt x="128" y="63"/>
                      <a:pt x="91" y="100"/>
                      <a:pt x="65" y="144"/>
                    </a:cubicBezTo>
                    <a:cubicBezTo>
                      <a:pt x="26" y="211"/>
                      <a:pt x="15" y="289"/>
                      <a:pt x="35" y="364"/>
                    </a:cubicBezTo>
                    <a:cubicBezTo>
                      <a:pt x="55" y="439"/>
                      <a:pt x="102" y="502"/>
                      <a:pt x="169" y="541"/>
                    </a:cubicBezTo>
                    <a:cubicBezTo>
                      <a:pt x="214" y="567"/>
                      <a:pt x="264" y="581"/>
                      <a:pt x="315" y="581"/>
                    </a:cubicBezTo>
                    <a:cubicBezTo>
                      <a:pt x="404" y="581"/>
                      <a:pt x="488" y="540"/>
                      <a:pt x="543" y="470"/>
                    </a:cubicBezTo>
                    <a:cubicBezTo>
                      <a:pt x="826" y="635"/>
                      <a:pt x="826" y="635"/>
                      <a:pt x="826" y="635"/>
                    </a:cubicBezTo>
                    <a:cubicBezTo>
                      <a:pt x="838" y="642"/>
                      <a:pt x="838" y="642"/>
                      <a:pt x="838" y="642"/>
                    </a:cubicBezTo>
                    <a:cubicBezTo>
                      <a:pt x="845" y="630"/>
                      <a:pt x="845" y="630"/>
                      <a:pt x="845" y="630"/>
                    </a:cubicBezTo>
                    <a:cubicBezTo>
                      <a:pt x="877" y="575"/>
                      <a:pt x="877" y="575"/>
                      <a:pt x="877" y="575"/>
                    </a:cubicBezTo>
                    <a:cubicBezTo>
                      <a:pt x="884" y="563"/>
                      <a:pt x="884" y="563"/>
                      <a:pt x="884" y="563"/>
                    </a:cubicBezTo>
                    <a:cubicBezTo>
                      <a:pt x="872" y="556"/>
                      <a:pt x="872" y="556"/>
                      <a:pt x="872" y="556"/>
                    </a:cubicBezTo>
                    <a:cubicBezTo>
                      <a:pt x="588" y="390"/>
                      <a:pt x="588" y="390"/>
                      <a:pt x="588" y="390"/>
                    </a:cubicBezTo>
                    <a:cubicBezTo>
                      <a:pt x="610" y="329"/>
                      <a:pt x="611" y="261"/>
                      <a:pt x="591" y="199"/>
                    </a:cubicBezTo>
                    <a:cubicBezTo>
                      <a:pt x="568" y="132"/>
                      <a:pt x="522" y="75"/>
                      <a:pt x="461" y="40"/>
                    </a:cubicBezTo>
                    <a:cubicBezTo>
                      <a:pt x="417" y="14"/>
                      <a:pt x="367" y="0"/>
                      <a:pt x="316"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grpSp>
        <p:grpSp>
          <p:nvGrpSpPr>
            <p:cNvPr id="28" name="Group 21"/>
            <p:cNvGrpSpPr/>
            <p:nvPr/>
          </p:nvGrpSpPr>
          <p:grpSpPr>
            <a:xfrm>
              <a:off x="4863505" y="3168717"/>
              <a:ext cx="2447155" cy="1753306"/>
              <a:chOff x="4984528" y="2980459"/>
              <a:chExt cx="2447155" cy="1753306"/>
            </a:xfrm>
          </p:grpSpPr>
          <p:sp>
            <p:nvSpPr>
              <p:cNvPr id="38" name="Freeform 40"/>
              <p:cNvSpPr/>
              <p:nvPr/>
            </p:nvSpPr>
            <p:spPr bwMode="auto">
              <a:xfrm>
                <a:off x="4984528" y="2980459"/>
                <a:ext cx="2447155" cy="1753306"/>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solidFill>
                <a:srgbClr val="969696"/>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sp>
            <p:nvSpPr>
              <p:cNvPr id="39" name="Freeform 41"/>
              <p:cNvSpPr/>
              <p:nvPr/>
            </p:nvSpPr>
            <p:spPr bwMode="auto">
              <a:xfrm>
                <a:off x="5114815" y="3093575"/>
                <a:ext cx="2187593" cy="1500814"/>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chemeClr val="bg1"/>
              </a:solidFill>
              <a:ln>
                <a:noFill/>
              </a:ln>
            </p:spPr>
            <p:txBody>
              <a:bodyPr vert="horz" wrap="square" lIns="91440" tIns="45720" rIns="91440" bIns="45720" numCol="1" anchor="t" anchorCtr="0" compatLnSpc="1"/>
              <a:lstStyle/>
              <a:p>
                <a:endParaRPr lang="en-US">
                  <a:solidFill>
                    <a:schemeClr val="tx2">
                      <a:lumMod val="50000"/>
                      <a:lumOff val="50000"/>
                    </a:schemeClr>
                  </a:solidFill>
                </a:endParaRPr>
              </a:p>
            </p:txBody>
          </p:sp>
        </p:grpSp>
        <p:sp>
          <p:nvSpPr>
            <p:cNvPr id="29" name="Shape 2753"/>
            <p:cNvSpPr/>
            <p:nvPr/>
          </p:nvSpPr>
          <p:spPr>
            <a:xfrm>
              <a:off x="4354399" y="4942969"/>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2">
                    <a:lumMod val="50000"/>
                    <a:lumOff val="50000"/>
                  </a:schemeClr>
                </a:solidFill>
              </a:endParaRPr>
            </a:p>
          </p:txBody>
        </p:sp>
        <p:sp>
          <p:nvSpPr>
            <p:cNvPr id="30" name="Shape 2787"/>
            <p:cNvSpPr/>
            <p:nvPr/>
          </p:nvSpPr>
          <p:spPr>
            <a:xfrm>
              <a:off x="4381293" y="2992798"/>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2">
                    <a:lumMod val="50000"/>
                    <a:lumOff val="50000"/>
                  </a:schemeClr>
                </a:solidFill>
              </a:endParaRPr>
            </a:p>
          </p:txBody>
        </p:sp>
        <p:sp>
          <p:nvSpPr>
            <p:cNvPr id="31" name="Shape 2774"/>
            <p:cNvSpPr/>
            <p:nvPr/>
          </p:nvSpPr>
          <p:spPr>
            <a:xfrm>
              <a:off x="7236682" y="4705806"/>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2">
                    <a:lumMod val="50000"/>
                    <a:lumOff val="50000"/>
                  </a:schemeClr>
                </a:solidFill>
              </a:endParaRPr>
            </a:p>
          </p:txBody>
        </p:sp>
        <p:sp>
          <p:nvSpPr>
            <p:cNvPr id="32" name="Shape 2784"/>
            <p:cNvSpPr/>
            <p:nvPr/>
          </p:nvSpPr>
          <p:spPr>
            <a:xfrm>
              <a:off x="5740316" y="2087885"/>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2">
                    <a:lumMod val="50000"/>
                    <a:lumOff val="50000"/>
                  </a:schemeClr>
                </a:solidFill>
              </a:endParaRPr>
            </a:p>
          </p:txBody>
        </p:sp>
        <p:sp>
          <p:nvSpPr>
            <p:cNvPr id="33" name="Freeform 26"/>
            <p:cNvSpPr>
              <a:spLocks noEditPoints="1"/>
            </p:cNvSpPr>
            <p:nvPr/>
          </p:nvSpPr>
          <p:spPr bwMode="auto">
            <a:xfrm>
              <a:off x="7181385" y="2728430"/>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2">
                    <a:lumMod val="50000"/>
                    <a:lumOff val="50000"/>
                  </a:schemeClr>
                </a:solidFill>
              </a:endParaRPr>
            </a:p>
          </p:txBody>
        </p:sp>
        <p:grpSp>
          <p:nvGrpSpPr>
            <p:cNvPr id="34" name="Group 9"/>
            <p:cNvGrpSpPr/>
            <p:nvPr/>
          </p:nvGrpSpPr>
          <p:grpSpPr>
            <a:xfrm>
              <a:off x="5794976" y="3548702"/>
              <a:ext cx="565162" cy="726636"/>
              <a:chOff x="3590926" y="2047875"/>
              <a:chExt cx="655638" cy="842962"/>
            </a:xfrm>
            <a:solidFill>
              <a:srgbClr val="969696"/>
            </a:solidFill>
          </p:grpSpPr>
          <p:sp>
            <p:nvSpPr>
              <p:cNvPr id="35" name="Freeform 1936"/>
              <p:cNvSpPr/>
              <p:nvPr/>
            </p:nvSpPr>
            <p:spPr bwMode="auto">
              <a:xfrm>
                <a:off x="3590926" y="2522537"/>
                <a:ext cx="655638" cy="368300"/>
              </a:xfrm>
              <a:custGeom>
                <a:avLst/>
                <a:gdLst>
                  <a:gd name="T0" fmla="*/ 280 w 365"/>
                  <a:gd name="T1" fmla="*/ 4 h 205"/>
                  <a:gd name="T2" fmla="*/ 263 w 365"/>
                  <a:gd name="T3" fmla="*/ 0 h 205"/>
                  <a:gd name="T4" fmla="*/ 212 w 365"/>
                  <a:gd name="T5" fmla="*/ 54 h 205"/>
                  <a:gd name="T6" fmla="*/ 183 w 365"/>
                  <a:gd name="T7" fmla="*/ 67 h 205"/>
                  <a:gd name="T8" fmla="*/ 153 w 365"/>
                  <a:gd name="T9" fmla="*/ 54 h 205"/>
                  <a:gd name="T10" fmla="*/ 102 w 365"/>
                  <a:gd name="T11" fmla="*/ 0 h 205"/>
                  <a:gd name="T12" fmla="*/ 86 w 365"/>
                  <a:gd name="T13" fmla="*/ 4 h 205"/>
                  <a:gd name="T14" fmla="*/ 0 w 365"/>
                  <a:gd name="T15" fmla="*/ 113 h 205"/>
                  <a:gd name="T16" fmla="*/ 0 w 365"/>
                  <a:gd name="T17" fmla="*/ 181 h 205"/>
                  <a:gd name="T18" fmla="*/ 24 w 365"/>
                  <a:gd name="T19" fmla="*/ 205 h 205"/>
                  <a:gd name="T20" fmla="*/ 341 w 365"/>
                  <a:gd name="T21" fmla="*/ 205 h 205"/>
                  <a:gd name="T22" fmla="*/ 365 w 365"/>
                  <a:gd name="T23" fmla="*/ 181 h 205"/>
                  <a:gd name="T24" fmla="*/ 365 w 365"/>
                  <a:gd name="T25" fmla="*/ 113 h 205"/>
                  <a:gd name="T26" fmla="*/ 280 w 365"/>
                  <a:gd name="T27" fmla="*/ 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205">
                    <a:moveTo>
                      <a:pt x="280" y="4"/>
                    </a:moveTo>
                    <a:cubicBezTo>
                      <a:pt x="263" y="0"/>
                      <a:pt x="263" y="0"/>
                      <a:pt x="263" y="0"/>
                    </a:cubicBezTo>
                    <a:cubicBezTo>
                      <a:pt x="212" y="54"/>
                      <a:pt x="212" y="54"/>
                      <a:pt x="212" y="54"/>
                    </a:cubicBezTo>
                    <a:cubicBezTo>
                      <a:pt x="205" y="62"/>
                      <a:pt x="194" y="67"/>
                      <a:pt x="183" y="67"/>
                    </a:cubicBezTo>
                    <a:cubicBezTo>
                      <a:pt x="171" y="67"/>
                      <a:pt x="161" y="62"/>
                      <a:pt x="153" y="54"/>
                    </a:cubicBezTo>
                    <a:cubicBezTo>
                      <a:pt x="102" y="0"/>
                      <a:pt x="102" y="0"/>
                      <a:pt x="102" y="0"/>
                    </a:cubicBezTo>
                    <a:cubicBezTo>
                      <a:pt x="86" y="4"/>
                      <a:pt x="86" y="4"/>
                      <a:pt x="86" y="4"/>
                    </a:cubicBezTo>
                    <a:cubicBezTo>
                      <a:pt x="36" y="16"/>
                      <a:pt x="0" y="61"/>
                      <a:pt x="0" y="113"/>
                    </a:cubicBezTo>
                    <a:cubicBezTo>
                      <a:pt x="0" y="181"/>
                      <a:pt x="0" y="181"/>
                      <a:pt x="0" y="181"/>
                    </a:cubicBezTo>
                    <a:cubicBezTo>
                      <a:pt x="0" y="195"/>
                      <a:pt x="11" y="205"/>
                      <a:pt x="24" y="205"/>
                    </a:cubicBezTo>
                    <a:cubicBezTo>
                      <a:pt x="341" y="205"/>
                      <a:pt x="341" y="205"/>
                      <a:pt x="341" y="205"/>
                    </a:cubicBezTo>
                    <a:cubicBezTo>
                      <a:pt x="354" y="205"/>
                      <a:pt x="365" y="195"/>
                      <a:pt x="365" y="181"/>
                    </a:cubicBezTo>
                    <a:cubicBezTo>
                      <a:pt x="365" y="113"/>
                      <a:pt x="365" y="113"/>
                      <a:pt x="365" y="113"/>
                    </a:cubicBezTo>
                    <a:cubicBezTo>
                      <a:pt x="365" y="61"/>
                      <a:pt x="330" y="16"/>
                      <a:pt x="28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36" name="Freeform 1937"/>
              <p:cNvSpPr/>
              <p:nvPr/>
            </p:nvSpPr>
            <p:spPr bwMode="auto">
              <a:xfrm>
                <a:off x="3800476" y="2255837"/>
                <a:ext cx="238125" cy="84138"/>
              </a:xfrm>
              <a:custGeom>
                <a:avLst/>
                <a:gdLst>
                  <a:gd name="T0" fmla="*/ 59 w 133"/>
                  <a:gd name="T1" fmla="*/ 21 h 46"/>
                  <a:gd name="T2" fmla="*/ 75 w 133"/>
                  <a:gd name="T3" fmla="*/ 21 h 46"/>
                  <a:gd name="T4" fmla="*/ 104 w 133"/>
                  <a:gd name="T5" fmla="*/ 46 h 46"/>
                  <a:gd name="T6" fmla="*/ 133 w 133"/>
                  <a:gd name="T7" fmla="*/ 16 h 46"/>
                  <a:gd name="T8" fmla="*/ 104 w 133"/>
                  <a:gd name="T9" fmla="*/ 0 h 46"/>
                  <a:gd name="T10" fmla="*/ 76 w 133"/>
                  <a:gd name="T11" fmla="*/ 11 h 46"/>
                  <a:gd name="T12" fmla="*/ 58 w 133"/>
                  <a:gd name="T13" fmla="*/ 11 h 46"/>
                  <a:gd name="T14" fmla="*/ 30 w 133"/>
                  <a:gd name="T15" fmla="*/ 0 h 46"/>
                  <a:gd name="T16" fmla="*/ 0 w 133"/>
                  <a:gd name="T17" fmla="*/ 16 h 46"/>
                  <a:gd name="T18" fmla="*/ 30 w 133"/>
                  <a:gd name="T19" fmla="*/ 46 h 46"/>
                  <a:gd name="T20" fmla="*/ 59 w 133"/>
                  <a:gd name="T2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46">
                    <a:moveTo>
                      <a:pt x="59" y="21"/>
                    </a:moveTo>
                    <a:cubicBezTo>
                      <a:pt x="75" y="21"/>
                      <a:pt x="75" y="21"/>
                      <a:pt x="75" y="21"/>
                    </a:cubicBezTo>
                    <a:cubicBezTo>
                      <a:pt x="77" y="35"/>
                      <a:pt x="89" y="46"/>
                      <a:pt x="104" y="46"/>
                    </a:cubicBezTo>
                    <a:cubicBezTo>
                      <a:pt x="120" y="46"/>
                      <a:pt x="133" y="33"/>
                      <a:pt x="133" y="16"/>
                    </a:cubicBezTo>
                    <a:cubicBezTo>
                      <a:pt x="133" y="0"/>
                      <a:pt x="120" y="0"/>
                      <a:pt x="104" y="0"/>
                    </a:cubicBezTo>
                    <a:cubicBezTo>
                      <a:pt x="90" y="0"/>
                      <a:pt x="79" y="0"/>
                      <a:pt x="76" y="11"/>
                    </a:cubicBezTo>
                    <a:cubicBezTo>
                      <a:pt x="58" y="11"/>
                      <a:pt x="58" y="11"/>
                      <a:pt x="58" y="11"/>
                    </a:cubicBezTo>
                    <a:cubicBezTo>
                      <a:pt x="55" y="0"/>
                      <a:pt x="43" y="0"/>
                      <a:pt x="30" y="0"/>
                    </a:cubicBezTo>
                    <a:cubicBezTo>
                      <a:pt x="13" y="0"/>
                      <a:pt x="0" y="0"/>
                      <a:pt x="0" y="16"/>
                    </a:cubicBezTo>
                    <a:cubicBezTo>
                      <a:pt x="0" y="33"/>
                      <a:pt x="13" y="46"/>
                      <a:pt x="30" y="46"/>
                    </a:cubicBezTo>
                    <a:cubicBezTo>
                      <a:pt x="44" y="46"/>
                      <a:pt x="56" y="35"/>
                      <a:pt x="59"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37" name="Freeform 1938"/>
              <p:cNvSpPr>
                <a:spLocks noEditPoints="1"/>
              </p:cNvSpPr>
              <p:nvPr/>
            </p:nvSpPr>
            <p:spPr bwMode="auto">
              <a:xfrm>
                <a:off x="3690939" y="2047875"/>
                <a:ext cx="457200" cy="487363"/>
              </a:xfrm>
              <a:custGeom>
                <a:avLst/>
                <a:gdLst>
                  <a:gd name="T0" fmla="*/ 29 w 255"/>
                  <a:gd name="T1" fmla="*/ 188 h 271"/>
                  <a:gd name="T2" fmla="*/ 127 w 255"/>
                  <a:gd name="T3" fmla="*/ 271 h 271"/>
                  <a:gd name="T4" fmla="*/ 129 w 255"/>
                  <a:gd name="T5" fmla="*/ 271 h 271"/>
                  <a:gd name="T6" fmla="*/ 227 w 255"/>
                  <a:gd name="T7" fmla="*/ 188 h 271"/>
                  <a:gd name="T8" fmla="*/ 254 w 255"/>
                  <a:gd name="T9" fmla="*/ 151 h 271"/>
                  <a:gd name="T10" fmla="*/ 240 w 255"/>
                  <a:gd name="T11" fmla="*/ 115 h 271"/>
                  <a:gd name="T12" fmla="*/ 129 w 255"/>
                  <a:gd name="T13" fmla="*/ 0 h 271"/>
                  <a:gd name="T14" fmla="*/ 128 w 255"/>
                  <a:gd name="T15" fmla="*/ 0 h 271"/>
                  <a:gd name="T16" fmla="*/ 127 w 255"/>
                  <a:gd name="T17" fmla="*/ 0 h 271"/>
                  <a:gd name="T18" fmla="*/ 16 w 255"/>
                  <a:gd name="T19" fmla="*/ 115 h 271"/>
                  <a:gd name="T20" fmla="*/ 2 w 255"/>
                  <a:gd name="T21" fmla="*/ 151 h 271"/>
                  <a:gd name="T22" fmla="*/ 29 w 255"/>
                  <a:gd name="T23" fmla="*/ 188 h 271"/>
                  <a:gd name="T24" fmla="*/ 128 w 255"/>
                  <a:gd name="T25" fmla="*/ 250 h 271"/>
                  <a:gd name="T26" fmla="*/ 128 w 255"/>
                  <a:gd name="T27" fmla="*/ 250 h 271"/>
                  <a:gd name="T28" fmla="*/ 128 w 255"/>
                  <a:gd name="T29" fmla="*/ 250 h 271"/>
                  <a:gd name="T30" fmla="*/ 101 w 255"/>
                  <a:gd name="T31" fmla="*/ 225 h 271"/>
                  <a:gd name="T32" fmla="*/ 128 w 255"/>
                  <a:gd name="T33" fmla="*/ 200 h 271"/>
                  <a:gd name="T34" fmla="*/ 155 w 255"/>
                  <a:gd name="T35" fmla="*/ 225 h 271"/>
                  <a:gd name="T36" fmla="*/ 128 w 255"/>
                  <a:gd name="T37" fmla="*/ 250 h 271"/>
                  <a:gd name="T38" fmla="*/ 128 w 255"/>
                  <a:gd name="T39" fmla="*/ 43 h 271"/>
                  <a:gd name="T40" fmla="*/ 128 w 255"/>
                  <a:gd name="T41" fmla="*/ 43 h 271"/>
                  <a:gd name="T42" fmla="*/ 128 w 255"/>
                  <a:gd name="T43" fmla="*/ 43 h 271"/>
                  <a:gd name="T44" fmla="*/ 218 w 255"/>
                  <a:gd name="T45" fmla="*/ 136 h 271"/>
                  <a:gd name="T46" fmla="*/ 176 w 255"/>
                  <a:gd name="T47" fmla="*/ 229 h 271"/>
                  <a:gd name="T48" fmla="*/ 176 w 255"/>
                  <a:gd name="T49" fmla="*/ 225 h 271"/>
                  <a:gd name="T50" fmla="*/ 128 w 255"/>
                  <a:gd name="T51" fmla="*/ 179 h 271"/>
                  <a:gd name="T52" fmla="*/ 80 w 255"/>
                  <a:gd name="T53" fmla="*/ 225 h 271"/>
                  <a:gd name="T54" fmla="*/ 80 w 255"/>
                  <a:gd name="T55" fmla="*/ 229 h 271"/>
                  <a:gd name="T56" fmla="*/ 37 w 255"/>
                  <a:gd name="T57" fmla="*/ 136 h 271"/>
                  <a:gd name="T58" fmla="*/ 128 w 255"/>
                  <a:gd name="T59" fmla="*/ 4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 h="271">
                    <a:moveTo>
                      <a:pt x="29" y="188"/>
                    </a:moveTo>
                    <a:cubicBezTo>
                      <a:pt x="47" y="234"/>
                      <a:pt x="84" y="271"/>
                      <a:pt x="127" y="271"/>
                    </a:cubicBezTo>
                    <a:cubicBezTo>
                      <a:pt x="129" y="271"/>
                      <a:pt x="129" y="271"/>
                      <a:pt x="129" y="271"/>
                    </a:cubicBezTo>
                    <a:cubicBezTo>
                      <a:pt x="172" y="271"/>
                      <a:pt x="209" y="234"/>
                      <a:pt x="227" y="188"/>
                    </a:cubicBezTo>
                    <a:cubicBezTo>
                      <a:pt x="240" y="185"/>
                      <a:pt x="252" y="175"/>
                      <a:pt x="254" y="151"/>
                    </a:cubicBezTo>
                    <a:cubicBezTo>
                      <a:pt x="255" y="129"/>
                      <a:pt x="249" y="119"/>
                      <a:pt x="240" y="115"/>
                    </a:cubicBezTo>
                    <a:cubicBezTo>
                      <a:pt x="236" y="14"/>
                      <a:pt x="184" y="0"/>
                      <a:pt x="129" y="0"/>
                    </a:cubicBezTo>
                    <a:cubicBezTo>
                      <a:pt x="128" y="0"/>
                      <a:pt x="128" y="0"/>
                      <a:pt x="128" y="0"/>
                    </a:cubicBezTo>
                    <a:cubicBezTo>
                      <a:pt x="127" y="0"/>
                      <a:pt x="127" y="0"/>
                      <a:pt x="127" y="0"/>
                    </a:cubicBezTo>
                    <a:cubicBezTo>
                      <a:pt x="71" y="0"/>
                      <a:pt x="20" y="14"/>
                      <a:pt x="16" y="115"/>
                    </a:cubicBezTo>
                    <a:cubicBezTo>
                      <a:pt x="7" y="119"/>
                      <a:pt x="0" y="129"/>
                      <a:pt x="2" y="151"/>
                    </a:cubicBezTo>
                    <a:cubicBezTo>
                      <a:pt x="4" y="175"/>
                      <a:pt x="16" y="185"/>
                      <a:pt x="29" y="188"/>
                    </a:cubicBezTo>
                    <a:moveTo>
                      <a:pt x="128" y="250"/>
                    </a:moveTo>
                    <a:cubicBezTo>
                      <a:pt x="128" y="250"/>
                      <a:pt x="128" y="250"/>
                      <a:pt x="128" y="250"/>
                    </a:cubicBezTo>
                    <a:cubicBezTo>
                      <a:pt x="128" y="250"/>
                      <a:pt x="128" y="250"/>
                      <a:pt x="128" y="250"/>
                    </a:cubicBezTo>
                    <a:cubicBezTo>
                      <a:pt x="113" y="250"/>
                      <a:pt x="101" y="239"/>
                      <a:pt x="101" y="225"/>
                    </a:cubicBezTo>
                    <a:cubicBezTo>
                      <a:pt x="101" y="211"/>
                      <a:pt x="113" y="200"/>
                      <a:pt x="128" y="200"/>
                    </a:cubicBezTo>
                    <a:cubicBezTo>
                      <a:pt x="143" y="200"/>
                      <a:pt x="155" y="211"/>
                      <a:pt x="155" y="225"/>
                    </a:cubicBezTo>
                    <a:cubicBezTo>
                      <a:pt x="155" y="239"/>
                      <a:pt x="143" y="250"/>
                      <a:pt x="128" y="250"/>
                    </a:cubicBezTo>
                    <a:moveTo>
                      <a:pt x="128" y="43"/>
                    </a:moveTo>
                    <a:cubicBezTo>
                      <a:pt x="128" y="43"/>
                      <a:pt x="128" y="43"/>
                      <a:pt x="128" y="43"/>
                    </a:cubicBezTo>
                    <a:cubicBezTo>
                      <a:pt x="128" y="43"/>
                      <a:pt x="128" y="43"/>
                      <a:pt x="128" y="43"/>
                    </a:cubicBezTo>
                    <a:cubicBezTo>
                      <a:pt x="213" y="22"/>
                      <a:pt x="219" y="103"/>
                      <a:pt x="218" y="136"/>
                    </a:cubicBezTo>
                    <a:cubicBezTo>
                      <a:pt x="218" y="170"/>
                      <a:pt x="199" y="207"/>
                      <a:pt x="176" y="229"/>
                    </a:cubicBezTo>
                    <a:cubicBezTo>
                      <a:pt x="176" y="228"/>
                      <a:pt x="176" y="226"/>
                      <a:pt x="176" y="225"/>
                    </a:cubicBezTo>
                    <a:cubicBezTo>
                      <a:pt x="176" y="200"/>
                      <a:pt x="154" y="179"/>
                      <a:pt x="128" y="179"/>
                    </a:cubicBezTo>
                    <a:cubicBezTo>
                      <a:pt x="101" y="179"/>
                      <a:pt x="80" y="200"/>
                      <a:pt x="80" y="225"/>
                    </a:cubicBezTo>
                    <a:cubicBezTo>
                      <a:pt x="80" y="226"/>
                      <a:pt x="80" y="228"/>
                      <a:pt x="80" y="229"/>
                    </a:cubicBezTo>
                    <a:cubicBezTo>
                      <a:pt x="56" y="207"/>
                      <a:pt x="38" y="170"/>
                      <a:pt x="37" y="136"/>
                    </a:cubicBezTo>
                    <a:cubicBezTo>
                      <a:pt x="37" y="103"/>
                      <a:pt x="42" y="22"/>
                      <a:pt x="128" y="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sp>
        <p:nvSpPr>
          <p:cNvPr id="50" name="郑少PPT"/>
          <p:cNvSpPr txBox="1"/>
          <p:nvPr/>
        </p:nvSpPr>
        <p:spPr>
          <a:xfrm>
            <a:off x="2480620" y="1630142"/>
            <a:ext cx="2767080"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a:t>
            </a:r>
          </a:p>
        </p:txBody>
      </p:sp>
      <p:sp>
        <p:nvSpPr>
          <p:cNvPr id="51" name="郑少PPT"/>
          <p:cNvSpPr txBox="1"/>
          <p:nvPr/>
        </p:nvSpPr>
        <p:spPr>
          <a:xfrm>
            <a:off x="1078146" y="2928363"/>
            <a:ext cx="2767080"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点击此处添加标题点击此处添加标题点击此处添加标题点击此处添加标题</a:t>
            </a:r>
          </a:p>
        </p:txBody>
      </p:sp>
      <p:sp>
        <p:nvSpPr>
          <p:cNvPr id="52" name="郑少PPT"/>
          <p:cNvSpPr txBox="1"/>
          <p:nvPr/>
        </p:nvSpPr>
        <p:spPr>
          <a:xfrm>
            <a:off x="958226" y="5139072"/>
            <a:ext cx="2767080"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点击此处添加标题点击此处添加标题点击此处添加标题点击此处添加标题</a:t>
            </a:r>
          </a:p>
        </p:txBody>
      </p:sp>
      <p:sp>
        <p:nvSpPr>
          <p:cNvPr id="53" name="郑少PPT"/>
          <p:cNvSpPr txBox="1"/>
          <p:nvPr/>
        </p:nvSpPr>
        <p:spPr>
          <a:xfrm>
            <a:off x="8466695" y="4867182"/>
            <a:ext cx="2767080"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点击此处添加标题点击此处添加标题点击此处添加标题点击此处添加标题</a:t>
            </a:r>
          </a:p>
        </p:txBody>
      </p:sp>
      <p:sp>
        <p:nvSpPr>
          <p:cNvPr id="54" name="郑少PPT"/>
          <p:cNvSpPr txBox="1"/>
          <p:nvPr/>
        </p:nvSpPr>
        <p:spPr>
          <a:xfrm>
            <a:off x="8417327" y="2695295"/>
            <a:ext cx="2767080"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out)">
                                      <p:cBhvr>
                                        <p:cTn id="7" dur="2000"/>
                                        <p:tgtEl>
                                          <p:spTgt spid="2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sp>
        <p:nvSpPr>
          <p:cNvPr id="34" name="矩形 33"/>
          <p:cNvSpPr/>
          <p:nvPr/>
        </p:nvSpPr>
        <p:spPr>
          <a:xfrm>
            <a:off x="1183813" y="2223356"/>
            <a:ext cx="2754086" cy="4634644"/>
          </a:xfrm>
          <a:prstGeom prst="rect">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718957" y="2223356"/>
            <a:ext cx="2754086" cy="4634644"/>
          </a:xfrm>
          <a:prstGeom prst="rect">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254101" y="2223356"/>
            <a:ext cx="2754086" cy="4634644"/>
          </a:xfrm>
          <a:prstGeom prst="rect">
            <a:avLst/>
          </a:prstGeom>
          <a:gradFill flip="none" rotWithShape="1">
            <a:gsLst>
              <a:gs pos="0">
                <a:srgbClr val="F3CF74"/>
              </a:gs>
              <a:gs pos="100000">
                <a:srgbClr val="E1A85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5068869" y="5053545"/>
            <a:ext cx="2054262" cy="1337266"/>
            <a:chOff x="3498658" y="4758705"/>
            <a:chExt cx="2054262" cy="1337266"/>
          </a:xfrm>
        </p:grpSpPr>
        <p:sp>
          <p:nvSpPr>
            <p:cNvPr id="38" name="TextBox 11"/>
            <p:cNvSpPr txBox="1"/>
            <p:nvPr/>
          </p:nvSpPr>
          <p:spPr>
            <a:xfrm>
              <a:off x="3498658" y="5363013"/>
              <a:ext cx="2054262" cy="732958"/>
            </a:xfrm>
            <a:prstGeom prst="rect">
              <a:avLst/>
            </a:prstGeom>
            <a:noFill/>
          </p:spPr>
          <p:txBody>
            <a:bodyPr wrap="square" lIns="0" tIns="0" rIns="0" bIns="0" rtlCol="0">
              <a:spAutoFit/>
            </a:bodyPr>
            <a:lstStyle/>
            <a:p>
              <a:pPr algn="ctr">
                <a:lnSpc>
                  <a:spcPct val="150000"/>
                </a:lnSpc>
              </a:pPr>
              <a:r>
                <a:rPr lang="zh-CN" altLang="en-US" sz="1100" dirty="0">
                  <a:solidFill>
                    <a:srgbClr val="FCFCFC"/>
                  </a:solidFill>
                  <a:latin typeface="+mn-ea"/>
                </a:rPr>
                <a:t>单击此处添加标题单击此处添加标题单击此处添加标题单击此处添加标题</a:t>
              </a:r>
            </a:p>
          </p:txBody>
        </p:sp>
        <p:cxnSp>
          <p:nvCxnSpPr>
            <p:cNvPr id="39" name="Straight Connector 12"/>
            <p:cNvCxnSpPr/>
            <p:nvPr/>
          </p:nvCxnSpPr>
          <p:spPr>
            <a:xfrm>
              <a:off x="4317976" y="5239187"/>
              <a:ext cx="415627"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13"/>
            <p:cNvSpPr txBox="1"/>
            <p:nvPr/>
          </p:nvSpPr>
          <p:spPr>
            <a:xfrm>
              <a:off x="3682354" y="4758705"/>
              <a:ext cx="1686870" cy="307777"/>
            </a:xfrm>
            <a:prstGeom prst="rect">
              <a:avLst/>
            </a:prstGeom>
            <a:noFill/>
          </p:spPr>
          <p:txBody>
            <a:bodyPr wrap="square" lIns="0" tIns="0" rIns="0" bIns="0" rtlCol="0">
              <a:spAutoFit/>
            </a:bodyPr>
            <a:lstStyle/>
            <a:p>
              <a:pPr algn="ctr"/>
              <a:r>
                <a:rPr lang="zh-CN" altLang="en-US" sz="2000" b="1" dirty="0">
                  <a:solidFill>
                    <a:srgbClr val="FCFCFC"/>
                  </a:solidFill>
                  <a:latin typeface="+mj-ea"/>
                  <a:ea typeface="+mj-ea"/>
                </a:rPr>
                <a:t>添加标题</a:t>
              </a:r>
              <a:endParaRPr lang="en-US" altLang="zh-CN" sz="2000" b="1" dirty="0">
                <a:solidFill>
                  <a:srgbClr val="FCFCFC"/>
                </a:solidFill>
                <a:latin typeface="+mj-ea"/>
                <a:ea typeface="+mj-ea"/>
              </a:endParaRPr>
            </a:p>
          </p:txBody>
        </p:sp>
      </p:grpSp>
      <p:grpSp>
        <p:nvGrpSpPr>
          <p:cNvPr id="41" name="组合 40"/>
          <p:cNvGrpSpPr/>
          <p:nvPr/>
        </p:nvGrpSpPr>
        <p:grpSpPr>
          <a:xfrm>
            <a:off x="8604013" y="5053545"/>
            <a:ext cx="2054262" cy="1337266"/>
            <a:chOff x="6224245" y="4758705"/>
            <a:chExt cx="2054262" cy="1337266"/>
          </a:xfrm>
        </p:grpSpPr>
        <p:sp>
          <p:nvSpPr>
            <p:cNvPr id="42" name="TextBox 15"/>
            <p:cNvSpPr txBox="1"/>
            <p:nvPr/>
          </p:nvSpPr>
          <p:spPr>
            <a:xfrm>
              <a:off x="6224245" y="5363013"/>
              <a:ext cx="2054262" cy="732958"/>
            </a:xfrm>
            <a:prstGeom prst="rect">
              <a:avLst/>
            </a:prstGeom>
            <a:noFill/>
          </p:spPr>
          <p:txBody>
            <a:bodyPr wrap="square" lIns="0" tIns="0" rIns="0" bIns="0" rtlCol="0">
              <a:spAutoFit/>
            </a:bodyPr>
            <a:lstStyle/>
            <a:p>
              <a:pPr algn="ctr">
                <a:lnSpc>
                  <a:spcPct val="150000"/>
                </a:lnSpc>
              </a:pPr>
              <a:r>
                <a:rPr lang="zh-CN" altLang="en-US" sz="1100" dirty="0">
                  <a:solidFill>
                    <a:srgbClr val="FCFCFC"/>
                  </a:solidFill>
                  <a:latin typeface="+mn-ea"/>
                </a:rPr>
                <a:t>单击此处添加标题单击此处添加标题单击此处添加标题单击此处添加标题</a:t>
              </a:r>
            </a:p>
          </p:txBody>
        </p:sp>
        <p:cxnSp>
          <p:nvCxnSpPr>
            <p:cNvPr id="43" name="Straight Connector 16"/>
            <p:cNvCxnSpPr/>
            <p:nvPr/>
          </p:nvCxnSpPr>
          <p:spPr>
            <a:xfrm>
              <a:off x="7043563" y="5239187"/>
              <a:ext cx="415627"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TextBox 17"/>
            <p:cNvSpPr txBox="1"/>
            <p:nvPr/>
          </p:nvSpPr>
          <p:spPr>
            <a:xfrm>
              <a:off x="6407941" y="4758705"/>
              <a:ext cx="1686870" cy="307777"/>
            </a:xfrm>
            <a:prstGeom prst="rect">
              <a:avLst/>
            </a:prstGeom>
            <a:noFill/>
          </p:spPr>
          <p:txBody>
            <a:bodyPr wrap="square" lIns="0" tIns="0" rIns="0" bIns="0" rtlCol="0">
              <a:spAutoFit/>
            </a:bodyPr>
            <a:lstStyle/>
            <a:p>
              <a:pPr algn="ctr"/>
              <a:r>
                <a:rPr lang="zh-CN" altLang="en-US" sz="2000" b="1" dirty="0">
                  <a:solidFill>
                    <a:srgbClr val="FCFCFC"/>
                  </a:solidFill>
                  <a:latin typeface="+mj-ea"/>
                  <a:ea typeface="+mj-ea"/>
                </a:rPr>
                <a:t>添加标题</a:t>
              </a:r>
              <a:endParaRPr lang="en-US" altLang="zh-CN" sz="2000" b="1" dirty="0">
                <a:solidFill>
                  <a:srgbClr val="FCFCFC"/>
                </a:solidFill>
                <a:latin typeface="+mj-ea"/>
                <a:ea typeface="+mj-ea"/>
              </a:endParaRPr>
            </a:p>
          </p:txBody>
        </p:sp>
      </p:grpSp>
      <p:grpSp>
        <p:nvGrpSpPr>
          <p:cNvPr id="45" name="组合 44"/>
          <p:cNvGrpSpPr/>
          <p:nvPr/>
        </p:nvGrpSpPr>
        <p:grpSpPr>
          <a:xfrm>
            <a:off x="1533725" y="5053545"/>
            <a:ext cx="2054262" cy="1337266"/>
            <a:chOff x="773071" y="4758705"/>
            <a:chExt cx="2054262" cy="1337266"/>
          </a:xfrm>
        </p:grpSpPr>
        <p:sp>
          <p:nvSpPr>
            <p:cNvPr id="46" name="TextBox 7"/>
            <p:cNvSpPr txBox="1"/>
            <p:nvPr/>
          </p:nvSpPr>
          <p:spPr>
            <a:xfrm>
              <a:off x="773071" y="5363013"/>
              <a:ext cx="2054262" cy="732958"/>
            </a:xfrm>
            <a:prstGeom prst="rect">
              <a:avLst/>
            </a:prstGeom>
            <a:noFill/>
          </p:spPr>
          <p:txBody>
            <a:bodyPr wrap="square" lIns="0" tIns="0" rIns="0" bIns="0" rtlCol="0">
              <a:spAutoFit/>
            </a:bodyPr>
            <a:lstStyle/>
            <a:p>
              <a:pPr algn="ctr">
                <a:lnSpc>
                  <a:spcPct val="150000"/>
                </a:lnSpc>
              </a:pPr>
              <a:r>
                <a:rPr lang="zh-CN" altLang="en-US" sz="1100" dirty="0">
                  <a:solidFill>
                    <a:srgbClr val="FCFCFC"/>
                  </a:solidFill>
                  <a:latin typeface="+mn-ea"/>
                </a:rPr>
                <a:t>单击此处添加标题单击此处添加标题单击此处添加标题单击此处添加标题</a:t>
              </a:r>
            </a:p>
          </p:txBody>
        </p:sp>
        <p:cxnSp>
          <p:nvCxnSpPr>
            <p:cNvPr id="47" name="Straight Connector 8"/>
            <p:cNvCxnSpPr/>
            <p:nvPr/>
          </p:nvCxnSpPr>
          <p:spPr>
            <a:xfrm>
              <a:off x="1592389" y="5239187"/>
              <a:ext cx="415627"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48" name="TextBox 9"/>
            <p:cNvSpPr txBox="1"/>
            <p:nvPr/>
          </p:nvSpPr>
          <p:spPr>
            <a:xfrm>
              <a:off x="956767" y="4758705"/>
              <a:ext cx="1686870" cy="307777"/>
            </a:xfrm>
            <a:prstGeom prst="rect">
              <a:avLst/>
            </a:prstGeom>
            <a:noFill/>
          </p:spPr>
          <p:txBody>
            <a:bodyPr wrap="square" lIns="0" tIns="0" rIns="0" bIns="0" rtlCol="0">
              <a:spAutoFit/>
            </a:bodyPr>
            <a:lstStyle/>
            <a:p>
              <a:pPr algn="ctr"/>
              <a:r>
                <a:rPr lang="zh-CN" altLang="en-US" sz="2000" b="1" dirty="0">
                  <a:solidFill>
                    <a:srgbClr val="FCFCFC"/>
                  </a:solidFill>
                  <a:latin typeface="+mj-ea"/>
                  <a:ea typeface="+mj-ea"/>
                </a:rPr>
                <a:t>添加标题</a:t>
              </a:r>
              <a:endParaRPr lang="en-US" sz="2000" b="1" dirty="0">
                <a:solidFill>
                  <a:srgbClr val="FCFCFC"/>
                </a:solidFill>
                <a:latin typeface="+mj-ea"/>
                <a:ea typeface="+mj-ea"/>
              </a:endParaRPr>
            </a:p>
          </p:txBody>
        </p:sp>
      </p:grpSp>
      <p:pic>
        <p:nvPicPr>
          <p:cNvPr id="49" name="图片占位符 10"/>
          <p:cNvPicPr>
            <a:picLocks noChangeAspect="1"/>
          </p:cNvPicPr>
          <p:nvPr/>
        </p:nvPicPr>
        <p:blipFill>
          <a:blip r:embed="rId3" cstate="screen"/>
          <a:stretch>
            <a:fillRect/>
          </a:stretch>
        </p:blipFill>
        <p:spPr>
          <a:xfrm>
            <a:off x="5280124" y="2594344"/>
            <a:ext cx="1631751" cy="1885452"/>
          </a:xfrm>
          <a:prstGeom prst="rect">
            <a:avLst/>
          </a:prstGeom>
        </p:spPr>
      </p:pic>
      <p:pic>
        <p:nvPicPr>
          <p:cNvPr id="50" name="图片占位符 12"/>
          <p:cNvPicPr>
            <a:picLocks noChangeAspect="1"/>
          </p:cNvPicPr>
          <p:nvPr/>
        </p:nvPicPr>
        <p:blipFill>
          <a:blip r:embed="rId3" cstate="screen"/>
          <a:stretch>
            <a:fillRect/>
          </a:stretch>
        </p:blipFill>
        <p:spPr>
          <a:xfrm>
            <a:off x="8814156" y="2587313"/>
            <a:ext cx="1633976" cy="1888022"/>
          </a:xfrm>
          <a:prstGeom prst="rect">
            <a:avLst/>
          </a:prstGeom>
        </p:spPr>
      </p:pic>
      <p:pic>
        <p:nvPicPr>
          <p:cNvPr id="51" name="图片占位符 6"/>
          <p:cNvPicPr>
            <a:picLocks noChangeAspect="1"/>
          </p:cNvPicPr>
          <p:nvPr/>
        </p:nvPicPr>
        <p:blipFill>
          <a:blip r:embed="rId4" cstate="screen"/>
          <a:stretch>
            <a:fillRect/>
          </a:stretch>
        </p:blipFill>
        <p:spPr>
          <a:xfrm>
            <a:off x="1737106" y="2582373"/>
            <a:ext cx="1647499" cy="1903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a:stretch>
            <a:fillRect/>
          </a:stretch>
        </p:blipFill>
        <p:spPr>
          <a:xfrm>
            <a:off x="0" y="0"/>
            <a:ext cx="12192000" cy="5174632"/>
          </a:xfrm>
          <a:prstGeom prst="rect">
            <a:avLst/>
          </a:prstGeom>
        </p:spPr>
      </p:pic>
      <p:sp>
        <p:nvSpPr>
          <p:cNvPr id="7" name="文本框"/>
          <p:cNvSpPr txBox="1"/>
          <p:nvPr/>
        </p:nvSpPr>
        <p:spPr>
          <a:xfrm>
            <a:off x="3216514" y="4565074"/>
            <a:ext cx="5758973" cy="1725601"/>
          </a:xfrm>
          <a:prstGeom prst="rect">
            <a:avLst/>
          </a:prstGeom>
          <a:noFill/>
        </p:spPr>
        <p:txBody>
          <a:bodyPr wrap="square" rtlCol="0">
            <a:spAutoFit/>
          </a:bodyPr>
          <a:lstStyle/>
          <a:p>
            <a:pPr algn="ctr">
              <a:lnSpc>
                <a:spcPct val="150000"/>
              </a:lnSpc>
            </a:pPr>
            <a:r>
              <a:rPr lang="zh-CN" altLang="en-US" sz="3600" b="1" dirty="0">
                <a:gradFill>
                  <a:gsLst>
                    <a:gs pos="0">
                      <a:srgbClr val="F3CF74"/>
                    </a:gs>
                    <a:gs pos="100000">
                      <a:srgbClr val="DA9944"/>
                    </a:gs>
                  </a:gsLst>
                  <a:lin ang="0" scaled="1"/>
                </a:gradFill>
                <a:latin typeface="+mj-ea"/>
                <a:ea typeface="+mj-ea"/>
              </a:rPr>
              <a:t>添加标题</a:t>
            </a:r>
            <a:endParaRPr lang="en-US" altLang="zh-CN" sz="3600" b="1" dirty="0">
              <a:gradFill>
                <a:gsLst>
                  <a:gs pos="0">
                    <a:srgbClr val="F3CF74"/>
                  </a:gs>
                  <a:gs pos="100000">
                    <a:srgbClr val="DA9944"/>
                  </a:gs>
                </a:gsLst>
                <a:lin ang="0" scaled="1"/>
              </a:gradFill>
              <a:latin typeface="+mj-ea"/>
              <a:ea typeface="+mj-ea"/>
            </a:endParaRPr>
          </a:p>
          <a:p>
            <a:pPr algn="ct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8" name="文本框"/>
          <p:cNvSpPr txBox="1"/>
          <p:nvPr/>
        </p:nvSpPr>
        <p:spPr>
          <a:xfrm>
            <a:off x="4652221" y="973780"/>
            <a:ext cx="2887558" cy="2831544"/>
          </a:xfrm>
          <a:prstGeom prst="rect">
            <a:avLst/>
          </a:prstGeom>
          <a:noFill/>
        </p:spPr>
        <p:txBody>
          <a:bodyPr wrap="square" rtlCol="0">
            <a:spAutoFit/>
          </a:bodyPr>
          <a:lstStyle/>
          <a:p>
            <a:pPr algn="ctr"/>
            <a:r>
              <a:rPr lang="en-US" altLang="zh-CN" sz="13800" b="1" dirty="0">
                <a:solidFill>
                  <a:srgbClr val="00001D"/>
                </a:solidFill>
                <a:latin typeface="+mj-ea"/>
                <a:ea typeface="+mj-ea"/>
              </a:rPr>
              <a:t>02</a:t>
            </a:r>
          </a:p>
          <a:p>
            <a:pPr algn="ctr"/>
            <a:r>
              <a:rPr lang="en-US" altLang="zh-CN" sz="4000" b="1" dirty="0">
                <a:solidFill>
                  <a:srgbClr val="00001D"/>
                </a:solidFill>
                <a:latin typeface="+mn-ea"/>
              </a:rPr>
              <a:t>Part two</a:t>
            </a:r>
            <a:endParaRPr lang="zh-CN" altLang="en-US" sz="4000" dirty="0">
              <a:solidFill>
                <a:srgbClr val="00001D"/>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03"/>
</p:tagLst>
</file>

<file path=ppt/theme/theme1.xml><?xml version="1.0" encoding="utf-8"?>
<a:theme xmlns:a="http://schemas.openxmlformats.org/drawingml/2006/main" name=" www.2ppt.com">
  <a:themeElements>
    <a:clrScheme name="自定义 264">
      <a:dk1>
        <a:srgbClr val="F3CF74"/>
      </a:dk1>
      <a:lt1>
        <a:sysClr val="window" lastClr="FFFFFF"/>
      </a:lt1>
      <a:dk2>
        <a:srgbClr val="DDDDDD"/>
      </a:dk2>
      <a:lt2>
        <a:srgbClr val="E7E6E6"/>
      </a:lt2>
      <a:accent1>
        <a:srgbClr val="F3CF74"/>
      </a:accent1>
      <a:accent2>
        <a:srgbClr val="DA9944"/>
      </a:accent2>
      <a:accent3>
        <a:srgbClr val="F3CF74"/>
      </a:accent3>
      <a:accent4>
        <a:srgbClr val="DA9944"/>
      </a:accent4>
      <a:accent5>
        <a:srgbClr val="F3CF74"/>
      </a:accent5>
      <a:accent6>
        <a:srgbClr val="DA9944"/>
      </a:accent6>
      <a:hlink>
        <a:srgbClr val="FFFFFF"/>
      </a:hlink>
      <a:folHlink>
        <a:srgbClr val="FFFFFF"/>
      </a:folHlink>
    </a:clrScheme>
    <a:fontScheme name="自定义 6">
      <a:majorFont>
        <a:latin typeface="等线 Light"/>
        <a:ea typeface="站酷快乐体2016修订版"/>
        <a:cs typeface=""/>
      </a:majorFont>
      <a:minorFont>
        <a:latin typeface="等线"/>
        <a:ea typeface="思源黑体 CN Extra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1762</Words>
  <Application>Microsoft Office PowerPoint</Application>
  <PresentationFormat>宽屏</PresentationFormat>
  <Paragraphs>217</Paragraphs>
  <Slides>24</Slides>
  <Notes>24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24</vt:i4>
      </vt:variant>
    </vt:vector>
  </HeadingPairs>
  <TitlesOfParts>
    <vt:vector size="46" baseType="lpstr">
      <vt:lpstr>FontAwesome</vt:lpstr>
      <vt:lpstr>Gill Sans</vt:lpstr>
      <vt:lpstr>Helvetica Light</vt:lpstr>
      <vt:lpstr>Lato Light</vt:lpstr>
      <vt:lpstr>SF UI Display Thin</vt:lpstr>
      <vt:lpstr>Source Han Sans Heavy</vt:lpstr>
      <vt:lpstr>Source Han Sans Light</vt:lpstr>
      <vt:lpstr>等线</vt:lpstr>
      <vt:lpstr>等线 Light</vt:lpstr>
      <vt:lpstr>方正粗谭黑简体</vt:lpstr>
      <vt:lpstr>思源黑体 CN ExtraLight</vt:lpstr>
      <vt:lpstr>思源黑体 CN Light</vt:lpstr>
      <vt:lpstr>思源宋体 CN</vt:lpstr>
      <vt:lpstr>思源宋体 CN Light</vt:lpstr>
      <vt:lpstr>宋体</vt:lpstr>
      <vt:lpstr>微软雅黑</vt:lpstr>
      <vt:lpstr>站酷快乐体2016修订版</vt:lpstr>
      <vt:lpstr>Arial</vt:lpstr>
      <vt:lpstr>Calibri</vt:lpstr>
      <vt:lpstr>Segoe UI Light</vt:lpstr>
      <vt:lpstr>Wingdings</vt:lpstr>
      <vt:lpstr> www.2ppt.com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PowerPoint 演示文稿</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2022-03-04T03:16:37Z</dcterms:created>
  <dcterms:modified xsi:type="dcterms:W3CDTF">2023-01-10T05:28:10Z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A97D446A0E1248B88FB630769A287C99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