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0" r:id="rId3"/>
    <p:sldMasterId id="2147483672" r:id="rId4"/>
    <p:sldMasterId id="2147483684" r:id="rId5"/>
    <p:sldMasterId id="2147483696" r:id="rId6"/>
    <p:sldMasterId id="2147483708" r:id="rId7"/>
    <p:sldMasterId id="2147483720" r:id="rId8"/>
  </p:sldMasterIdLst>
  <p:notesMasterIdLst>
    <p:notesMasterId r:id="rId10"/>
  </p:notesMasterIdLst>
  <p:handoutMasterIdLst>
    <p:handoutMasterId r:id="rId54"/>
  </p:handoutMasterIdLst>
  <p:sldIdLst>
    <p:sldId id="257" r:id="rId9"/>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 id="272" r:id="rId25"/>
    <p:sldId id="273" r:id="rId26"/>
    <p:sldId id="274" r:id="rId27"/>
    <p:sldId id="275" r:id="rId28"/>
    <p:sldId id="276" r:id="rId29"/>
    <p:sldId id="277" r:id="rId30"/>
    <p:sldId id="278" r:id="rId31"/>
    <p:sldId id="279" r:id="rId32"/>
    <p:sldId id="280" r:id="rId33"/>
    <p:sldId id="281" r:id="rId34"/>
    <p:sldId id="282" r:id="rId35"/>
    <p:sldId id="283" r:id="rId36"/>
    <p:sldId id="285" r:id="rId37"/>
    <p:sldId id="286" r:id="rId38"/>
    <p:sldId id="287" r:id="rId39"/>
    <p:sldId id="288" r:id="rId40"/>
    <p:sldId id="289" r:id="rId41"/>
    <p:sldId id="290" r:id="rId42"/>
    <p:sldId id="291" r:id="rId43"/>
    <p:sldId id="292" r:id="rId44"/>
    <p:sldId id="293" r:id="rId45"/>
    <p:sldId id="294" r:id="rId46"/>
    <p:sldId id="295" r:id="rId47"/>
    <p:sldId id="296" r:id="rId48"/>
    <p:sldId id="297" r:id="rId49"/>
    <p:sldId id="298" r:id="rId50"/>
    <p:sldId id="299" r:id="rId51"/>
    <p:sldId id="300" r:id="rId52"/>
    <p:sldId id="301" r:id="rId53"/>
  </p:sldIdLst>
  <p:sldSz cx="11880850" cy="684022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autoAdjust="0"/>
    <p:restoredTop sz="94656" autoAdjust="0"/>
  </p:normalViewPr>
  <p:slideViewPr>
    <p:cSldViewPr>
      <p:cViewPr>
        <p:scale>
          <a:sx n="81" d="100"/>
          <a:sy n="81" d="100"/>
        </p:scale>
        <p:origin x="-1758" y="-726"/>
      </p:cViewPr>
      <p:guideLst>
        <p:guide orient="horz" pos="2155"/>
        <p:guide pos="3742"/>
      </p:guideLst>
    </p:cSldViewPr>
  </p:slideViewPr>
  <p:outlineViewPr>
    <p:cViewPr>
      <p:scale>
        <a:sx n="33" d="100"/>
        <a:sy n="33" d="100"/>
      </p:scale>
      <p:origin x="0" y="0"/>
    </p:cViewPr>
  </p:outlineViewPr>
  <p:notesTextViewPr>
    <p:cViewPr>
      <p:scale>
        <a:sx n="1" d="1"/>
        <a:sy n="1" d="1"/>
      </p:scale>
      <p:origin x="0" y="54"/>
    </p:cViewPr>
  </p:notesTextViewPr>
  <p:sorterViewPr>
    <p:cViewPr>
      <p:scale>
        <a:sx n="66" d="100"/>
        <a:sy n="66" d="100"/>
      </p:scale>
      <p:origin x="0" y="1338"/>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1.xml"/><Relationship Id="rId8" Type="http://schemas.openxmlformats.org/officeDocument/2006/relationships/slideMaster" Target="slideMasters/slideMaster7.xml"/><Relationship Id="rId7" Type="http://schemas.openxmlformats.org/officeDocument/2006/relationships/slideMaster" Target="slideMasters/slideMaster6.xml"/><Relationship Id="rId6" Type="http://schemas.openxmlformats.org/officeDocument/2006/relationships/slideMaster" Target="slideMasters/slideMaster5.xml"/><Relationship Id="rId57" Type="http://schemas.openxmlformats.org/officeDocument/2006/relationships/tableStyles" Target="tableStyles.xml"/><Relationship Id="rId56" Type="http://schemas.openxmlformats.org/officeDocument/2006/relationships/viewProps" Target="viewProps.xml"/><Relationship Id="rId55" Type="http://schemas.openxmlformats.org/officeDocument/2006/relationships/presProps" Target="presProps.xml"/><Relationship Id="rId54" Type="http://schemas.openxmlformats.org/officeDocument/2006/relationships/handoutMaster" Target="handoutMasters/handoutMaster1.xml"/><Relationship Id="rId53" Type="http://schemas.openxmlformats.org/officeDocument/2006/relationships/slide" Target="slides/slide44.xml"/><Relationship Id="rId52" Type="http://schemas.openxmlformats.org/officeDocument/2006/relationships/slide" Target="slides/slide43.xml"/><Relationship Id="rId51" Type="http://schemas.openxmlformats.org/officeDocument/2006/relationships/slide" Target="slides/slide42.xml"/><Relationship Id="rId50" Type="http://schemas.openxmlformats.org/officeDocument/2006/relationships/slide" Target="slides/slide41.xml"/><Relationship Id="rId5" Type="http://schemas.openxmlformats.org/officeDocument/2006/relationships/slideMaster" Target="slideMasters/slideMaster4.xml"/><Relationship Id="rId49" Type="http://schemas.openxmlformats.org/officeDocument/2006/relationships/slide" Target="slides/slide40.xml"/><Relationship Id="rId48" Type="http://schemas.openxmlformats.org/officeDocument/2006/relationships/slide" Target="slides/slide39.xml"/><Relationship Id="rId47" Type="http://schemas.openxmlformats.org/officeDocument/2006/relationships/slide" Target="slides/slide38.xml"/><Relationship Id="rId46" Type="http://schemas.openxmlformats.org/officeDocument/2006/relationships/slide" Target="slides/slide37.xml"/><Relationship Id="rId45" Type="http://schemas.openxmlformats.org/officeDocument/2006/relationships/slide" Target="slides/slide36.xml"/><Relationship Id="rId44" Type="http://schemas.openxmlformats.org/officeDocument/2006/relationships/slide" Target="slides/slide35.xml"/><Relationship Id="rId43" Type="http://schemas.openxmlformats.org/officeDocument/2006/relationships/slide" Target="slides/slide34.xml"/><Relationship Id="rId42" Type="http://schemas.openxmlformats.org/officeDocument/2006/relationships/slide" Target="slides/slide33.xml"/><Relationship Id="rId41" Type="http://schemas.openxmlformats.org/officeDocument/2006/relationships/slide" Target="slides/slide32.xml"/><Relationship Id="rId40" Type="http://schemas.openxmlformats.org/officeDocument/2006/relationships/slide" Target="slides/slide31.xml"/><Relationship Id="rId4" Type="http://schemas.openxmlformats.org/officeDocument/2006/relationships/slideMaster" Target="slideMasters/slideMaster3.xml"/><Relationship Id="rId39" Type="http://schemas.openxmlformats.org/officeDocument/2006/relationships/slide" Target="slides/slide30.xml"/><Relationship Id="rId38" Type="http://schemas.openxmlformats.org/officeDocument/2006/relationships/slide" Target="slides/slide29.xml"/><Relationship Id="rId37" Type="http://schemas.openxmlformats.org/officeDocument/2006/relationships/slide" Target="slides/slide28.xml"/><Relationship Id="rId36" Type="http://schemas.openxmlformats.org/officeDocument/2006/relationships/slide" Target="slides/slide27.xml"/><Relationship Id="rId35" Type="http://schemas.openxmlformats.org/officeDocument/2006/relationships/slide" Target="slides/slide26.xml"/><Relationship Id="rId34" Type="http://schemas.openxmlformats.org/officeDocument/2006/relationships/slide" Target="slides/slide25.xml"/><Relationship Id="rId33" Type="http://schemas.openxmlformats.org/officeDocument/2006/relationships/slide" Target="slides/slide24.xml"/><Relationship Id="rId32" Type="http://schemas.openxmlformats.org/officeDocument/2006/relationships/slide" Target="slides/slide23.xml"/><Relationship Id="rId31" Type="http://schemas.openxmlformats.org/officeDocument/2006/relationships/slide" Target="slides/slide22.xml"/><Relationship Id="rId30" Type="http://schemas.openxmlformats.org/officeDocument/2006/relationships/slide" Target="slides/slide21.xml"/><Relationship Id="rId3" Type="http://schemas.openxmlformats.org/officeDocument/2006/relationships/slideMaster" Target="slideMasters/slideMaster2.xml"/><Relationship Id="rId29" Type="http://schemas.openxmlformats.org/officeDocument/2006/relationships/slide" Target="slides/slide20.xml"/><Relationship Id="rId28" Type="http://schemas.openxmlformats.org/officeDocument/2006/relationships/slide" Target="slides/slide19.xml"/><Relationship Id="rId27" Type="http://schemas.openxmlformats.org/officeDocument/2006/relationships/slide" Target="slides/slide18.xml"/><Relationship Id="rId26" Type="http://schemas.openxmlformats.org/officeDocument/2006/relationships/slide" Target="slides/slide17.xml"/><Relationship Id="rId25" Type="http://schemas.openxmlformats.org/officeDocument/2006/relationships/slide" Target="slides/slide16.xml"/><Relationship Id="rId24" Type="http://schemas.openxmlformats.org/officeDocument/2006/relationships/slide" Target="slides/slide15.xml"/><Relationship Id="rId23" Type="http://schemas.openxmlformats.org/officeDocument/2006/relationships/slide" Target="slides/slide14.xml"/><Relationship Id="rId22" Type="http://schemas.openxmlformats.org/officeDocument/2006/relationships/slide" Target="slides/slide13.xml"/><Relationship Id="rId21" Type="http://schemas.openxmlformats.org/officeDocument/2006/relationships/slide" Target="slides/slide12.xml"/><Relationship Id="rId20" Type="http://schemas.openxmlformats.org/officeDocument/2006/relationships/slide" Target="slides/slide11.xml"/><Relationship Id="rId2" Type="http://schemas.openxmlformats.org/officeDocument/2006/relationships/theme" Target="theme/theme1.xml"/><Relationship Id="rId19" Type="http://schemas.openxmlformats.org/officeDocument/2006/relationships/slide" Target="slides/slide10.xml"/><Relationship Id="rId18" Type="http://schemas.openxmlformats.org/officeDocument/2006/relationships/slide" Target="slides/slide9.xml"/><Relationship Id="rId17" Type="http://schemas.openxmlformats.org/officeDocument/2006/relationships/slide" Target="slides/slide8.xml"/><Relationship Id="rId16" Type="http://schemas.openxmlformats.org/officeDocument/2006/relationships/slide" Target="slides/slide7.xml"/><Relationship Id="rId15" Type="http://schemas.openxmlformats.org/officeDocument/2006/relationships/slide" Target="slides/slide6.xml"/><Relationship Id="rId14" Type="http://schemas.openxmlformats.org/officeDocument/2006/relationships/slide" Target="slides/slide5.xml"/><Relationship Id="rId13" Type="http://schemas.openxmlformats.org/officeDocument/2006/relationships/slide" Target="slides/slide4.xml"/><Relationship Id="rId12" Type="http://schemas.openxmlformats.org/officeDocument/2006/relationships/slide" Target="slides/slide3.xml"/><Relationship Id="rId11" Type="http://schemas.openxmlformats.org/officeDocument/2006/relationships/slide" Target="slides/slide2.xml"/><Relationship Id="rId10" Type="http://schemas.openxmlformats.org/officeDocument/2006/relationships/notesMaster" Target="notesMasters/notesMaster1.xml"/><Relationship Id="rId1" Type="http://schemas.openxmlformats.org/officeDocument/2006/relationships/slideMaster" Target="slideMasters/slide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fld>
            <a:endParaRPr lang="zh-CN" alt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EE7D069-C105-4A4E-9452-87E3BFC85F25}"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52438" y="685800"/>
            <a:ext cx="5953125" cy="34290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6B8A4A7-A922-404E-8C41-07AEC5012F2A}"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4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smtClean="0"/>
              <a:t>点击即可编辑点击即可编辑点击即可编辑</a:t>
            </a:r>
            <a:endParaRPr lang="zh-CN" altLang="en-US" dirty="0"/>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F6B8A4A7-A922-404E-8C41-07AEC5012F2A}"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890608" y="2125032"/>
            <a:ext cx="10099675" cy="1466282"/>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782763" y="3876305"/>
            <a:ext cx="8315326" cy="1748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593726" y="1596132"/>
            <a:ext cx="10693400" cy="451443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613775" y="273970"/>
            <a:ext cx="2673350" cy="5836626"/>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593726" y="273970"/>
            <a:ext cx="7867650" cy="58366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890610" y="2125034"/>
            <a:ext cx="10099675" cy="1466282"/>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782763" y="3876305"/>
            <a:ext cx="8315326" cy="1748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593726" y="1596132"/>
            <a:ext cx="10693400" cy="45144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38234" y="4395712"/>
            <a:ext cx="10099675" cy="1358607"/>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 2"/>
          <p:cNvSpPr>
            <a:spLocks noGrp="1"/>
          </p:cNvSpPr>
          <p:nvPr>
            <p:ph type="body" idx="1"/>
          </p:nvPr>
        </p:nvSpPr>
        <p:spPr>
          <a:xfrm>
            <a:off x="938234" y="2899312"/>
            <a:ext cx="10099675" cy="149636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593724"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016626"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593727" y="1531204"/>
            <a:ext cx="5249864"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593727" y="2169337"/>
            <a:ext cx="5249864"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035675" y="1531204"/>
            <a:ext cx="5251450"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035675" y="2169337"/>
            <a:ext cx="5251450"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593727" y="272355"/>
            <a:ext cx="3908425" cy="115909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idx="1"/>
          </p:nvPr>
        </p:nvSpPr>
        <p:spPr>
          <a:xfrm>
            <a:off x="4645025" y="272388"/>
            <a:ext cx="6642099"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593727" y="1431449"/>
            <a:ext cx="3908425"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593726" y="1596132"/>
            <a:ext cx="10693400" cy="45144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28885" y="4788377"/>
            <a:ext cx="7127875" cy="565295"/>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type="pic" idx="1"/>
          </p:nvPr>
        </p:nvSpPr>
        <p:spPr>
          <a:xfrm>
            <a:off x="2328885" y="611215"/>
            <a:ext cx="7127875"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2328885" y="5353671"/>
            <a:ext cx="7127875"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593726" y="1596132"/>
            <a:ext cx="10693400" cy="451443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613775" y="273972"/>
            <a:ext cx="2673350" cy="5836626"/>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593726" y="273972"/>
            <a:ext cx="7867650" cy="58366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890610" y="2125034"/>
            <a:ext cx="10099675" cy="1466282"/>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782763" y="3876305"/>
            <a:ext cx="8315326" cy="1748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593726" y="1596132"/>
            <a:ext cx="10693400" cy="45144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38234" y="4395712"/>
            <a:ext cx="10099675" cy="1358607"/>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 2"/>
          <p:cNvSpPr>
            <a:spLocks noGrp="1"/>
          </p:cNvSpPr>
          <p:nvPr>
            <p:ph type="body" idx="1"/>
          </p:nvPr>
        </p:nvSpPr>
        <p:spPr>
          <a:xfrm>
            <a:off x="938234" y="2899312"/>
            <a:ext cx="10099675" cy="149636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593724"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016626"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593727" y="1531204"/>
            <a:ext cx="5249864"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593727" y="2169337"/>
            <a:ext cx="5249864"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035675" y="1531204"/>
            <a:ext cx="5251450"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035675" y="2169337"/>
            <a:ext cx="5251450"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38233" y="4395710"/>
            <a:ext cx="10099675" cy="1358607"/>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 2"/>
          <p:cNvSpPr>
            <a:spLocks noGrp="1"/>
          </p:cNvSpPr>
          <p:nvPr>
            <p:ph type="body" idx="1"/>
          </p:nvPr>
        </p:nvSpPr>
        <p:spPr>
          <a:xfrm>
            <a:off x="938233" y="2899312"/>
            <a:ext cx="10099675" cy="149636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593727" y="272355"/>
            <a:ext cx="3908425" cy="115909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idx="1"/>
          </p:nvPr>
        </p:nvSpPr>
        <p:spPr>
          <a:xfrm>
            <a:off x="4645025" y="272388"/>
            <a:ext cx="6642099"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593727" y="1431449"/>
            <a:ext cx="3908425"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28885" y="4788377"/>
            <a:ext cx="7127875" cy="565295"/>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type="pic" idx="1"/>
          </p:nvPr>
        </p:nvSpPr>
        <p:spPr>
          <a:xfrm>
            <a:off x="2328885" y="611215"/>
            <a:ext cx="7127875"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2328885" y="5353671"/>
            <a:ext cx="7127875"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593726" y="1596132"/>
            <a:ext cx="10693400" cy="451443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613775" y="273972"/>
            <a:ext cx="2673350" cy="5836626"/>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593726" y="273972"/>
            <a:ext cx="7867650" cy="58366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890608" y="2125032"/>
            <a:ext cx="10099675" cy="1466282"/>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782763" y="3876305"/>
            <a:ext cx="8315326" cy="1748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593726" y="1596132"/>
            <a:ext cx="10693400" cy="45144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38233" y="4395710"/>
            <a:ext cx="10099675" cy="1358607"/>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 2"/>
          <p:cNvSpPr>
            <a:spLocks noGrp="1"/>
          </p:cNvSpPr>
          <p:nvPr>
            <p:ph type="body" idx="1"/>
          </p:nvPr>
        </p:nvSpPr>
        <p:spPr>
          <a:xfrm>
            <a:off x="938233" y="2899312"/>
            <a:ext cx="10099675" cy="149636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593724"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016626"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593727" y="1531204"/>
            <a:ext cx="5249864"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593727" y="2169337"/>
            <a:ext cx="5249864"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035675" y="1531204"/>
            <a:ext cx="5251450"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035675" y="2169337"/>
            <a:ext cx="5251450"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593724"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016626"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593727" y="272355"/>
            <a:ext cx="3908425" cy="115909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idx="1"/>
          </p:nvPr>
        </p:nvSpPr>
        <p:spPr>
          <a:xfrm>
            <a:off x="4645025" y="272386"/>
            <a:ext cx="6642099"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593727" y="1431449"/>
            <a:ext cx="3908425"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28884" y="4788377"/>
            <a:ext cx="7127875" cy="565295"/>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type="pic" idx="1"/>
          </p:nvPr>
        </p:nvSpPr>
        <p:spPr>
          <a:xfrm>
            <a:off x="2328884" y="611215"/>
            <a:ext cx="7127875"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2328884" y="5353671"/>
            <a:ext cx="7127875"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593726" y="1596132"/>
            <a:ext cx="10693400" cy="451443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613775" y="273970"/>
            <a:ext cx="2673350" cy="5836626"/>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593726" y="273970"/>
            <a:ext cx="7867650" cy="58366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890606" y="2125028"/>
            <a:ext cx="10099675" cy="1466282"/>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782763" y="3876305"/>
            <a:ext cx="8315326" cy="1748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593726" y="1596132"/>
            <a:ext cx="10693400" cy="45144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38230" y="4395706"/>
            <a:ext cx="10099675" cy="1358607"/>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 2"/>
          <p:cNvSpPr>
            <a:spLocks noGrp="1"/>
          </p:cNvSpPr>
          <p:nvPr>
            <p:ph type="body" idx="1"/>
          </p:nvPr>
        </p:nvSpPr>
        <p:spPr>
          <a:xfrm>
            <a:off x="938230" y="2899312"/>
            <a:ext cx="10099675" cy="149636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593724"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016626"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593727" y="1531204"/>
            <a:ext cx="5249864"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593727" y="2169337"/>
            <a:ext cx="5249864"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035675" y="1531204"/>
            <a:ext cx="5251450"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035675" y="2169337"/>
            <a:ext cx="5251450"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593727" y="1531204"/>
            <a:ext cx="5249864"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593727" y="2169337"/>
            <a:ext cx="5249864"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035675" y="1531204"/>
            <a:ext cx="5251450"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035675" y="2169337"/>
            <a:ext cx="5251450"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593727" y="272355"/>
            <a:ext cx="3908425" cy="115909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idx="1"/>
          </p:nvPr>
        </p:nvSpPr>
        <p:spPr>
          <a:xfrm>
            <a:off x="4645025" y="272382"/>
            <a:ext cx="6642099"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593727" y="1431449"/>
            <a:ext cx="3908425"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28881" y="4788377"/>
            <a:ext cx="7127875" cy="565295"/>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type="pic" idx="1"/>
          </p:nvPr>
        </p:nvSpPr>
        <p:spPr>
          <a:xfrm>
            <a:off x="2328881" y="611215"/>
            <a:ext cx="7127875"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2328881" y="5353671"/>
            <a:ext cx="7127875"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593726" y="1596132"/>
            <a:ext cx="10693400" cy="451443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613775" y="273966"/>
            <a:ext cx="2673350" cy="5836626"/>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593726" y="273966"/>
            <a:ext cx="7867650" cy="58366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890602" y="2125022"/>
            <a:ext cx="10099675" cy="1466282"/>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782763" y="3876305"/>
            <a:ext cx="8315326" cy="1748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593726" y="1596132"/>
            <a:ext cx="10693400" cy="45144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38227" y="4395700"/>
            <a:ext cx="10099675" cy="1358607"/>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 2"/>
          <p:cNvSpPr>
            <a:spLocks noGrp="1"/>
          </p:cNvSpPr>
          <p:nvPr>
            <p:ph type="body" idx="1"/>
          </p:nvPr>
        </p:nvSpPr>
        <p:spPr>
          <a:xfrm>
            <a:off x="938227" y="2899312"/>
            <a:ext cx="10099675" cy="149636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593724"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016626"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593727" y="1531204"/>
            <a:ext cx="5249864"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593727" y="2169337"/>
            <a:ext cx="5249864"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035675" y="1531204"/>
            <a:ext cx="5251450"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035675" y="2169337"/>
            <a:ext cx="5251450"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593727" y="272355"/>
            <a:ext cx="3908425" cy="115909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idx="1"/>
          </p:nvPr>
        </p:nvSpPr>
        <p:spPr>
          <a:xfrm>
            <a:off x="4645025" y="272376"/>
            <a:ext cx="6642099"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593727" y="1431449"/>
            <a:ext cx="3908425"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28877" y="4788377"/>
            <a:ext cx="7127875" cy="565295"/>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type="pic" idx="1"/>
          </p:nvPr>
        </p:nvSpPr>
        <p:spPr>
          <a:xfrm>
            <a:off x="2328877" y="611215"/>
            <a:ext cx="7127875"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2328877" y="5353671"/>
            <a:ext cx="7127875"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593726" y="1596132"/>
            <a:ext cx="10693400" cy="451443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613775" y="273960"/>
            <a:ext cx="2673350" cy="5836626"/>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593726" y="273960"/>
            <a:ext cx="7867650" cy="58366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 1"/>
          <p:cNvSpPr>
            <a:spLocks noGrp="1"/>
          </p:cNvSpPr>
          <p:nvPr>
            <p:ph type="ctrTitle"/>
          </p:nvPr>
        </p:nvSpPr>
        <p:spPr>
          <a:xfrm>
            <a:off x="890597" y="2125014"/>
            <a:ext cx="10099675" cy="1466282"/>
          </a:xfrm>
          <a:prstGeom prst="rect">
            <a:avLst/>
          </a:prstGeom>
        </p:spPr>
        <p:txBody>
          <a:bodyPr/>
          <a:lstStyle/>
          <a:p>
            <a:r>
              <a:rPr lang="zh-CN" altLang="en-US"/>
              <a:t>单击此处编辑母版标题样式</a:t>
            </a:r>
            <a:endParaRPr lang="zh-CN" altLang="en-US"/>
          </a:p>
        </p:txBody>
      </p:sp>
      <p:sp>
        <p:nvSpPr>
          <p:cNvPr id="3" name=" 2"/>
          <p:cNvSpPr>
            <a:spLocks noGrp="1"/>
          </p:cNvSpPr>
          <p:nvPr>
            <p:ph type="subTitle" idx="1"/>
          </p:nvPr>
        </p:nvSpPr>
        <p:spPr>
          <a:xfrm>
            <a:off x="1782763" y="3876305"/>
            <a:ext cx="8315326" cy="1748137"/>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idx="1"/>
          </p:nvPr>
        </p:nvSpPr>
        <p:spPr>
          <a:xfrm>
            <a:off x="593726" y="1596132"/>
            <a:ext cx="10693400" cy="4514439"/>
          </a:xfrm>
          <a:prstGeom prst="rect">
            <a:avLst/>
          </a:prstGeo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 1"/>
          <p:cNvSpPr>
            <a:spLocks noGrp="1"/>
          </p:cNvSpPr>
          <p:nvPr>
            <p:ph type="title"/>
          </p:nvPr>
        </p:nvSpPr>
        <p:spPr>
          <a:xfrm>
            <a:off x="938221" y="4395692"/>
            <a:ext cx="10099675" cy="1358607"/>
          </a:xfrm>
          <a:prstGeom prst="rect">
            <a:avLst/>
          </a:prstGeom>
        </p:spPr>
        <p:txBody>
          <a:bodyPr anchor="t"/>
          <a:lstStyle>
            <a:lvl1pPr algn="l">
              <a:defRPr sz="4000" b="1" cap="all"/>
            </a:lvl1pPr>
          </a:lstStyle>
          <a:p>
            <a:r>
              <a:rPr lang="zh-CN" altLang="en-US"/>
              <a:t>单击此处编辑母版标题样式</a:t>
            </a:r>
            <a:endParaRPr lang="zh-CN" altLang="en-US"/>
          </a:p>
        </p:txBody>
      </p:sp>
      <p:sp>
        <p:nvSpPr>
          <p:cNvPr id="3" name=" 2"/>
          <p:cNvSpPr>
            <a:spLocks noGrp="1"/>
          </p:cNvSpPr>
          <p:nvPr>
            <p:ph type="body" idx="1"/>
          </p:nvPr>
        </p:nvSpPr>
        <p:spPr>
          <a:xfrm>
            <a:off x="938221" y="2899312"/>
            <a:ext cx="10099675" cy="149636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sz="half" idx="1"/>
          </p:nvPr>
        </p:nvSpPr>
        <p:spPr>
          <a:xfrm>
            <a:off x="593724"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sz="half" idx="2"/>
          </p:nvPr>
        </p:nvSpPr>
        <p:spPr>
          <a:xfrm>
            <a:off x="6016626" y="1596132"/>
            <a:ext cx="5270500" cy="4514439"/>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lvl1pPr>
              <a:defRPr/>
            </a:lvl1pPr>
          </a:lstStyle>
          <a:p>
            <a:r>
              <a:rPr lang="zh-CN" altLang="en-US"/>
              <a:t>单击此处编辑母版标题样式</a:t>
            </a:r>
            <a:endParaRPr lang="zh-CN" altLang="en-US"/>
          </a:p>
        </p:txBody>
      </p:sp>
      <p:sp>
        <p:nvSpPr>
          <p:cNvPr id="3" name=" 2"/>
          <p:cNvSpPr>
            <a:spLocks noGrp="1"/>
          </p:cNvSpPr>
          <p:nvPr>
            <p:ph type="body" idx="1"/>
          </p:nvPr>
        </p:nvSpPr>
        <p:spPr>
          <a:xfrm>
            <a:off x="593727" y="1531204"/>
            <a:ext cx="5249864"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 3"/>
          <p:cNvSpPr>
            <a:spLocks noGrp="1"/>
          </p:cNvSpPr>
          <p:nvPr>
            <p:ph sz="half" idx="2"/>
          </p:nvPr>
        </p:nvSpPr>
        <p:spPr>
          <a:xfrm>
            <a:off x="593727" y="2169337"/>
            <a:ext cx="5249864"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 4"/>
          <p:cNvSpPr>
            <a:spLocks noGrp="1"/>
          </p:cNvSpPr>
          <p:nvPr>
            <p:ph type="body" sz="quarter" idx="3"/>
          </p:nvPr>
        </p:nvSpPr>
        <p:spPr>
          <a:xfrm>
            <a:off x="6035675" y="1531204"/>
            <a:ext cx="5251450" cy="638133"/>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 5"/>
          <p:cNvSpPr>
            <a:spLocks noGrp="1"/>
          </p:cNvSpPr>
          <p:nvPr>
            <p:ph sz="quarter" idx="4"/>
          </p:nvPr>
        </p:nvSpPr>
        <p:spPr>
          <a:xfrm>
            <a:off x="6035675" y="2169337"/>
            <a:ext cx="5251450" cy="3941227"/>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593727" y="272355"/>
            <a:ext cx="3908425" cy="115909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idx="1"/>
          </p:nvPr>
        </p:nvSpPr>
        <p:spPr>
          <a:xfrm>
            <a:off x="4645025" y="272368"/>
            <a:ext cx="6642099"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593727" y="1431449"/>
            <a:ext cx="3908425"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28872" y="4788377"/>
            <a:ext cx="7127875" cy="565295"/>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type="pic" idx="1"/>
          </p:nvPr>
        </p:nvSpPr>
        <p:spPr>
          <a:xfrm>
            <a:off x="2328872" y="611215"/>
            <a:ext cx="7127875"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2328872" y="5353671"/>
            <a:ext cx="7127875"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 1"/>
          <p:cNvSpPr>
            <a:spLocks noGrp="1"/>
          </p:cNvSpPr>
          <p:nvPr>
            <p:ph type="title"/>
          </p:nvPr>
        </p:nvSpPr>
        <p:spPr>
          <a:xfrm>
            <a:off x="593726" y="273939"/>
            <a:ext cx="10693400" cy="1140090"/>
          </a:xfrm>
          <a:prstGeom prst="rect">
            <a:avLst/>
          </a:prstGeom>
        </p:spPr>
        <p:txBody>
          <a:bodyPr/>
          <a:lstStyle/>
          <a:p>
            <a:r>
              <a:rPr lang="zh-CN" altLang="en-US"/>
              <a:t>单击此处编辑母版标题样式</a:t>
            </a:r>
            <a:endParaRPr lang="zh-CN" altLang="en-US"/>
          </a:p>
        </p:txBody>
      </p:sp>
      <p:sp>
        <p:nvSpPr>
          <p:cNvPr id="3" name=" 2"/>
          <p:cNvSpPr>
            <a:spLocks noGrp="1"/>
          </p:cNvSpPr>
          <p:nvPr>
            <p:ph type="body" orient="vert" idx="1"/>
          </p:nvPr>
        </p:nvSpPr>
        <p:spPr>
          <a:xfrm>
            <a:off x="593726" y="1596132"/>
            <a:ext cx="10693400" cy="4514439"/>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 1"/>
          <p:cNvSpPr>
            <a:spLocks noGrp="1"/>
          </p:cNvSpPr>
          <p:nvPr>
            <p:ph type="title" orient="vert"/>
          </p:nvPr>
        </p:nvSpPr>
        <p:spPr>
          <a:xfrm>
            <a:off x="8613775" y="273952"/>
            <a:ext cx="2673350" cy="5836626"/>
          </a:xfrm>
          <a:prstGeom prst="rect">
            <a:avLst/>
          </a:prstGeom>
        </p:spPr>
        <p:txBody>
          <a:bodyPr vert="eaVert"/>
          <a:lstStyle/>
          <a:p>
            <a:r>
              <a:rPr lang="zh-CN" altLang="en-US"/>
              <a:t>单击此处编辑母版标题样式</a:t>
            </a:r>
            <a:endParaRPr lang="zh-CN" altLang="en-US"/>
          </a:p>
        </p:txBody>
      </p:sp>
      <p:sp>
        <p:nvSpPr>
          <p:cNvPr id="3" name=" 2"/>
          <p:cNvSpPr>
            <a:spLocks noGrp="1"/>
          </p:cNvSpPr>
          <p:nvPr>
            <p:ph type="body" orient="vert" idx="1"/>
          </p:nvPr>
        </p:nvSpPr>
        <p:spPr>
          <a:xfrm>
            <a:off x="593726" y="273952"/>
            <a:ext cx="7867650" cy="5836626"/>
          </a:xfrm>
          <a:prstGeom prst="rect">
            <a:avLst/>
          </a:prstGeo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 1"/>
          <p:cNvSpPr>
            <a:spLocks noGrp="1"/>
          </p:cNvSpPr>
          <p:nvPr>
            <p:ph type="title"/>
          </p:nvPr>
        </p:nvSpPr>
        <p:spPr>
          <a:xfrm>
            <a:off x="593727" y="272355"/>
            <a:ext cx="3908425" cy="1159091"/>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idx="1"/>
          </p:nvPr>
        </p:nvSpPr>
        <p:spPr>
          <a:xfrm>
            <a:off x="4645025" y="272386"/>
            <a:ext cx="6642099" cy="5838210"/>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 3"/>
          <p:cNvSpPr>
            <a:spLocks noGrp="1"/>
          </p:cNvSpPr>
          <p:nvPr>
            <p:ph type="body" sz="half" idx="2"/>
          </p:nvPr>
        </p:nvSpPr>
        <p:spPr>
          <a:xfrm>
            <a:off x="593727" y="1431449"/>
            <a:ext cx="3908425" cy="4679119"/>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 1"/>
          <p:cNvSpPr>
            <a:spLocks noGrp="1"/>
          </p:cNvSpPr>
          <p:nvPr>
            <p:ph type="title"/>
          </p:nvPr>
        </p:nvSpPr>
        <p:spPr>
          <a:xfrm>
            <a:off x="2328884" y="4788377"/>
            <a:ext cx="7127875" cy="565295"/>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 2"/>
          <p:cNvSpPr>
            <a:spLocks noGrp="1"/>
          </p:cNvSpPr>
          <p:nvPr>
            <p:ph type="pic" idx="1"/>
          </p:nvPr>
        </p:nvSpPr>
        <p:spPr>
          <a:xfrm>
            <a:off x="2328884" y="611215"/>
            <a:ext cx="7127875" cy="4104323"/>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 3"/>
          <p:cNvSpPr>
            <a:spLocks noGrp="1"/>
          </p:cNvSpPr>
          <p:nvPr>
            <p:ph type="body" sz="half" idx="2"/>
          </p:nvPr>
        </p:nvSpPr>
        <p:spPr>
          <a:xfrm>
            <a:off x="2328884" y="5353671"/>
            <a:ext cx="7127875" cy="80281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6" Type="http://schemas.openxmlformats.org/officeDocument/2006/relationships/theme" Target="../theme/theme1.xml"/><Relationship Id="rId25" Type="http://schemas.microsoft.com/office/2007/relationships/hdphoto" Target="../media/image14.wdp"/><Relationship Id="rId24" Type="http://schemas.openxmlformats.org/officeDocument/2006/relationships/image" Target="../media/image13.png"/><Relationship Id="rId23" Type="http://schemas.microsoft.com/office/2007/relationships/hdphoto" Target="../media/image12.wdp"/><Relationship Id="rId22" Type="http://schemas.openxmlformats.org/officeDocument/2006/relationships/image" Target="../media/image11.png"/><Relationship Id="rId21" Type="http://schemas.openxmlformats.org/officeDocument/2006/relationships/image" Target="../media/image10.png"/><Relationship Id="rId20" Type="http://schemas.openxmlformats.org/officeDocument/2006/relationships/image" Target="../media/image9.png"/><Relationship Id="rId2" Type="http://schemas.openxmlformats.org/officeDocument/2006/relationships/slideLayout" Target="../slideLayouts/slideLayout2.xml"/><Relationship Id="rId19" Type="http://schemas.openxmlformats.org/officeDocument/2006/relationships/image" Target="../media/image8.png"/><Relationship Id="rId18" Type="http://schemas.openxmlformats.org/officeDocument/2006/relationships/image" Target="../media/image7.png"/><Relationship Id="rId17" Type="http://schemas.openxmlformats.org/officeDocument/2006/relationships/image" Target="../media/image6.png"/><Relationship Id="rId16" Type="http://schemas.openxmlformats.org/officeDocument/2006/relationships/image" Target="../media/image5.png"/><Relationship Id="rId15" Type="http://schemas.openxmlformats.org/officeDocument/2006/relationships/image" Target="../media/image4.png"/><Relationship Id="rId14" Type="http://schemas.openxmlformats.org/officeDocument/2006/relationships/image" Target="../media/image3.png"/><Relationship Id="rId13" Type="http://schemas.openxmlformats.org/officeDocument/2006/relationships/image" Target="../media/image2.png"/><Relationship Id="rId12" Type="http://schemas.openxmlformats.org/officeDocument/2006/relationships/image" Target="../media/image1.jpe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9" Type="http://schemas.openxmlformats.org/officeDocument/2006/relationships/slideLayout" Target="../slideLayouts/slideLayout20.xml"/><Relationship Id="rId8" Type="http://schemas.openxmlformats.org/officeDocument/2006/relationships/slideLayout" Target="../slideLayouts/slideLayout19.xml"/><Relationship Id="rId7" Type="http://schemas.openxmlformats.org/officeDocument/2006/relationships/slideLayout" Target="../slideLayouts/slideLayout18.xml"/><Relationship Id="rId6" Type="http://schemas.openxmlformats.org/officeDocument/2006/relationships/slideLayout" Target="../slideLayouts/slideLayout17.xml"/><Relationship Id="rId5" Type="http://schemas.openxmlformats.org/officeDocument/2006/relationships/slideLayout" Target="../slideLayouts/slideLayout16.xml"/><Relationship Id="rId40" Type="http://schemas.openxmlformats.org/officeDocument/2006/relationships/theme" Target="../theme/theme2.xml"/><Relationship Id="rId4" Type="http://schemas.openxmlformats.org/officeDocument/2006/relationships/slideLayout" Target="../slideLayouts/slideLayout15.xml"/><Relationship Id="rId39" Type="http://schemas.openxmlformats.org/officeDocument/2006/relationships/image" Target="../media/image5.png"/><Relationship Id="rId38" Type="http://schemas.openxmlformats.org/officeDocument/2006/relationships/image" Target="../media/image4.png"/><Relationship Id="rId37" Type="http://schemas.openxmlformats.org/officeDocument/2006/relationships/image" Target="../media/image3.png"/><Relationship Id="rId36" Type="http://schemas.openxmlformats.org/officeDocument/2006/relationships/image" Target="../media/image2.png"/><Relationship Id="rId35" Type="http://schemas.microsoft.com/office/2007/relationships/hdphoto" Target="../media/image37.wdp"/><Relationship Id="rId34" Type="http://schemas.openxmlformats.org/officeDocument/2006/relationships/image" Target="../media/image36.png"/><Relationship Id="rId33" Type="http://schemas.microsoft.com/office/2007/relationships/hdphoto" Target="../media/image35.wdp"/><Relationship Id="rId32" Type="http://schemas.openxmlformats.org/officeDocument/2006/relationships/image" Target="../media/image34.png"/><Relationship Id="rId31" Type="http://schemas.microsoft.com/office/2007/relationships/hdphoto" Target="../media/image33.wdp"/><Relationship Id="rId30" Type="http://schemas.openxmlformats.org/officeDocument/2006/relationships/image" Target="../media/image32.png"/><Relationship Id="rId3" Type="http://schemas.openxmlformats.org/officeDocument/2006/relationships/slideLayout" Target="../slideLayouts/slideLayout14.xml"/><Relationship Id="rId29" Type="http://schemas.microsoft.com/office/2007/relationships/hdphoto" Target="../media/image31.wdp"/><Relationship Id="rId28" Type="http://schemas.openxmlformats.org/officeDocument/2006/relationships/image" Target="../media/image30.png"/><Relationship Id="rId27" Type="http://schemas.openxmlformats.org/officeDocument/2006/relationships/image" Target="../media/image29.png"/><Relationship Id="rId26" Type="http://schemas.openxmlformats.org/officeDocument/2006/relationships/image" Target="../media/image28.png"/><Relationship Id="rId25" Type="http://schemas.microsoft.com/office/2007/relationships/hdphoto" Target="../media/image27.wdp"/><Relationship Id="rId24" Type="http://schemas.openxmlformats.org/officeDocument/2006/relationships/image" Target="../media/image26.png"/><Relationship Id="rId23" Type="http://schemas.microsoft.com/office/2007/relationships/hdphoto" Target="../media/image25.wdp"/><Relationship Id="rId22" Type="http://schemas.openxmlformats.org/officeDocument/2006/relationships/image" Target="../media/image24.png"/><Relationship Id="rId21" Type="http://schemas.microsoft.com/office/2007/relationships/hdphoto" Target="../media/image23.wdp"/><Relationship Id="rId20" Type="http://schemas.openxmlformats.org/officeDocument/2006/relationships/image" Target="../media/image22.png"/><Relationship Id="rId2" Type="http://schemas.openxmlformats.org/officeDocument/2006/relationships/slideLayout" Target="../slideLayouts/slideLayout13.xml"/><Relationship Id="rId19" Type="http://schemas.microsoft.com/office/2007/relationships/hdphoto" Target="../media/image21.wdp"/><Relationship Id="rId18" Type="http://schemas.openxmlformats.org/officeDocument/2006/relationships/image" Target="../media/image20.png"/><Relationship Id="rId17" Type="http://schemas.microsoft.com/office/2007/relationships/hdphoto" Target="../media/image19.wdp"/><Relationship Id="rId16" Type="http://schemas.openxmlformats.org/officeDocument/2006/relationships/image" Target="../media/image18.png"/><Relationship Id="rId15" Type="http://schemas.openxmlformats.org/officeDocument/2006/relationships/image" Target="../media/image6.png"/><Relationship Id="rId14" Type="http://schemas.microsoft.com/office/2007/relationships/hdphoto" Target="../media/image17.wdp"/><Relationship Id="rId13" Type="http://schemas.openxmlformats.org/officeDocument/2006/relationships/image" Target="../media/image16.png"/><Relationship Id="rId12" Type="http://schemas.openxmlformats.org/officeDocument/2006/relationships/image" Target="../media/image15.jpeg"/><Relationship Id="rId11" Type="http://schemas.openxmlformats.org/officeDocument/2006/relationships/slideLayout" Target="../slideLayouts/slideLayout22.xml"/><Relationship Id="rId10" Type="http://schemas.openxmlformats.org/officeDocument/2006/relationships/slideLayout" Target="../slideLayouts/slideLayout21.xml"/><Relationship Id="rId1" Type="http://schemas.openxmlformats.org/officeDocument/2006/relationships/slideLayout" Target="../slideLayouts/slideLayout12.xml"/></Relationships>
</file>

<file path=ppt/slideMasters/_rels/slideMaster3.xml.rels><?xml version='1.0' encoding='UTF-8' standalone='yes'?>
<Relationships xmlns="http://schemas.openxmlformats.org/package/2006/relationships"><Relationship Id="rId9" Type="http://schemas.openxmlformats.org/officeDocument/2006/relationships/slideLayout" Target="../slideLayouts/slideLayout31.xml"/><Relationship Id="rId8" Type="http://schemas.openxmlformats.org/officeDocument/2006/relationships/slideLayout" Target="../slideLayouts/slideLayout30.xml"/><Relationship Id="rId7" Type="http://schemas.openxmlformats.org/officeDocument/2006/relationships/slideLayout" Target="../slideLayouts/slideLayout29.xml"/><Relationship Id="rId6" Type="http://schemas.openxmlformats.org/officeDocument/2006/relationships/slideLayout" Target="../slideLayouts/slideLayout28.xml"/><Relationship Id="rId5" Type="http://schemas.openxmlformats.org/officeDocument/2006/relationships/slideLayout" Target="../slideLayouts/slideLayout27.xml"/><Relationship Id="rId4" Type="http://schemas.openxmlformats.org/officeDocument/2006/relationships/slideLayout" Target="../slideLayouts/slideLayout26.xml"/><Relationship Id="rId39" Type="http://schemas.openxmlformats.org/officeDocument/2006/relationships/theme" Target="../theme/theme3.xml"/><Relationship Id="rId38" Type="http://schemas.openxmlformats.org/officeDocument/2006/relationships/image" Target="../media/image5.png"/><Relationship Id="rId37" Type="http://schemas.openxmlformats.org/officeDocument/2006/relationships/image" Target="../media/image4.png"/><Relationship Id="rId36" Type="http://schemas.openxmlformats.org/officeDocument/2006/relationships/image" Target="../media/image3.png"/><Relationship Id="rId35" Type="http://schemas.openxmlformats.org/officeDocument/2006/relationships/image" Target="../media/image2.png"/><Relationship Id="rId34" Type="http://schemas.microsoft.com/office/2007/relationships/hdphoto" Target="../media/image31.wdp"/><Relationship Id="rId33" Type="http://schemas.openxmlformats.org/officeDocument/2006/relationships/image" Target="../media/image30.png"/><Relationship Id="rId32" Type="http://schemas.openxmlformats.org/officeDocument/2006/relationships/image" Target="../media/image29.png"/><Relationship Id="rId31" Type="http://schemas.microsoft.com/office/2007/relationships/hdphoto" Target="../media/image37.wdp"/><Relationship Id="rId30" Type="http://schemas.openxmlformats.org/officeDocument/2006/relationships/image" Target="../media/image36.png"/><Relationship Id="rId3" Type="http://schemas.openxmlformats.org/officeDocument/2006/relationships/slideLayout" Target="../slideLayouts/slideLayout25.xml"/><Relationship Id="rId29" Type="http://schemas.microsoft.com/office/2007/relationships/hdphoto" Target="../media/image35.wdp"/><Relationship Id="rId28" Type="http://schemas.openxmlformats.org/officeDocument/2006/relationships/image" Target="../media/image34.png"/><Relationship Id="rId27" Type="http://schemas.microsoft.com/office/2007/relationships/hdphoto" Target="../media/image33.wdp"/><Relationship Id="rId26" Type="http://schemas.openxmlformats.org/officeDocument/2006/relationships/image" Target="../media/image32.png"/><Relationship Id="rId25" Type="http://schemas.openxmlformats.org/officeDocument/2006/relationships/image" Target="../media/image28.png"/><Relationship Id="rId24" Type="http://schemas.microsoft.com/office/2007/relationships/hdphoto" Target="../media/image27.wdp"/><Relationship Id="rId23" Type="http://schemas.openxmlformats.org/officeDocument/2006/relationships/image" Target="../media/image26.png"/><Relationship Id="rId22" Type="http://schemas.microsoft.com/office/2007/relationships/hdphoto" Target="../media/image25.wdp"/><Relationship Id="rId21" Type="http://schemas.openxmlformats.org/officeDocument/2006/relationships/image" Target="../media/image24.png"/><Relationship Id="rId20" Type="http://schemas.microsoft.com/office/2007/relationships/hdphoto" Target="../media/image23.wdp"/><Relationship Id="rId2" Type="http://schemas.openxmlformats.org/officeDocument/2006/relationships/slideLayout" Target="../slideLayouts/slideLayout24.xml"/><Relationship Id="rId19" Type="http://schemas.openxmlformats.org/officeDocument/2006/relationships/image" Target="../media/image22.png"/><Relationship Id="rId18" Type="http://schemas.microsoft.com/office/2007/relationships/hdphoto" Target="../media/image21.wdp"/><Relationship Id="rId17" Type="http://schemas.openxmlformats.org/officeDocument/2006/relationships/image" Target="../media/image20.png"/><Relationship Id="rId16" Type="http://schemas.microsoft.com/office/2007/relationships/hdphoto" Target="../media/image19.wdp"/><Relationship Id="rId15" Type="http://schemas.openxmlformats.org/officeDocument/2006/relationships/image" Target="../media/image18.png"/><Relationship Id="rId14" Type="http://schemas.microsoft.com/office/2007/relationships/hdphoto" Target="../media/image17.wdp"/><Relationship Id="rId13" Type="http://schemas.openxmlformats.org/officeDocument/2006/relationships/image" Target="../media/image16.png"/><Relationship Id="rId12" Type="http://schemas.openxmlformats.org/officeDocument/2006/relationships/image" Target="../media/image15.jpeg"/><Relationship Id="rId11" Type="http://schemas.openxmlformats.org/officeDocument/2006/relationships/slideLayout" Target="../slideLayouts/slideLayout33.xml"/><Relationship Id="rId10" Type="http://schemas.openxmlformats.org/officeDocument/2006/relationships/slideLayout" Target="../slideLayouts/slideLayout32.xml"/><Relationship Id="rId1" Type="http://schemas.openxmlformats.org/officeDocument/2006/relationships/slideLayout" Target="../slideLayouts/slideLayout23.xml"/></Relationships>
</file>

<file path=ppt/slideMasters/_rels/slideMaster4.xml.rels><?xml version='1.0' encoding='UTF-8' standalone='yes'?>
<Relationships xmlns="http://schemas.openxmlformats.org/package/2006/relationships"><Relationship Id="rId9" Type="http://schemas.openxmlformats.org/officeDocument/2006/relationships/slideLayout" Target="../slideLayouts/slideLayout42.xml"/><Relationship Id="rId8" Type="http://schemas.openxmlformats.org/officeDocument/2006/relationships/slideLayout" Target="../slideLayouts/slideLayout41.xml"/><Relationship Id="rId7" Type="http://schemas.openxmlformats.org/officeDocument/2006/relationships/slideLayout" Target="../slideLayouts/slideLayout40.xml"/><Relationship Id="rId6" Type="http://schemas.openxmlformats.org/officeDocument/2006/relationships/slideLayout" Target="../slideLayouts/slideLayout39.xml"/><Relationship Id="rId5" Type="http://schemas.openxmlformats.org/officeDocument/2006/relationships/slideLayout" Target="../slideLayouts/slideLayout38.xml"/><Relationship Id="rId4" Type="http://schemas.openxmlformats.org/officeDocument/2006/relationships/slideLayout" Target="../slideLayouts/slideLayout37.xml"/><Relationship Id="rId39" Type="http://schemas.openxmlformats.org/officeDocument/2006/relationships/theme" Target="../theme/theme4.xml"/><Relationship Id="rId38" Type="http://schemas.openxmlformats.org/officeDocument/2006/relationships/image" Target="../media/image5.png"/><Relationship Id="rId37" Type="http://schemas.openxmlformats.org/officeDocument/2006/relationships/image" Target="../media/image4.png"/><Relationship Id="rId36" Type="http://schemas.openxmlformats.org/officeDocument/2006/relationships/image" Target="../media/image3.png"/><Relationship Id="rId35" Type="http://schemas.openxmlformats.org/officeDocument/2006/relationships/image" Target="../media/image2.png"/><Relationship Id="rId34" Type="http://schemas.microsoft.com/office/2007/relationships/hdphoto" Target="../media/image31.wdp"/><Relationship Id="rId33" Type="http://schemas.openxmlformats.org/officeDocument/2006/relationships/image" Target="../media/image30.png"/><Relationship Id="rId32" Type="http://schemas.openxmlformats.org/officeDocument/2006/relationships/image" Target="../media/image29.png"/><Relationship Id="rId31" Type="http://schemas.microsoft.com/office/2007/relationships/hdphoto" Target="../media/image37.wdp"/><Relationship Id="rId30" Type="http://schemas.openxmlformats.org/officeDocument/2006/relationships/image" Target="../media/image36.png"/><Relationship Id="rId3" Type="http://schemas.openxmlformats.org/officeDocument/2006/relationships/slideLayout" Target="../slideLayouts/slideLayout36.xml"/><Relationship Id="rId29" Type="http://schemas.microsoft.com/office/2007/relationships/hdphoto" Target="../media/image35.wdp"/><Relationship Id="rId28" Type="http://schemas.openxmlformats.org/officeDocument/2006/relationships/image" Target="../media/image34.png"/><Relationship Id="rId27" Type="http://schemas.microsoft.com/office/2007/relationships/hdphoto" Target="../media/image33.wdp"/><Relationship Id="rId26" Type="http://schemas.openxmlformats.org/officeDocument/2006/relationships/image" Target="../media/image32.png"/><Relationship Id="rId25" Type="http://schemas.openxmlformats.org/officeDocument/2006/relationships/image" Target="../media/image28.png"/><Relationship Id="rId24" Type="http://schemas.microsoft.com/office/2007/relationships/hdphoto" Target="../media/image27.wdp"/><Relationship Id="rId23" Type="http://schemas.openxmlformats.org/officeDocument/2006/relationships/image" Target="../media/image26.png"/><Relationship Id="rId22" Type="http://schemas.microsoft.com/office/2007/relationships/hdphoto" Target="../media/image25.wdp"/><Relationship Id="rId21" Type="http://schemas.openxmlformats.org/officeDocument/2006/relationships/image" Target="../media/image24.png"/><Relationship Id="rId20" Type="http://schemas.microsoft.com/office/2007/relationships/hdphoto" Target="../media/image23.wdp"/><Relationship Id="rId2" Type="http://schemas.openxmlformats.org/officeDocument/2006/relationships/slideLayout" Target="../slideLayouts/slideLayout35.xml"/><Relationship Id="rId19" Type="http://schemas.openxmlformats.org/officeDocument/2006/relationships/image" Target="../media/image22.png"/><Relationship Id="rId18" Type="http://schemas.microsoft.com/office/2007/relationships/hdphoto" Target="../media/image21.wdp"/><Relationship Id="rId17" Type="http://schemas.openxmlformats.org/officeDocument/2006/relationships/image" Target="../media/image20.png"/><Relationship Id="rId16" Type="http://schemas.microsoft.com/office/2007/relationships/hdphoto" Target="../media/image19.wdp"/><Relationship Id="rId15" Type="http://schemas.openxmlformats.org/officeDocument/2006/relationships/image" Target="../media/image18.png"/><Relationship Id="rId14" Type="http://schemas.microsoft.com/office/2007/relationships/hdphoto" Target="../media/image17.wdp"/><Relationship Id="rId13" Type="http://schemas.openxmlformats.org/officeDocument/2006/relationships/image" Target="../media/image16.png"/><Relationship Id="rId12" Type="http://schemas.openxmlformats.org/officeDocument/2006/relationships/image" Target="../media/image15.jpeg"/><Relationship Id="rId11" Type="http://schemas.openxmlformats.org/officeDocument/2006/relationships/slideLayout" Target="../slideLayouts/slideLayout44.xml"/><Relationship Id="rId10" Type="http://schemas.openxmlformats.org/officeDocument/2006/relationships/slideLayout" Target="../slideLayouts/slideLayout43.xml"/><Relationship Id="rId1" Type="http://schemas.openxmlformats.org/officeDocument/2006/relationships/slideLayout" Target="../slideLayouts/slideLayout34.xml"/></Relationships>
</file>

<file path=ppt/slideMasters/_rels/slideMaster5.xml.rels><?xml version='1.0' encoding='UTF-8' standalone='yes'?>
<Relationships xmlns="http://schemas.openxmlformats.org/package/2006/relationships"><Relationship Id="rId9" Type="http://schemas.openxmlformats.org/officeDocument/2006/relationships/slideLayout" Target="../slideLayouts/slideLayout53.xml"/><Relationship Id="rId8" Type="http://schemas.openxmlformats.org/officeDocument/2006/relationships/slideLayout" Target="../slideLayouts/slideLayout52.xml"/><Relationship Id="rId7" Type="http://schemas.openxmlformats.org/officeDocument/2006/relationships/slideLayout" Target="../slideLayouts/slideLayout51.xml"/><Relationship Id="rId6" Type="http://schemas.openxmlformats.org/officeDocument/2006/relationships/slideLayout" Target="../slideLayouts/slideLayout50.xml"/><Relationship Id="rId5" Type="http://schemas.openxmlformats.org/officeDocument/2006/relationships/slideLayout" Target="../slideLayouts/slideLayout49.xml"/><Relationship Id="rId4" Type="http://schemas.openxmlformats.org/officeDocument/2006/relationships/slideLayout" Target="../slideLayouts/slideLayout48.xml"/><Relationship Id="rId39" Type="http://schemas.openxmlformats.org/officeDocument/2006/relationships/theme" Target="../theme/theme5.xml"/><Relationship Id="rId38" Type="http://schemas.openxmlformats.org/officeDocument/2006/relationships/image" Target="../media/image5.png"/><Relationship Id="rId37" Type="http://schemas.openxmlformats.org/officeDocument/2006/relationships/image" Target="../media/image4.png"/><Relationship Id="rId36" Type="http://schemas.openxmlformats.org/officeDocument/2006/relationships/image" Target="../media/image3.png"/><Relationship Id="rId35" Type="http://schemas.openxmlformats.org/officeDocument/2006/relationships/image" Target="../media/image2.png"/><Relationship Id="rId34" Type="http://schemas.microsoft.com/office/2007/relationships/hdphoto" Target="../media/image31.wdp"/><Relationship Id="rId33" Type="http://schemas.openxmlformats.org/officeDocument/2006/relationships/image" Target="../media/image30.png"/><Relationship Id="rId32" Type="http://schemas.openxmlformats.org/officeDocument/2006/relationships/image" Target="../media/image29.png"/><Relationship Id="rId31" Type="http://schemas.microsoft.com/office/2007/relationships/hdphoto" Target="../media/image37.wdp"/><Relationship Id="rId30" Type="http://schemas.openxmlformats.org/officeDocument/2006/relationships/image" Target="../media/image36.png"/><Relationship Id="rId3" Type="http://schemas.openxmlformats.org/officeDocument/2006/relationships/slideLayout" Target="../slideLayouts/slideLayout47.xml"/><Relationship Id="rId29" Type="http://schemas.microsoft.com/office/2007/relationships/hdphoto" Target="../media/image35.wdp"/><Relationship Id="rId28" Type="http://schemas.openxmlformats.org/officeDocument/2006/relationships/image" Target="../media/image34.png"/><Relationship Id="rId27" Type="http://schemas.microsoft.com/office/2007/relationships/hdphoto" Target="../media/image33.wdp"/><Relationship Id="rId26" Type="http://schemas.openxmlformats.org/officeDocument/2006/relationships/image" Target="../media/image32.png"/><Relationship Id="rId25" Type="http://schemas.openxmlformats.org/officeDocument/2006/relationships/image" Target="../media/image28.png"/><Relationship Id="rId24" Type="http://schemas.microsoft.com/office/2007/relationships/hdphoto" Target="../media/image27.wdp"/><Relationship Id="rId23" Type="http://schemas.openxmlformats.org/officeDocument/2006/relationships/image" Target="../media/image26.png"/><Relationship Id="rId22" Type="http://schemas.microsoft.com/office/2007/relationships/hdphoto" Target="../media/image25.wdp"/><Relationship Id="rId21" Type="http://schemas.openxmlformats.org/officeDocument/2006/relationships/image" Target="../media/image24.png"/><Relationship Id="rId20" Type="http://schemas.microsoft.com/office/2007/relationships/hdphoto" Target="../media/image23.wdp"/><Relationship Id="rId2" Type="http://schemas.openxmlformats.org/officeDocument/2006/relationships/slideLayout" Target="../slideLayouts/slideLayout46.xml"/><Relationship Id="rId19" Type="http://schemas.openxmlformats.org/officeDocument/2006/relationships/image" Target="../media/image22.png"/><Relationship Id="rId18" Type="http://schemas.microsoft.com/office/2007/relationships/hdphoto" Target="../media/image21.wdp"/><Relationship Id="rId17" Type="http://schemas.openxmlformats.org/officeDocument/2006/relationships/image" Target="../media/image20.png"/><Relationship Id="rId16" Type="http://schemas.microsoft.com/office/2007/relationships/hdphoto" Target="../media/image19.wdp"/><Relationship Id="rId15" Type="http://schemas.openxmlformats.org/officeDocument/2006/relationships/image" Target="../media/image18.png"/><Relationship Id="rId14" Type="http://schemas.microsoft.com/office/2007/relationships/hdphoto" Target="../media/image17.wdp"/><Relationship Id="rId13" Type="http://schemas.openxmlformats.org/officeDocument/2006/relationships/image" Target="../media/image16.png"/><Relationship Id="rId12" Type="http://schemas.openxmlformats.org/officeDocument/2006/relationships/image" Target="../media/image15.jpeg"/><Relationship Id="rId11" Type="http://schemas.openxmlformats.org/officeDocument/2006/relationships/slideLayout" Target="../slideLayouts/slideLayout55.xml"/><Relationship Id="rId10" Type="http://schemas.openxmlformats.org/officeDocument/2006/relationships/slideLayout" Target="../slideLayouts/slideLayout54.xml"/><Relationship Id="rId1" Type="http://schemas.openxmlformats.org/officeDocument/2006/relationships/slideLayout" Target="../slideLayouts/slideLayout45.xml"/></Relationships>
</file>

<file path=ppt/slideMasters/_rels/slideMaster6.xml.rels><?xml version='1.0' encoding='UTF-8' standalone='yes'?>
<Relationships xmlns="http://schemas.openxmlformats.org/package/2006/relationships"><Relationship Id="rId9" Type="http://schemas.openxmlformats.org/officeDocument/2006/relationships/slideLayout" Target="../slideLayouts/slideLayout64.xml"/><Relationship Id="rId8" Type="http://schemas.openxmlformats.org/officeDocument/2006/relationships/slideLayout" Target="../slideLayouts/slideLayout63.xml"/><Relationship Id="rId7" Type="http://schemas.openxmlformats.org/officeDocument/2006/relationships/slideLayout" Target="../slideLayouts/slideLayout62.xml"/><Relationship Id="rId6" Type="http://schemas.openxmlformats.org/officeDocument/2006/relationships/slideLayout" Target="../slideLayouts/slideLayout61.xml"/><Relationship Id="rId5" Type="http://schemas.openxmlformats.org/officeDocument/2006/relationships/slideLayout" Target="../slideLayouts/slideLayout60.xml"/><Relationship Id="rId4" Type="http://schemas.openxmlformats.org/officeDocument/2006/relationships/slideLayout" Target="../slideLayouts/slideLayout59.xml"/><Relationship Id="rId39" Type="http://schemas.openxmlformats.org/officeDocument/2006/relationships/theme" Target="../theme/theme6.xml"/><Relationship Id="rId38" Type="http://schemas.openxmlformats.org/officeDocument/2006/relationships/image" Target="../media/image5.png"/><Relationship Id="rId37" Type="http://schemas.openxmlformats.org/officeDocument/2006/relationships/image" Target="../media/image4.png"/><Relationship Id="rId36" Type="http://schemas.openxmlformats.org/officeDocument/2006/relationships/image" Target="../media/image3.png"/><Relationship Id="rId35" Type="http://schemas.openxmlformats.org/officeDocument/2006/relationships/image" Target="../media/image2.png"/><Relationship Id="rId34" Type="http://schemas.microsoft.com/office/2007/relationships/hdphoto" Target="../media/image31.wdp"/><Relationship Id="rId33" Type="http://schemas.openxmlformats.org/officeDocument/2006/relationships/image" Target="../media/image30.png"/><Relationship Id="rId32" Type="http://schemas.openxmlformats.org/officeDocument/2006/relationships/image" Target="../media/image29.png"/><Relationship Id="rId31" Type="http://schemas.microsoft.com/office/2007/relationships/hdphoto" Target="../media/image37.wdp"/><Relationship Id="rId30" Type="http://schemas.openxmlformats.org/officeDocument/2006/relationships/image" Target="../media/image36.png"/><Relationship Id="rId3" Type="http://schemas.openxmlformats.org/officeDocument/2006/relationships/slideLayout" Target="../slideLayouts/slideLayout58.xml"/><Relationship Id="rId29" Type="http://schemas.microsoft.com/office/2007/relationships/hdphoto" Target="../media/image35.wdp"/><Relationship Id="rId28" Type="http://schemas.openxmlformats.org/officeDocument/2006/relationships/image" Target="../media/image34.png"/><Relationship Id="rId27" Type="http://schemas.microsoft.com/office/2007/relationships/hdphoto" Target="../media/image33.wdp"/><Relationship Id="rId26" Type="http://schemas.openxmlformats.org/officeDocument/2006/relationships/image" Target="../media/image32.png"/><Relationship Id="rId25" Type="http://schemas.openxmlformats.org/officeDocument/2006/relationships/image" Target="../media/image28.png"/><Relationship Id="rId24" Type="http://schemas.microsoft.com/office/2007/relationships/hdphoto" Target="../media/image27.wdp"/><Relationship Id="rId23" Type="http://schemas.openxmlformats.org/officeDocument/2006/relationships/image" Target="../media/image26.png"/><Relationship Id="rId22" Type="http://schemas.microsoft.com/office/2007/relationships/hdphoto" Target="../media/image25.wdp"/><Relationship Id="rId21" Type="http://schemas.openxmlformats.org/officeDocument/2006/relationships/image" Target="../media/image24.png"/><Relationship Id="rId20" Type="http://schemas.microsoft.com/office/2007/relationships/hdphoto" Target="../media/image23.wdp"/><Relationship Id="rId2" Type="http://schemas.openxmlformats.org/officeDocument/2006/relationships/slideLayout" Target="../slideLayouts/slideLayout57.xml"/><Relationship Id="rId19" Type="http://schemas.openxmlformats.org/officeDocument/2006/relationships/image" Target="../media/image22.png"/><Relationship Id="rId18" Type="http://schemas.microsoft.com/office/2007/relationships/hdphoto" Target="../media/image21.wdp"/><Relationship Id="rId17" Type="http://schemas.openxmlformats.org/officeDocument/2006/relationships/image" Target="../media/image20.png"/><Relationship Id="rId16" Type="http://schemas.microsoft.com/office/2007/relationships/hdphoto" Target="../media/image19.wdp"/><Relationship Id="rId15" Type="http://schemas.openxmlformats.org/officeDocument/2006/relationships/image" Target="../media/image18.png"/><Relationship Id="rId14" Type="http://schemas.microsoft.com/office/2007/relationships/hdphoto" Target="../media/image17.wdp"/><Relationship Id="rId13" Type="http://schemas.openxmlformats.org/officeDocument/2006/relationships/image" Target="../media/image16.png"/><Relationship Id="rId12" Type="http://schemas.openxmlformats.org/officeDocument/2006/relationships/image" Target="../media/image15.jpeg"/><Relationship Id="rId11" Type="http://schemas.openxmlformats.org/officeDocument/2006/relationships/slideLayout" Target="../slideLayouts/slideLayout66.xml"/><Relationship Id="rId10" Type="http://schemas.openxmlformats.org/officeDocument/2006/relationships/slideLayout" Target="../slideLayouts/slideLayout65.xml"/><Relationship Id="rId1" Type="http://schemas.openxmlformats.org/officeDocument/2006/relationships/slideLayout" Target="../slideLayouts/slideLayout56.xml"/></Relationships>
</file>

<file path=ppt/slideMasters/_rels/slideMaster7.xml.rels><?xml version='1.0' encoding='UTF-8' standalone='yes'?>
<Relationships xmlns="http://schemas.openxmlformats.org/package/2006/relationships"><Relationship Id="rId9" Type="http://schemas.openxmlformats.org/officeDocument/2006/relationships/slideLayout" Target="../slideLayouts/slideLayout75.xml"/><Relationship Id="rId8" Type="http://schemas.openxmlformats.org/officeDocument/2006/relationships/slideLayout" Target="../slideLayouts/slideLayout74.xml"/><Relationship Id="rId7" Type="http://schemas.openxmlformats.org/officeDocument/2006/relationships/slideLayout" Target="../slideLayouts/slideLayout73.xml"/><Relationship Id="rId6" Type="http://schemas.openxmlformats.org/officeDocument/2006/relationships/slideLayout" Target="../slideLayouts/slideLayout72.xml"/><Relationship Id="rId5" Type="http://schemas.openxmlformats.org/officeDocument/2006/relationships/slideLayout" Target="../slideLayouts/slideLayout71.xml"/><Relationship Id="rId4" Type="http://schemas.openxmlformats.org/officeDocument/2006/relationships/slideLayout" Target="../slideLayouts/slideLayout70.xml"/><Relationship Id="rId39" Type="http://schemas.openxmlformats.org/officeDocument/2006/relationships/theme" Target="../theme/theme7.xml"/><Relationship Id="rId38" Type="http://schemas.openxmlformats.org/officeDocument/2006/relationships/image" Target="../media/image5.png"/><Relationship Id="rId37" Type="http://schemas.openxmlformats.org/officeDocument/2006/relationships/image" Target="../media/image4.png"/><Relationship Id="rId36" Type="http://schemas.openxmlformats.org/officeDocument/2006/relationships/image" Target="../media/image3.png"/><Relationship Id="rId35" Type="http://schemas.openxmlformats.org/officeDocument/2006/relationships/image" Target="../media/image2.png"/><Relationship Id="rId34" Type="http://schemas.microsoft.com/office/2007/relationships/hdphoto" Target="../media/image31.wdp"/><Relationship Id="rId33" Type="http://schemas.openxmlformats.org/officeDocument/2006/relationships/image" Target="../media/image30.png"/><Relationship Id="rId32" Type="http://schemas.openxmlformats.org/officeDocument/2006/relationships/image" Target="../media/image29.png"/><Relationship Id="rId31" Type="http://schemas.microsoft.com/office/2007/relationships/hdphoto" Target="../media/image37.wdp"/><Relationship Id="rId30" Type="http://schemas.openxmlformats.org/officeDocument/2006/relationships/image" Target="../media/image36.png"/><Relationship Id="rId3" Type="http://schemas.openxmlformats.org/officeDocument/2006/relationships/slideLayout" Target="../slideLayouts/slideLayout69.xml"/><Relationship Id="rId29" Type="http://schemas.microsoft.com/office/2007/relationships/hdphoto" Target="../media/image35.wdp"/><Relationship Id="rId28" Type="http://schemas.openxmlformats.org/officeDocument/2006/relationships/image" Target="../media/image34.png"/><Relationship Id="rId27" Type="http://schemas.microsoft.com/office/2007/relationships/hdphoto" Target="../media/image33.wdp"/><Relationship Id="rId26" Type="http://schemas.openxmlformats.org/officeDocument/2006/relationships/image" Target="../media/image32.png"/><Relationship Id="rId25" Type="http://schemas.openxmlformats.org/officeDocument/2006/relationships/image" Target="../media/image28.png"/><Relationship Id="rId24" Type="http://schemas.microsoft.com/office/2007/relationships/hdphoto" Target="../media/image27.wdp"/><Relationship Id="rId23" Type="http://schemas.openxmlformats.org/officeDocument/2006/relationships/image" Target="../media/image26.png"/><Relationship Id="rId22" Type="http://schemas.microsoft.com/office/2007/relationships/hdphoto" Target="../media/image25.wdp"/><Relationship Id="rId21" Type="http://schemas.openxmlformats.org/officeDocument/2006/relationships/image" Target="../media/image24.png"/><Relationship Id="rId20" Type="http://schemas.microsoft.com/office/2007/relationships/hdphoto" Target="../media/image23.wdp"/><Relationship Id="rId2" Type="http://schemas.openxmlformats.org/officeDocument/2006/relationships/slideLayout" Target="../slideLayouts/slideLayout68.xml"/><Relationship Id="rId19" Type="http://schemas.openxmlformats.org/officeDocument/2006/relationships/image" Target="../media/image22.png"/><Relationship Id="rId18" Type="http://schemas.microsoft.com/office/2007/relationships/hdphoto" Target="../media/image21.wdp"/><Relationship Id="rId17" Type="http://schemas.openxmlformats.org/officeDocument/2006/relationships/image" Target="../media/image20.png"/><Relationship Id="rId16" Type="http://schemas.microsoft.com/office/2007/relationships/hdphoto" Target="../media/image19.wdp"/><Relationship Id="rId15" Type="http://schemas.openxmlformats.org/officeDocument/2006/relationships/image" Target="../media/image18.png"/><Relationship Id="rId14" Type="http://schemas.microsoft.com/office/2007/relationships/hdphoto" Target="../media/image17.wdp"/><Relationship Id="rId13" Type="http://schemas.openxmlformats.org/officeDocument/2006/relationships/image" Target="../media/image16.png"/><Relationship Id="rId12" Type="http://schemas.openxmlformats.org/officeDocument/2006/relationships/image" Target="../media/image15.jpeg"/><Relationship Id="rId11" Type="http://schemas.openxmlformats.org/officeDocument/2006/relationships/slideLayout" Target="../slideLayouts/slideLayout77.xml"/><Relationship Id="rId10" Type="http://schemas.openxmlformats.org/officeDocument/2006/relationships/slideLayout" Target="../slideLayouts/slideLayout76.xml"/><Relationship Id="rId1"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2" descr="C:\Documents and Settings\Administrator\桌面\16：9\5.jpg"/>
          <p:cNvPicPr>
            <a:picLocks noChangeAspect="1" noChangeArrowheads="1"/>
          </p:cNvPicPr>
          <p:nvPr userDrawn="1"/>
        </p:nvPicPr>
        <p:blipFill>
          <a:blip r:embed="rId12" cstate="print">
            <a:extLst>
              <a:ext uri="{28A0092B-C50C-407E-A947-70E740481C1C}">
                <a14:useLocalDpi xmlns:a14="http://schemas.microsoft.com/office/drawing/2010/main" val="0"/>
              </a:ext>
            </a:extLst>
          </a:blip>
          <a:srcRect/>
          <a:stretch>
            <a:fillRect/>
          </a:stretch>
        </p:blipFill>
        <p:spPr bwMode="auto">
          <a:xfrm>
            <a:off x="0" y="0"/>
            <a:ext cx="1188085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组合 1"/>
          <p:cNvGrpSpPr/>
          <p:nvPr userDrawn="1"/>
        </p:nvGrpSpPr>
        <p:grpSpPr>
          <a:xfrm>
            <a:off x="10579620" y="188683"/>
            <a:ext cx="952597" cy="1600183"/>
            <a:chOff x="10579620" y="188683"/>
            <a:chExt cx="952597" cy="1600183"/>
          </a:xfrm>
        </p:grpSpPr>
        <p:pic>
          <p:nvPicPr>
            <p:cNvPr id="32" name="Picture 28" descr="热气球"/>
            <p:cNvPicPr>
              <a:picLocks noChangeAspect="1" noChangeArrowheads="1"/>
            </p:cNvPicPr>
            <p:nvPr userDrawn="1"/>
          </p:nvPicPr>
          <p:blipFill>
            <a:blip r:embed="rId13" cstate="print">
              <a:extLst>
                <a:ext uri="{28A0092B-C50C-407E-A947-70E740481C1C}">
                  <a14:useLocalDpi xmlns:a14="http://schemas.microsoft.com/office/drawing/2010/main" val="0"/>
                </a:ext>
              </a:extLst>
            </a:blip>
            <a:srcRect/>
            <a:stretch>
              <a:fillRect/>
            </a:stretch>
          </p:blipFill>
          <p:spPr bwMode="auto">
            <a:xfrm rot="20908794">
              <a:off x="11111479" y="1114053"/>
              <a:ext cx="415782" cy="6748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3" name="Picture 28" descr="热气球"/>
            <p:cNvPicPr>
              <a:picLocks noChangeAspect="1" noChangeArrowheads="1"/>
            </p:cNvPicPr>
            <p:nvPr userDrawn="1"/>
          </p:nvPicPr>
          <p:blipFill>
            <a:blip r:embed="rId14" cstate="print">
              <a:extLst>
                <a:ext uri="{28A0092B-C50C-407E-A947-70E740481C1C}">
                  <a14:useLocalDpi xmlns:a14="http://schemas.microsoft.com/office/drawing/2010/main" val="0"/>
                </a:ext>
              </a:extLst>
            </a:blip>
            <a:srcRect/>
            <a:stretch>
              <a:fillRect/>
            </a:stretch>
          </p:blipFill>
          <p:spPr bwMode="auto">
            <a:xfrm rot="383668">
              <a:off x="10579620" y="599586"/>
              <a:ext cx="351591" cy="570631"/>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0" name="Picture 28" descr="热气球"/>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rot="1416372">
              <a:off x="10938492" y="188683"/>
              <a:ext cx="593725" cy="9636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pic>
        <p:nvPicPr>
          <p:cNvPr id="14" name="Picture 6" descr="黑板1"/>
          <p:cNvPicPr>
            <a:picLocks noChangeAspect="1" noChangeArrowheads="1"/>
          </p:cNvPicPr>
          <p:nvPr userDrawn="1"/>
        </p:nvPicPr>
        <p:blipFill>
          <a:blip r:embed="rId16" cstate="print">
            <a:extLst>
              <a:ext uri="{28A0092B-C50C-407E-A947-70E740481C1C}">
                <a14:useLocalDpi xmlns:a14="http://schemas.microsoft.com/office/drawing/2010/main" val="0"/>
              </a:ext>
            </a:extLst>
          </a:blip>
          <a:srcRect/>
          <a:stretch>
            <a:fillRect/>
          </a:stretch>
        </p:blipFill>
        <p:spPr bwMode="auto">
          <a:xfrm>
            <a:off x="796925" y="609600"/>
            <a:ext cx="10591800" cy="556260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7" descr="黑板文字2"/>
          <p:cNvPicPr>
            <a:picLocks noChangeAspect="1" noChangeArrowheads="1"/>
          </p:cNvPicPr>
          <p:nvPr userDrawn="1"/>
        </p:nvPicPr>
        <p:blipFill>
          <a:blip r:embed="rId17" cstate="print">
            <a:extLst>
              <a:ext uri="{28A0092B-C50C-407E-A947-70E740481C1C}">
                <a14:useLocalDpi xmlns:a14="http://schemas.microsoft.com/office/drawing/2010/main" val="0"/>
              </a:ext>
            </a:extLst>
          </a:blip>
          <a:srcRect/>
          <a:stretch>
            <a:fillRect/>
          </a:stretch>
        </p:blipFill>
        <p:spPr bwMode="auto">
          <a:xfrm>
            <a:off x="6321425" y="1447800"/>
            <a:ext cx="4114800" cy="3733800"/>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8" descr="黑板文字1"/>
          <p:cNvPicPr>
            <a:picLocks noChangeAspect="1" noChangeArrowheads="1"/>
          </p:cNvPicPr>
          <p:nvPr userDrawn="1"/>
        </p:nvPicPr>
        <p:blipFill>
          <a:blip r:embed="rId18" cstate="print">
            <a:extLst>
              <a:ext uri="{28A0092B-C50C-407E-A947-70E740481C1C}">
                <a14:useLocalDpi xmlns:a14="http://schemas.microsoft.com/office/drawing/2010/main" val="0"/>
              </a:ext>
            </a:extLst>
          </a:blip>
          <a:srcRect/>
          <a:stretch>
            <a:fillRect/>
          </a:stretch>
        </p:blipFill>
        <p:spPr bwMode="auto">
          <a:xfrm>
            <a:off x="1533525" y="1338129"/>
            <a:ext cx="4787900" cy="4038600"/>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12" descr="粉笔"/>
          <p:cNvPicPr>
            <a:picLocks noChangeAspect="1" noChangeArrowheads="1"/>
          </p:cNvPicPr>
          <p:nvPr userDrawn="1"/>
        </p:nvPicPr>
        <p:blipFill>
          <a:blip r:embed="rId19" cstate="print">
            <a:extLst>
              <a:ext uri="{28A0092B-C50C-407E-A947-70E740481C1C}">
                <a14:useLocalDpi xmlns:a14="http://schemas.microsoft.com/office/drawing/2010/main" val="0"/>
              </a:ext>
            </a:extLst>
          </a:blip>
          <a:srcRect/>
          <a:stretch>
            <a:fillRect/>
          </a:stretch>
        </p:blipFill>
        <p:spPr bwMode="auto">
          <a:xfrm>
            <a:off x="2016125" y="5181600"/>
            <a:ext cx="8153400" cy="349250"/>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23" descr="男教师1"/>
          <p:cNvPicPr>
            <a:picLocks noChangeAspect="1" noChangeArrowheads="1"/>
          </p:cNvPicPr>
          <p:nvPr userDrawn="1"/>
        </p:nvPicPr>
        <p:blipFill>
          <a:blip r:embed="rId20" cstate="print">
            <a:extLst>
              <a:ext uri="{28A0092B-C50C-407E-A947-70E740481C1C}">
                <a14:useLocalDpi xmlns:a14="http://schemas.microsoft.com/office/drawing/2010/main" val="0"/>
              </a:ext>
            </a:extLst>
          </a:blip>
          <a:srcRect l="9753" b="8241"/>
          <a:stretch>
            <a:fillRect/>
          </a:stretch>
        </p:blipFill>
        <p:spPr bwMode="auto">
          <a:xfrm>
            <a:off x="0" y="2616200"/>
            <a:ext cx="2085975" cy="4241800"/>
          </a:xfrm>
          <a:prstGeom prst="rect">
            <a:avLst/>
          </a:prstGeom>
          <a:noFill/>
          <a:effectLst>
            <a:glow rad="63500">
              <a:schemeClr val="bg1">
                <a:alpha val="40000"/>
              </a:schemeClr>
            </a:glow>
          </a:effectLst>
          <a:extLst>
            <a:ext uri="{909E8E84-426E-40DD-AFC4-6F175D3DCCD1}">
              <a14:hiddenFill xmlns:a14="http://schemas.microsoft.com/office/drawing/2010/main">
                <a:solidFill>
                  <a:srgbClr val="FFFFFF"/>
                </a:solidFill>
              </a14:hiddenFill>
            </a:ext>
          </a:extLst>
        </p:spPr>
      </p:pic>
      <p:grpSp>
        <p:nvGrpSpPr>
          <p:cNvPr id="3" name="组合 2"/>
          <p:cNvGrpSpPr/>
          <p:nvPr userDrawn="1"/>
        </p:nvGrpSpPr>
        <p:grpSpPr>
          <a:xfrm>
            <a:off x="10426881" y="4785912"/>
            <a:ext cx="1390888" cy="2054553"/>
            <a:chOff x="10426881" y="4785912"/>
            <a:chExt cx="1390888" cy="2054553"/>
          </a:xfrm>
        </p:grpSpPr>
        <p:pic>
          <p:nvPicPr>
            <p:cNvPr id="26" name="Picture 9" descr="木牌1"/>
            <p:cNvPicPr>
              <a:picLocks noChangeAspect="1" noChangeArrowheads="1"/>
            </p:cNvPicPr>
            <p:nvPr userDrawn="1"/>
          </p:nvPicPr>
          <p:blipFill>
            <a:blip r:embed="rId21" cstate="print">
              <a:extLst>
                <a:ext uri="{28A0092B-C50C-407E-A947-70E740481C1C}">
                  <a14:useLocalDpi xmlns:a14="http://schemas.microsoft.com/office/drawing/2010/main" val="0"/>
                </a:ext>
              </a:extLst>
            </a:blip>
            <a:srcRect/>
            <a:stretch>
              <a:fillRect/>
            </a:stretch>
          </p:blipFill>
          <p:spPr bwMode="auto">
            <a:xfrm rot="1052802">
              <a:off x="10426881" y="4785912"/>
              <a:ext cx="1390888" cy="1921928"/>
            </a:xfrm>
            <a:prstGeom prst="rect">
              <a:avLst/>
            </a:prstGeom>
            <a:noFill/>
            <a:effectLst>
              <a:outerShdw dist="35921" dir="2700000" algn="ctr" rotWithShape="0">
                <a:schemeClr val="tx1"/>
              </a:outerShdw>
            </a:effectLst>
            <a:extLst>
              <a:ext uri="{909E8E84-426E-40DD-AFC4-6F175D3DCCD1}">
                <a14:hiddenFill xmlns:a14="http://schemas.microsoft.com/office/drawing/2010/main">
                  <a:solidFill>
                    <a:srgbClr val="FFFFFF"/>
                  </a:solidFill>
                </a14:hiddenFill>
              </a:ext>
            </a:extLst>
          </p:spPr>
        </p:pic>
        <p:pic>
          <p:nvPicPr>
            <p:cNvPr id="28" name="Picture 10" descr="书3"/>
            <p:cNvPicPr>
              <a:picLocks noChangeAspect="1" noChangeArrowheads="1"/>
            </p:cNvPicPr>
            <p:nvPr userDrawn="1"/>
          </p:nvPicPr>
          <p:blipFill>
            <a:blip r:embed="rId22" cstate="print">
              <a:extLst>
                <a:ext uri="{BEBA8EAE-BF5A-486C-A8C5-ECC9F3942E4B}">
                  <a14:imgProps xmlns:a14="http://schemas.microsoft.com/office/drawing/2010/main">
                    <a14:imgLayer r:embed="rId23">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rot="21053580">
              <a:off x="10436225" y="6159559"/>
              <a:ext cx="668338" cy="668338"/>
            </a:xfrm>
            <a:prstGeom prst="rect">
              <a:avLst/>
            </a:prstGeom>
            <a:noFill/>
            <a:extLst>
              <a:ext uri="{909E8E84-426E-40DD-AFC4-6F175D3DCCD1}">
                <a14:hiddenFill xmlns:a14="http://schemas.microsoft.com/office/drawing/2010/main">
                  <a:solidFill>
                    <a:srgbClr val="FFFFFF"/>
                  </a:solidFill>
                </a14:hiddenFill>
              </a:ext>
            </a:extLst>
          </p:spPr>
        </p:pic>
        <p:pic>
          <p:nvPicPr>
            <p:cNvPr id="29" name="Picture 10" descr="书3"/>
            <p:cNvPicPr>
              <a:picLocks noChangeAspect="1" noChangeArrowheads="1"/>
            </p:cNvPicPr>
            <p:nvPr userDrawn="1"/>
          </p:nvPicPr>
          <p:blipFill>
            <a:blip r:embed="rId24" cstate="print">
              <a:extLst>
                <a:ext uri="{BEBA8EAE-BF5A-486C-A8C5-ECC9F3942E4B}">
                  <a14:imgProps xmlns:a14="http://schemas.microsoft.com/office/drawing/2010/main">
                    <a14:imgLayer r:embed="rId25">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rot="848764">
              <a:off x="11035218" y="6272161"/>
              <a:ext cx="568304" cy="568304"/>
            </a:xfrm>
            <a:prstGeom prst="rect">
              <a:avLst/>
            </a:prstGeom>
            <a:noFill/>
            <a:extLst>
              <a:ext uri="{909E8E84-426E-40DD-AFC4-6F175D3DCCD1}">
                <a14:hiddenFill xmlns:a14="http://schemas.microsoft.com/office/drawing/2010/main">
                  <a:solidFill>
                    <a:srgbClr val="FFFFFF"/>
                  </a:solidFill>
                </a14:hiddenFill>
              </a:ext>
            </a:extLst>
          </p:spPr>
        </p:pic>
      </p:gr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6" presetClass="entr" presetSubtype="21"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barn(inVertical)">
                                      <p:cBhvr>
                                        <p:cTn id="11" dur="500"/>
                                        <p:tgtEl>
                                          <p:spTgt spid="15"/>
                                        </p:tgtEl>
                                      </p:cBhvr>
                                    </p:animEffect>
                                  </p:childTnLst>
                                </p:cTn>
                              </p:par>
                              <p:par>
                                <p:cTn id="12" presetID="16" presetClass="entr" presetSubtype="21"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barn(inVertical)">
                                      <p:cBhvr>
                                        <p:cTn id="14" dur="500"/>
                                        <p:tgtEl>
                                          <p:spTgt spid="16"/>
                                        </p:tgtEl>
                                      </p:cBhvr>
                                    </p:animEffect>
                                  </p:childTnLst>
                                </p:cTn>
                              </p:par>
                            </p:childTnLst>
                          </p:cTn>
                        </p:par>
                        <p:par>
                          <p:cTn id="15" fill="hold">
                            <p:stCondLst>
                              <p:cond delay="1000"/>
                            </p:stCondLst>
                            <p:childTnLst>
                              <p:par>
                                <p:cTn id="16" presetID="22" presetClass="entr" presetSubtype="4"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wipe(down)">
                                      <p:cBhvr>
                                        <p:cTn id="18" dur="500"/>
                                        <p:tgtEl>
                                          <p:spTgt spid="20"/>
                                        </p:tgtEl>
                                      </p:cBhvr>
                                    </p:animEffect>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500"/>
                                        <p:tgtEl>
                                          <p:spTgt spid="2"/>
                                        </p:tgtEl>
                                      </p:cBhvr>
                                    </p:animEffect>
                                    <p:anim calcmode="lin" valueType="num">
                                      <p:cBhvr>
                                        <p:cTn id="23" dur="500" fill="hold"/>
                                        <p:tgtEl>
                                          <p:spTgt spid="2"/>
                                        </p:tgtEl>
                                        <p:attrNameLst>
                                          <p:attrName>ppt_x</p:attrName>
                                        </p:attrNameLst>
                                      </p:cBhvr>
                                      <p:tavLst>
                                        <p:tav tm="0">
                                          <p:val>
                                            <p:strVal val="#ppt_x"/>
                                          </p:val>
                                        </p:tav>
                                        <p:tav tm="100000">
                                          <p:val>
                                            <p:strVal val="#ppt_x"/>
                                          </p:val>
                                        </p:tav>
                                      </p:tavLst>
                                    </p:anim>
                                    <p:anim calcmode="lin" valueType="num">
                                      <p:cBhvr>
                                        <p:cTn id="24" dur="500" fill="hold"/>
                                        <p:tgtEl>
                                          <p:spTgt spid="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4"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down)">
                                      <p:cBhvr>
                                        <p:cTn id="28" dur="500"/>
                                        <p:tgtEl>
                                          <p:spTgt spid="3"/>
                                        </p:tgtEl>
                                      </p:cBhvr>
                                    </p:animEffect>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1"/>
                                        </p:tgtEl>
                                        <p:attrNameLst>
                                          <p:attrName>style.visibility</p:attrName>
                                        </p:attrNameLst>
                                      </p:cBhvr>
                                      <p:to>
                                        <p:strVal val="visible"/>
                                      </p:to>
                                    </p:set>
                                    <p:anim calcmode="lin" valueType="num">
                                      <p:cBhvr additive="base">
                                        <p:cTn id="32" dur="500" fill="hold"/>
                                        <p:tgtEl>
                                          <p:spTgt spid="21"/>
                                        </p:tgtEl>
                                        <p:attrNameLst>
                                          <p:attrName>ppt_x</p:attrName>
                                        </p:attrNameLst>
                                      </p:cBhvr>
                                      <p:tavLst>
                                        <p:tav tm="0">
                                          <p:val>
                                            <p:strVal val="0-#ppt_w/2"/>
                                          </p:val>
                                        </p:tav>
                                        <p:tav tm="100000">
                                          <p:val>
                                            <p:strVal val="#ppt_x"/>
                                          </p:val>
                                        </p:tav>
                                      </p:tavLst>
                                    </p:anim>
                                    <p:anim calcmode="lin" valueType="num">
                                      <p:cBhvr additive="base">
                                        <p:cTn id="33" dur="500" fill="hold"/>
                                        <p:tgtEl>
                                          <p:spTgt spid="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9922"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6240" y="0"/>
            <a:ext cx="11917089"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09937" name="Group 17"/>
          <p:cNvGrpSpPr/>
          <p:nvPr userDrawn="1"/>
        </p:nvGrpSpPr>
        <p:grpSpPr bwMode="auto">
          <a:xfrm>
            <a:off x="-142874" y="0"/>
            <a:ext cx="3059114" cy="5288748"/>
            <a:chOff x="0" y="0"/>
            <a:chExt cx="1927" cy="3340"/>
          </a:xfrm>
        </p:grpSpPr>
        <p:pic>
          <p:nvPicPr>
            <p:cNvPr id="209938" name="Picture 18"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64005" b="8258"/>
            <a:stretch>
              <a:fillRect/>
            </a:stretch>
          </p:blipFill>
          <p:spPr bwMode="auto">
            <a:xfrm>
              <a:off x="67" y="2432"/>
              <a:ext cx="1860" cy="908"/>
            </a:xfrm>
            <a:prstGeom prst="rect">
              <a:avLst/>
            </a:prstGeom>
            <a:noFill/>
            <a:extLst>
              <a:ext uri="{909E8E84-426E-40DD-AFC4-6F175D3DCCD1}">
                <a14:hiddenFill xmlns:a14="http://schemas.microsoft.com/office/drawing/2010/main">
                  <a:solidFill>
                    <a:srgbClr val="FFFFFF"/>
                  </a:solidFill>
                </a14:hiddenFill>
              </a:ext>
            </a:extLst>
          </p:spPr>
        </p:pic>
        <p:pic>
          <p:nvPicPr>
            <p:cNvPr id="209939" name="Picture 19"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34" b="11325"/>
            <a:stretch>
              <a:fillRect/>
            </a:stretch>
          </p:blipFill>
          <p:spPr bwMode="auto">
            <a:xfrm>
              <a:off x="0" y="0"/>
              <a:ext cx="1860" cy="2632"/>
            </a:xfrm>
            <a:prstGeom prst="rect">
              <a:avLst/>
            </a:prstGeom>
            <a:noFill/>
            <a:extLst>
              <a:ext uri="{909E8E84-426E-40DD-AFC4-6F175D3DCCD1}">
                <a14:hiddenFill xmlns:a14="http://schemas.microsoft.com/office/drawing/2010/main">
                  <a:solidFill>
                    <a:srgbClr val="FFFFFF"/>
                  </a:solidFill>
                </a14:hiddenFill>
              </a:ext>
            </a:extLst>
          </p:spPr>
        </p:pic>
      </p:grpSp>
      <p:sp>
        <p:nvSpPr>
          <p:cNvPr id="209928" name="Text Box 8"/>
          <p:cNvSpPr txBox="1">
            <a:spLocks noChangeArrowheads="1"/>
          </p:cNvSpPr>
          <p:nvPr userDrawn="1"/>
        </p:nvSpPr>
        <p:spPr bwMode="auto">
          <a:xfrm rot="-243802">
            <a:off x="468315" y="471647"/>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dirty="0">
                <a:solidFill>
                  <a:srgbClr val="FFFFFF"/>
                </a:solidFill>
                <a:ea typeface="方正胖头鱼简体" pitchFamily="65" charset="-122"/>
              </a:rPr>
              <a:t>析 教 材</a:t>
            </a:r>
            <a:endParaRPr lang="zh-CN" altLang="en-US" sz="3200" dirty="0">
              <a:solidFill>
                <a:srgbClr val="FFFFFF"/>
              </a:solidFill>
              <a:ea typeface="方正胖头鱼简体" pitchFamily="65" charset="-122"/>
            </a:endParaRPr>
          </a:p>
        </p:txBody>
      </p:sp>
      <p:sp>
        <p:nvSpPr>
          <p:cNvPr id="209929" name="Text Box 9"/>
          <p:cNvSpPr txBox="1">
            <a:spLocks noChangeArrowheads="1"/>
          </p:cNvSpPr>
          <p:nvPr userDrawn="1"/>
        </p:nvSpPr>
        <p:spPr bwMode="auto">
          <a:xfrm>
            <a:off x="539752" y="147737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dirty="0">
                <a:solidFill>
                  <a:srgbClr val="FFFFFF"/>
                </a:solidFill>
                <a:ea typeface="方正胖头鱼简体" pitchFamily="65" charset="-122"/>
              </a:rPr>
              <a:t>讲 教 法</a:t>
            </a:r>
            <a:endParaRPr lang="zh-CN" altLang="en-US" sz="3200" dirty="0">
              <a:solidFill>
                <a:srgbClr val="FFFFFF"/>
              </a:solidFill>
              <a:ea typeface="方正胖头鱼简体" pitchFamily="65" charset="-122"/>
            </a:endParaRPr>
          </a:p>
        </p:txBody>
      </p:sp>
      <p:sp>
        <p:nvSpPr>
          <p:cNvPr id="209930" name="Text Box 10"/>
          <p:cNvSpPr txBox="1">
            <a:spLocks noChangeArrowheads="1"/>
          </p:cNvSpPr>
          <p:nvPr userDrawn="1"/>
        </p:nvSpPr>
        <p:spPr bwMode="auto">
          <a:xfrm>
            <a:off x="611188" y="2414791"/>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FF"/>
                </a:solidFill>
                <a:ea typeface="方正胖头鱼简体" pitchFamily="65" charset="-122"/>
              </a:rPr>
              <a:t>论 学 法</a:t>
            </a:r>
            <a:endParaRPr lang="zh-CN" altLang="en-US" sz="3200">
              <a:solidFill>
                <a:srgbClr val="FFFFFF"/>
              </a:solidFill>
              <a:ea typeface="方正胖头鱼简体" pitchFamily="65" charset="-122"/>
            </a:endParaRPr>
          </a:p>
        </p:txBody>
      </p:sp>
      <p:sp>
        <p:nvSpPr>
          <p:cNvPr id="209931" name="Text Box 11"/>
          <p:cNvSpPr txBox="1">
            <a:spLocks noChangeArrowheads="1"/>
          </p:cNvSpPr>
          <p:nvPr userDrawn="1"/>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dirty="0">
                <a:solidFill>
                  <a:srgbClr val="FFFFFF"/>
                </a:solidFill>
                <a:ea typeface="方正胖头鱼简体" pitchFamily="65" charset="-122"/>
              </a:rPr>
              <a:t>说 过 程</a:t>
            </a:r>
            <a:endParaRPr lang="zh-CN" altLang="en-US" sz="2800" dirty="0">
              <a:solidFill>
                <a:srgbClr val="FFFFFF"/>
              </a:solidFill>
              <a:ea typeface="方正胖头鱼简体" pitchFamily="65" charset="-122"/>
            </a:endParaRPr>
          </a:p>
        </p:txBody>
      </p:sp>
      <p:pic>
        <p:nvPicPr>
          <p:cNvPr id="209935" name="Picture 15" descr="黑板文字2"/>
          <p:cNvPicPr>
            <a:picLocks noChangeAspect="1" noChangeArrowheads="1"/>
          </p:cNvPicPr>
          <p:nvPr userDrawn="1"/>
        </p:nvPicPr>
        <p:blipFill>
          <a:blip r:embed="rId15" cstate="print">
            <a:extLst>
              <a:ext uri="{28A0092B-C50C-407E-A947-70E740481C1C}">
                <a14:useLocalDpi xmlns:a14="http://schemas.microsoft.com/office/drawing/2010/main" val="0"/>
              </a:ext>
            </a:extLst>
          </a:blip>
          <a:srcRect/>
          <a:stretch>
            <a:fillRect/>
          </a:stretch>
        </p:blipFill>
        <p:spPr bwMode="auto">
          <a:xfrm>
            <a:off x="4068764" y="1553373"/>
            <a:ext cx="6634162" cy="3950727"/>
          </a:xfrm>
          <a:prstGeom prst="rect">
            <a:avLst/>
          </a:prstGeom>
          <a:noFill/>
          <a:extLst>
            <a:ext uri="{909E8E84-426E-40DD-AFC4-6F175D3DCCD1}">
              <a14:hiddenFill xmlns:a14="http://schemas.microsoft.com/office/drawing/2010/main">
                <a:solidFill>
                  <a:srgbClr val="FFFFFF"/>
                </a:solidFill>
              </a14:hiddenFill>
            </a:ext>
          </a:extLst>
        </p:spPr>
      </p:pic>
      <p:sp>
        <p:nvSpPr>
          <p:cNvPr id="209940" name="Text Box 20"/>
          <p:cNvSpPr txBox="1">
            <a:spLocks noChangeArrowheads="1"/>
          </p:cNvSpPr>
          <p:nvPr userDrawn="1"/>
        </p:nvSpPr>
        <p:spPr bwMode="auto">
          <a:xfrm rot="-131434">
            <a:off x="755650" y="4278990"/>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dirty="0">
                <a:solidFill>
                  <a:srgbClr val="FFFFFF"/>
                </a:solidFill>
                <a:ea typeface="方正胖头鱼简体" pitchFamily="65" charset="-122"/>
              </a:rPr>
              <a:t>谈 反 思</a:t>
            </a:r>
            <a:endParaRPr lang="zh-CN" altLang="en-US" sz="2800" dirty="0">
              <a:solidFill>
                <a:srgbClr val="FFFFFF"/>
              </a:solidFill>
              <a:ea typeface="方正胖头鱼简体" pitchFamily="65" charset="-122"/>
            </a:endParaRPr>
          </a:p>
        </p:txBody>
      </p:sp>
      <p:pic>
        <p:nvPicPr>
          <p:cNvPr id="1029" name="Picture 5" descr="C:\Documents and Settings\Administrator\桌面\儿童类PPT\蒲公英2.png"/>
          <p:cNvPicPr>
            <a:picLocks noChangeAspect="1" noChangeArrowheads="1"/>
          </p:cNvPicPr>
          <p:nvPr userDrawn="1"/>
        </p:nvPicPr>
        <p:blipFill>
          <a:blip r:embed="rId16" cstate="print">
            <a:extLst>
              <a:ext uri="{BEBA8EAE-BF5A-486C-A8C5-ECC9F3942E4B}">
                <a14:imgProps xmlns:a14="http://schemas.microsoft.com/office/drawing/2010/main">
                  <a14:imgLayer r:embed="rId1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934198" flipH="1">
            <a:off x="1541140" y="5254579"/>
            <a:ext cx="396028" cy="42801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4" name="Picture 5" descr="C:\Documents and Settings\Administrator\桌面\儿童类PPT\蒲公英2.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582044" flipH="1">
            <a:off x="2886962" y="5824524"/>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6" name="Picture 5" descr="C:\Documents and Settings\Administrator\桌面\儿童类PPT\蒲公英2.png"/>
          <p:cNvPicPr>
            <a:picLocks noChangeAspect="1" noChangeArrowheads="1"/>
          </p:cNvPicPr>
          <p:nvPr userDrawn="1"/>
        </p:nvPicPr>
        <p:blipFill>
          <a:blip r:embed="rId20" cstate="print">
            <a:extLst>
              <a:ext uri="{BEBA8EAE-BF5A-486C-A8C5-ECC9F3942E4B}">
                <a14:imgProps xmlns:a14="http://schemas.microsoft.com/office/drawing/2010/main">
                  <a14:imgLayer r:embed="rId21">
                    <a14:imgEffect>
                      <a14:brightnessContrast bright="11000"/>
                    </a14:imgEffect>
                    <a14:imgEffect>
                      <a14:sharpenSoften amount="4000"/>
                    </a14:imgEffect>
                  </a14:imgLayer>
                </a14:imgProps>
              </a:ext>
              <a:ext uri="{28A0092B-C50C-407E-A947-70E740481C1C}">
                <a14:useLocalDpi xmlns:a14="http://schemas.microsoft.com/office/drawing/2010/main" val="0"/>
              </a:ext>
            </a:extLst>
          </a:blip>
          <a:srcRect/>
          <a:stretch>
            <a:fillRect/>
          </a:stretch>
        </p:blipFill>
        <p:spPr bwMode="auto">
          <a:xfrm rot="682214" flipH="1">
            <a:off x="2398960" y="5323349"/>
            <a:ext cx="393327" cy="42509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7" name="Picture 5" descr="C:\Documents and Settings\Administrator\桌面\儿童类PPT\蒲公英2.png"/>
          <p:cNvPicPr>
            <a:picLocks noChangeAspect="1" noChangeArrowheads="1"/>
          </p:cNvPicPr>
          <p:nvPr userDrawn="1"/>
        </p:nvPicPr>
        <p:blipFill>
          <a:blip r:embed="rId18" cstate="print">
            <a:extLst>
              <a:ext uri="{BEBA8EAE-BF5A-486C-A8C5-ECC9F3942E4B}">
                <a14:imgProps xmlns:a14="http://schemas.microsoft.com/office/drawing/2010/main">
                  <a14:imgLayer r:embed="rId1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11732" flipH="1">
            <a:off x="1925519" y="5740067"/>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8" name="Picture 5" descr="C:\Documents and Settings\Administrator\桌面\儿童类PPT\蒲公英2.png"/>
          <p:cNvPicPr>
            <a:picLocks noChangeAspect="1" noChangeArrowheads="1"/>
          </p:cNvPicPr>
          <p:nvPr userDrawn="1"/>
        </p:nvPicPr>
        <p:blipFill>
          <a:blip r:embed="rId22" cstate="print">
            <a:extLst>
              <a:ext uri="{BEBA8EAE-BF5A-486C-A8C5-ECC9F3942E4B}">
                <a14:imgProps xmlns:a14="http://schemas.microsoft.com/office/drawing/2010/main">
                  <a14:imgLayer r:embed="rId2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3601624" y="6136428"/>
            <a:ext cx="273359" cy="29544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030" name="Picture 6" descr="C:\Documents and Settings\Administrator\桌面\儿童类PPT\蒲公英4.png"/>
          <p:cNvPicPr>
            <a:picLocks noChangeAspect="1" noChangeArrowheads="1"/>
          </p:cNvPicPr>
          <p:nvPr userDrawn="1"/>
        </p:nvPicPr>
        <p:blipFill rotWithShape="1">
          <a:blip r:embed="rId24" cstate="print">
            <a:extLst>
              <a:ext uri="{BEBA8EAE-BF5A-486C-A8C5-ECC9F3942E4B}">
                <a14:imgProps xmlns:a14="http://schemas.microsoft.com/office/drawing/2010/main">
                  <a14:imgLayer r:embed="rId25">
                    <a14:imgEffect>
                      <a14:sharpenSoften amount="50000"/>
                    </a14:imgEffect>
                  </a14:imgLayer>
                </a14:imgProps>
              </a:ext>
              <a:ext uri="{28A0092B-C50C-407E-A947-70E740481C1C}">
                <a14:useLocalDpi xmlns:a14="http://schemas.microsoft.com/office/drawing/2010/main" val="0"/>
              </a:ext>
            </a:extLst>
          </a:blip>
          <a:srcRect b="48528"/>
          <a:stretch>
            <a:fillRect/>
          </a:stretch>
        </p:blipFill>
        <p:spPr bwMode="auto">
          <a:xfrm rot="1313066" flipH="1">
            <a:off x="964283" y="5550170"/>
            <a:ext cx="787690" cy="919314"/>
          </a:xfrm>
          <a:prstGeom prst="rect">
            <a:avLst/>
          </a:prstGeom>
          <a:noFill/>
          <a:effectLst>
            <a:outerShdw blurRad="50800" dist="50800" dir="18900000" algn="b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1032" name="Picture 8" descr="C:\Documents and Settings\Administrator\桌面\儿童类PPT\蒲公英5.png"/>
          <p:cNvPicPr>
            <a:picLocks noChangeAspect="1" noChangeArrowheads="1"/>
          </p:cNvPicPr>
          <p:nvPr userDrawn="1"/>
        </p:nvPicPr>
        <p:blipFill>
          <a:blip r:embed="rId26" cstate="print">
            <a:extLst>
              <a:ext uri="{28A0092B-C50C-407E-A947-70E740481C1C}">
                <a14:useLocalDpi xmlns:a14="http://schemas.microsoft.com/office/drawing/2010/main" val="0"/>
              </a:ext>
            </a:extLst>
          </a:blip>
          <a:srcRect/>
          <a:stretch>
            <a:fillRect/>
          </a:stretch>
        </p:blipFill>
        <p:spPr bwMode="auto">
          <a:xfrm rot="628874">
            <a:off x="11155497" y="5713894"/>
            <a:ext cx="738964" cy="129055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Documents and Settings\Administrator\桌面\儿童类PPT\蒲公英1.png"/>
          <p:cNvPicPr>
            <a:picLocks noChangeAspect="1" noChangeArrowheads="1"/>
          </p:cNvPicPr>
          <p:nvPr userDrawn="1"/>
        </p:nvPicPr>
        <p:blipFill rotWithShape="1">
          <a:blip r:embed="rId27" cstate="print">
            <a:extLst>
              <a:ext uri="{28A0092B-C50C-407E-A947-70E740481C1C}">
                <a14:useLocalDpi xmlns:a14="http://schemas.microsoft.com/office/drawing/2010/main" val="0"/>
              </a:ext>
            </a:extLst>
          </a:blip>
          <a:srcRect l="21188" r="16291" b="7081"/>
          <a:stretch>
            <a:fillRect/>
          </a:stretch>
        </p:blipFill>
        <p:spPr bwMode="auto">
          <a:xfrm rot="20494277" flipH="1">
            <a:off x="303678" y="5046186"/>
            <a:ext cx="1059165" cy="1411205"/>
          </a:xfrm>
          <a:prstGeom prst="rect">
            <a:avLst/>
          </a:prstGeom>
          <a:noFill/>
          <a:effectLst>
            <a:outerShdw blurRad="63500" dist="38100" dir="18900000" algn="b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39" name="Picture 10" descr="C:\Documents and Settings\Administrator\桌面\儿童类PPT\草4.png"/>
          <p:cNvPicPr>
            <a:picLocks noChangeAspect="1" noChangeArrowheads="1"/>
          </p:cNvPicPr>
          <p:nvPr userDrawn="1"/>
        </p:nvPicPr>
        <p:blipFill rotWithShape="1">
          <a:blip r:embed="rId28" cstate="print">
            <a:extLst>
              <a:ext uri="{BEBA8EAE-BF5A-486C-A8C5-ECC9F3942E4B}">
                <a14:imgProps xmlns:a14="http://schemas.microsoft.com/office/drawing/2010/main">
                  <a14:imgLayer r:embed="rId29">
                    <a14:imgEffect>
                      <a14:artisticPlasticWrap/>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t="42605" b="11645"/>
          <a:stretch>
            <a:fillRect/>
          </a:stretch>
        </p:blipFill>
        <p:spPr bwMode="auto">
          <a:xfrm>
            <a:off x="-48774" y="6244629"/>
            <a:ext cx="12019990" cy="632024"/>
          </a:xfrm>
          <a:prstGeom prst="rect">
            <a:avLst/>
          </a:prstGeom>
          <a:noFill/>
          <a:effectLst>
            <a:outerShdw blurRad="50800" dist="38100" dir="16200000" rotWithShape="0">
              <a:prstClr val="black">
                <a:alpha val="86000"/>
              </a:prstClr>
            </a:outerShdw>
          </a:effectLst>
          <a:extLst>
            <a:ext uri="{909E8E84-426E-40DD-AFC4-6F175D3DCCD1}">
              <a14:hiddenFill xmlns:a14="http://schemas.microsoft.com/office/drawing/2010/main">
                <a:solidFill>
                  <a:srgbClr val="FFFFFF"/>
                </a:solidFill>
              </a14:hiddenFill>
            </a:ext>
          </a:extLst>
        </p:spPr>
      </p:pic>
      <p:pic>
        <p:nvPicPr>
          <p:cNvPr id="40" name="Picture 5" descr="C:\Documents and Settings\Administrator\桌面\儿童类PPT\蒲公英2.png"/>
          <p:cNvPicPr>
            <a:picLocks noChangeAspect="1" noChangeArrowheads="1"/>
          </p:cNvPicPr>
          <p:nvPr userDrawn="1"/>
        </p:nvPicPr>
        <p:blipFill>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4473161" y="6004391"/>
            <a:ext cx="198353" cy="21437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1" name="Picture 5" descr="C:\Documents and Settings\Administrator\桌面\儿童类PPT\蒲公英2.png"/>
          <p:cNvPicPr>
            <a:picLocks noChangeAspect="1" noChangeArrowheads="1"/>
          </p:cNvPicPr>
          <p:nvPr userDrawn="1"/>
        </p:nvPicPr>
        <p:blipFill>
          <a:blip r:embed="rId32" cstate="print">
            <a:extLst>
              <a:ext uri="{BEBA8EAE-BF5A-486C-A8C5-ECC9F3942E4B}">
                <a14:imgProps xmlns:a14="http://schemas.microsoft.com/office/drawing/2010/main">
                  <a14:imgLayer r:embed="rId3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6216400" y="6295874"/>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2" name="Picture 5" descr="C:\Documents and Settings\Administrator\桌面\儿童类PPT\蒲公英2.png"/>
          <p:cNvPicPr>
            <a:picLocks noChangeAspect="1" noChangeArrowheads="1"/>
          </p:cNvPicPr>
          <p:nvPr userDrawn="1"/>
        </p:nvPicPr>
        <p:blipFill>
          <a:blip r:embed="rId32" cstate="print">
            <a:extLst>
              <a:ext uri="{BEBA8EAE-BF5A-486C-A8C5-ECC9F3942E4B}">
                <a14:imgProps xmlns:a14="http://schemas.microsoft.com/office/drawing/2010/main">
                  <a14:imgLayer r:embed="rId3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7064890" y="6322320"/>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3" name="Picture 5" descr="C:\Documents and Settings\Administrator\桌面\儿童类PPT\蒲公英2.png"/>
          <p:cNvPicPr>
            <a:picLocks noChangeAspect="1" noChangeArrowheads="1"/>
          </p:cNvPicPr>
          <p:nvPr userDrawn="1"/>
        </p:nvPicPr>
        <p:blipFill>
          <a:blip r:embed="rId32" cstate="print">
            <a:extLst>
              <a:ext uri="{BEBA8EAE-BF5A-486C-A8C5-ECC9F3942E4B}">
                <a14:imgProps xmlns:a14="http://schemas.microsoft.com/office/drawing/2010/main">
                  <a14:imgLayer r:embed="rId3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63853" y="6204846"/>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44" name="Picture 5" descr="C:\Documents and Settings\Administrator\桌面\儿童类PPT\蒲公英2.png"/>
          <p:cNvPicPr>
            <a:picLocks noChangeAspect="1" noChangeArrowheads="1"/>
          </p:cNvPicPr>
          <p:nvPr userDrawn="1"/>
        </p:nvPicPr>
        <p:blipFill>
          <a:blip r:embed="rId34" cstate="print">
            <a:extLst>
              <a:ext uri="{BEBA8EAE-BF5A-486C-A8C5-ECC9F3942E4B}">
                <a14:imgProps xmlns:a14="http://schemas.microsoft.com/office/drawing/2010/main">
                  <a14:imgLayer r:embed="rId3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13670" y="6084521"/>
            <a:ext cx="234441" cy="25337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grpSp>
        <p:nvGrpSpPr>
          <p:cNvPr id="53" name="组合 52"/>
          <p:cNvGrpSpPr/>
          <p:nvPr userDrawn="1"/>
        </p:nvGrpSpPr>
        <p:grpSpPr>
          <a:xfrm>
            <a:off x="10579620" y="188683"/>
            <a:ext cx="952597" cy="1600183"/>
            <a:chOff x="10579620" y="188683"/>
            <a:chExt cx="952597" cy="1600183"/>
          </a:xfrm>
        </p:grpSpPr>
        <p:pic>
          <p:nvPicPr>
            <p:cNvPr id="54" name="Picture 28" descr="热气球"/>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rot="20908794">
              <a:off x="11111479" y="1114053"/>
              <a:ext cx="415782" cy="6748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55" name="Picture 28" descr="热气球"/>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rot="383668">
              <a:off x="10579620" y="599586"/>
              <a:ext cx="351591" cy="570631"/>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56" name="Picture 28" descr="热气球"/>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rot="1416372">
              <a:off x="10938492" y="188683"/>
              <a:ext cx="593725" cy="9636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pic>
        <p:nvPicPr>
          <p:cNvPr id="209925" name="Picture 5" descr="黑板1"/>
          <p:cNvPicPr>
            <a:picLocks noChangeAspect="1" noChangeArrowheads="1"/>
          </p:cNvPicPr>
          <p:nvPr userDrawn="1"/>
        </p:nvPicPr>
        <p:blipFill>
          <a:blip r:embed="rId39" cstate="print">
            <a:extLst>
              <a:ext uri="{28A0092B-C50C-407E-A947-70E740481C1C}">
                <a14:useLocalDpi xmlns:a14="http://schemas.microsoft.com/office/drawing/2010/main" val="0"/>
              </a:ext>
            </a:extLst>
          </a:blip>
          <a:srcRect/>
          <a:stretch>
            <a:fillRect/>
          </a:stretch>
        </p:blipFill>
        <p:spPr bwMode="auto">
          <a:xfrm>
            <a:off x="2700361" y="619166"/>
            <a:ext cx="8802687" cy="55310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209937"/>
                                        </p:tgtEl>
                                        <p:attrNameLst>
                                          <p:attrName>style.visibility</p:attrName>
                                        </p:attrNameLst>
                                      </p:cBhvr>
                                      <p:to>
                                        <p:strVal val="visible"/>
                                      </p:to>
                                    </p:set>
                                    <p:anim calcmode="lin" valueType="num">
                                      <p:cBhvr additive="base">
                                        <p:cTn id="7" dur="500" fill="hold"/>
                                        <p:tgtEl>
                                          <p:spTgt spid="209937"/>
                                        </p:tgtEl>
                                        <p:attrNameLst>
                                          <p:attrName>ppt_x</p:attrName>
                                        </p:attrNameLst>
                                      </p:cBhvr>
                                      <p:tavLst>
                                        <p:tav tm="0">
                                          <p:val>
                                            <p:strVal val="#ppt_x"/>
                                          </p:val>
                                        </p:tav>
                                        <p:tav tm="100000">
                                          <p:val>
                                            <p:strVal val="#ppt_x"/>
                                          </p:val>
                                        </p:tav>
                                      </p:tavLst>
                                    </p:anim>
                                    <p:anim calcmode="lin" valueType="num">
                                      <p:cBhvr additive="base">
                                        <p:cTn id="8" dur="500" fill="hold"/>
                                        <p:tgtEl>
                                          <p:spTgt spid="209937"/>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9" presetClass="entr" presetSubtype="0" fill="hold" nodeType="afterEffect">
                                  <p:stCondLst>
                                    <p:cond delay="0"/>
                                  </p:stCondLst>
                                  <p:childTnLst>
                                    <p:set>
                                      <p:cBhvr>
                                        <p:cTn id="11" dur="1" fill="hold">
                                          <p:stCondLst>
                                            <p:cond delay="0"/>
                                          </p:stCondLst>
                                        </p:cTn>
                                        <p:tgtEl>
                                          <p:spTgt spid="209925"/>
                                        </p:tgtEl>
                                        <p:attrNameLst>
                                          <p:attrName>style.visibility</p:attrName>
                                        </p:attrNameLst>
                                      </p:cBhvr>
                                      <p:to>
                                        <p:strVal val="visible"/>
                                      </p:to>
                                    </p:set>
                                    <p:animEffect transition="in" filter="dissolve">
                                      <p:cBhvr>
                                        <p:cTn id="12" dur="500"/>
                                        <p:tgtEl>
                                          <p:spTgt spid="209925"/>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fade">
                                      <p:cBhvr>
                                        <p:cTn id="16" dur="500"/>
                                        <p:tgtEl>
                                          <p:spTgt spid="53"/>
                                        </p:tgtEl>
                                      </p:cBhvr>
                                    </p:animEffect>
                                    <p:anim calcmode="lin" valueType="num">
                                      <p:cBhvr>
                                        <p:cTn id="17" dur="500" fill="hold"/>
                                        <p:tgtEl>
                                          <p:spTgt spid="53"/>
                                        </p:tgtEl>
                                        <p:attrNameLst>
                                          <p:attrName>ppt_x</p:attrName>
                                        </p:attrNameLst>
                                      </p:cBhvr>
                                      <p:tavLst>
                                        <p:tav tm="0">
                                          <p:val>
                                            <p:strVal val="#ppt_x"/>
                                          </p:val>
                                        </p:tav>
                                        <p:tav tm="100000">
                                          <p:val>
                                            <p:strVal val="#ppt_x"/>
                                          </p:val>
                                        </p:tav>
                                      </p:tavLst>
                                    </p:anim>
                                    <p:anim calcmode="lin" valueType="num">
                                      <p:cBhvr>
                                        <p:cTn id="18" dur="500" fill="hold"/>
                                        <p:tgtEl>
                                          <p:spTgt spid="53"/>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nodeType="afterEffect">
                                  <p:stCondLst>
                                    <p:cond delay="0"/>
                                  </p:stCondLst>
                                  <p:childTnLst>
                                    <p:set>
                                      <p:cBhvr>
                                        <p:cTn id="21" dur="1" fill="hold">
                                          <p:stCondLst>
                                            <p:cond delay="0"/>
                                          </p:stCondLst>
                                        </p:cTn>
                                        <p:tgtEl>
                                          <p:spTgt spid="39"/>
                                        </p:tgtEl>
                                        <p:attrNameLst>
                                          <p:attrName>style.visibility</p:attrName>
                                        </p:attrNameLst>
                                      </p:cBhvr>
                                      <p:to>
                                        <p:strVal val="visible"/>
                                      </p:to>
                                    </p:set>
                                    <p:animEffect transition="in" filter="fade">
                                      <p:cBhvr>
                                        <p:cTn id="22" dur="500"/>
                                        <p:tgtEl>
                                          <p:spTgt spid="39"/>
                                        </p:tgtEl>
                                      </p:cBhvr>
                                    </p:animEffect>
                                    <p:anim calcmode="lin" valueType="num">
                                      <p:cBhvr>
                                        <p:cTn id="23" dur="500" fill="hold"/>
                                        <p:tgtEl>
                                          <p:spTgt spid="39"/>
                                        </p:tgtEl>
                                        <p:attrNameLst>
                                          <p:attrName>ppt_x</p:attrName>
                                        </p:attrNameLst>
                                      </p:cBhvr>
                                      <p:tavLst>
                                        <p:tav tm="0">
                                          <p:val>
                                            <p:strVal val="#ppt_x"/>
                                          </p:val>
                                        </p:tav>
                                        <p:tav tm="100000">
                                          <p:val>
                                            <p:strVal val="#ppt_x"/>
                                          </p:val>
                                        </p:tav>
                                      </p:tavLst>
                                    </p:anim>
                                    <p:anim calcmode="lin" valueType="num">
                                      <p:cBhvr>
                                        <p:cTn id="24" dur="500" fill="hold"/>
                                        <p:tgtEl>
                                          <p:spTgt spid="39"/>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9" presetClass="entr" presetSubtype="0" fill="hold" nodeType="afterEffect">
                                  <p:stCondLst>
                                    <p:cond delay="0"/>
                                  </p:stCondLst>
                                  <p:childTnLst>
                                    <p:set>
                                      <p:cBhvr>
                                        <p:cTn id="27" dur="1" fill="hold">
                                          <p:stCondLst>
                                            <p:cond delay="0"/>
                                          </p:stCondLst>
                                        </p:cTn>
                                        <p:tgtEl>
                                          <p:spTgt spid="209935"/>
                                        </p:tgtEl>
                                        <p:attrNameLst>
                                          <p:attrName>style.visibility</p:attrName>
                                        </p:attrNameLst>
                                      </p:cBhvr>
                                      <p:to>
                                        <p:strVal val="visible"/>
                                      </p:to>
                                    </p:set>
                                    <p:animEffect transition="in" filter="dissolve">
                                      <p:cBhvr>
                                        <p:cTn id="28" dur="500"/>
                                        <p:tgtEl>
                                          <p:spTgt spid="209935"/>
                                        </p:tgtEl>
                                      </p:cBhvr>
                                    </p:animEffect>
                                  </p:childTnLst>
                                </p:cTn>
                              </p:par>
                            </p:childTnLst>
                          </p:cTn>
                        </p:par>
                        <p:par>
                          <p:cTn id="29" fill="hold">
                            <p:stCondLst>
                              <p:cond delay="2500"/>
                            </p:stCondLst>
                            <p:childTnLst>
                              <p:par>
                                <p:cTn id="30" presetID="22" presetClass="entr" presetSubtype="8" fill="hold" nodeType="afterEffect">
                                  <p:stCondLst>
                                    <p:cond delay="0"/>
                                  </p:stCondLst>
                                  <p:childTnLst>
                                    <p:set>
                                      <p:cBhvr>
                                        <p:cTn id="31" dur="1" fill="hold">
                                          <p:stCondLst>
                                            <p:cond delay="0"/>
                                          </p:stCondLst>
                                        </p:cTn>
                                        <p:tgtEl>
                                          <p:spTgt spid="1029"/>
                                        </p:tgtEl>
                                        <p:attrNameLst>
                                          <p:attrName>style.visibility</p:attrName>
                                        </p:attrNameLst>
                                      </p:cBhvr>
                                      <p:to>
                                        <p:strVal val="visible"/>
                                      </p:to>
                                    </p:set>
                                    <p:animEffect transition="in" filter="wipe(left)">
                                      <p:cBhvr>
                                        <p:cTn id="32" dur="500"/>
                                        <p:tgtEl>
                                          <p:spTgt spid="1029"/>
                                        </p:tgtEl>
                                      </p:cBhvr>
                                    </p:animEffect>
                                  </p:childTnLst>
                                </p:cTn>
                              </p:par>
                              <p:par>
                                <p:cTn id="33" presetID="22" presetClass="entr" presetSubtype="8" fill="hold" nodeType="withEffect">
                                  <p:stCondLst>
                                    <p:cond delay="0"/>
                                  </p:stCondLst>
                                  <p:childTnLst>
                                    <p:set>
                                      <p:cBhvr>
                                        <p:cTn id="34" dur="1" fill="hold">
                                          <p:stCondLst>
                                            <p:cond delay="0"/>
                                          </p:stCondLst>
                                        </p:cTn>
                                        <p:tgtEl>
                                          <p:spTgt spid="24"/>
                                        </p:tgtEl>
                                        <p:attrNameLst>
                                          <p:attrName>style.visibility</p:attrName>
                                        </p:attrNameLst>
                                      </p:cBhvr>
                                      <p:to>
                                        <p:strVal val="visible"/>
                                      </p:to>
                                    </p:set>
                                    <p:animEffect transition="in" filter="wipe(left)">
                                      <p:cBhvr>
                                        <p:cTn id="35" dur="500"/>
                                        <p:tgtEl>
                                          <p:spTgt spid="24"/>
                                        </p:tgtEl>
                                      </p:cBhvr>
                                    </p:animEffect>
                                  </p:childTnLst>
                                </p:cTn>
                              </p:par>
                              <p:par>
                                <p:cTn id="36" presetID="22" presetClass="entr" presetSubtype="8" fill="hold" nodeType="withEffect">
                                  <p:stCondLst>
                                    <p:cond delay="0"/>
                                  </p:stCondLst>
                                  <p:childTnLst>
                                    <p:set>
                                      <p:cBhvr>
                                        <p:cTn id="37" dur="1" fill="hold">
                                          <p:stCondLst>
                                            <p:cond delay="0"/>
                                          </p:stCondLst>
                                        </p:cTn>
                                        <p:tgtEl>
                                          <p:spTgt spid="26"/>
                                        </p:tgtEl>
                                        <p:attrNameLst>
                                          <p:attrName>style.visibility</p:attrName>
                                        </p:attrNameLst>
                                      </p:cBhvr>
                                      <p:to>
                                        <p:strVal val="visible"/>
                                      </p:to>
                                    </p:set>
                                    <p:animEffect transition="in" filter="wipe(left)">
                                      <p:cBhvr>
                                        <p:cTn id="38" dur="500"/>
                                        <p:tgtEl>
                                          <p:spTgt spid="26"/>
                                        </p:tgtEl>
                                      </p:cBhvr>
                                    </p:animEffect>
                                  </p:childTnLst>
                                </p:cTn>
                              </p:par>
                              <p:par>
                                <p:cTn id="39" presetID="22" presetClass="entr" presetSubtype="8" fill="hold"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wipe(left)">
                                      <p:cBhvr>
                                        <p:cTn id="41" dur="500"/>
                                        <p:tgtEl>
                                          <p:spTgt spid="27"/>
                                        </p:tgtEl>
                                      </p:cBhvr>
                                    </p:animEffect>
                                  </p:childTnLst>
                                </p:cTn>
                              </p:par>
                              <p:par>
                                <p:cTn id="42" presetID="22" presetClass="entr" presetSubtype="8" fill="hold" nodeType="withEffect">
                                  <p:stCondLst>
                                    <p:cond delay="0"/>
                                  </p:stCondLst>
                                  <p:childTnLst>
                                    <p:set>
                                      <p:cBhvr>
                                        <p:cTn id="43" dur="1" fill="hold">
                                          <p:stCondLst>
                                            <p:cond delay="0"/>
                                          </p:stCondLst>
                                        </p:cTn>
                                        <p:tgtEl>
                                          <p:spTgt spid="28"/>
                                        </p:tgtEl>
                                        <p:attrNameLst>
                                          <p:attrName>style.visibility</p:attrName>
                                        </p:attrNameLst>
                                      </p:cBhvr>
                                      <p:to>
                                        <p:strVal val="visible"/>
                                      </p:to>
                                    </p:set>
                                    <p:animEffect transition="in" filter="wipe(left)">
                                      <p:cBhvr>
                                        <p:cTn id="44" dur="500"/>
                                        <p:tgtEl>
                                          <p:spTgt spid="28"/>
                                        </p:tgtEl>
                                      </p:cBhvr>
                                    </p:animEffect>
                                  </p:childTnLst>
                                </p:cTn>
                              </p:par>
                              <p:par>
                                <p:cTn id="45" presetID="22" presetClass="entr" presetSubtype="8" fill="hold" nodeType="withEffect">
                                  <p:stCondLst>
                                    <p:cond delay="0"/>
                                  </p:stCondLst>
                                  <p:childTnLst>
                                    <p:set>
                                      <p:cBhvr>
                                        <p:cTn id="46" dur="1" fill="hold">
                                          <p:stCondLst>
                                            <p:cond delay="0"/>
                                          </p:stCondLst>
                                        </p:cTn>
                                        <p:tgtEl>
                                          <p:spTgt spid="1030"/>
                                        </p:tgtEl>
                                        <p:attrNameLst>
                                          <p:attrName>style.visibility</p:attrName>
                                        </p:attrNameLst>
                                      </p:cBhvr>
                                      <p:to>
                                        <p:strVal val="visible"/>
                                      </p:to>
                                    </p:set>
                                    <p:animEffect transition="in" filter="wipe(left)">
                                      <p:cBhvr>
                                        <p:cTn id="47" dur="500"/>
                                        <p:tgtEl>
                                          <p:spTgt spid="1030"/>
                                        </p:tgtEl>
                                      </p:cBhvr>
                                    </p:animEffect>
                                  </p:childTnLst>
                                </p:cTn>
                              </p:par>
                              <p:par>
                                <p:cTn id="48" presetID="22" presetClass="entr" presetSubtype="8" fill="hold" nodeType="withEffect">
                                  <p:stCondLst>
                                    <p:cond delay="0"/>
                                  </p:stCondLst>
                                  <p:childTnLst>
                                    <p:set>
                                      <p:cBhvr>
                                        <p:cTn id="49" dur="1" fill="hold">
                                          <p:stCondLst>
                                            <p:cond delay="0"/>
                                          </p:stCondLst>
                                        </p:cTn>
                                        <p:tgtEl>
                                          <p:spTgt spid="1028"/>
                                        </p:tgtEl>
                                        <p:attrNameLst>
                                          <p:attrName>style.visibility</p:attrName>
                                        </p:attrNameLst>
                                      </p:cBhvr>
                                      <p:to>
                                        <p:strVal val="visible"/>
                                      </p:to>
                                    </p:set>
                                    <p:animEffect transition="in" filter="wipe(left)">
                                      <p:cBhvr>
                                        <p:cTn id="50" dur="500"/>
                                        <p:tgtEl>
                                          <p:spTgt spid="1028"/>
                                        </p:tgtEl>
                                      </p:cBhvr>
                                    </p:animEffect>
                                  </p:childTnLst>
                                </p:cTn>
                              </p:par>
                              <p:par>
                                <p:cTn id="51" presetID="22" presetClass="entr" presetSubtype="8" fill="hold" nodeType="with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wipe(left)">
                                      <p:cBhvr>
                                        <p:cTn id="53" dur="500"/>
                                        <p:tgtEl>
                                          <p:spTgt spid="40"/>
                                        </p:tgtEl>
                                      </p:cBhvr>
                                    </p:animEffect>
                                  </p:childTnLst>
                                </p:cTn>
                              </p:par>
                              <p:par>
                                <p:cTn id="54" presetID="22" presetClass="entr" presetSubtype="8" fill="hold" nodeType="withEffect">
                                  <p:stCondLst>
                                    <p:cond delay="0"/>
                                  </p:stCondLst>
                                  <p:childTnLst>
                                    <p:set>
                                      <p:cBhvr>
                                        <p:cTn id="55" dur="1" fill="hold">
                                          <p:stCondLst>
                                            <p:cond delay="0"/>
                                          </p:stCondLst>
                                        </p:cTn>
                                        <p:tgtEl>
                                          <p:spTgt spid="41"/>
                                        </p:tgtEl>
                                        <p:attrNameLst>
                                          <p:attrName>style.visibility</p:attrName>
                                        </p:attrNameLst>
                                      </p:cBhvr>
                                      <p:to>
                                        <p:strVal val="visible"/>
                                      </p:to>
                                    </p:set>
                                    <p:animEffect transition="in" filter="wipe(left)">
                                      <p:cBhvr>
                                        <p:cTn id="56" dur="500"/>
                                        <p:tgtEl>
                                          <p:spTgt spid="41"/>
                                        </p:tgtEl>
                                      </p:cBhvr>
                                    </p:animEffect>
                                  </p:childTnLst>
                                </p:cTn>
                              </p:par>
                              <p:par>
                                <p:cTn id="57" presetID="22" presetClass="entr" presetSubtype="8" fill="hold" nodeType="withEffect">
                                  <p:stCondLst>
                                    <p:cond delay="0"/>
                                  </p:stCondLst>
                                  <p:childTnLst>
                                    <p:set>
                                      <p:cBhvr>
                                        <p:cTn id="58" dur="1" fill="hold">
                                          <p:stCondLst>
                                            <p:cond delay="0"/>
                                          </p:stCondLst>
                                        </p:cTn>
                                        <p:tgtEl>
                                          <p:spTgt spid="42"/>
                                        </p:tgtEl>
                                        <p:attrNameLst>
                                          <p:attrName>style.visibility</p:attrName>
                                        </p:attrNameLst>
                                      </p:cBhvr>
                                      <p:to>
                                        <p:strVal val="visible"/>
                                      </p:to>
                                    </p:set>
                                    <p:animEffect transition="in" filter="wipe(left)">
                                      <p:cBhvr>
                                        <p:cTn id="59" dur="500"/>
                                        <p:tgtEl>
                                          <p:spTgt spid="42"/>
                                        </p:tgtEl>
                                      </p:cBhvr>
                                    </p:animEffect>
                                  </p:childTnLst>
                                </p:cTn>
                              </p:par>
                              <p:par>
                                <p:cTn id="60" presetID="22" presetClass="entr" presetSubtype="8" fill="hold"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wipe(left)">
                                      <p:cBhvr>
                                        <p:cTn id="62" dur="500"/>
                                        <p:tgtEl>
                                          <p:spTgt spid="43"/>
                                        </p:tgtEl>
                                      </p:cBhvr>
                                    </p:animEffect>
                                  </p:childTnLst>
                                </p:cTn>
                              </p:par>
                              <p:par>
                                <p:cTn id="63" presetID="22" presetClass="entr" presetSubtype="8" fill="hold" nodeType="withEffect">
                                  <p:stCondLst>
                                    <p:cond delay="0"/>
                                  </p:stCondLst>
                                  <p:childTnLst>
                                    <p:set>
                                      <p:cBhvr>
                                        <p:cTn id="64" dur="1" fill="hold">
                                          <p:stCondLst>
                                            <p:cond delay="0"/>
                                          </p:stCondLst>
                                        </p:cTn>
                                        <p:tgtEl>
                                          <p:spTgt spid="44"/>
                                        </p:tgtEl>
                                        <p:attrNameLst>
                                          <p:attrName>style.visibility</p:attrName>
                                        </p:attrNameLst>
                                      </p:cBhvr>
                                      <p:to>
                                        <p:strVal val="visible"/>
                                      </p:to>
                                    </p:set>
                                    <p:animEffect transition="in" filter="wipe(left)">
                                      <p:cBhvr>
                                        <p:cTn id="65" dur="500"/>
                                        <p:tgtEl>
                                          <p:spTgt spid="44"/>
                                        </p:tgtEl>
                                      </p:cBhvr>
                                    </p:animEffect>
                                  </p:childTnLst>
                                </p:cTn>
                              </p:par>
                              <p:par>
                                <p:cTn id="66" presetID="42" presetClass="entr" presetSubtype="0" fill="hold" nodeType="withEffect">
                                  <p:stCondLst>
                                    <p:cond delay="0"/>
                                  </p:stCondLst>
                                  <p:childTnLst>
                                    <p:set>
                                      <p:cBhvr>
                                        <p:cTn id="67" dur="1" fill="hold">
                                          <p:stCondLst>
                                            <p:cond delay="0"/>
                                          </p:stCondLst>
                                        </p:cTn>
                                        <p:tgtEl>
                                          <p:spTgt spid="1032"/>
                                        </p:tgtEl>
                                        <p:attrNameLst>
                                          <p:attrName>style.visibility</p:attrName>
                                        </p:attrNameLst>
                                      </p:cBhvr>
                                      <p:to>
                                        <p:strVal val="visible"/>
                                      </p:to>
                                    </p:set>
                                    <p:animEffect transition="in" filter="fade">
                                      <p:cBhvr>
                                        <p:cTn id="68" dur="500"/>
                                        <p:tgtEl>
                                          <p:spTgt spid="1032"/>
                                        </p:tgtEl>
                                      </p:cBhvr>
                                    </p:animEffect>
                                    <p:anim calcmode="lin" valueType="num">
                                      <p:cBhvr>
                                        <p:cTn id="69" dur="500" fill="hold"/>
                                        <p:tgtEl>
                                          <p:spTgt spid="1032"/>
                                        </p:tgtEl>
                                        <p:attrNameLst>
                                          <p:attrName>ppt_x</p:attrName>
                                        </p:attrNameLst>
                                      </p:cBhvr>
                                      <p:tavLst>
                                        <p:tav tm="0">
                                          <p:val>
                                            <p:strVal val="#ppt_x"/>
                                          </p:val>
                                        </p:tav>
                                        <p:tav tm="100000">
                                          <p:val>
                                            <p:strVal val="#ppt_x"/>
                                          </p:val>
                                        </p:tav>
                                      </p:tavLst>
                                    </p:anim>
                                    <p:anim calcmode="lin" valueType="num">
                                      <p:cBhvr>
                                        <p:cTn id="70" dur="500" fill="hold"/>
                                        <p:tgtEl>
                                          <p:spTgt spid="1032"/>
                                        </p:tgtEl>
                                        <p:attrNameLst>
                                          <p:attrName>ppt_y</p:attrName>
                                        </p:attrNameLst>
                                      </p:cBhvr>
                                      <p:tavLst>
                                        <p:tav tm="0">
                                          <p:val>
                                            <p:strVal val="#ppt_y+.1"/>
                                          </p:val>
                                        </p:tav>
                                        <p:tav tm="100000">
                                          <p:val>
                                            <p:strVal val="#ppt_y"/>
                                          </p:val>
                                        </p:tav>
                                      </p:tavLst>
                                    </p:anim>
                                  </p:childTnLst>
                                </p:cTn>
                              </p:par>
                            </p:childTnLst>
                          </p:cTn>
                        </p:par>
                        <p:par>
                          <p:cTn id="71" fill="hold">
                            <p:stCondLst>
                              <p:cond delay="3000"/>
                            </p:stCondLst>
                            <p:childTnLst>
                              <p:par>
                                <p:cTn id="72" presetID="10" presetClass="entr" presetSubtype="0" fill="hold" grpId="0" nodeType="afterEffect">
                                  <p:stCondLst>
                                    <p:cond delay="0"/>
                                  </p:stCondLst>
                                  <p:childTnLst>
                                    <p:set>
                                      <p:cBhvr>
                                        <p:cTn id="73" dur="1" fill="hold">
                                          <p:stCondLst>
                                            <p:cond delay="0"/>
                                          </p:stCondLst>
                                        </p:cTn>
                                        <p:tgtEl>
                                          <p:spTgt spid="209928"/>
                                        </p:tgtEl>
                                        <p:attrNameLst>
                                          <p:attrName>style.visibility</p:attrName>
                                        </p:attrNameLst>
                                      </p:cBhvr>
                                      <p:to>
                                        <p:strVal val="visible"/>
                                      </p:to>
                                    </p:set>
                                    <p:animEffect transition="in" filter="fade">
                                      <p:cBhvr>
                                        <p:cTn id="74" dur="500"/>
                                        <p:tgtEl>
                                          <p:spTgt spid="209928"/>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209929"/>
                                        </p:tgtEl>
                                        <p:attrNameLst>
                                          <p:attrName>style.visibility</p:attrName>
                                        </p:attrNameLst>
                                      </p:cBhvr>
                                      <p:to>
                                        <p:strVal val="visible"/>
                                      </p:to>
                                    </p:set>
                                    <p:animEffect transition="in" filter="fade">
                                      <p:cBhvr>
                                        <p:cTn id="77" dur="500"/>
                                        <p:tgtEl>
                                          <p:spTgt spid="209929"/>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209930"/>
                                        </p:tgtEl>
                                        <p:attrNameLst>
                                          <p:attrName>style.visibility</p:attrName>
                                        </p:attrNameLst>
                                      </p:cBhvr>
                                      <p:to>
                                        <p:strVal val="visible"/>
                                      </p:to>
                                    </p:set>
                                    <p:animEffect transition="in" filter="fade">
                                      <p:cBhvr>
                                        <p:cTn id="80" dur="500"/>
                                        <p:tgtEl>
                                          <p:spTgt spid="209930"/>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209931"/>
                                        </p:tgtEl>
                                        <p:attrNameLst>
                                          <p:attrName>style.visibility</p:attrName>
                                        </p:attrNameLst>
                                      </p:cBhvr>
                                      <p:to>
                                        <p:strVal val="visible"/>
                                      </p:to>
                                    </p:set>
                                    <p:animEffect transition="in" filter="fade">
                                      <p:cBhvr>
                                        <p:cTn id="83" dur="500"/>
                                        <p:tgtEl>
                                          <p:spTgt spid="209931"/>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209940"/>
                                        </p:tgtEl>
                                        <p:attrNameLst>
                                          <p:attrName>style.visibility</p:attrName>
                                        </p:attrNameLst>
                                      </p:cBhvr>
                                      <p:to>
                                        <p:strVal val="visible"/>
                                      </p:to>
                                    </p:set>
                                    <p:animEffect transition="in" filter="fade">
                                      <p:cBhvr>
                                        <p:cTn id="86" dur="500"/>
                                        <p:tgtEl>
                                          <p:spTgt spid="2099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928" grpId="0"/>
      <p:bldP spid="209929" grpId="0"/>
      <p:bldP spid="209930" grpId="0"/>
      <p:bldP spid="209931" grpId="0"/>
      <p:bldP spid="209940" grpId="0"/>
    </p:bld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6240" y="0"/>
            <a:ext cx="11917089"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18115" name="Group 3"/>
          <p:cNvGrpSpPr/>
          <p:nvPr userDrawn="1"/>
        </p:nvGrpSpPr>
        <p:grpSpPr bwMode="auto">
          <a:xfrm>
            <a:off x="-142874" y="0"/>
            <a:ext cx="3059114" cy="5288749"/>
            <a:chOff x="0" y="0"/>
            <a:chExt cx="1927" cy="3340"/>
          </a:xfrm>
        </p:grpSpPr>
        <p:pic>
          <p:nvPicPr>
            <p:cNvPr id="218116" name="Picture 4"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64005" b="8258"/>
            <a:stretch>
              <a:fillRect/>
            </a:stretch>
          </p:blipFill>
          <p:spPr bwMode="auto">
            <a:xfrm>
              <a:off x="67" y="2432"/>
              <a:ext cx="1860" cy="908"/>
            </a:xfrm>
            <a:prstGeom prst="rect">
              <a:avLst/>
            </a:prstGeom>
            <a:noFill/>
            <a:extLst>
              <a:ext uri="{909E8E84-426E-40DD-AFC4-6F175D3DCCD1}">
                <a14:hiddenFill xmlns:a14="http://schemas.microsoft.com/office/drawing/2010/main">
                  <a:solidFill>
                    <a:srgbClr val="FFFFFF"/>
                  </a:solidFill>
                </a14:hiddenFill>
              </a:ext>
            </a:extLst>
          </p:spPr>
        </p:pic>
        <p:pic>
          <p:nvPicPr>
            <p:cNvPr id="218117" name="Picture 5"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34" b="11325"/>
            <a:stretch>
              <a:fillRect/>
            </a:stretch>
          </p:blipFill>
          <p:spPr bwMode="auto">
            <a:xfrm>
              <a:off x="0" y="0"/>
              <a:ext cx="1860" cy="2632"/>
            </a:xfrm>
            <a:prstGeom prst="rect">
              <a:avLst/>
            </a:prstGeom>
            <a:noFill/>
            <a:extLst>
              <a:ext uri="{909E8E84-426E-40DD-AFC4-6F175D3DCCD1}">
                <a14:hiddenFill xmlns:a14="http://schemas.microsoft.com/office/drawing/2010/main">
                  <a:solidFill>
                    <a:srgbClr val="FFFFFF"/>
                  </a:solidFill>
                </a14:hiddenFill>
              </a:ext>
            </a:extLst>
          </p:spPr>
        </p:pic>
      </p:grpSp>
      <p:sp>
        <p:nvSpPr>
          <p:cNvPr id="218122" name="Text Box 10"/>
          <p:cNvSpPr txBox="1">
            <a:spLocks noChangeArrowheads="1"/>
          </p:cNvSpPr>
          <p:nvPr userDrawn="1"/>
        </p:nvSpPr>
        <p:spPr bwMode="auto">
          <a:xfrm rot="-243802">
            <a:off x="468315" y="471647"/>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6600"/>
                </a:solidFill>
                <a:ea typeface="方正胖头鱼简体" pitchFamily="65" charset="-122"/>
              </a:rPr>
              <a:t>析 教 材</a:t>
            </a:r>
            <a:endParaRPr lang="zh-CN" altLang="en-US" sz="3200">
              <a:solidFill>
                <a:srgbClr val="FF6600"/>
              </a:solidFill>
              <a:ea typeface="方正胖头鱼简体" pitchFamily="65" charset="-122"/>
            </a:endParaRPr>
          </a:p>
        </p:txBody>
      </p:sp>
      <p:sp>
        <p:nvSpPr>
          <p:cNvPr id="218123" name="Text Box 11"/>
          <p:cNvSpPr txBox="1">
            <a:spLocks noChangeArrowheads="1"/>
          </p:cNvSpPr>
          <p:nvPr userDrawn="1"/>
        </p:nvSpPr>
        <p:spPr bwMode="auto">
          <a:xfrm>
            <a:off x="539752" y="147737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FF"/>
                </a:solidFill>
                <a:ea typeface="方正胖头鱼简体" pitchFamily="65" charset="-122"/>
              </a:rPr>
              <a:t>讲 教 法</a:t>
            </a:r>
            <a:endParaRPr lang="zh-CN" altLang="en-US" sz="3200">
              <a:solidFill>
                <a:srgbClr val="FFFFFF"/>
              </a:solidFill>
              <a:ea typeface="方正胖头鱼简体" pitchFamily="65" charset="-122"/>
            </a:endParaRPr>
          </a:p>
        </p:txBody>
      </p:sp>
      <p:sp>
        <p:nvSpPr>
          <p:cNvPr id="218124" name="Text Box 12"/>
          <p:cNvSpPr txBox="1">
            <a:spLocks noChangeArrowheads="1"/>
          </p:cNvSpPr>
          <p:nvPr userDrawn="1"/>
        </p:nvSpPr>
        <p:spPr bwMode="auto">
          <a:xfrm>
            <a:off x="611188" y="2414791"/>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FF"/>
                </a:solidFill>
                <a:ea typeface="方正胖头鱼简体" pitchFamily="65" charset="-122"/>
              </a:rPr>
              <a:t>论 学 法</a:t>
            </a:r>
            <a:endParaRPr lang="zh-CN" altLang="en-US" sz="3200">
              <a:solidFill>
                <a:srgbClr val="FFFFFF"/>
              </a:solidFill>
              <a:ea typeface="方正胖头鱼简体" pitchFamily="65" charset="-122"/>
            </a:endParaRPr>
          </a:p>
        </p:txBody>
      </p:sp>
      <p:sp>
        <p:nvSpPr>
          <p:cNvPr id="218125" name="Text Box 13"/>
          <p:cNvSpPr txBox="1">
            <a:spLocks noChangeArrowheads="1"/>
          </p:cNvSpPr>
          <p:nvPr userDrawn="1"/>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FF"/>
                </a:solidFill>
                <a:ea typeface="方正胖头鱼简体" pitchFamily="65" charset="-122"/>
              </a:rPr>
              <a:t>说 过 程</a:t>
            </a:r>
            <a:endParaRPr lang="zh-CN" altLang="en-US" sz="2800">
              <a:solidFill>
                <a:srgbClr val="FFFFFF"/>
              </a:solidFill>
              <a:ea typeface="方正胖头鱼简体" pitchFamily="65" charset="-122"/>
            </a:endParaRPr>
          </a:p>
        </p:txBody>
      </p:sp>
      <p:sp>
        <p:nvSpPr>
          <p:cNvPr id="218128" name="Text Box 16"/>
          <p:cNvSpPr txBox="1">
            <a:spLocks noChangeArrowheads="1"/>
          </p:cNvSpPr>
          <p:nvPr userDrawn="1"/>
        </p:nvSpPr>
        <p:spPr bwMode="auto">
          <a:xfrm rot="-131434">
            <a:off x="755650" y="4278990"/>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FF"/>
                </a:solidFill>
                <a:ea typeface="方正胖头鱼简体" pitchFamily="65" charset="-122"/>
              </a:rPr>
              <a:t>谈 反 思</a:t>
            </a:r>
            <a:endParaRPr lang="zh-CN" altLang="en-US" sz="2800">
              <a:solidFill>
                <a:srgbClr val="FFFFFF"/>
              </a:solidFill>
              <a:ea typeface="方正胖头鱼简体" pitchFamily="65" charset="-122"/>
            </a:endParaRPr>
          </a:p>
        </p:txBody>
      </p:sp>
      <p:pic>
        <p:nvPicPr>
          <p:cNvPr id="16" name="Picture 5" descr="C:\Documents and Settings\Administrator\桌面\儿童类PPT\蒲公英2.png"/>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934198" flipH="1">
            <a:off x="1541140" y="5254579"/>
            <a:ext cx="396028" cy="42801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7"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582044" flipH="1">
            <a:off x="2886962" y="5824524"/>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8" name="Picture 5" descr="C:\Documents and Settings\Administrator\桌面\儿童类PPT\蒲公英2.png"/>
          <p:cNvPicPr>
            <a:picLocks noChangeAspect="1" noChangeArrowheads="1"/>
          </p:cNvPicPr>
          <p:nvPr userDrawn="1"/>
        </p:nvPicPr>
        <p:blipFill>
          <a:blip r:embed="rId19" cstate="print">
            <a:extLst>
              <a:ext uri="{BEBA8EAE-BF5A-486C-A8C5-ECC9F3942E4B}">
                <a14:imgProps xmlns:a14="http://schemas.microsoft.com/office/drawing/2010/main">
                  <a14:imgLayer r:embed="rId20">
                    <a14:imgEffect>
                      <a14:brightnessContrast bright="11000"/>
                    </a14:imgEffect>
                    <a14:imgEffect>
                      <a14:sharpenSoften amount="4000"/>
                    </a14:imgEffect>
                  </a14:imgLayer>
                </a14:imgProps>
              </a:ext>
              <a:ext uri="{28A0092B-C50C-407E-A947-70E740481C1C}">
                <a14:useLocalDpi xmlns:a14="http://schemas.microsoft.com/office/drawing/2010/main" val="0"/>
              </a:ext>
            </a:extLst>
          </a:blip>
          <a:srcRect/>
          <a:stretch>
            <a:fillRect/>
          </a:stretch>
        </p:blipFill>
        <p:spPr bwMode="auto">
          <a:xfrm rot="682214" flipH="1">
            <a:off x="2398960" y="5323349"/>
            <a:ext cx="393327" cy="42509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9"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11732" flipH="1">
            <a:off x="1925519" y="5740067"/>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 name="Picture 5" descr="C:\Documents and Settings\Administrator\桌面\儿童类PPT\蒲公英2.png"/>
          <p:cNvPicPr>
            <a:picLocks noChangeAspect="1" noChangeArrowheads="1"/>
          </p:cNvPicPr>
          <p:nvPr userDrawn="1"/>
        </p:nvPicPr>
        <p:blipFill>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3601624" y="6136428"/>
            <a:ext cx="273359" cy="29544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1" name="Picture 6" descr="C:\Documents and Settings\Administrator\桌面\儿童类PPT\蒲公英4.png"/>
          <p:cNvPicPr>
            <a:picLocks noChangeAspect="1" noChangeArrowheads="1"/>
          </p:cNvPicPr>
          <p:nvPr userDrawn="1"/>
        </p:nvPicPr>
        <p:blipFill rotWithShape="1">
          <a:blip r:embed="rId23" cstate="print">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rcRect b="48528"/>
          <a:stretch>
            <a:fillRect/>
          </a:stretch>
        </p:blipFill>
        <p:spPr bwMode="auto">
          <a:xfrm rot="1313066" flipH="1">
            <a:off x="964283" y="5550170"/>
            <a:ext cx="787690" cy="919314"/>
          </a:xfrm>
          <a:prstGeom prst="rect">
            <a:avLst/>
          </a:prstGeom>
          <a:noFill/>
          <a:effectLst>
            <a:outerShdw blurRad="50800" dist="50800" dir="18900000" algn="b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22" name="Picture 8" descr="C:\Documents and Settings\Administrator\桌面\儿童类PPT\蒲公英5.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rot="628874">
            <a:off x="11155497" y="5713894"/>
            <a:ext cx="738964" cy="12905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Documents and Settings\Administrator\桌面\儿童类PPT\蒲公英2.png"/>
          <p:cNvPicPr>
            <a:picLocks noChangeAspect="1" noChangeArrowheads="1"/>
          </p:cNvPicPr>
          <p:nvPr userDrawn="1"/>
        </p:nvPicPr>
        <p:blipFill>
          <a:blip r:embed="rId26" cstate="print">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4473161" y="6004391"/>
            <a:ext cx="198353" cy="21437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5"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6216400" y="6295874"/>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6"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7064890" y="6322320"/>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7"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63853" y="6204846"/>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8" name="Picture 5" descr="C:\Documents and Settings\Administrator\桌面\儿童类PPT\蒲公英2.png"/>
          <p:cNvPicPr>
            <a:picLocks noChangeAspect="1" noChangeArrowheads="1"/>
          </p:cNvPicPr>
          <p:nvPr userDrawn="1"/>
        </p:nvPicPr>
        <p:blipFill>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13670" y="6084521"/>
            <a:ext cx="234441" cy="25337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9" name="Picture 4" descr="C:\Documents and Settings\Administrator\桌面\儿童类PPT\蒲公英1.png"/>
          <p:cNvPicPr>
            <a:picLocks noChangeAspect="1" noChangeArrowheads="1"/>
          </p:cNvPicPr>
          <p:nvPr userDrawn="1"/>
        </p:nvPicPr>
        <p:blipFill rotWithShape="1">
          <a:blip r:embed="rId32" cstate="print">
            <a:extLst>
              <a:ext uri="{28A0092B-C50C-407E-A947-70E740481C1C}">
                <a14:useLocalDpi xmlns:a14="http://schemas.microsoft.com/office/drawing/2010/main" val="0"/>
              </a:ext>
            </a:extLst>
          </a:blip>
          <a:srcRect l="21188" r="16291" b="7081"/>
          <a:stretch>
            <a:fillRect/>
          </a:stretch>
        </p:blipFill>
        <p:spPr bwMode="auto">
          <a:xfrm rot="20494277" flipH="1">
            <a:off x="303678" y="5046186"/>
            <a:ext cx="1059165" cy="1411205"/>
          </a:xfrm>
          <a:prstGeom prst="rect">
            <a:avLst/>
          </a:prstGeom>
          <a:noFill/>
          <a:effectLst>
            <a:outerShdw blurRad="63500" dist="38100" dir="18900000" algn="b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30" name="Picture 10" descr="C:\Documents and Settings\Administrator\桌面\儿童类PPT\草4.png"/>
          <p:cNvPicPr>
            <a:picLocks noChangeAspect="1" noChangeArrowheads="1"/>
          </p:cNvPicPr>
          <p:nvPr userDrawn="1"/>
        </p:nvPicPr>
        <p:blipFill rotWithShape="1">
          <a:blip r:embed="rId33" cstate="print">
            <a:extLst>
              <a:ext uri="{BEBA8EAE-BF5A-486C-A8C5-ECC9F3942E4B}">
                <a14:imgProps xmlns:a14="http://schemas.microsoft.com/office/drawing/2010/main">
                  <a14:imgLayer r:embed="rId34">
                    <a14:imgEffect>
                      <a14:artisticPlasticWrap/>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t="42605" b="11645"/>
          <a:stretch>
            <a:fillRect/>
          </a:stretch>
        </p:blipFill>
        <p:spPr bwMode="auto">
          <a:xfrm>
            <a:off x="-48774" y="6244629"/>
            <a:ext cx="12019990" cy="632024"/>
          </a:xfrm>
          <a:prstGeom prst="rect">
            <a:avLst/>
          </a:prstGeom>
          <a:noFill/>
          <a:effectLst>
            <a:outerShdw blurRad="50800" dist="38100" dir="16200000" rotWithShape="0">
              <a:prstClr val="black">
                <a:alpha val="86000"/>
              </a:prstClr>
            </a:outerShdw>
          </a:effectLst>
          <a:extLst>
            <a:ext uri="{909E8E84-426E-40DD-AFC4-6F175D3DCCD1}">
              <a14:hiddenFill xmlns:a14="http://schemas.microsoft.com/office/drawing/2010/main">
                <a:solidFill>
                  <a:srgbClr val="FFFFFF"/>
                </a:solidFill>
              </a14:hiddenFill>
            </a:ext>
          </a:extLst>
        </p:spPr>
      </p:pic>
      <p:grpSp>
        <p:nvGrpSpPr>
          <p:cNvPr id="34" name="组合 33"/>
          <p:cNvGrpSpPr/>
          <p:nvPr userDrawn="1"/>
        </p:nvGrpSpPr>
        <p:grpSpPr>
          <a:xfrm>
            <a:off x="10579620" y="188683"/>
            <a:ext cx="952597" cy="1600183"/>
            <a:chOff x="10579620" y="188683"/>
            <a:chExt cx="952597" cy="1600183"/>
          </a:xfrm>
        </p:grpSpPr>
        <p:pic>
          <p:nvPicPr>
            <p:cNvPr id="35" name="Picture 28" descr="热气球"/>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rot="20908794">
              <a:off x="11111479" y="1114053"/>
              <a:ext cx="415782" cy="6748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6" name="Picture 28" descr="热气球"/>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rot="383668">
              <a:off x="10579620" y="599586"/>
              <a:ext cx="351591" cy="570631"/>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7" name="Picture 28" descr="热气球"/>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rot="1416372">
              <a:off x="10938492" y="188683"/>
              <a:ext cx="593725" cy="9636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pic>
        <p:nvPicPr>
          <p:cNvPr id="218120" name="Picture 8" descr="黑板1"/>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2700361" y="619166"/>
            <a:ext cx="8802687" cy="55310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6240" y="0"/>
            <a:ext cx="11917089"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9619" name="Group 3"/>
          <p:cNvGrpSpPr/>
          <p:nvPr userDrawn="1"/>
        </p:nvGrpSpPr>
        <p:grpSpPr bwMode="auto">
          <a:xfrm>
            <a:off x="-142874" y="0"/>
            <a:ext cx="3059114" cy="5288749"/>
            <a:chOff x="0" y="0"/>
            <a:chExt cx="1927" cy="3340"/>
          </a:xfrm>
        </p:grpSpPr>
        <p:pic>
          <p:nvPicPr>
            <p:cNvPr id="239620" name="Picture 4"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64005" b="8258"/>
            <a:stretch>
              <a:fillRect/>
            </a:stretch>
          </p:blipFill>
          <p:spPr bwMode="auto">
            <a:xfrm>
              <a:off x="67" y="2432"/>
              <a:ext cx="1860" cy="908"/>
            </a:xfrm>
            <a:prstGeom prst="rect">
              <a:avLst/>
            </a:prstGeom>
            <a:noFill/>
            <a:extLst>
              <a:ext uri="{909E8E84-426E-40DD-AFC4-6F175D3DCCD1}">
                <a14:hiddenFill xmlns:a14="http://schemas.microsoft.com/office/drawing/2010/main">
                  <a:solidFill>
                    <a:srgbClr val="FFFFFF"/>
                  </a:solidFill>
                </a14:hiddenFill>
              </a:ext>
            </a:extLst>
          </p:spPr>
        </p:pic>
        <p:pic>
          <p:nvPicPr>
            <p:cNvPr id="239621" name="Picture 5"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34" b="11325"/>
            <a:stretch>
              <a:fillRect/>
            </a:stretch>
          </p:blipFill>
          <p:spPr bwMode="auto">
            <a:xfrm>
              <a:off x="0" y="0"/>
              <a:ext cx="1860" cy="2632"/>
            </a:xfrm>
            <a:prstGeom prst="rect">
              <a:avLst/>
            </a:prstGeom>
            <a:noFill/>
            <a:extLst>
              <a:ext uri="{909E8E84-426E-40DD-AFC4-6F175D3DCCD1}">
                <a14:hiddenFill xmlns:a14="http://schemas.microsoft.com/office/drawing/2010/main">
                  <a:solidFill>
                    <a:srgbClr val="FFFFFF"/>
                  </a:solidFill>
                </a14:hiddenFill>
              </a:ext>
            </a:extLst>
          </p:spPr>
        </p:pic>
      </p:grpSp>
      <p:sp>
        <p:nvSpPr>
          <p:cNvPr id="239626" name="Text Box 10"/>
          <p:cNvSpPr txBox="1">
            <a:spLocks noChangeArrowheads="1"/>
          </p:cNvSpPr>
          <p:nvPr userDrawn="1"/>
        </p:nvSpPr>
        <p:spPr bwMode="auto">
          <a:xfrm rot="-243802">
            <a:off x="468315" y="471646"/>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39627" name="Text Box 11"/>
          <p:cNvSpPr txBox="1">
            <a:spLocks noChangeArrowheads="1"/>
          </p:cNvSpPr>
          <p:nvPr userDrawn="1"/>
        </p:nvSpPr>
        <p:spPr bwMode="auto">
          <a:xfrm>
            <a:off x="539752" y="147737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6600"/>
                </a:solidFill>
                <a:ea typeface="方正胖头鱼简体" pitchFamily="65" charset="-122"/>
              </a:rPr>
              <a:t>讲 教 法</a:t>
            </a:r>
            <a:endParaRPr lang="zh-CN" altLang="en-US" sz="3200">
              <a:solidFill>
                <a:srgbClr val="FF6600"/>
              </a:solidFill>
              <a:ea typeface="方正胖头鱼简体" pitchFamily="65" charset="-122"/>
            </a:endParaRPr>
          </a:p>
        </p:txBody>
      </p:sp>
      <p:sp>
        <p:nvSpPr>
          <p:cNvPr id="239628" name="Text Box 12"/>
          <p:cNvSpPr txBox="1">
            <a:spLocks noChangeArrowheads="1"/>
          </p:cNvSpPr>
          <p:nvPr userDrawn="1"/>
        </p:nvSpPr>
        <p:spPr bwMode="auto">
          <a:xfrm>
            <a:off x="611188" y="241479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FF"/>
                </a:solidFill>
                <a:ea typeface="方正胖头鱼简体" pitchFamily="65" charset="-122"/>
              </a:rPr>
              <a:t>论 学 法</a:t>
            </a:r>
            <a:endParaRPr lang="zh-CN" altLang="en-US" sz="3200">
              <a:solidFill>
                <a:srgbClr val="FFFFFF"/>
              </a:solidFill>
              <a:ea typeface="方正胖头鱼简体" pitchFamily="65" charset="-122"/>
            </a:endParaRPr>
          </a:p>
        </p:txBody>
      </p:sp>
      <p:sp>
        <p:nvSpPr>
          <p:cNvPr id="239629" name="Text Box 13"/>
          <p:cNvSpPr txBox="1">
            <a:spLocks noChangeArrowheads="1"/>
          </p:cNvSpPr>
          <p:nvPr userDrawn="1"/>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FF"/>
                </a:solidFill>
                <a:ea typeface="方正胖头鱼简体" pitchFamily="65" charset="-122"/>
              </a:rPr>
              <a:t>说 过 程</a:t>
            </a:r>
            <a:endParaRPr lang="zh-CN" altLang="en-US" sz="2800">
              <a:solidFill>
                <a:srgbClr val="FFFFFF"/>
              </a:solidFill>
              <a:ea typeface="方正胖头鱼简体" pitchFamily="65" charset="-122"/>
            </a:endParaRPr>
          </a:p>
        </p:txBody>
      </p:sp>
      <p:sp>
        <p:nvSpPr>
          <p:cNvPr id="239632" name="Text Box 16"/>
          <p:cNvSpPr txBox="1">
            <a:spLocks noChangeArrowheads="1"/>
          </p:cNvSpPr>
          <p:nvPr userDrawn="1"/>
        </p:nvSpPr>
        <p:spPr bwMode="auto">
          <a:xfrm rot="-131434">
            <a:off x="755650" y="4278988"/>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FF"/>
                </a:solidFill>
                <a:ea typeface="方正胖头鱼简体" pitchFamily="65" charset="-122"/>
              </a:rPr>
              <a:t>谈 反 思</a:t>
            </a:r>
            <a:endParaRPr lang="zh-CN" altLang="en-US" sz="2800">
              <a:solidFill>
                <a:srgbClr val="FFFFFF"/>
              </a:solidFill>
              <a:ea typeface="方正胖头鱼简体" pitchFamily="65" charset="-122"/>
            </a:endParaRPr>
          </a:p>
        </p:txBody>
      </p:sp>
      <p:pic>
        <p:nvPicPr>
          <p:cNvPr id="16" name="Picture 5" descr="C:\Documents and Settings\Administrator\桌面\儿童类PPT\蒲公英2.png"/>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934198" flipH="1">
            <a:off x="1541140" y="5254579"/>
            <a:ext cx="396028" cy="42801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7"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582044" flipH="1">
            <a:off x="2886962" y="5824524"/>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8" name="Picture 5" descr="C:\Documents and Settings\Administrator\桌面\儿童类PPT\蒲公英2.png"/>
          <p:cNvPicPr>
            <a:picLocks noChangeAspect="1" noChangeArrowheads="1"/>
          </p:cNvPicPr>
          <p:nvPr userDrawn="1"/>
        </p:nvPicPr>
        <p:blipFill>
          <a:blip r:embed="rId19" cstate="print">
            <a:extLst>
              <a:ext uri="{BEBA8EAE-BF5A-486C-A8C5-ECC9F3942E4B}">
                <a14:imgProps xmlns:a14="http://schemas.microsoft.com/office/drawing/2010/main">
                  <a14:imgLayer r:embed="rId20">
                    <a14:imgEffect>
                      <a14:brightnessContrast bright="11000"/>
                    </a14:imgEffect>
                    <a14:imgEffect>
                      <a14:sharpenSoften amount="4000"/>
                    </a14:imgEffect>
                  </a14:imgLayer>
                </a14:imgProps>
              </a:ext>
              <a:ext uri="{28A0092B-C50C-407E-A947-70E740481C1C}">
                <a14:useLocalDpi xmlns:a14="http://schemas.microsoft.com/office/drawing/2010/main" val="0"/>
              </a:ext>
            </a:extLst>
          </a:blip>
          <a:srcRect/>
          <a:stretch>
            <a:fillRect/>
          </a:stretch>
        </p:blipFill>
        <p:spPr bwMode="auto">
          <a:xfrm rot="682214" flipH="1">
            <a:off x="2398960" y="5323349"/>
            <a:ext cx="393327" cy="42509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9"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11732" flipH="1">
            <a:off x="1925519" y="5740067"/>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 name="Picture 5" descr="C:\Documents and Settings\Administrator\桌面\儿童类PPT\蒲公英2.png"/>
          <p:cNvPicPr>
            <a:picLocks noChangeAspect="1" noChangeArrowheads="1"/>
          </p:cNvPicPr>
          <p:nvPr userDrawn="1"/>
        </p:nvPicPr>
        <p:blipFill>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3601624" y="6136428"/>
            <a:ext cx="273359" cy="29544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1" name="Picture 6" descr="C:\Documents and Settings\Administrator\桌面\儿童类PPT\蒲公英4.png"/>
          <p:cNvPicPr>
            <a:picLocks noChangeAspect="1" noChangeArrowheads="1"/>
          </p:cNvPicPr>
          <p:nvPr userDrawn="1"/>
        </p:nvPicPr>
        <p:blipFill rotWithShape="1">
          <a:blip r:embed="rId23" cstate="print">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rcRect b="48528"/>
          <a:stretch>
            <a:fillRect/>
          </a:stretch>
        </p:blipFill>
        <p:spPr bwMode="auto">
          <a:xfrm rot="1313066" flipH="1">
            <a:off x="964283" y="5550170"/>
            <a:ext cx="787690" cy="919314"/>
          </a:xfrm>
          <a:prstGeom prst="rect">
            <a:avLst/>
          </a:prstGeom>
          <a:noFill/>
          <a:effectLst>
            <a:outerShdw blurRad="50800" dist="50800" dir="18900000" algn="b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22" name="Picture 8" descr="C:\Documents and Settings\Administrator\桌面\儿童类PPT\蒲公英5.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rot="628874">
            <a:off x="11155497" y="5713894"/>
            <a:ext cx="738964" cy="129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Documents and Settings\Administrator\桌面\儿童类PPT\蒲公英2.png"/>
          <p:cNvPicPr>
            <a:picLocks noChangeAspect="1" noChangeArrowheads="1"/>
          </p:cNvPicPr>
          <p:nvPr userDrawn="1"/>
        </p:nvPicPr>
        <p:blipFill>
          <a:blip r:embed="rId26" cstate="print">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4473161" y="6004391"/>
            <a:ext cx="198353" cy="21437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4"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6216400" y="6295874"/>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5"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7064890" y="6322320"/>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6"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63853" y="6204846"/>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7" name="Picture 5" descr="C:\Documents and Settings\Administrator\桌面\儿童类PPT\蒲公英2.png"/>
          <p:cNvPicPr>
            <a:picLocks noChangeAspect="1" noChangeArrowheads="1"/>
          </p:cNvPicPr>
          <p:nvPr userDrawn="1"/>
        </p:nvPicPr>
        <p:blipFill>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13670" y="6084521"/>
            <a:ext cx="234441" cy="25337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8" name="Picture 4" descr="C:\Documents and Settings\Administrator\桌面\儿童类PPT\蒲公英1.png"/>
          <p:cNvPicPr>
            <a:picLocks noChangeAspect="1" noChangeArrowheads="1"/>
          </p:cNvPicPr>
          <p:nvPr userDrawn="1"/>
        </p:nvPicPr>
        <p:blipFill rotWithShape="1">
          <a:blip r:embed="rId32" cstate="print">
            <a:extLst>
              <a:ext uri="{28A0092B-C50C-407E-A947-70E740481C1C}">
                <a14:useLocalDpi xmlns:a14="http://schemas.microsoft.com/office/drawing/2010/main" val="0"/>
              </a:ext>
            </a:extLst>
          </a:blip>
          <a:srcRect l="21188" r="16291" b="7081"/>
          <a:stretch>
            <a:fillRect/>
          </a:stretch>
        </p:blipFill>
        <p:spPr bwMode="auto">
          <a:xfrm rot="20494277" flipH="1">
            <a:off x="303678" y="5046186"/>
            <a:ext cx="1059165" cy="1411205"/>
          </a:xfrm>
          <a:prstGeom prst="rect">
            <a:avLst/>
          </a:prstGeom>
          <a:noFill/>
          <a:effectLst>
            <a:outerShdw blurRad="63500" dist="38100" dir="18900000" algn="b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29" name="Picture 10" descr="C:\Documents and Settings\Administrator\桌面\儿童类PPT\草4.png"/>
          <p:cNvPicPr>
            <a:picLocks noChangeAspect="1" noChangeArrowheads="1"/>
          </p:cNvPicPr>
          <p:nvPr userDrawn="1"/>
        </p:nvPicPr>
        <p:blipFill rotWithShape="1">
          <a:blip r:embed="rId33" cstate="print">
            <a:extLst>
              <a:ext uri="{BEBA8EAE-BF5A-486C-A8C5-ECC9F3942E4B}">
                <a14:imgProps xmlns:a14="http://schemas.microsoft.com/office/drawing/2010/main">
                  <a14:imgLayer r:embed="rId34">
                    <a14:imgEffect>
                      <a14:artisticPlasticWrap/>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t="42605" b="11645"/>
          <a:stretch>
            <a:fillRect/>
          </a:stretch>
        </p:blipFill>
        <p:spPr bwMode="auto">
          <a:xfrm>
            <a:off x="-48774" y="6244629"/>
            <a:ext cx="12019990" cy="632024"/>
          </a:xfrm>
          <a:prstGeom prst="rect">
            <a:avLst/>
          </a:prstGeom>
          <a:noFill/>
          <a:effectLst>
            <a:outerShdw blurRad="50800" dist="38100" dir="16200000" rotWithShape="0">
              <a:prstClr val="black">
                <a:alpha val="86000"/>
              </a:prstClr>
            </a:outerShdw>
          </a:effectLst>
          <a:extLst>
            <a:ext uri="{909E8E84-426E-40DD-AFC4-6F175D3DCCD1}">
              <a14:hiddenFill xmlns:a14="http://schemas.microsoft.com/office/drawing/2010/main">
                <a:solidFill>
                  <a:srgbClr val="FFFFFF"/>
                </a:solidFill>
              </a14:hiddenFill>
            </a:ext>
          </a:extLst>
        </p:spPr>
      </p:pic>
      <p:grpSp>
        <p:nvGrpSpPr>
          <p:cNvPr id="31" name="组合 30"/>
          <p:cNvGrpSpPr/>
          <p:nvPr userDrawn="1"/>
        </p:nvGrpSpPr>
        <p:grpSpPr>
          <a:xfrm>
            <a:off x="10579620" y="188683"/>
            <a:ext cx="952597" cy="1600183"/>
            <a:chOff x="10579620" y="188683"/>
            <a:chExt cx="952597" cy="1600183"/>
          </a:xfrm>
        </p:grpSpPr>
        <p:pic>
          <p:nvPicPr>
            <p:cNvPr id="32" name="Picture 28" descr="热气球"/>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rot="20908794">
              <a:off x="11111479" y="1114053"/>
              <a:ext cx="415782" cy="6748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3" name="Picture 28" descr="热气球"/>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rot="383668">
              <a:off x="10579620" y="599586"/>
              <a:ext cx="351591" cy="570631"/>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4" name="Picture 28" descr="热气球"/>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rot="1416372">
              <a:off x="10938492" y="188683"/>
              <a:ext cx="593725" cy="9636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pic>
        <p:nvPicPr>
          <p:cNvPr id="239624" name="Picture 8" descr="黑板1"/>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2700359" y="619164"/>
            <a:ext cx="8802687" cy="55310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6240" y="0"/>
            <a:ext cx="11917089"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9859" name="Group 3"/>
          <p:cNvGrpSpPr/>
          <p:nvPr userDrawn="1"/>
        </p:nvGrpSpPr>
        <p:grpSpPr bwMode="auto">
          <a:xfrm>
            <a:off x="-142874" y="0"/>
            <a:ext cx="3059114" cy="5288749"/>
            <a:chOff x="0" y="0"/>
            <a:chExt cx="1927" cy="3340"/>
          </a:xfrm>
        </p:grpSpPr>
        <p:pic>
          <p:nvPicPr>
            <p:cNvPr id="249860" name="Picture 4"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64005" b="8258"/>
            <a:stretch>
              <a:fillRect/>
            </a:stretch>
          </p:blipFill>
          <p:spPr bwMode="auto">
            <a:xfrm>
              <a:off x="67" y="2432"/>
              <a:ext cx="1860" cy="908"/>
            </a:xfrm>
            <a:prstGeom prst="rect">
              <a:avLst/>
            </a:prstGeom>
            <a:noFill/>
            <a:extLst>
              <a:ext uri="{909E8E84-426E-40DD-AFC4-6F175D3DCCD1}">
                <a14:hiddenFill xmlns:a14="http://schemas.microsoft.com/office/drawing/2010/main">
                  <a:solidFill>
                    <a:srgbClr val="FFFFFF"/>
                  </a:solidFill>
                </a14:hiddenFill>
              </a:ext>
            </a:extLst>
          </p:spPr>
        </p:pic>
        <p:pic>
          <p:nvPicPr>
            <p:cNvPr id="249861" name="Picture 5"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34" b="11325"/>
            <a:stretch>
              <a:fillRect/>
            </a:stretch>
          </p:blipFill>
          <p:spPr bwMode="auto">
            <a:xfrm>
              <a:off x="0" y="0"/>
              <a:ext cx="1860" cy="2632"/>
            </a:xfrm>
            <a:prstGeom prst="rect">
              <a:avLst/>
            </a:prstGeom>
            <a:noFill/>
            <a:extLst>
              <a:ext uri="{909E8E84-426E-40DD-AFC4-6F175D3DCCD1}">
                <a14:hiddenFill xmlns:a14="http://schemas.microsoft.com/office/drawing/2010/main">
                  <a:solidFill>
                    <a:srgbClr val="FFFFFF"/>
                  </a:solidFill>
                </a14:hiddenFill>
              </a:ext>
            </a:extLst>
          </p:spPr>
        </p:pic>
      </p:grpSp>
      <p:sp>
        <p:nvSpPr>
          <p:cNvPr id="249866" name="Text Box 10"/>
          <p:cNvSpPr txBox="1">
            <a:spLocks noChangeArrowheads="1"/>
          </p:cNvSpPr>
          <p:nvPr userDrawn="1"/>
        </p:nvSpPr>
        <p:spPr bwMode="auto">
          <a:xfrm rot="-243802">
            <a:off x="468315" y="474811"/>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49867" name="Text Box 11"/>
          <p:cNvSpPr txBox="1">
            <a:spLocks noChangeArrowheads="1"/>
          </p:cNvSpPr>
          <p:nvPr userDrawn="1"/>
        </p:nvSpPr>
        <p:spPr bwMode="auto">
          <a:xfrm>
            <a:off x="539752" y="1480535"/>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讲 教 法</a:t>
            </a:r>
            <a:endParaRPr lang="zh-CN" altLang="en-US" sz="3200">
              <a:solidFill>
                <a:srgbClr val="FFFFCC"/>
              </a:solidFill>
              <a:ea typeface="方正胖头鱼简体" pitchFamily="65" charset="-122"/>
            </a:endParaRPr>
          </a:p>
        </p:txBody>
      </p:sp>
      <p:sp>
        <p:nvSpPr>
          <p:cNvPr id="249868" name="Text Box 12"/>
          <p:cNvSpPr txBox="1">
            <a:spLocks noChangeArrowheads="1"/>
          </p:cNvSpPr>
          <p:nvPr userDrawn="1"/>
        </p:nvSpPr>
        <p:spPr bwMode="auto">
          <a:xfrm>
            <a:off x="611188" y="2414788"/>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6600"/>
                </a:solidFill>
                <a:ea typeface="方正胖头鱼简体" pitchFamily="65" charset="-122"/>
              </a:rPr>
              <a:t>论 学 法</a:t>
            </a:r>
            <a:endParaRPr lang="zh-CN" altLang="en-US" sz="3200">
              <a:solidFill>
                <a:srgbClr val="FF6600"/>
              </a:solidFill>
              <a:ea typeface="方正胖头鱼简体" pitchFamily="65" charset="-122"/>
            </a:endParaRPr>
          </a:p>
        </p:txBody>
      </p:sp>
      <p:sp>
        <p:nvSpPr>
          <p:cNvPr id="249869" name="Text Box 13"/>
          <p:cNvSpPr txBox="1">
            <a:spLocks noChangeArrowheads="1"/>
          </p:cNvSpPr>
          <p:nvPr userDrawn="1"/>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FF"/>
                </a:solidFill>
                <a:ea typeface="方正胖头鱼简体" pitchFamily="65" charset="-122"/>
              </a:rPr>
              <a:t>说 过 程</a:t>
            </a:r>
            <a:endParaRPr lang="zh-CN" altLang="en-US" sz="2800">
              <a:solidFill>
                <a:srgbClr val="FFFFFF"/>
              </a:solidFill>
              <a:ea typeface="方正胖头鱼简体" pitchFamily="65" charset="-122"/>
            </a:endParaRPr>
          </a:p>
        </p:txBody>
      </p:sp>
      <p:sp>
        <p:nvSpPr>
          <p:cNvPr id="249871" name="Text Box 15"/>
          <p:cNvSpPr txBox="1">
            <a:spLocks noChangeArrowheads="1"/>
          </p:cNvSpPr>
          <p:nvPr userDrawn="1"/>
        </p:nvSpPr>
        <p:spPr bwMode="auto">
          <a:xfrm rot="-131434">
            <a:off x="755650" y="4278984"/>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FF"/>
                </a:solidFill>
                <a:ea typeface="方正胖头鱼简体" pitchFamily="65" charset="-122"/>
              </a:rPr>
              <a:t>谈 反 思</a:t>
            </a:r>
            <a:endParaRPr lang="zh-CN" altLang="en-US" sz="2800">
              <a:solidFill>
                <a:srgbClr val="FFFFFF"/>
              </a:solidFill>
              <a:ea typeface="方正胖头鱼简体" pitchFamily="65" charset="-122"/>
            </a:endParaRPr>
          </a:p>
        </p:txBody>
      </p:sp>
      <p:pic>
        <p:nvPicPr>
          <p:cNvPr id="16" name="Picture 5" descr="C:\Documents and Settings\Administrator\桌面\儿童类PPT\蒲公英2.png"/>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934198" flipH="1">
            <a:off x="1541140" y="5254579"/>
            <a:ext cx="396028" cy="42801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7"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582044" flipH="1">
            <a:off x="2886962" y="5824524"/>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8" name="Picture 5" descr="C:\Documents and Settings\Administrator\桌面\儿童类PPT\蒲公英2.png"/>
          <p:cNvPicPr>
            <a:picLocks noChangeAspect="1" noChangeArrowheads="1"/>
          </p:cNvPicPr>
          <p:nvPr userDrawn="1"/>
        </p:nvPicPr>
        <p:blipFill>
          <a:blip r:embed="rId19" cstate="print">
            <a:extLst>
              <a:ext uri="{BEBA8EAE-BF5A-486C-A8C5-ECC9F3942E4B}">
                <a14:imgProps xmlns:a14="http://schemas.microsoft.com/office/drawing/2010/main">
                  <a14:imgLayer r:embed="rId20">
                    <a14:imgEffect>
                      <a14:brightnessContrast bright="11000"/>
                    </a14:imgEffect>
                    <a14:imgEffect>
                      <a14:sharpenSoften amount="4000"/>
                    </a14:imgEffect>
                  </a14:imgLayer>
                </a14:imgProps>
              </a:ext>
              <a:ext uri="{28A0092B-C50C-407E-A947-70E740481C1C}">
                <a14:useLocalDpi xmlns:a14="http://schemas.microsoft.com/office/drawing/2010/main" val="0"/>
              </a:ext>
            </a:extLst>
          </a:blip>
          <a:srcRect/>
          <a:stretch>
            <a:fillRect/>
          </a:stretch>
        </p:blipFill>
        <p:spPr bwMode="auto">
          <a:xfrm rot="682214" flipH="1">
            <a:off x="2398960" y="5323349"/>
            <a:ext cx="393327" cy="42509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9"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11732" flipH="1">
            <a:off x="1925519" y="5740067"/>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 name="Picture 5" descr="C:\Documents and Settings\Administrator\桌面\儿童类PPT\蒲公英2.png"/>
          <p:cNvPicPr>
            <a:picLocks noChangeAspect="1" noChangeArrowheads="1"/>
          </p:cNvPicPr>
          <p:nvPr userDrawn="1"/>
        </p:nvPicPr>
        <p:blipFill>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3601624" y="6136428"/>
            <a:ext cx="273359" cy="29544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1" name="Picture 6" descr="C:\Documents and Settings\Administrator\桌面\儿童类PPT\蒲公英4.png"/>
          <p:cNvPicPr>
            <a:picLocks noChangeAspect="1" noChangeArrowheads="1"/>
          </p:cNvPicPr>
          <p:nvPr userDrawn="1"/>
        </p:nvPicPr>
        <p:blipFill rotWithShape="1">
          <a:blip r:embed="rId23" cstate="print">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rcRect b="48528"/>
          <a:stretch>
            <a:fillRect/>
          </a:stretch>
        </p:blipFill>
        <p:spPr bwMode="auto">
          <a:xfrm rot="1313066" flipH="1">
            <a:off x="964283" y="5550170"/>
            <a:ext cx="787690" cy="919314"/>
          </a:xfrm>
          <a:prstGeom prst="rect">
            <a:avLst/>
          </a:prstGeom>
          <a:noFill/>
          <a:effectLst>
            <a:outerShdw blurRad="50800" dist="50800" dir="18900000" algn="b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22" name="Picture 8" descr="C:\Documents and Settings\Administrator\桌面\儿童类PPT\蒲公英5.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rot="628874">
            <a:off x="11155497" y="5713894"/>
            <a:ext cx="738964" cy="129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Documents and Settings\Administrator\桌面\儿童类PPT\蒲公英2.png"/>
          <p:cNvPicPr>
            <a:picLocks noChangeAspect="1" noChangeArrowheads="1"/>
          </p:cNvPicPr>
          <p:nvPr userDrawn="1"/>
        </p:nvPicPr>
        <p:blipFill>
          <a:blip r:embed="rId26" cstate="print">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4473161" y="6004391"/>
            <a:ext cx="198353" cy="21437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4"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6216400" y="6295874"/>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5"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7064890" y="6322320"/>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6"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63853" y="6204846"/>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7" name="Picture 5" descr="C:\Documents and Settings\Administrator\桌面\儿童类PPT\蒲公英2.png"/>
          <p:cNvPicPr>
            <a:picLocks noChangeAspect="1" noChangeArrowheads="1"/>
          </p:cNvPicPr>
          <p:nvPr userDrawn="1"/>
        </p:nvPicPr>
        <p:blipFill>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13670" y="6084521"/>
            <a:ext cx="234441" cy="25337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8" name="Picture 4" descr="C:\Documents and Settings\Administrator\桌面\儿童类PPT\蒲公英1.png"/>
          <p:cNvPicPr>
            <a:picLocks noChangeAspect="1" noChangeArrowheads="1"/>
          </p:cNvPicPr>
          <p:nvPr userDrawn="1"/>
        </p:nvPicPr>
        <p:blipFill rotWithShape="1">
          <a:blip r:embed="rId32" cstate="print">
            <a:extLst>
              <a:ext uri="{28A0092B-C50C-407E-A947-70E740481C1C}">
                <a14:useLocalDpi xmlns:a14="http://schemas.microsoft.com/office/drawing/2010/main" val="0"/>
              </a:ext>
            </a:extLst>
          </a:blip>
          <a:srcRect l="21188" r="16291" b="7081"/>
          <a:stretch>
            <a:fillRect/>
          </a:stretch>
        </p:blipFill>
        <p:spPr bwMode="auto">
          <a:xfrm rot="20494277" flipH="1">
            <a:off x="303678" y="5046186"/>
            <a:ext cx="1059165" cy="1411205"/>
          </a:xfrm>
          <a:prstGeom prst="rect">
            <a:avLst/>
          </a:prstGeom>
          <a:noFill/>
          <a:effectLst>
            <a:outerShdw blurRad="63500" dist="38100" dir="18900000" algn="b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29" name="Picture 10" descr="C:\Documents and Settings\Administrator\桌面\儿童类PPT\草4.png"/>
          <p:cNvPicPr>
            <a:picLocks noChangeAspect="1" noChangeArrowheads="1"/>
          </p:cNvPicPr>
          <p:nvPr userDrawn="1"/>
        </p:nvPicPr>
        <p:blipFill rotWithShape="1">
          <a:blip r:embed="rId33" cstate="print">
            <a:extLst>
              <a:ext uri="{BEBA8EAE-BF5A-486C-A8C5-ECC9F3942E4B}">
                <a14:imgProps xmlns:a14="http://schemas.microsoft.com/office/drawing/2010/main">
                  <a14:imgLayer r:embed="rId34">
                    <a14:imgEffect>
                      <a14:artisticPlasticWrap/>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t="42605" b="11645"/>
          <a:stretch>
            <a:fillRect/>
          </a:stretch>
        </p:blipFill>
        <p:spPr bwMode="auto">
          <a:xfrm>
            <a:off x="-48774" y="6244629"/>
            <a:ext cx="12019990" cy="632024"/>
          </a:xfrm>
          <a:prstGeom prst="rect">
            <a:avLst/>
          </a:prstGeom>
          <a:noFill/>
          <a:effectLst>
            <a:outerShdw blurRad="50800" dist="38100" dir="16200000" rotWithShape="0">
              <a:prstClr val="black">
                <a:alpha val="86000"/>
              </a:prstClr>
            </a:outerShdw>
          </a:effectLst>
          <a:extLst>
            <a:ext uri="{909E8E84-426E-40DD-AFC4-6F175D3DCCD1}">
              <a14:hiddenFill xmlns:a14="http://schemas.microsoft.com/office/drawing/2010/main">
                <a:solidFill>
                  <a:srgbClr val="FFFFFF"/>
                </a:solidFill>
              </a14:hiddenFill>
            </a:ext>
          </a:extLst>
        </p:spPr>
      </p:pic>
      <p:grpSp>
        <p:nvGrpSpPr>
          <p:cNvPr id="31" name="组合 30"/>
          <p:cNvGrpSpPr/>
          <p:nvPr userDrawn="1"/>
        </p:nvGrpSpPr>
        <p:grpSpPr>
          <a:xfrm>
            <a:off x="10579620" y="188683"/>
            <a:ext cx="952597" cy="1600183"/>
            <a:chOff x="10579620" y="188683"/>
            <a:chExt cx="952597" cy="1600183"/>
          </a:xfrm>
        </p:grpSpPr>
        <p:pic>
          <p:nvPicPr>
            <p:cNvPr id="32" name="Picture 28" descr="热气球"/>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rot="20908794">
              <a:off x="11111479" y="1114053"/>
              <a:ext cx="415782" cy="6748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3" name="Picture 28" descr="热气球"/>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rot="383668">
              <a:off x="10579620" y="599586"/>
              <a:ext cx="351591" cy="570631"/>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4" name="Picture 28" descr="热气球"/>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rot="1416372">
              <a:off x="10938492" y="188683"/>
              <a:ext cx="593725" cy="9636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pic>
        <p:nvPicPr>
          <p:cNvPr id="249864" name="Picture 8" descr="黑板1"/>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2700357" y="619160"/>
            <a:ext cx="8802687" cy="55310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6240" y="0"/>
            <a:ext cx="11917089"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4195" name="Group 3"/>
          <p:cNvGrpSpPr/>
          <p:nvPr userDrawn="1"/>
        </p:nvGrpSpPr>
        <p:grpSpPr bwMode="auto">
          <a:xfrm>
            <a:off x="-142874" y="0"/>
            <a:ext cx="3059114" cy="5288749"/>
            <a:chOff x="0" y="0"/>
            <a:chExt cx="1927" cy="3340"/>
          </a:xfrm>
        </p:grpSpPr>
        <p:pic>
          <p:nvPicPr>
            <p:cNvPr id="264196" name="Picture 4"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64005" b="8258"/>
            <a:stretch>
              <a:fillRect/>
            </a:stretch>
          </p:blipFill>
          <p:spPr bwMode="auto">
            <a:xfrm>
              <a:off x="67" y="2432"/>
              <a:ext cx="1860" cy="908"/>
            </a:xfrm>
            <a:prstGeom prst="rect">
              <a:avLst/>
            </a:prstGeom>
            <a:noFill/>
            <a:extLst>
              <a:ext uri="{909E8E84-426E-40DD-AFC4-6F175D3DCCD1}">
                <a14:hiddenFill xmlns:a14="http://schemas.microsoft.com/office/drawing/2010/main">
                  <a:solidFill>
                    <a:srgbClr val="FFFFFF"/>
                  </a:solidFill>
                </a14:hiddenFill>
              </a:ext>
            </a:extLst>
          </p:spPr>
        </p:pic>
        <p:pic>
          <p:nvPicPr>
            <p:cNvPr id="264197" name="Picture 5"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34" b="11325"/>
            <a:stretch>
              <a:fillRect/>
            </a:stretch>
          </p:blipFill>
          <p:spPr bwMode="auto">
            <a:xfrm>
              <a:off x="0" y="0"/>
              <a:ext cx="1860" cy="2632"/>
            </a:xfrm>
            <a:prstGeom prst="rect">
              <a:avLst/>
            </a:prstGeom>
            <a:noFill/>
            <a:extLst>
              <a:ext uri="{909E8E84-426E-40DD-AFC4-6F175D3DCCD1}">
                <a14:hiddenFill xmlns:a14="http://schemas.microsoft.com/office/drawing/2010/main">
                  <a:solidFill>
                    <a:srgbClr val="FFFFFF"/>
                  </a:solidFill>
                </a14:hiddenFill>
              </a:ext>
            </a:extLst>
          </p:spPr>
        </p:pic>
      </p:grpSp>
      <p:sp>
        <p:nvSpPr>
          <p:cNvPr id="264202" name="Text Box 10"/>
          <p:cNvSpPr txBox="1">
            <a:spLocks noChangeArrowheads="1"/>
          </p:cNvSpPr>
          <p:nvPr userDrawn="1"/>
        </p:nvSpPr>
        <p:spPr bwMode="auto">
          <a:xfrm rot="-243802">
            <a:off x="468315" y="474808"/>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64203" name="Text Box 11"/>
          <p:cNvSpPr txBox="1">
            <a:spLocks noChangeArrowheads="1"/>
          </p:cNvSpPr>
          <p:nvPr userDrawn="1"/>
        </p:nvSpPr>
        <p:spPr bwMode="auto">
          <a:xfrm>
            <a:off x="539752" y="1480535"/>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讲 教 法</a:t>
            </a:r>
            <a:endParaRPr lang="zh-CN" altLang="en-US" sz="3200">
              <a:solidFill>
                <a:srgbClr val="FFFFCC"/>
              </a:solidFill>
              <a:ea typeface="方正胖头鱼简体" pitchFamily="65" charset="-122"/>
            </a:endParaRPr>
          </a:p>
        </p:txBody>
      </p:sp>
      <p:sp>
        <p:nvSpPr>
          <p:cNvPr id="264204" name="Text Box 12"/>
          <p:cNvSpPr txBox="1">
            <a:spLocks noChangeArrowheads="1"/>
          </p:cNvSpPr>
          <p:nvPr userDrawn="1"/>
        </p:nvSpPr>
        <p:spPr bwMode="auto">
          <a:xfrm>
            <a:off x="611188" y="2414785"/>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论 学 法</a:t>
            </a:r>
            <a:endParaRPr lang="zh-CN" altLang="en-US" sz="3200">
              <a:solidFill>
                <a:srgbClr val="FFFFCC"/>
              </a:solidFill>
              <a:ea typeface="方正胖头鱼简体" pitchFamily="65" charset="-122"/>
            </a:endParaRPr>
          </a:p>
        </p:txBody>
      </p:sp>
      <p:sp>
        <p:nvSpPr>
          <p:cNvPr id="264205" name="Text Box 13"/>
          <p:cNvSpPr txBox="1">
            <a:spLocks noChangeArrowheads="1"/>
          </p:cNvSpPr>
          <p:nvPr userDrawn="1"/>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6600"/>
                </a:solidFill>
                <a:ea typeface="方正胖头鱼简体" pitchFamily="65" charset="-122"/>
              </a:rPr>
              <a:t>说 过 程</a:t>
            </a:r>
            <a:endParaRPr lang="zh-CN" altLang="en-US" sz="2800">
              <a:solidFill>
                <a:srgbClr val="FF6600"/>
              </a:solidFill>
              <a:ea typeface="方正胖头鱼简体" pitchFamily="65" charset="-122"/>
            </a:endParaRPr>
          </a:p>
        </p:txBody>
      </p:sp>
      <p:sp>
        <p:nvSpPr>
          <p:cNvPr id="264207" name="Text Box 15"/>
          <p:cNvSpPr txBox="1">
            <a:spLocks noChangeArrowheads="1"/>
          </p:cNvSpPr>
          <p:nvPr userDrawn="1"/>
        </p:nvSpPr>
        <p:spPr bwMode="auto">
          <a:xfrm rot="-131434">
            <a:off x="755650" y="4278978"/>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FF"/>
                </a:solidFill>
                <a:ea typeface="方正胖头鱼简体" pitchFamily="65" charset="-122"/>
              </a:rPr>
              <a:t>谈 反 思</a:t>
            </a:r>
            <a:endParaRPr lang="zh-CN" altLang="en-US" sz="2800">
              <a:solidFill>
                <a:srgbClr val="FFFFFF"/>
              </a:solidFill>
              <a:ea typeface="方正胖头鱼简体" pitchFamily="65" charset="-122"/>
            </a:endParaRPr>
          </a:p>
        </p:txBody>
      </p:sp>
      <p:pic>
        <p:nvPicPr>
          <p:cNvPr id="16" name="Picture 5" descr="C:\Documents and Settings\Administrator\桌面\儿童类PPT\蒲公英2.png"/>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934198" flipH="1">
            <a:off x="1541140" y="5254579"/>
            <a:ext cx="396028" cy="42801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7"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582044" flipH="1">
            <a:off x="2886962" y="5824524"/>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8" name="Picture 5" descr="C:\Documents and Settings\Administrator\桌面\儿童类PPT\蒲公英2.png"/>
          <p:cNvPicPr>
            <a:picLocks noChangeAspect="1" noChangeArrowheads="1"/>
          </p:cNvPicPr>
          <p:nvPr userDrawn="1"/>
        </p:nvPicPr>
        <p:blipFill>
          <a:blip r:embed="rId19" cstate="print">
            <a:extLst>
              <a:ext uri="{BEBA8EAE-BF5A-486C-A8C5-ECC9F3942E4B}">
                <a14:imgProps xmlns:a14="http://schemas.microsoft.com/office/drawing/2010/main">
                  <a14:imgLayer r:embed="rId20">
                    <a14:imgEffect>
                      <a14:brightnessContrast bright="11000"/>
                    </a14:imgEffect>
                    <a14:imgEffect>
                      <a14:sharpenSoften amount="4000"/>
                    </a14:imgEffect>
                  </a14:imgLayer>
                </a14:imgProps>
              </a:ext>
              <a:ext uri="{28A0092B-C50C-407E-A947-70E740481C1C}">
                <a14:useLocalDpi xmlns:a14="http://schemas.microsoft.com/office/drawing/2010/main" val="0"/>
              </a:ext>
            </a:extLst>
          </a:blip>
          <a:srcRect/>
          <a:stretch>
            <a:fillRect/>
          </a:stretch>
        </p:blipFill>
        <p:spPr bwMode="auto">
          <a:xfrm rot="682214" flipH="1">
            <a:off x="2398960" y="5323349"/>
            <a:ext cx="393327" cy="42509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9"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11732" flipH="1">
            <a:off x="1925519" y="5740067"/>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 name="Picture 5" descr="C:\Documents and Settings\Administrator\桌面\儿童类PPT\蒲公英2.png"/>
          <p:cNvPicPr>
            <a:picLocks noChangeAspect="1" noChangeArrowheads="1"/>
          </p:cNvPicPr>
          <p:nvPr userDrawn="1"/>
        </p:nvPicPr>
        <p:blipFill>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3601624" y="6136428"/>
            <a:ext cx="273359" cy="29544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1" name="Picture 6" descr="C:\Documents and Settings\Administrator\桌面\儿童类PPT\蒲公英4.png"/>
          <p:cNvPicPr>
            <a:picLocks noChangeAspect="1" noChangeArrowheads="1"/>
          </p:cNvPicPr>
          <p:nvPr userDrawn="1"/>
        </p:nvPicPr>
        <p:blipFill rotWithShape="1">
          <a:blip r:embed="rId23" cstate="print">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rcRect b="48528"/>
          <a:stretch>
            <a:fillRect/>
          </a:stretch>
        </p:blipFill>
        <p:spPr bwMode="auto">
          <a:xfrm rot="1313066" flipH="1">
            <a:off x="964283" y="5550170"/>
            <a:ext cx="787690" cy="919314"/>
          </a:xfrm>
          <a:prstGeom prst="rect">
            <a:avLst/>
          </a:prstGeom>
          <a:noFill/>
          <a:effectLst>
            <a:outerShdw blurRad="50800" dist="50800" dir="18900000" algn="b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22" name="Picture 8" descr="C:\Documents and Settings\Administrator\桌面\儿童类PPT\蒲公英5.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rot="628874">
            <a:off x="11155497" y="5713894"/>
            <a:ext cx="738964" cy="1290557"/>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5" descr="C:\Documents and Settings\Administrator\桌面\儿童类PPT\蒲公英2.png"/>
          <p:cNvPicPr>
            <a:picLocks noChangeAspect="1" noChangeArrowheads="1"/>
          </p:cNvPicPr>
          <p:nvPr userDrawn="1"/>
        </p:nvPicPr>
        <p:blipFill>
          <a:blip r:embed="rId26" cstate="print">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4473161" y="6004391"/>
            <a:ext cx="198353" cy="21437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4"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6216400" y="6295874"/>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5"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7064890" y="6322320"/>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6"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63853" y="6204846"/>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7" name="Picture 5" descr="C:\Documents and Settings\Administrator\桌面\儿童类PPT\蒲公英2.png"/>
          <p:cNvPicPr>
            <a:picLocks noChangeAspect="1" noChangeArrowheads="1"/>
          </p:cNvPicPr>
          <p:nvPr userDrawn="1"/>
        </p:nvPicPr>
        <p:blipFill>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13670" y="6084521"/>
            <a:ext cx="234441" cy="25337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8" name="Picture 4" descr="C:\Documents and Settings\Administrator\桌面\儿童类PPT\蒲公英1.png"/>
          <p:cNvPicPr>
            <a:picLocks noChangeAspect="1" noChangeArrowheads="1"/>
          </p:cNvPicPr>
          <p:nvPr userDrawn="1"/>
        </p:nvPicPr>
        <p:blipFill rotWithShape="1">
          <a:blip r:embed="rId32" cstate="print">
            <a:extLst>
              <a:ext uri="{28A0092B-C50C-407E-A947-70E740481C1C}">
                <a14:useLocalDpi xmlns:a14="http://schemas.microsoft.com/office/drawing/2010/main" val="0"/>
              </a:ext>
            </a:extLst>
          </a:blip>
          <a:srcRect l="21188" r="16291" b="7081"/>
          <a:stretch>
            <a:fillRect/>
          </a:stretch>
        </p:blipFill>
        <p:spPr bwMode="auto">
          <a:xfrm rot="20494277" flipH="1">
            <a:off x="303678" y="5046186"/>
            <a:ext cx="1059165" cy="1411205"/>
          </a:xfrm>
          <a:prstGeom prst="rect">
            <a:avLst/>
          </a:prstGeom>
          <a:noFill/>
          <a:effectLst>
            <a:outerShdw blurRad="63500" dist="38100" dir="18900000" algn="b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29" name="Picture 10" descr="C:\Documents and Settings\Administrator\桌面\儿童类PPT\草4.png"/>
          <p:cNvPicPr>
            <a:picLocks noChangeAspect="1" noChangeArrowheads="1"/>
          </p:cNvPicPr>
          <p:nvPr userDrawn="1"/>
        </p:nvPicPr>
        <p:blipFill rotWithShape="1">
          <a:blip r:embed="rId33" cstate="print">
            <a:extLst>
              <a:ext uri="{BEBA8EAE-BF5A-486C-A8C5-ECC9F3942E4B}">
                <a14:imgProps xmlns:a14="http://schemas.microsoft.com/office/drawing/2010/main">
                  <a14:imgLayer r:embed="rId34">
                    <a14:imgEffect>
                      <a14:artisticPlasticWrap/>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t="42605" b="11645"/>
          <a:stretch>
            <a:fillRect/>
          </a:stretch>
        </p:blipFill>
        <p:spPr bwMode="auto">
          <a:xfrm>
            <a:off x="-48774" y="6244629"/>
            <a:ext cx="12019990" cy="632024"/>
          </a:xfrm>
          <a:prstGeom prst="rect">
            <a:avLst/>
          </a:prstGeom>
          <a:noFill/>
          <a:effectLst>
            <a:outerShdw blurRad="50800" dist="38100" dir="16200000" rotWithShape="0">
              <a:prstClr val="black">
                <a:alpha val="86000"/>
              </a:prstClr>
            </a:outerShdw>
          </a:effectLst>
          <a:extLst>
            <a:ext uri="{909E8E84-426E-40DD-AFC4-6F175D3DCCD1}">
              <a14:hiddenFill xmlns:a14="http://schemas.microsoft.com/office/drawing/2010/main">
                <a:solidFill>
                  <a:srgbClr val="FFFFFF"/>
                </a:solidFill>
              </a14:hiddenFill>
            </a:ext>
          </a:extLst>
        </p:spPr>
      </p:pic>
      <p:grpSp>
        <p:nvGrpSpPr>
          <p:cNvPr id="31" name="组合 30"/>
          <p:cNvGrpSpPr/>
          <p:nvPr userDrawn="1"/>
        </p:nvGrpSpPr>
        <p:grpSpPr>
          <a:xfrm>
            <a:off x="10579620" y="188683"/>
            <a:ext cx="952597" cy="1600183"/>
            <a:chOff x="10579620" y="188683"/>
            <a:chExt cx="952597" cy="1600183"/>
          </a:xfrm>
        </p:grpSpPr>
        <p:pic>
          <p:nvPicPr>
            <p:cNvPr id="32" name="Picture 28" descr="热气球"/>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rot="20908794">
              <a:off x="11111479" y="1114053"/>
              <a:ext cx="415782" cy="6748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3" name="Picture 28" descr="热气球"/>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rot="383668">
              <a:off x="10579620" y="599586"/>
              <a:ext cx="351591" cy="570631"/>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4" name="Picture 28" descr="热气球"/>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rot="1416372">
              <a:off x="10938492" y="188683"/>
              <a:ext cx="593725" cy="9636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pic>
        <p:nvPicPr>
          <p:cNvPr id="264200" name="Picture 8" descr="黑板1"/>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2700353" y="619154"/>
            <a:ext cx="8802687" cy="55310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1" name="Picture 2"/>
          <p:cNvPicPr>
            <a:picLocks noChangeAspect="1" noChangeArrowheads="1"/>
          </p:cNvPicPr>
          <p:nvPr userDrawn="1"/>
        </p:nvPicPr>
        <p:blipFill>
          <a:blip r:embed="rId12" cstate="print">
            <a:extLst>
              <a:ext uri="{28A0092B-C50C-407E-A947-70E740481C1C}">
                <a14:useLocalDpi xmlns:a14="http://schemas.microsoft.com/office/drawing/2010/main" val="0"/>
              </a:ext>
            </a:extLst>
          </a:blip>
          <a:stretch>
            <a:fillRect/>
          </a:stretch>
        </p:blipFill>
        <p:spPr bwMode="auto">
          <a:xfrm>
            <a:off x="-36240" y="0"/>
            <a:ext cx="11917089" cy="6840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8531" name="Group 3"/>
          <p:cNvGrpSpPr/>
          <p:nvPr userDrawn="1"/>
        </p:nvGrpSpPr>
        <p:grpSpPr bwMode="auto">
          <a:xfrm>
            <a:off x="-142874" y="0"/>
            <a:ext cx="3059114" cy="5288749"/>
            <a:chOff x="0" y="0"/>
            <a:chExt cx="1927" cy="3340"/>
          </a:xfrm>
        </p:grpSpPr>
        <p:pic>
          <p:nvPicPr>
            <p:cNvPr id="278532" name="Picture 4"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64005" b="8258"/>
            <a:stretch>
              <a:fillRect/>
            </a:stretch>
          </p:blipFill>
          <p:spPr bwMode="auto">
            <a:xfrm>
              <a:off x="67" y="2432"/>
              <a:ext cx="1860" cy="908"/>
            </a:xfrm>
            <a:prstGeom prst="rect">
              <a:avLst/>
            </a:prstGeom>
            <a:noFill/>
            <a:extLst>
              <a:ext uri="{909E8E84-426E-40DD-AFC4-6F175D3DCCD1}">
                <a14:hiddenFill xmlns:a14="http://schemas.microsoft.com/office/drawing/2010/main">
                  <a:solidFill>
                    <a:srgbClr val="FFFFFF"/>
                  </a:solidFill>
                </a14:hiddenFill>
              </a:ext>
            </a:extLst>
          </p:spPr>
        </p:pic>
        <p:pic>
          <p:nvPicPr>
            <p:cNvPr id="278533" name="Picture 5" descr="木牌2"/>
            <p:cNvPicPr>
              <a:picLocks noChangeAspect="1" noChangeArrowheads="1"/>
            </p:cNvPicPr>
            <p:nvPr/>
          </p:nvPicPr>
          <p:blipFill>
            <a:blip r:embed="rId13" cstate="print">
              <a:extLst>
                <a:ext uri="{BEBA8EAE-BF5A-486C-A8C5-ECC9F3942E4B}">
                  <a14:imgProps xmlns:a14="http://schemas.microsoft.com/office/drawing/2010/main">
                    <a14:imgLayer r:embed="rId14">
                      <a14:imgEffect>
                        <a14:brightnessContrast contrast="20000"/>
                      </a14:imgEffect>
                    </a14:imgLayer>
                  </a14:imgProps>
                </a:ext>
                <a:ext uri="{28A0092B-C50C-407E-A947-70E740481C1C}">
                  <a14:useLocalDpi xmlns:a14="http://schemas.microsoft.com/office/drawing/2010/main" val="0"/>
                </a:ext>
              </a:extLst>
            </a:blip>
            <a:srcRect t="-34" b="11325"/>
            <a:stretch>
              <a:fillRect/>
            </a:stretch>
          </p:blipFill>
          <p:spPr bwMode="auto">
            <a:xfrm>
              <a:off x="0" y="0"/>
              <a:ext cx="1860" cy="2632"/>
            </a:xfrm>
            <a:prstGeom prst="rect">
              <a:avLst/>
            </a:prstGeom>
            <a:noFill/>
            <a:extLst>
              <a:ext uri="{909E8E84-426E-40DD-AFC4-6F175D3DCCD1}">
                <a14:hiddenFill xmlns:a14="http://schemas.microsoft.com/office/drawing/2010/main">
                  <a:solidFill>
                    <a:srgbClr val="FFFFFF"/>
                  </a:solidFill>
                </a14:hiddenFill>
              </a:ext>
            </a:extLst>
          </p:spPr>
        </p:pic>
      </p:grpSp>
      <p:sp>
        <p:nvSpPr>
          <p:cNvPr id="278538" name="Text Box 10"/>
          <p:cNvSpPr txBox="1">
            <a:spLocks noChangeArrowheads="1"/>
          </p:cNvSpPr>
          <p:nvPr userDrawn="1"/>
        </p:nvSpPr>
        <p:spPr bwMode="auto">
          <a:xfrm rot="-243802">
            <a:off x="468315" y="474804"/>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78539" name="Text Box 11"/>
          <p:cNvSpPr txBox="1">
            <a:spLocks noChangeArrowheads="1"/>
          </p:cNvSpPr>
          <p:nvPr userDrawn="1"/>
        </p:nvSpPr>
        <p:spPr bwMode="auto">
          <a:xfrm>
            <a:off x="539752" y="1480535"/>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讲 教 法</a:t>
            </a:r>
            <a:endParaRPr lang="zh-CN" altLang="en-US" sz="3200">
              <a:solidFill>
                <a:srgbClr val="FFFFCC"/>
              </a:solidFill>
              <a:ea typeface="方正胖头鱼简体" pitchFamily="65" charset="-122"/>
            </a:endParaRPr>
          </a:p>
        </p:txBody>
      </p:sp>
      <p:sp>
        <p:nvSpPr>
          <p:cNvPr id="278540" name="Text Box 12"/>
          <p:cNvSpPr txBox="1">
            <a:spLocks noChangeArrowheads="1"/>
          </p:cNvSpPr>
          <p:nvPr userDrawn="1"/>
        </p:nvSpPr>
        <p:spPr bwMode="auto">
          <a:xfrm>
            <a:off x="611188" y="2414781"/>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论 学 法</a:t>
            </a:r>
            <a:endParaRPr lang="zh-CN" altLang="en-US" sz="3200">
              <a:solidFill>
                <a:srgbClr val="FFFFCC"/>
              </a:solidFill>
              <a:ea typeface="方正胖头鱼简体" pitchFamily="65" charset="-122"/>
            </a:endParaRPr>
          </a:p>
        </p:txBody>
      </p:sp>
      <p:sp>
        <p:nvSpPr>
          <p:cNvPr id="278541" name="Text Box 13"/>
          <p:cNvSpPr txBox="1">
            <a:spLocks noChangeArrowheads="1"/>
          </p:cNvSpPr>
          <p:nvPr userDrawn="1"/>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CC"/>
                </a:solidFill>
                <a:ea typeface="方正胖头鱼简体" pitchFamily="65" charset="-122"/>
              </a:rPr>
              <a:t>说 过 程</a:t>
            </a:r>
            <a:endParaRPr lang="zh-CN" altLang="en-US" sz="2800">
              <a:solidFill>
                <a:srgbClr val="FFFFCC"/>
              </a:solidFill>
              <a:ea typeface="方正胖头鱼简体" pitchFamily="65" charset="-122"/>
            </a:endParaRPr>
          </a:p>
        </p:txBody>
      </p:sp>
      <p:sp>
        <p:nvSpPr>
          <p:cNvPr id="278543" name="Text Box 15"/>
          <p:cNvSpPr txBox="1">
            <a:spLocks noChangeArrowheads="1"/>
          </p:cNvSpPr>
          <p:nvPr userDrawn="1"/>
        </p:nvSpPr>
        <p:spPr bwMode="auto">
          <a:xfrm rot="-131434">
            <a:off x="755650" y="4278970"/>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6600"/>
                </a:solidFill>
                <a:ea typeface="方正胖头鱼简体" pitchFamily="65" charset="-122"/>
              </a:rPr>
              <a:t>谈 反 思</a:t>
            </a:r>
            <a:endParaRPr lang="zh-CN" altLang="en-US" sz="2800">
              <a:solidFill>
                <a:srgbClr val="FF6600"/>
              </a:solidFill>
              <a:ea typeface="方正胖头鱼简体" pitchFamily="65" charset="-122"/>
            </a:endParaRPr>
          </a:p>
        </p:txBody>
      </p:sp>
      <p:pic>
        <p:nvPicPr>
          <p:cNvPr id="17" name="Picture 5" descr="C:\Documents and Settings\Administrator\桌面\儿童类PPT\蒲公英2.png"/>
          <p:cNvPicPr>
            <a:picLocks noChangeAspect="1" noChangeArrowheads="1"/>
          </p:cNvPicPr>
          <p:nvPr userDrawn="1"/>
        </p:nvPicPr>
        <p:blipFill>
          <a:blip r:embed="rId15" cstate="print">
            <a:extLst>
              <a:ext uri="{BEBA8EAE-BF5A-486C-A8C5-ECC9F3942E4B}">
                <a14:imgProps xmlns:a14="http://schemas.microsoft.com/office/drawing/2010/main">
                  <a14:imgLayer r:embed="rId16">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20934198" flipH="1">
            <a:off x="1541140" y="5254579"/>
            <a:ext cx="396028" cy="428018"/>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8"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1582044" flipH="1">
            <a:off x="2886962" y="5824524"/>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19" name="Picture 5" descr="C:\Documents and Settings\Administrator\桌面\儿童类PPT\蒲公英2.png"/>
          <p:cNvPicPr>
            <a:picLocks noChangeAspect="1" noChangeArrowheads="1"/>
          </p:cNvPicPr>
          <p:nvPr userDrawn="1"/>
        </p:nvPicPr>
        <p:blipFill>
          <a:blip r:embed="rId19" cstate="print">
            <a:extLst>
              <a:ext uri="{BEBA8EAE-BF5A-486C-A8C5-ECC9F3942E4B}">
                <a14:imgProps xmlns:a14="http://schemas.microsoft.com/office/drawing/2010/main">
                  <a14:imgLayer r:embed="rId20">
                    <a14:imgEffect>
                      <a14:brightnessContrast bright="11000"/>
                    </a14:imgEffect>
                    <a14:imgEffect>
                      <a14:sharpenSoften amount="4000"/>
                    </a14:imgEffect>
                  </a14:imgLayer>
                </a14:imgProps>
              </a:ext>
              <a:ext uri="{28A0092B-C50C-407E-A947-70E740481C1C}">
                <a14:useLocalDpi xmlns:a14="http://schemas.microsoft.com/office/drawing/2010/main" val="0"/>
              </a:ext>
            </a:extLst>
          </a:blip>
          <a:srcRect/>
          <a:stretch>
            <a:fillRect/>
          </a:stretch>
        </p:blipFill>
        <p:spPr bwMode="auto">
          <a:xfrm rot="682214" flipH="1">
            <a:off x="2398960" y="5323349"/>
            <a:ext cx="393327" cy="42509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0" name="Picture 5" descr="C:\Documents and Settings\Administrator\桌面\儿童类PPT\蒲公英2.png"/>
          <p:cNvPicPr>
            <a:picLocks noChangeAspect="1" noChangeArrowheads="1"/>
          </p:cNvPicPr>
          <p:nvPr userDrawn="1"/>
        </p:nvPicPr>
        <p:blipFill>
          <a:blip r:embed="rId17" cstate="print">
            <a:extLst>
              <a:ext uri="{BEBA8EAE-BF5A-486C-A8C5-ECC9F3942E4B}">
                <a14:imgProps xmlns:a14="http://schemas.microsoft.com/office/drawing/2010/main">
                  <a14:imgLayer r:embed="rId18">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511732" flipH="1">
            <a:off x="1925519" y="5740067"/>
            <a:ext cx="410061" cy="443184"/>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1" name="Picture 5" descr="C:\Documents and Settings\Administrator\桌面\儿童类PPT\蒲公英2.png"/>
          <p:cNvPicPr>
            <a:picLocks noChangeAspect="1" noChangeArrowheads="1"/>
          </p:cNvPicPr>
          <p:nvPr userDrawn="1"/>
        </p:nvPicPr>
        <p:blipFill>
          <a:blip r:embed="rId21" cstate="print">
            <a:extLst>
              <a:ext uri="{BEBA8EAE-BF5A-486C-A8C5-ECC9F3942E4B}">
                <a14:imgProps xmlns:a14="http://schemas.microsoft.com/office/drawing/2010/main">
                  <a14:imgLayer r:embed="rId22">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3601624" y="6136428"/>
            <a:ext cx="273359" cy="295440"/>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2" name="Picture 6" descr="C:\Documents and Settings\Administrator\桌面\儿童类PPT\蒲公英4.png"/>
          <p:cNvPicPr>
            <a:picLocks noChangeAspect="1" noChangeArrowheads="1"/>
          </p:cNvPicPr>
          <p:nvPr userDrawn="1"/>
        </p:nvPicPr>
        <p:blipFill rotWithShape="1">
          <a:blip r:embed="rId23" cstate="print">
            <a:extLst>
              <a:ext uri="{BEBA8EAE-BF5A-486C-A8C5-ECC9F3942E4B}">
                <a14:imgProps xmlns:a14="http://schemas.microsoft.com/office/drawing/2010/main">
                  <a14:imgLayer r:embed="rId24">
                    <a14:imgEffect>
                      <a14:sharpenSoften amount="50000"/>
                    </a14:imgEffect>
                  </a14:imgLayer>
                </a14:imgProps>
              </a:ext>
              <a:ext uri="{28A0092B-C50C-407E-A947-70E740481C1C}">
                <a14:useLocalDpi xmlns:a14="http://schemas.microsoft.com/office/drawing/2010/main" val="0"/>
              </a:ext>
            </a:extLst>
          </a:blip>
          <a:srcRect b="48528"/>
          <a:stretch>
            <a:fillRect/>
          </a:stretch>
        </p:blipFill>
        <p:spPr bwMode="auto">
          <a:xfrm rot="1313066" flipH="1">
            <a:off x="964283" y="5550170"/>
            <a:ext cx="787690" cy="919314"/>
          </a:xfrm>
          <a:prstGeom prst="rect">
            <a:avLst/>
          </a:prstGeom>
          <a:noFill/>
          <a:effectLst>
            <a:outerShdw blurRad="50800" dist="50800" dir="18900000" algn="bl" rotWithShape="0">
              <a:prstClr val="black">
                <a:alpha val="50000"/>
              </a:prstClr>
            </a:outerShdw>
          </a:effectLst>
          <a:extLst>
            <a:ext uri="{909E8E84-426E-40DD-AFC4-6F175D3DCCD1}">
              <a14:hiddenFill xmlns:a14="http://schemas.microsoft.com/office/drawing/2010/main">
                <a:solidFill>
                  <a:srgbClr val="FFFFFF"/>
                </a:solidFill>
              </a14:hiddenFill>
            </a:ext>
          </a:extLst>
        </p:spPr>
      </p:pic>
      <p:pic>
        <p:nvPicPr>
          <p:cNvPr id="23" name="Picture 8" descr="C:\Documents and Settings\Administrator\桌面\儿童类PPT\蒲公英5.png"/>
          <p:cNvPicPr>
            <a:picLocks noChangeAspect="1" noChangeArrowheads="1"/>
          </p:cNvPicPr>
          <p:nvPr userDrawn="1"/>
        </p:nvPicPr>
        <p:blipFill>
          <a:blip r:embed="rId25" cstate="print">
            <a:extLst>
              <a:ext uri="{28A0092B-C50C-407E-A947-70E740481C1C}">
                <a14:useLocalDpi xmlns:a14="http://schemas.microsoft.com/office/drawing/2010/main" val="0"/>
              </a:ext>
            </a:extLst>
          </a:blip>
          <a:srcRect/>
          <a:stretch>
            <a:fillRect/>
          </a:stretch>
        </p:blipFill>
        <p:spPr bwMode="auto">
          <a:xfrm rot="628874">
            <a:off x="11155497" y="5713894"/>
            <a:ext cx="738964" cy="1290557"/>
          </a:xfrm>
          <a:prstGeom prst="rect">
            <a:avLst/>
          </a:prstGeom>
          <a:noFill/>
          <a:extLst>
            <a:ext uri="{909E8E84-426E-40DD-AFC4-6F175D3DCCD1}">
              <a14:hiddenFill xmlns:a14="http://schemas.microsoft.com/office/drawing/2010/main">
                <a:solidFill>
                  <a:srgbClr val="FFFFFF"/>
                </a:solidFill>
              </a14:hiddenFill>
            </a:ext>
          </a:extLst>
        </p:spPr>
      </p:pic>
      <p:pic>
        <p:nvPicPr>
          <p:cNvPr id="24" name="Picture 5" descr="C:\Documents and Settings\Administrator\桌面\儿童类PPT\蒲公英2.png"/>
          <p:cNvPicPr>
            <a:picLocks noChangeAspect="1" noChangeArrowheads="1"/>
          </p:cNvPicPr>
          <p:nvPr userDrawn="1"/>
        </p:nvPicPr>
        <p:blipFill>
          <a:blip r:embed="rId26" cstate="print">
            <a:extLst>
              <a:ext uri="{BEBA8EAE-BF5A-486C-A8C5-ECC9F3942E4B}">
                <a14:imgProps xmlns:a14="http://schemas.microsoft.com/office/drawing/2010/main">
                  <a14:imgLayer r:embed="rId27">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4473161" y="6004391"/>
            <a:ext cx="198353" cy="214375"/>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5"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6216400" y="6295874"/>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6"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7064890" y="6322320"/>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7" name="Picture 5" descr="C:\Documents and Settings\Administrator\桌面\儿童类PPT\蒲公英2.png"/>
          <p:cNvPicPr>
            <a:picLocks noChangeAspect="1" noChangeArrowheads="1"/>
          </p:cNvPicPr>
          <p:nvPr userDrawn="1"/>
        </p:nvPicPr>
        <p:blipFill>
          <a:blip r:embed="rId28" cstate="print">
            <a:extLst>
              <a:ext uri="{BEBA8EAE-BF5A-486C-A8C5-ECC9F3942E4B}">
                <a14:imgProps xmlns:a14="http://schemas.microsoft.com/office/drawing/2010/main">
                  <a14:imgLayer r:embed="rId29">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63853" y="6204846"/>
            <a:ext cx="285587" cy="308656"/>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8" name="Picture 5" descr="C:\Documents and Settings\Administrator\桌面\儿童类PPT\蒲公英2.png"/>
          <p:cNvPicPr>
            <a:picLocks noChangeAspect="1" noChangeArrowheads="1"/>
          </p:cNvPicPr>
          <p:nvPr userDrawn="1"/>
        </p:nvPicPr>
        <p:blipFill>
          <a:blip r:embed="rId30" cstate="print">
            <a:extLst>
              <a:ext uri="{BEBA8EAE-BF5A-486C-A8C5-ECC9F3942E4B}">
                <a14:imgProps xmlns:a14="http://schemas.microsoft.com/office/drawing/2010/main">
                  <a14:imgLayer r:embed="rId31">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rot="3584192" flipH="1">
            <a:off x="5413670" y="6084521"/>
            <a:ext cx="234441" cy="253379"/>
          </a:xfrm>
          <a:prstGeom prst="rect">
            <a:avLst/>
          </a:prstGeom>
          <a:noFill/>
          <a:effectLst>
            <a:outerShdw blurRad="50800" dist="38100" dir="5400000" algn="t" rotWithShape="0">
              <a:prstClr val="black">
                <a:alpha val="43000"/>
              </a:prstClr>
            </a:outerShdw>
          </a:effectLst>
          <a:extLst>
            <a:ext uri="{909E8E84-426E-40DD-AFC4-6F175D3DCCD1}">
              <a14:hiddenFill xmlns:a14="http://schemas.microsoft.com/office/drawing/2010/main">
                <a:solidFill>
                  <a:srgbClr val="FFFFFF"/>
                </a:solidFill>
              </a14:hiddenFill>
            </a:ext>
          </a:extLst>
        </p:spPr>
      </p:pic>
      <p:pic>
        <p:nvPicPr>
          <p:cNvPr id="29" name="Picture 4" descr="C:\Documents and Settings\Administrator\桌面\儿童类PPT\蒲公英1.png"/>
          <p:cNvPicPr>
            <a:picLocks noChangeAspect="1" noChangeArrowheads="1"/>
          </p:cNvPicPr>
          <p:nvPr userDrawn="1"/>
        </p:nvPicPr>
        <p:blipFill rotWithShape="1">
          <a:blip r:embed="rId32" cstate="print">
            <a:extLst>
              <a:ext uri="{28A0092B-C50C-407E-A947-70E740481C1C}">
                <a14:useLocalDpi xmlns:a14="http://schemas.microsoft.com/office/drawing/2010/main" val="0"/>
              </a:ext>
            </a:extLst>
          </a:blip>
          <a:srcRect l="21188" r="16291" b="7081"/>
          <a:stretch>
            <a:fillRect/>
          </a:stretch>
        </p:blipFill>
        <p:spPr bwMode="auto">
          <a:xfrm rot="20494277" flipH="1">
            <a:off x="303678" y="5046186"/>
            <a:ext cx="1059165" cy="1411205"/>
          </a:xfrm>
          <a:prstGeom prst="rect">
            <a:avLst/>
          </a:prstGeom>
          <a:noFill/>
          <a:effectLst>
            <a:outerShdw blurRad="63500" dist="38100" dir="18900000" algn="bl" rotWithShape="0">
              <a:prstClr val="black">
                <a:alpha val="80000"/>
              </a:prstClr>
            </a:outerShdw>
          </a:effectLst>
          <a:extLst>
            <a:ext uri="{909E8E84-426E-40DD-AFC4-6F175D3DCCD1}">
              <a14:hiddenFill xmlns:a14="http://schemas.microsoft.com/office/drawing/2010/main">
                <a:solidFill>
                  <a:srgbClr val="FFFFFF"/>
                </a:solidFill>
              </a14:hiddenFill>
            </a:ext>
          </a:extLst>
        </p:spPr>
      </p:pic>
      <p:pic>
        <p:nvPicPr>
          <p:cNvPr id="30" name="Picture 10" descr="C:\Documents and Settings\Administrator\桌面\儿童类PPT\草4.png"/>
          <p:cNvPicPr>
            <a:picLocks noChangeAspect="1" noChangeArrowheads="1"/>
          </p:cNvPicPr>
          <p:nvPr userDrawn="1"/>
        </p:nvPicPr>
        <p:blipFill rotWithShape="1">
          <a:blip r:embed="rId33" cstate="print">
            <a:extLst>
              <a:ext uri="{BEBA8EAE-BF5A-486C-A8C5-ECC9F3942E4B}">
                <a14:imgProps xmlns:a14="http://schemas.microsoft.com/office/drawing/2010/main">
                  <a14:imgLayer r:embed="rId34">
                    <a14:imgEffect>
                      <a14:artisticPlasticWrap/>
                    </a14:imgEffect>
                    <a14:imgEffect>
                      <a14:brightnessContrast contrast="20000"/>
                    </a14:imgEffect>
                    <a14:imgEffect>
                      <a14:colorTemperature colorTemp="11200"/>
                    </a14:imgEffect>
                    <a14:imgEffect>
                      <a14:sharpenSoften amount="50000"/>
                    </a14:imgEffect>
                  </a14:imgLayer>
                </a14:imgProps>
              </a:ext>
              <a:ext uri="{28A0092B-C50C-407E-A947-70E740481C1C}">
                <a14:useLocalDpi xmlns:a14="http://schemas.microsoft.com/office/drawing/2010/main" val="0"/>
              </a:ext>
            </a:extLst>
          </a:blip>
          <a:srcRect t="42605" b="11645"/>
          <a:stretch>
            <a:fillRect/>
          </a:stretch>
        </p:blipFill>
        <p:spPr bwMode="auto">
          <a:xfrm>
            <a:off x="-48774" y="6244629"/>
            <a:ext cx="12019990" cy="632024"/>
          </a:xfrm>
          <a:prstGeom prst="rect">
            <a:avLst/>
          </a:prstGeom>
          <a:noFill/>
          <a:effectLst>
            <a:outerShdw blurRad="50800" dist="38100" dir="16200000" rotWithShape="0">
              <a:prstClr val="black">
                <a:alpha val="86000"/>
              </a:prstClr>
            </a:outerShdw>
          </a:effectLst>
          <a:extLst>
            <a:ext uri="{909E8E84-426E-40DD-AFC4-6F175D3DCCD1}">
              <a14:hiddenFill xmlns:a14="http://schemas.microsoft.com/office/drawing/2010/main">
                <a:solidFill>
                  <a:srgbClr val="FFFFFF"/>
                </a:solidFill>
              </a14:hiddenFill>
            </a:ext>
          </a:extLst>
        </p:spPr>
      </p:pic>
      <p:grpSp>
        <p:nvGrpSpPr>
          <p:cNvPr id="32" name="组合 31"/>
          <p:cNvGrpSpPr/>
          <p:nvPr userDrawn="1"/>
        </p:nvGrpSpPr>
        <p:grpSpPr>
          <a:xfrm>
            <a:off x="10579620" y="188683"/>
            <a:ext cx="952597" cy="1600183"/>
            <a:chOff x="10579620" y="188683"/>
            <a:chExt cx="952597" cy="1600183"/>
          </a:xfrm>
        </p:grpSpPr>
        <p:pic>
          <p:nvPicPr>
            <p:cNvPr id="33" name="Picture 28" descr="热气球"/>
            <p:cNvPicPr>
              <a:picLocks noChangeAspect="1" noChangeArrowheads="1"/>
            </p:cNvPicPr>
            <p:nvPr userDrawn="1"/>
          </p:nvPicPr>
          <p:blipFill>
            <a:blip r:embed="rId35" cstate="print">
              <a:extLst>
                <a:ext uri="{28A0092B-C50C-407E-A947-70E740481C1C}">
                  <a14:useLocalDpi xmlns:a14="http://schemas.microsoft.com/office/drawing/2010/main" val="0"/>
                </a:ext>
              </a:extLst>
            </a:blip>
            <a:srcRect/>
            <a:stretch>
              <a:fillRect/>
            </a:stretch>
          </p:blipFill>
          <p:spPr bwMode="auto">
            <a:xfrm rot="20908794">
              <a:off x="11111479" y="1114053"/>
              <a:ext cx="415782" cy="6748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4" name="Picture 28" descr="热气球"/>
            <p:cNvPicPr>
              <a:picLocks noChangeAspect="1" noChangeArrowheads="1"/>
            </p:cNvPicPr>
            <p:nvPr userDrawn="1"/>
          </p:nvPicPr>
          <p:blipFill>
            <a:blip r:embed="rId36" cstate="print">
              <a:extLst>
                <a:ext uri="{28A0092B-C50C-407E-A947-70E740481C1C}">
                  <a14:useLocalDpi xmlns:a14="http://schemas.microsoft.com/office/drawing/2010/main" val="0"/>
                </a:ext>
              </a:extLst>
            </a:blip>
            <a:srcRect/>
            <a:stretch>
              <a:fillRect/>
            </a:stretch>
          </p:blipFill>
          <p:spPr bwMode="auto">
            <a:xfrm rot="383668">
              <a:off x="10579620" y="599586"/>
              <a:ext cx="351591" cy="570631"/>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pic>
          <p:nvPicPr>
            <p:cNvPr id="35" name="Picture 28" descr="热气球"/>
            <p:cNvPicPr>
              <a:picLocks noChangeAspect="1" noChangeArrowheads="1"/>
            </p:cNvPicPr>
            <p:nvPr userDrawn="1"/>
          </p:nvPicPr>
          <p:blipFill>
            <a:blip r:embed="rId37" cstate="print">
              <a:extLst>
                <a:ext uri="{28A0092B-C50C-407E-A947-70E740481C1C}">
                  <a14:useLocalDpi xmlns:a14="http://schemas.microsoft.com/office/drawing/2010/main" val="0"/>
                </a:ext>
              </a:extLst>
            </a:blip>
            <a:srcRect/>
            <a:stretch>
              <a:fillRect/>
            </a:stretch>
          </p:blipFill>
          <p:spPr bwMode="auto">
            <a:xfrm rot="1416372">
              <a:off x="10938492" y="188683"/>
              <a:ext cx="593725" cy="963613"/>
            </a:xfrm>
            <a:prstGeom prst="rect">
              <a:avLst/>
            </a:prstGeom>
            <a:noFill/>
            <a:effectLst>
              <a:outerShdw dist="35921" dir="2700000" algn="ctr" rotWithShape="0">
                <a:schemeClr val="tx1">
                  <a:alpha val="50000"/>
                </a:schemeClr>
              </a:outerShdw>
            </a:effectLst>
            <a:extLst>
              <a:ext uri="{909E8E84-426E-40DD-AFC4-6F175D3DCCD1}">
                <a14:hiddenFill xmlns:a14="http://schemas.microsoft.com/office/drawing/2010/main">
                  <a:solidFill>
                    <a:srgbClr val="FFFFFF"/>
                  </a:solidFill>
                </a14:hiddenFill>
              </a:ext>
            </a:extLst>
          </p:spPr>
        </p:pic>
      </p:grpSp>
      <p:pic>
        <p:nvPicPr>
          <p:cNvPr id="36" name="Picture 8" descr="黑板1"/>
          <p:cNvPicPr>
            <a:picLocks noChangeAspect="1" noChangeArrowheads="1"/>
          </p:cNvPicPr>
          <p:nvPr userDrawn="1"/>
        </p:nvPicPr>
        <p:blipFill>
          <a:blip r:embed="rId38" cstate="print">
            <a:extLst>
              <a:ext uri="{28A0092B-C50C-407E-A947-70E740481C1C}">
                <a14:useLocalDpi xmlns:a14="http://schemas.microsoft.com/office/drawing/2010/main" val="0"/>
              </a:ext>
            </a:extLst>
          </a:blip>
          <a:srcRect/>
          <a:stretch>
            <a:fillRect/>
          </a:stretch>
        </p:blipFill>
        <p:spPr bwMode="auto">
          <a:xfrm>
            <a:off x="2700353" y="619154"/>
            <a:ext cx="8802687" cy="5531018"/>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2pPr>
      <a:lvl3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3pPr>
      <a:lvl4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4pPr>
      <a:lvl5pPr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5pPr>
      <a:lvl6pPr marL="4572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6pPr>
      <a:lvl7pPr marL="9144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7pPr>
      <a:lvl8pPr marL="13716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8pPr>
      <a:lvl9pPr marL="1828800" algn="ctr" rtl="0" fontAlgn="base">
        <a:spcBef>
          <a:spcPct val="0"/>
        </a:spcBef>
        <a:spcAft>
          <a:spcPct val="0"/>
        </a:spcAft>
        <a:defRPr sz="4400">
          <a:solidFill>
            <a:schemeClr val="tx2"/>
          </a:solidFill>
          <a:latin typeface="Arial" panose="020B0604020202020204" pitchFamily="34" charset="0"/>
          <a:ea typeface="宋体" panose="02010600030101010101" pitchFamily="2" charset="-122"/>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ea typeface="+mn-ea"/>
        </a:defRPr>
      </a:lvl2pPr>
      <a:lvl3pPr marL="1143000" indent="-228600" algn="l" rtl="0" fontAlgn="base">
        <a:spcBef>
          <a:spcPct val="20000"/>
        </a:spcBef>
        <a:spcAft>
          <a:spcPct val="0"/>
        </a:spcAft>
        <a:buChar char="•"/>
        <a:defRPr sz="2400">
          <a:solidFill>
            <a:schemeClr val="tx1"/>
          </a:solidFill>
          <a:latin typeface="+mn-lt"/>
          <a:ea typeface="+mn-ea"/>
        </a:defRPr>
      </a:lvl3pPr>
      <a:lvl4pPr marL="1600200" indent="-228600" algn="l" rtl="0" fontAlgn="base">
        <a:spcBef>
          <a:spcPct val="20000"/>
        </a:spcBef>
        <a:spcAft>
          <a:spcPct val="0"/>
        </a:spcAft>
        <a:buChar char="–"/>
        <a:defRPr sz="2000">
          <a:solidFill>
            <a:schemeClr val="tx1"/>
          </a:solidFill>
          <a:latin typeface="+mn-lt"/>
          <a:ea typeface="+mn-ea"/>
        </a:defRPr>
      </a:lvl4pPr>
      <a:lvl5pPr marL="2057400" indent="-228600" algn="l" rtl="0" fontAlgn="base">
        <a:spcBef>
          <a:spcPct val="20000"/>
        </a:spcBef>
        <a:spcAft>
          <a:spcPct val="0"/>
        </a:spcAft>
        <a:buChar char="»"/>
        <a:defRPr sz="2000">
          <a:solidFill>
            <a:schemeClr val="tx1"/>
          </a:solidFill>
          <a:latin typeface="+mn-lt"/>
          <a:ea typeface="+mn-ea"/>
        </a:defRPr>
      </a:lvl5pPr>
      <a:lvl6pPr marL="2514600" indent="-228600" algn="l" rtl="0" fontAlgn="base">
        <a:spcBef>
          <a:spcPct val="20000"/>
        </a:spcBef>
        <a:spcAft>
          <a:spcPct val="0"/>
        </a:spcAft>
        <a:buChar char="»"/>
        <a:defRPr sz="2000">
          <a:solidFill>
            <a:schemeClr val="tx1"/>
          </a:solidFill>
          <a:latin typeface="+mn-lt"/>
          <a:ea typeface="+mn-ea"/>
        </a:defRPr>
      </a:lvl6pPr>
      <a:lvl7pPr marL="2971800" indent="-228600" algn="l" rtl="0" fontAlgn="base">
        <a:spcBef>
          <a:spcPct val="20000"/>
        </a:spcBef>
        <a:spcAft>
          <a:spcPct val="0"/>
        </a:spcAft>
        <a:buChar char="»"/>
        <a:defRPr sz="2000">
          <a:solidFill>
            <a:schemeClr val="tx1"/>
          </a:solidFill>
          <a:latin typeface="+mn-lt"/>
          <a:ea typeface="+mn-ea"/>
        </a:defRPr>
      </a:lvl7pPr>
      <a:lvl8pPr marL="3429000" indent="-228600" algn="l" rtl="0" fontAlgn="base">
        <a:spcBef>
          <a:spcPct val="20000"/>
        </a:spcBef>
        <a:spcAft>
          <a:spcPct val="0"/>
        </a:spcAft>
        <a:buChar char="»"/>
        <a:defRPr sz="2000">
          <a:solidFill>
            <a:schemeClr val="tx1"/>
          </a:solidFill>
          <a:latin typeface="+mn-lt"/>
          <a:ea typeface="+mn-ea"/>
        </a:defRPr>
      </a:lvl8pPr>
      <a:lvl9pPr marL="3886200" indent="-228600" algn="l" rtl="0" fontAlgn="base">
        <a:spcBef>
          <a:spcPct val="20000"/>
        </a:spcBef>
        <a:spcAft>
          <a:spcPct val="0"/>
        </a:spcAft>
        <a:buChar char="»"/>
        <a:defRPr sz="2000">
          <a:solidFill>
            <a:schemeClr val="tx1"/>
          </a:solidFill>
          <a:latin typeface="+mn-lt"/>
          <a:ea typeface="+mn-ea"/>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11.xml.rels><?xml version='1.0' encoding='UTF-8' standalone='yes'?>
<Relationships xmlns="http://schemas.openxmlformats.org/package/2006/relationships"><Relationship Id="rId4" Type="http://schemas.openxmlformats.org/officeDocument/2006/relationships/notesSlide" Target="../notesSlides/notesSlide11.xml"/><Relationship Id="rId3" Type="http://schemas.openxmlformats.org/officeDocument/2006/relationships/slideLayout" Target="../slideLayouts/slideLayout57.xml"/><Relationship Id="rId2" Type="http://schemas.openxmlformats.org/officeDocument/2006/relationships/image" Target="../media/image46.png"/><Relationship Id="rId1" Type="http://schemas.openxmlformats.org/officeDocument/2006/relationships/image" Target="../media/image4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5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57.xml"/><Relationship Id="rId1" Type="http://schemas.openxmlformats.org/officeDocument/2006/relationships/image" Target="../media/image47.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6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6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5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6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6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4.xml"/><Relationship Id="rId1" Type="http://schemas.openxmlformats.org/officeDocument/2006/relationships/image" Target="../media/image39.GI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5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7.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57.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57.xml"/></Relationships>
</file>

<file path=ppt/slides/_rels/slide39.xml.rels><?xml version='1.0' encoding='UTF-8' standalone='yes'?>
<Relationships xmlns="http://schemas.openxmlformats.org/package/2006/relationships"><Relationship Id="rId3" Type="http://schemas.openxmlformats.org/officeDocument/2006/relationships/notesSlide" Target="../notesSlides/notesSlide39.xml"/><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4.xml.rels><?xml version='1.0' encoding='UTF-8' standalone='yes'?>
<Relationships xmlns="http://schemas.openxmlformats.org/package/2006/relationships"><Relationship Id="rId4" Type="http://schemas.openxmlformats.org/officeDocument/2006/relationships/notesSlide" Target="../notesSlides/notesSlide4.xml"/><Relationship Id="rId3" Type="http://schemas.openxmlformats.org/officeDocument/2006/relationships/slideLayout" Target="../slideLayouts/slideLayout24.xml"/><Relationship Id="rId2" Type="http://schemas.microsoft.com/office/2007/relationships/hdphoto" Target="../media/image41.wdp"/><Relationship Id="rId1" Type="http://schemas.openxmlformats.org/officeDocument/2006/relationships/image" Target="../media/image40.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7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68.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68.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7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4.xml"/><Relationship Id="rId1" Type="http://schemas.openxmlformats.org/officeDocument/2006/relationships/image" Target="../media/image42.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35.xml"/><Relationship Id="rId1" Type="http://schemas.openxmlformats.org/officeDocument/2006/relationships/image" Target="../media/image43.pn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13.xml"/><Relationship Id="rId1" Type="http://schemas.openxmlformats.org/officeDocument/2006/relationships/image" Target="../media/image38.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6.xml"/><Relationship Id="rId1" Type="http://schemas.openxmlformats.org/officeDocument/2006/relationships/image" Target="../media/image4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Text Box 4"/>
          <p:cNvSpPr txBox="1">
            <a:spLocks noChangeArrowheads="1"/>
          </p:cNvSpPr>
          <p:nvPr/>
        </p:nvSpPr>
        <p:spPr bwMode="auto">
          <a:xfrm>
            <a:off x="1979985" y="2845473"/>
            <a:ext cx="8280920" cy="830997"/>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p>
            <a:pPr algn="ctr" fontAlgn="base">
              <a:spcBef>
                <a:spcPct val="50000"/>
              </a:spcBef>
              <a:spcAft>
                <a:spcPct val="0"/>
              </a:spcAft>
            </a:pPr>
            <a:r>
              <a:rPr lang="zh-CN" altLang="en-US" sz="4800" dirty="0" smtClean="0">
                <a:solidFill>
                  <a:srgbClr val="FFFFCC"/>
                </a:solidFill>
                <a:latin typeface="微软雅黑" panose="020B0503020204020204" pitchFamily="34" charset="-122"/>
                <a:ea typeface="微软雅黑" panose="020B0503020204020204" pitchFamily="34" charset="-122"/>
              </a:rPr>
              <a:t>教师</a:t>
            </a:r>
            <a:r>
              <a:rPr lang="zh-CN" altLang="en-US" sz="4800" dirty="0">
                <a:solidFill>
                  <a:srgbClr val="FFFFCC"/>
                </a:solidFill>
                <a:latin typeface="微软雅黑" panose="020B0503020204020204" pitchFamily="34" charset="-122"/>
                <a:ea typeface="微软雅黑" panose="020B0503020204020204" pitchFamily="34" charset="-122"/>
              </a:rPr>
              <a:t>通用说课</a:t>
            </a:r>
            <a:r>
              <a:rPr lang="en-US" altLang="zh-CN" sz="4800" dirty="0">
                <a:solidFill>
                  <a:srgbClr val="FFFFCC"/>
                </a:solidFill>
                <a:latin typeface="微软雅黑" panose="020B0503020204020204" pitchFamily="34" charset="-122"/>
                <a:ea typeface="微软雅黑" panose="020B0503020204020204" pitchFamily="34" charset="-122"/>
              </a:rPr>
              <a:t>PPT</a:t>
            </a:r>
            <a:r>
              <a:rPr lang="zh-CN" altLang="en-US" sz="4800" dirty="0">
                <a:solidFill>
                  <a:srgbClr val="FFFFCC"/>
                </a:solidFill>
                <a:latin typeface="微软雅黑" panose="020B0503020204020204" pitchFamily="34" charset="-122"/>
                <a:ea typeface="微软雅黑" panose="020B0503020204020204" pitchFamily="34" charset="-122"/>
              </a:rPr>
              <a:t>模板！</a:t>
            </a:r>
            <a:endParaRPr lang="zh-CN" altLang="en-US" sz="4800" dirty="0">
              <a:solidFill>
                <a:srgbClr val="FFFFCC"/>
              </a:solidFill>
              <a:latin typeface="微软雅黑" panose="020B0503020204020204" pitchFamily="34" charset="-122"/>
              <a:ea typeface="微软雅黑" panose="020B0503020204020204" pitchFamily="34" charset="-122"/>
            </a:endParaRPr>
          </a:p>
        </p:txBody>
      </p:sp>
      <p:sp>
        <p:nvSpPr>
          <p:cNvPr id="2053" name="Text Box 5"/>
          <p:cNvSpPr txBox="1">
            <a:spLocks noChangeArrowheads="1"/>
          </p:cNvSpPr>
          <p:nvPr/>
        </p:nvSpPr>
        <p:spPr bwMode="auto">
          <a:xfrm>
            <a:off x="5940445" y="3885274"/>
            <a:ext cx="3887789" cy="460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2400" dirty="0">
                <a:solidFill>
                  <a:srgbClr val="FFFFFF"/>
                </a:solidFill>
                <a:latin typeface="微软雅黑" panose="020B0503020204020204" pitchFamily="34" charset="-122"/>
                <a:ea typeface="微软雅黑" panose="020B0503020204020204" pitchFamily="34" charset="-122"/>
              </a:rPr>
              <a:t>授课老师：</a:t>
            </a:r>
            <a:r>
              <a:rPr lang="en-US" altLang="zh-CN" sz="2400" dirty="0">
                <a:solidFill>
                  <a:srgbClr val="FFFFFF"/>
                </a:solidFill>
                <a:latin typeface="微软雅黑" panose="020B0503020204020204" pitchFamily="34" charset="-122"/>
                <a:ea typeface="微软雅黑" panose="020B0503020204020204" pitchFamily="34" charset="-122"/>
              </a:rPr>
              <a:t>xxx</a:t>
            </a:r>
            <a:endParaRPr lang="en-US" altLang="zh-CN" sz="2400" dirty="0">
              <a:solidFill>
                <a:srgbClr val="FFFFFF"/>
              </a:solidFill>
              <a:latin typeface="微软雅黑" panose="020B0503020204020204" pitchFamily="34" charset="-122"/>
              <a:ea typeface="微软雅黑" panose="020B0503020204020204" pitchFamily="34" charset="-122"/>
            </a:endParaRPr>
          </a:p>
        </p:txBody>
      </p:sp>
    </p:spTree>
    <p:custDataLst>
      <p:tags r:id="rId1"/>
    </p:custData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052"/>
                                        </p:tgtEl>
                                        <p:attrNameLst>
                                          <p:attrName>style.visibility</p:attrName>
                                        </p:attrNameLst>
                                      </p:cBhvr>
                                      <p:to>
                                        <p:strVal val="visible"/>
                                      </p:to>
                                    </p:set>
                                    <p:animEffect transition="in" filter="fade">
                                      <p:cBhvr>
                                        <p:cTn id="7" dur="1000"/>
                                        <p:tgtEl>
                                          <p:spTgt spid="2052"/>
                                        </p:tgtEl>
                                      </p:cBhvr>
                                    </p:animEffect>
                                    <p:anim calcmode="lin" valueType="num">
                                      <p:cBhvr>
                                        <p:cTn id="8" dur="1000" fill="hold"/>
                                        <p:tgtEl>
                                          <p:spTgt spid="2052"/>
                                        </p:tgtEl>
                                        <p:attrNameLst>
                                          <p:attrName>ppt_x</p:attrName>
                                        </p:attrNameLst>
                                      </p:cBhvr>
                                      <p:tavLst>
                                        <p:tav tm="0">
                                          <p:val>
                                            <p:strVal val="#ppt_x"/>
                                          </p:val>
                                        </p:tav>
                                        <p:tav tm="100000">
                                          <p:val>
                                            <p:strVal val="#ppt_x"/>
                                          </p:val>
                                        </p:tav>
                                      </p:tavLst>
                                    </p:anim>
                                    <p:anim calcmode="lin" valueType="num">
                                      <p:cBhvr>
                                        <p:cTn id="9" dur="1000" fill="hold"/>
                                        <p:tgtEl>
                                          <p:spTgt spid="205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9" presetClass="entr" presetSubtype="0" fill="hold" grpId="0" nodeType="afterEffect">
                                  <p:stCondLst>
                                    <p:cond delay="0"/>
                                  </p:stCondLst>
                                  <p:childTnLst>
                                    <p:set>
                                      <p:cBhvr>
                                        <p:cTn id="12" dur="1" fill="hold">
                                          <p:stCondLst>
                                            <p:cond delay="0"/>
                                          </p:stCondLst>
                                        </p:cTn>
                                        <p:tgtEl>
                                          <p:spTgt spid="2053"/>
                                        </p:tgtEl>
                                        <p:attrNameLst>
                                          <p:attrName>style.visibility</p:attrName>
                                        </p:attrNameLst>
                                      </p:cBhvr>
                                      <p:to>
                                        <p:strVal val="visible"/>
                                      </p:to>
                                    </p:set>
                                    <p:animEffect transition="in" filter="dissolve">
                                      <p:cBhvr>
                                        <p:cTn id="13" dur="500"/>
                                        <p:tgtEl>
                                          <p:spTgt spid="20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2" grpId="0"/>
      <p:bldP spid="2053" grpId="0" bldLvl="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3170" name="Text Box 2"/>
          <p:cNvSpPr txBox="1">
            <a:spLocks noChangeArrowheads="1"/>
          </p:cNvSpPr>
          <p:nvPr/>
        </p:nvSpPr>
        <p:spPr bwMode="auto">
          <a:xfrm>
            <a:off x="4787900" y="2989569"/>
            <a:ext cx="5329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5400" b="1">
                <a:solidFill>
                  <a:srgbClr val="FFFFFF"/>
                </a:solidFill>
                <a:latin typeface="微软雅黑" panose="020B0503020204020204" pitchFamily="34" charset="-122"/>
                <a:ea typeface="微软雅黑" panose="020B0503020204020204" pitchFamily="34" charset="-122"/>
              </a:rPr>
              <a:t>四、说  过  程</a:t>
            </a:r>
            <a:endParaRPr lang="zh-CN" altLang="en-US" sz="5400" b="1">
              <a:solidFill>
                <a:srgbClr val="FFFFFF"/>
              </a:solidFill>
              <a:latin typeface="微软雅黑" panose="020B0503020204020204" pitchFamily="34" charset="-122"/>
              <a:ea typeface="微软雅黑" panose="020B0503020204020204" pitchFamily="34" charset="-122"/>
            </a:endParaRPr>
          </a:p>
        </p:txBody>
      </p:sp>
      <p:pic>
        <p:nvPicPr>
          <p:cNvPr id="263171" name="Picture 4" descr="C:\Documents and Settings\Owner\My Documents\My Pictures\6474443_103759403174_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94150" y="3162169"/>
            <a:ext cx="1008064" cy="6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3172" name="Text Box 4"/>
          <p:cNvSpPr txBox="1">
            <a:spLocks noChangeArrowheads="1"/>
          </p:cNvSpPr>
          <p:nvPr/>
        </p:nvSpPr>
        <p:spPr bwMode="auto">
          <a:xfrm rot="-243802">
            <a:off x="468315" y="471645"/>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63173" name="Text Box 5"/>
          <p:cNvSpPr txBox="1">
            <a:spLocks noChangeArrowheads="1"/>
          </p:cNvSpPr>
          <p:nvPr/>
        </p:nvSpPr>
        <p:spPr bwMode="auto">
          <a:xfrm>
            <a:off x="539752" y="147737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讲 教 法</a:t>
            </a:r>
            <a:endParaRPr lang="zh-CN" altLang="en-US" sz="3200">
              <a:solidFill>
                <a:srgbClr val="FFFFCC"/>
              </a:solidFill>
              <a:ea typeface="方正胖头鱼简体" pitchFamily="65" charset="-122"/>
            </a:endParaRPr>
          </a:p>
        </p:txBody>
      </p:sp>
      <p:sp>
        <p:nvSpPr>
          <p:cNvPr id="263174" name="Text Box 6"/>
          <p:cNvSpPr txBox="1">
            <a:spLocks noChangeArrowheads="1"/>
          </p:cNvSpPr>
          <p:nvPr/>
        </p:nvSpPr>
        <p:spPr bwMode="auto">
          <a:xfrm>
            <a:off x="611188" y="2414789"/>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论 学 法</a:t>
            </a:r>
            <a:endParaRPr lang="zh-CN" altLang="en-US" sz="3200">
              <a:solidFill>
                <a:srgbClr val="FFFFCC"/>
              </a:solidFill>
              <a:ea typeface="方正胖头鱼简体" pitchFamily="65" charset="-122"/>
            </a:endParaRPr>
          </a:p>
        </p:txBody>
      </p:sp>
      <p:sp>
        <p:nvSpPr>
          <p:cNvPr id="263175" name="Text Box 7"/>
          <p:cNvSpPr txBox="1">
            <a:spLocks noChangeArrowheads="1"/>
          </p:cNvSpPr>
          <p:nvPr/>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6600"/>
                </a:solidFill>
                <a:ea typeface="方正胖头鱼简体" pitchFamily="65" charset="-122"/>
              </a:rPr>
              <a:t>说 过 程</a:t>
            </a:r>
            <a:endParaRPr lang="zh-CN" altLang="en-US" sz="2800">
              <a:solidFill>
                <a:srgbClr val="FF6600"/>
              </a:solidFill>
              <a:ea typeface="方正胖头鱼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3172"/>
                                        </p:tgtEl>
                                        <p:attrNameLst>
                                          <p:attrName>style.visibility</p:attrName>
                                        </p:attrNameLst>
                                      </p:cBhvr>
                                      <p:to>
                                        <p:strVal val="visible"/>
                                      </p:to>
                                    </p:set>
                                    <p:animEffect transition="in" filter="wipe(left)">
                                      <p:cBhvr>
                                        <p:cTn id="7" dur="500"/>
                                        <p:tgtEl>
                                          <p:spTgt spid="263172"/>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63173"/>
                                        </p:tgtEl>
                                        <p:attrNameLst>
                                          <p:attrName>style.visibility</p:attrName>
                                        </p:attrNameLst>
                                      </p:cBhvr>
                                      <p:to>
                                        <p:strVal val="visible"/>
                                      </p:to>
                                    </p:set>
                                    <p:animEffect transition="in" filter="wipe(left)">
                                      <p:cBhvr>
                                        <p:cTn id="10" dur="500"/>
                                        <p:tgtEl>
                                          <p:spTgt spid="263173"/>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63174"/>
                                        </p:tgtEl>
                                        <p:attrNameLst>
                                          <p:attrName>style.visibility</p:attrName>
                                        </p:attrNameLst>
                                      </p:cBhvr>
                                      <p:to>
                                        <p:strVal val="visible"/>
                                      </p:to>
                                    </p:set>
                                    <p:animEffect transition="in" filter="wipe(left)">
                                      <p:cBhvr>
                                        <p:cTn id="13" dur="500"/>
                                        <p:tgtEl>
                                          <p:spTgt spid="26317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3175"/>
                                        </p:tgtEl>
                                        <p:attrNameLst>
                                          <p:attrName>style.visibility</p:attrName>
                                        </p:attrNameLst>
                                      </p:cBhvr>
                                      <p:to>
                                        <p:strVal val="visible"/>
                                      </p:to>
                                    </p:set>
                                    <p:animEffect transition="in" filter="wipe(left)">
                                      <p:cBhvr>
                                        <p:cTn id="16" dur="500"/>
                                        <p:tgtEl>
                                          <p:spTgt spid="263175"/>
                                        </p:tgtEl>
                                      </p:cBhvr>
                                    </p:animEffect>
                                  </p:childTnLst>
                                </p:cTn>
                              </p:par>
                            </p:childTnLst>
                          </p:cTn>
                        </p:par>
                        <p:par>
                          <p:cTn id="17" fill="hold">
                            <p:stCondLst>
                              <p:cond delay="500"/>
                            </p:stCondLst>
                            <p:childTnLst>
                              <p:par>
                                <p:cTn id="18" presetID="9" presetClass="entr" presetSubtype="0" fill="hold" nodeType="afterEffect">
                                  <p:stCondLst>
                                    <p:cond delay="0"/>
                                  </p:stCondLst>
                                  <p:childTnLst>
                                    <p:set>
                                      <p:cBhvr>
                                        <p:cTn id="19" dur="1" fill="hold">
                                          <p:stCondLst>
                                            <p:cond delay="0"/>
                                          </p:stCondLst>
                                        </p:cTn>
                                        <p:tgtEl>
                                          <p:spTgt spid="263171"/>
                                        </p:tgtEl>
                                        <p:attrNameLst>
                                          <p:attrName>style.visibility</p:attrName>
                                        </p:attrNameLst>
                                      </p:cBhvr>
                                      <p:to>
                                        <p:strVal val="visible"/>
                                      </p:to>
                                    </p:set>
                                    <p:animEffect transition="in" filter="dissolve">
                                      <p:cBhvr>
                                        <p:cTn id="20" dur="500"/>
                                        <p:tgtEl>
                                          <p:spTgt spid="263171"/>
                                        </p:tgtEl>
                                      </p:cBhvr>
                                    </p:animEffect>
                                  </p:childTnLst>
                                </p:cTn>
                              </p:par>
                            </p:childTnLst>
                          </p:cTn>
                        </p:par>
                        <p:par>
                          <p:cTn id="21" fill="hold">
                            <p:stCondLst>
                              <p:cond delay="1000"/>
                            </p:stCondLst>
                            <p:childTnLst>
                              <p:par>
                                <p:cTn id="22" presetID="22" presetClass="entr" presetSubtype="8" fill="hold" nodeType="afterEffect">
                                  <p:stCondLst>
                                    <p:cond delay="0"/>
                                  </p:stCondLst>
                                  <p:childTnLst>
                                    <p:set>
                                      <p:cBhvr>
                                        <p:cTn id="23" dur="1" fill="hold">
                                          <p:stCondLst>
                                            <p:cond delay="0"/>
                                          </p:stCondLst>
                                        </p:cTn>
                                        <p:tgtEl>
                                          <p:spTgt spid="263170"/>
                                        </p:tgtEl>
                                        <p:attrNameLst>
                                          <p:attrName>style.visibility</p:attrName>
                                        </p:attrNameLst>
                                      </p:cBhvr>
                                      <p:to>
                                        <p:strVal val="visible"/>
                                      </p:to>
                                    </p:set>
                                    <p:animEffect transition="in" filter="wipe(left)">
                                      <p:cBhvr>
                                        <p:cTn id="24" dur="2000"/>
                                        <p:tgtEl>
                                          <p:spTgt spid="263170"/>
                                        </p:tgtEl>
                                      </p:cBhvr>
                                    </p:animEffect>
                                  </p:childTnLst>
                                </p:cTn>
                              </p:par>
                              <p:par>
                                <p:cTn id="25" presetID="0" presetClass="path" presetSubtype="0" accel="50000" decel="50000" fill="hold" nodeType="withEffect">
                                  <p:stCondLst>
                                    <p:cond delay="0"/>
                                  </p:stCondLst>
                                  <p:childTnLst>
                                    <p:animMotion origin="layout" path="M -3.20813E-8 1.80389E-6 C 0.02179 0.02266 0.04398 0.04556 0.05975 0.0444 C 0.07552 0.04348 0.077 -0.00763 0.09424 -0.00625 C 0.11162 -0.00463 0.14463 0.05435 0.16415 0.05273 C 0.18367 0.05134 0.19409 -0.01827 0.21134 -0.01619 C 0.22885 -0.01365 0.24997 0.0666 0.26855 0.0673 C 0.28713 0.06822 0.29689 -0.01342 0.32295 -0.01226 C 0.34902 -0.0111 0.40409 0.07169 0.42494 0.074 C 0.4458 0.07632 0.44392 0.01202 0.44874 1.80389E-6 " pathEditMode="relative" rAng="0" ptsTypes="aaaaaaaaA">
                                      <p:cBhvr>
                                        <p:cTn id="26" dur="2000" fill="hold"/>
                                        <p:tgtEl>
                                          <p:spTgt spid="263171"/>
                                        </p:tgtEl>
                                        <p:attrNameLst>
                                          <p:attrName>ppt_x</p:attrName>
                                          <p:attrName>ppt_y</p:attrName>
                                        </p:attrNameLst>
                                      </p:cBhvr>
                                      <p:rCtr x="22430" y="2891"/>
                                    </p:animMotion>
                                  </p:childTnLst>
                                </p:cTn>
                              </p:par>
                            </p:childTnLst>
                          </p:cTn>
                        </p:par>
                        <p:par>
                          <p:cTn id="27" fill="hold">
                            <p:stCondLst>
                              <p:cond delay="3000"/>
                            </p:stCondLst>
                            <p:childTnLst>
                              <p:par>
                                <p:cTn id="28" presetID="3" presetClass="exit" presetSubtype="10" fill="hold" nodeType="afterEffect">
                                  <p:stCondLst>
                                    <p:cond delay="0"/>
                                  </p:stCondLst>
                                  <p:childTnLst>
                                    <p:animEffect transition="out" filter="blinds(horizontal)">
                                      <p:cBhvr>
                                        <p:cTn id="29" dur="500"/>
                                        <p:tgtEl>
                                          <p:spTgt spid="263171"/>
                                        </p:tgtEl>
                                      </p:cBhvr>
                                    </p:animEffect>
                                    <p:set>
                                      <p:cBhvr>
                                        <p:cTn id="30" dur="1" fill="hold">
                                          <p:stCondLst>
                                            <p:cond delay="499"/>
                                          </p:stCondLst>
                                        </p:cTn>
                                        <p:tgtEl>
                                          <p:spTgt spid="26317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172" grpId="0"/>
      <p:bldP spid="263173" grpId="0"/>
      <p:bldP spid="263174" grpId="0"/>
      <p:bldP spid="26317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174" name="Rectangle 30"/>
          <p:cNvSpPr>
            <a:spLocks noChangeArrowheads="1"/>
          </p:cNvSpPr>
          <p:nvPr/>
        </p:nvSpPr>
        <p:spPr bwMode="auto">
          <a:xfrm>
            <a:off x="3852193" y="2340149"/>
            <a:ext cx="6840760"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zh-CN" sz="3200" dirty="0">
                <a:solidFill>
                  <a:srgbClr val="FFFFFF"/>
                </a:solidFill>
                <a:latin typeface="微软雅黑" panose="020B0503020204020204" pitchFamily="34" charset="-122"/>
                <a:ea typeface="微软雅黑" panose="020B0503020204020204" pitchFamily="34" charset="-122"/>
              </a:rPr>
              <a:t>    </a:t>
            </a:r>
            <a:r>
              <a:rPr lang="zh-CN" altLang="en-US" sz="3200" dirty="0">
                <a:solidFill>
                  <a:srgbClr val="FFFFFF"/>
                </a:solidFill>
                <a:latin typeface="微软雅黑" panose="020B0503020204020204" pitchFamily="34" charset="-122"/>
                <a:ea typeface="微软雅黑" panose="020B0503020204020204" pitchFamily="34" charset="-122"/>
              </a:rPr>
              <a:t>我的教学过程分为：</a:t>
            </a:r>
            <a:r>
              <a:rPr lang="zh-CN" altLang="en-US" sz="3200" dirty="0">
                <a:solidFill>
                  <a:srgbClr val="FFFF99"/>
                </a:solidFill>
                <a:latin typeface="微软雅黑" panose="020B0503020204020204" pitchFamily="34" charset="-122"/>
                <a:ea typeface="微软雅黑" panose="020B0503020204020204" pitchFamily="34" charset="-122"/>
              </a:rPr>
              <a:t>复习提问</a:t>
            </a:r>
            <a:r>
              <a:rPr lang="zh-CN" altLang="en-US" sz="3200" dirty="0">
                <a:solidFill>
                  <a:srgbClr val="FFFFFF"/>
                </a:solidFill>
                <a:latin typeface="微软雅黑" panose="020B0503020204020204" pitchFamily="34" charset="-122"/>
                <a:ea typeface="微软雅黑" panose="020B0503020204020204" pitchFamily="34" charset="-122"/>
              </a:rPr>
              <a:t>，</a:t>
            </a:r>
            <a:r>
              <a:rPr lang="zh-CN" altLang="en-US" sz="3200" dirty="0">
                <a:solidFill>
                  <a:srgbClr val="FFFF99"/>
                </a:solidFill>
                <a:latin typeface="微软雅黑" panose="020B0503020204020204" pitchFamily="34" charset="-122"/>
                <a:ea typeface="微软雅黑" panose="020B0503020204020204" pitchFamily="34" charset="-122"/>
              </a:rPr>
              <a:t>创设情境引入新课</a:t>
            </a:r>
            <a:r>
              <a:rPr lang="zh-CN" altLang="en-US" sz="3200" dirty="0">
                <a:solidFill>
                  <a:srgbClr val="FFFFFF"/>
                </a:solidFill>
                <a:latin typeface="微软雅黑" panose="020B0503020204020204" pitchFamily="34" charset="-122"/>
                <a:ea typeface="微软雅黑" panose="020B0503020204020204" pitchFamily="34" charset="-122"/>
              </a:rPr>
              <a:t>，</a:t>
            </a:r>
            <a:r>
              <a:rPr lang="zh-CN" altLang="en-US" sz="3200" dirty="0">
                <a:solidFill>
                  <a:srgbClr val="FFFF99"/>
                </a:solidFill>
                <a:latin typeface="微软雅黑" panose="020B0503020204020204" pitchFamily="34" charset="-122"/>
                <a:ea typeface="微软雅黑" panose="020B0503020204020204" pitchFamily="34" charset="-122"/>
              </a:rPr>
              <a:t>新课探究</a:t>
            </a:r>
            <a:r>
              <a:rPr lang="zh-CN" altLang="en-US" sz="3200" dirty="0">
                <a:solidFill>
                  <a:srgbClr val="FFFFFF"/>
                </a:solidFill>
                <a:latin typeface="微软雅黑" panose="020B0503020204020204" pitchFamily="34" charset="-122"/>
                <a:ea typeface="微软雅黑" panose="020B0503020204020204" pitchFamily="34" charset="-122"/>
              </a:rPr>
              <a:t>，</a:t>
            </a:r>
            <a:r>
              <a:rPr lang="zh-CN" altLang="en-US" sz="3200" dirty="0">
                <a:solidFill>
                  <a:srgbClr val="FFFF99"/>
                </a:solidFill>
                <a:latin typeface="微软雅黑" panose="020B0503020204020204" pitchFamily="34" charset="-122"/>
                <a:ea typeface="微软雅黑" panose="020B0503020204020204" pitchFamily="34" charset="-122"/>
              </a:rPr>
              <a:t>巩固练习</a:t>
            </a:r>
            <a:r>
              <a:rPr lang="zh-CN" altLang="en-US" sz="3200" dirty="0">
                <a:solidFill>
                  <a:srgbClr val="FFFFFF"/>
                </a:solidFill>
                <a:latin typeface="微软雅黑" panose="020B0503020204020204" pitchFamily="34" charset="-122"/>
                <a:ea typeface="微软雅黑" panose="020B0503020204020204" pitchFamily="34" charset="-122"/>
              </a:rPr>
              <a:t>，</a:t>
            </a:r>
            <a:r>
              <a:rPr lang="zh-CN" altLang="en-US" sz="3200" dirty="0">
                <a:solidFill>
                  <a:srgbClr val="FFFF99"/>
                </a:solidFill>
                <a:latin typeface="微软雅黑" panose="020B0503020204020204" pitchFamily="34" charset="-122"/>
                <a:ea typeface="微软雅黑" panose="020B0503020204020204" pitchFamily="34" charset="-122"/>
              </a:rPr>
              <a:t>课堂小结</a:t>
            </a:r>
            <a:r>
              <a:rPr lang="zh-CN" altLang="en-US" sz="3200" dirty="0">
                <a:solidFill>
                  <a:srgbClr val="FFFFFF"/>
                </a:solidFill>
                <a:latin typeface="微软雅黑" panose="020B0503020204020204" pitchFamily="34" charset="-122"/>
                <a:ea typeface="微软雅黑" panose="020B0503020204020204" pitchFamily="34" charset="-122"/>
              </a:rPr>
              <a:t>，</a:t>
            </a:r>
            <a:r>
              <a:rPr lang="zh-CN" altLang="en-US" sz="3200" dirty="0">
                <a:solidFill>
                  <a:srgbClr val="FFFF99"/>
                </a:solidFill>
                <a:latin typeface="微软雅黑" panose="020B0503020204020204" pitchFamily="34" charset="-122"/>
                <a:ea typeface="微软雅黑" panose="020B0503020204020204" pitchFamily="34" charset="-122"/>
              </a:rPr>
              <a:t>布置作业</a:t>
            </a:r>
            <a:r>
              <a:rPr lang="zh-CN" altLang="en-US" sz="3200" dirty="0">
                <a:solidFill>
                  <a:srgbClr val="FFFFFF"/>
                </a:solidFill>
                <a:latin typeface="微软雅黑" panose="020B0503020204020204" pitchFamily="34" charset="-122"/>
                <a:ea typeface="微软雅黑" panose="020B0503020204020204" pitchFamily="34" charset="-122"/>
              </a:rPr>
              <a:t>六个环节。</a:t>
            </a:r>
            <a:endParaRPr lang="zh-CN" altLang="en-US" sz="3200" dirty="0">
              <a:solidFill>
                <a:srgbClr val="FFFFFF"/>
              </a:solidFill>
              <a:latin typeface="微软雅黑" panose="020B0503020204020204" pitchFamily="34" charset="-122"/>
              <a:ea typeface="微软雅黑" panose="020B0503020204020204" pitchFamily="34" charset="-122"/>
            </a:endParaRPr>
          </a:p>
        </p:txBody>
      </p:sp>
      <p:pic>
        <p:nvPicPr>
          <p:cNvPr id="6146" name="Picture 2" descr="C:\Documents and Settings\Administrator\桌面\儿童类PPT\椰子树.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flipH="1">
            <a:off x="3084818" y="1201022"/>
            <a:ext cx="1055406" cy="1007166"/>
          </a:xfrm>
          <a:prstGeom prst="rect">
            <a:avLst/>
          </a:prstGeom>
          <a:noFill/>
          <a:extLst>
            <a:ext uri="{909E8E84-426E-40DD-AFC4-6F175D3DCCD1}">
              <a14:hiddenFill xmlns:a14="http://schemas.microsoft.com/office/drawing/2010/main">
                <a:solidFill>
                  <a:srgbClr val="FFFFFF"/>
                </a:solidFill>
              </a14:hiddenFill>
            </a:ext>
          </a:extLst>
        </p:spPr>
      </p:pic>
      <p:pic>
        <p:nvPicPr>
          <p:cNvPr id="6147" name="Picture 3" descr="C:\Documents and Settings\Administrator\桌面\儿童类PPT\书本3.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0367" y="1704604"/>
            <a:ext cx="557878" cy="5035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262174"/>
                                        </p:tgtEl>
                                        <p:attrNameLst>
                                          <p:attrName>style.visibility</p:attrName>
                                        </p:attrNameLst>
                                      </p:cBhvr>
                                      <p:to>
                                        <p:strVal val="visible"/>
                                      </p:to>
                                    </p:set>
                                    <p:animEffect transition="in" filter="wipe(down)">
                                      <p:cBhvr>
                                        <p:cTn id="7" dur="500"/>
                                        <p:tgtEl>
                                          <p:spTgt spid="2621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2174"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8290" name="Freeform 16"/>
          <p:cNvSpPr>
            <a:spLocks noEditPoints="1"/>
          </p:cNvSpPr>
          <p:nvPr/>
        </p:nvSpPr>
        <p:spPr bwMode="auto">
          <a:xfrm>
            <a:off x="8461377" y="3060825"/>
            <a:ext cx="1798638" cy="1591375"/>
          </a:xfrm>
          <a:custGeom>
            <a:avLst/>
            <a:gdLst>
              <a:gd name="T0" fmla="*/ 3 w 179"/>
              <a:gd name="T1" fmla="*/ 165 h 167"/>
              <a:gd name="T2" fmla="*/ 0 w 179"/>
              <a:gd name="T3" fmla="*/ 158 h 167"/>
              <a:gd name="T4" fmla="*/ 8 w 179"/>
              <a:gd name="T5" fmla="*/ 126 h 167"/>
              <a:gd name="T6" fmla="*/ 62 w 179"/>
              <a:gd name="T7" fmla="*/ 92 h 167"/>
              <a:gd name="T8" fmla="*/ 25 w 179"/>
              <a:gd name="T9" fmla="*/ 51 h 167"/>
              <a:gd name="T10" fmla="*/ 35 w 179"/>
              <a:gd name="T11" fmla="*/ 8 h 167"/>
              <a:gd name="T12" fmla="*/ 43 w 179"/>
              <a:gd name="T13" fmla="*/ 1 h 167"/>
              <a:gd name="T14" fmla="*/ 52 w 179"/>
              <a:gd name="T15" fmla="*/ 3 h 167"/>
              <a:gd name="T16" fmla="*/ 171 w 179"/>
              <a:gd name="T17" fmla="*/ 75 h 167"/>
              <a:gd name="T18" fmla="*/ 179 w 179"/>
              <a:gd name="T19" fmla="*/ 88 h 167"/>
              <a:gd name="T20" fmla="*/ 171 w 179"/>
              <a:gd name="T21" fmla="*/ 96 h 167"/>
              <a:gd name="T22" fmla="*/ 10 w 179"/>
              <a:gd name="T23" fmla="*/ 167 h 167"/>
              <a:gd name="T24" fmla="*/ 3 w 179"/>
              <a:gd name="T25" fmla="*/ 165 h 167"/>
              <a:gd name="T26" fmla="*/ 113 w 179"/>
              <a:gd name="T27" fmla="*/ 65 h 167"/>
              <a:gd name="T28" fmla="*/ 100 w 179"/>
              <a:gd name="T29" fmla="*/ 74 h 167"/>
              <a:gd name="T30" fmla="*/ 113 w 179"/>
              <a:gd name="T31" fmla="*/ 84 h 167"/>
              <a:gd name="T32" fmla="*/ 126 w 179"/>
              <a:gd name="T33" fmla="*/ 74 h 167"/>
              <a:gd name="T34" fmla="*/ 113 w 179"/>
              <a:gd name="T35" fmla="*/ 65 h 1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79" h="167">
                <a:moveTo>
                  <a:pt x="3" y="165"/>
                </a:moveTo>
                <a:cubicBezTo>
                  <a:pt x="0" y="162"/>
                  <a:pt x="0" y="158"/>
                  <a:pt x="0" y="158"/>
                </a:cubicBezTo>
                <a:cubicBezTo>
                  <a:pt x="8" y="126"/>
                  <a:pt x="8" y="126"/>
                  <a:pt x="8" y="126"/>
                </a:cubicBezTo>
                <a:cubicBezTo>
                  <a:pt x="8" y="126"/>
                  <a:pt x="58" y="115"/>
                  <a:pt x="62" y="92"/>
                </a:cubicBezTo>
                <a:cubicBezTo>
                  <a:pt x="66" y="71"/>
                  <a:pt x="25" y="51"/>
                  <a:pt x="25" y="51"/>
                </a:cubicBezTo>
                <a:cubicBezTo>
                  <a:pt x="35" y="8"/>
                  <a:pt x="35" y="8"/>
                  <a:pt x="35" y="8"/>
                </a:cubicBezTo>
                <a:cubicBezTo>
                  <a:pt x="35" y="8"/>
                  <a:pt x="37" y="3"/>
                  <a:pt x="43" y="1"/>
                </a:cubicBezTo>
                <a:cubicBezTo>
                  <a:pt x="47" y="0"/>
                  <a:pt x="52" y="3"/>
                  <a:pt x="52" y="3"/>
                </a:cubicBezTo>
                <a:cubicBezTo>
                  <a:pt x="171" y="75"/>
                  <a:pt x="171" y="75"/>
                  <a:pt x="171" y="75"/>
                </a:cubicBezTo>
                <a:cubicBezTo>
                  <a:pt x="171" y="75"/>
                  <a:pt x="179" y="80"/>
                  <a:pt x="179" y="88"/>
                </a:cubicBezTo>
                <a:cubicBezTo>
                  <a:pt x="179" y="93"/>
                  <a:pt x="171" y="96"/>
                  <a:pt x="171" y="96"/>
                </a:cubicBezTo>
                <a:cubicBezTo>
                  <a:pt x="10" y="167"/>
                  <a:pt x="10" y="167"/>
                  <a:pt x="10" y="167"/>
                </a:cubicBezTo>
                <a:cubicBezTo>
                  <a:pt x="10" y="167"/>
                  <a:pt x="5" y="167"/>
                  <a:pt x="3" y="165"/>
                </a:cubicBezTo>
                <a:close/>
                <a:moveTo>
                  <a:pt x="113" y="65"/>
                </a:moveTo>
                <a:cubicBezTo>
                  <a:pt x="106" y="65"/>
                  <a:pt x="100" y="69"/>
                  <a:pt x="100" y="74"/>
                </a:cubicBezTo>
                <a:cubicBezTo>
                  <a:pt x="100" y="80"/>
                  <a:pt x="106" y="84"/>
                  <a:pt x="113" y="84"/>
                </a:cubicBezTo>
                <a:cubicBezTo>
                  <a:pt x="120" y="84"/>
                  <a:pt x="126" y="80"/>
                  <a:pt x="126" y="74"/>
                </a:cubicBezTo>
                <a:cubicBezTo>
                  <a:pt x="126" y="69"/>
                  <a:pt x="120" y="65"/>
                  <a:pt x="113" y="65"/>
                </a:cubicBezTo>
                <a:close/>
              </a:path>
            </a:pathLst>
          </a:custGeom>
          <a:noFill/>
          <a:ln w="9525">
            <a:solidFill>
              <a:schemeClr val="bg1"/>
            </a:solidFill>
            <a:round/>
          </a:ln>
          <a:effectLst>
            <a:outerShdw dist="38100" dir="2700000" algn="ctr" rotWithShape="0">
              <a:srgbClr val="000000">
                <a:alpha val="37999"/>
              </a:srgbClr>
            </a:outerShdw>
          </a:effectLst>
          <a:extLst>
            <a:ext uri="{909E8E84-426E-40DD-AFC4-6F175D3DCCD1}">
              <a14:hiddenFill xmlns:a14="http://schemas.microsoft.com/office/drawing/2010/main">
                <a:solidFill>
                  <a:srgbClr val="B6282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268291" name="Freeform 17"/>
          <p:cNvSpPr/>
          <p:nvPr/>
        </p:nvSpPr>
        <p:spPr bwMode="auto">
          <a:xfrm>
            <a:off x="7453315" y="3203337"/>
            <a:ext cx="1457324" cy="1364941"/>
          </a:xfrm>
          <a:custGeom>
            <a:avLst/>
            <a:gdLst>
              <a:gd name="T0" fmla="*/ 145 w 145"/>
              <a:gd name="T1" fmla="*/ 74 h 143"/>
              <a:gd name="T2" fmla="*/ 133 w 145"/>
              <a:gd name="T3" fmla="*/ 88 h 143"/>
              <a:gd name="T4" fmla="*/ 8 w 145"/>
              <a:gd name="T5" fmla="*/ 143 h 143"/>
              <a:gd name="T6" fmla="*/ 2 w 145"/>
              <a:gd name="T7" fmla="*/ 141 h 143"/>
              <a:gd name="T8" fmla="*/ 0 w 145"/>
              <a:gd name="T9" fmla="*/ 135 h 143"/>
              <a:gd name="T10" fmla="*/ 6 w 145"/>
              <a:gd name="T11" fmla="*/ 108 h 143"/>
              <a:gd name="T12" fmla="*/ 50 w 145"/>
              <a:gd name="T13" fmla="*/ 73 h 143"/>
              <a:gd name="T14" fmla="*/ 21 w 145"/>
              <a:gd name="T15" fmla="*/ 44 h 143"/>
              <a:gd name="T16" fmla="*/ 29 w 145"/>
              <a:gd name="T17" fmla="*/ 8 h 143"/>
              <a:gd name="T18" fmla="*/ 36 w 145"/>
              <a:gd name="T19" fmla="*/ 1 h 143"/>
              <a:gd name="T20" fmla="*/ 44 w 145"/>
              <a:gd name="T21" fmla="*/ 3 h 143"/>
              <a:gd name="T22" fmla="*/ 138 w 145"/>
              <a:gd name="T23" fmla="*/ 61 h 143"/>
              <a:gd name="T24" fmla="*/ 145 w 145"/>
              <a:gd name="T25" fmla="*/ 7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45" h="143">
                <a:moveTo>
                  <a:pt x="145" y="74"/>
                </a:moveTo>
                <a:cubicBezTo>
                  <a:pt x="145" y="82"/>
                  <a:pt x="133" y="88"/>
                  <a:pt x="133" y="88"/>
                </a:cubicBezTo>
                <a:cubicBezTo>
                  <a:pt x="8" y="143"/>
                  <a:pt x="8" y="143"/>
                  <a:pt x="8" y="143"/>
                </a:cubicBezTo>
                <a:cubicBezTo>
                  <a:pt x="8" y="143"/>
                  <a:pt x="4" y="143"/>
                  <a:pt x="2" y="141"/>
                </a:cubicBezTo>
                <a:cubicBezTo>
                  <a:pt x="0" y="139"/>
                  <a:pt x="0" y="135"/>
                  <a:pt x="0" y="135"/>
                </a:cubicBezTo>
                <a:cubicBezTo>
                  <a:pt x="6" y="108"/>
                  <a:pt x="6" y="108"/>
                  <a:pt x="6" y="108"/>
                </a:cubicBezTo>
                <a:cubicBezTo>
                  <a:pt x="6" y="108"/>
                  <a:pt x="50" y="92"/>
                  <a:pt x="50" y="73"/>
                </a:cubicBezTo>
                <a:cubicBezTo>
                  <a:pt x="49" y="57"/>
                  <a:pt x="21" y="44"/>
                  <a:pt x="21" y="44"/>
                </a:cubicBezTo>
                <a:cubicBezTo>
                  <a:pt x="29" y="8"/>
                  <a:pt x="29" y="8"/>
                  <a:pt x="29" y="8"/>
                </a:cubicBezTo>
                <a:cubicBezTo>
                  <a:pt x="29" y="8"/>
                  <a:pt x="31" y="3"/>
                  <a:pt x="36" y="1"/>
                </a:cubicBezTo>
                <a:cubicBezTo>
                  <a:pt x="40" y="0"/>
                  <a:pt x="44" y="3"/>
                  <a:pt x="44" y="3"/>
                </a:cubicBezTo>
                <a:cubicBezTo>
                  <a:pt x="138" y="61"/>
                  <a:pt x="138" y="61"/>
                  <a:pt x="138" y="61"/>
                </a:cubicBezTo>
                <a:cubicBezTo>
                  <a:pt x="138" y="61"/>
                  <a:pt x="145" y="65"/>
                  <a:pt x="145" y="74"/>
                </a:cubicBezTo>
                <a:close/>
              </a:path>
            </a:pathLst>
          </a:custGeom>
          <a:noFill/>
          <a:ln w="9525">
            <a:solidFill>
              <a:schemeClr val="bg1"/>
            </a:solidFill>
            <a:round/>
          </a:ln>
          <a:effectLst>
            <a:outerShdw dist="38100" dir="2700000" algn="ctr" rotWithShape="0">
              <a:srgbClr val="000000">
                <a:alpha val="37999"/>
              </a:srgbClr>
            </a:outerShdw>
          </a:effectLst>
          <a:extLst>
            <a:ext uri="{909E8E84-426E-40DD-AFC4-6F175D3DCCD1}">
              <a14:hiddenFill xmlns:a14="http://schemas.microsoft.com/office/drawing/2010/main">
                <a:solidFill>
                  <a:srgbClr val="F37E0E"/>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268292" name="Freeform 18"/>
          <p:cNvSpPr/>
          <p:nvPr/>
        </p:nvSpPr>
        <p:spPr bwMode="auto">
          <a:xfrm>
            <a:off x="6553216" y="3347430"/>
            <a:ext cx="1274763" cy="1184426"/>
          </a:xfrm>
          <a:custGeom>
            <a:avLst/>
            <a:gdLst>
              <a:gd name="T0" fmla="*/ 127 w 127"/>
              <a:gd name="T1" fmla="*/ 64 h 124"/>
              <a:gd name="T2" fmla="*/ 117 w 127"/>
              <a:gd name="T3" fmla="*/ 76 h 124"/>
              <a:gd name="T4" fmla="*/ 8 w 127"/>
              <a:gd name="T5" fmla="*/ 124 h 124"/>
              <a:gd name="T6" fmla="*/ 2 w 127"/>
              <a:gd name="T7" fmla="*/ 123 h 124"/>
              <a:gd name="T8" fmla="*/ 1 w 127"/>
              <a:gd name="T9" fmla="*/ 118 h 124"/>
              <a:gd name="T10" fmla="*/ 6 w 127"/>
              <a:gd name="T11" fmla="*/ 94 h 124"/>
              <a:gd name="T12" fmla="*/ 39 w 127"/>
              <a:gd name="T13" fmla="*/ 62 h 124"/>
              <a:gd name="T14" fmla="*/ 19 w 127"/>
              <a:gd name="T15" fmla="*/ 38 h 124"/>
              <a:gd name="T16" fmla="*/ 26 w 127"/>
              <a:gd name="T17" fmla="*/ 6 h 124"/>
              <a:gd name="T18" fmla="*/ 32 w 127"/>
              <a:gd name="T19" fmla="*/ 1 h 124"/>
              <a:gd name="T20" fmla="*/ 39 w 127"/>
              <a:gd name="T21" fmla="*/ 2 h 124"/>
              <a:gd name="T22" fmla="*/ 121 w 127"/>
              <a:gd name="T23" fmla="*/ 52 h 124"/>
              <a:gd name="T24" fmla="*/ 127 w 127"/>
              <a:gd name="T25" fmla="*/ 64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7" h="124">
                <a:moveTo>
                  <a:pt x="127" y="64"/>
                </a:moveTo>
                <a:cubicBezTo>
                  <a:pt x="127" y="71"/>
                  <a:pt x="117" y="76"/>
                  <a:pt x="117" y="76"/>
                </a:cubicBezTo>
                <a:cubicBezTo>
                  <a:pt x="8" y="124"/>
                  <a:pt x="8" y="124"/>
                  <a:pt x="8" y="124"/>
                </a:cubicBezTo>
                <a:cubicBezTo>
                  <a:pt x="8" y="124"/>
                  <a:pt x="4" y="124"/>
                  <a:pt x="2" y="123"/>
                </a:cubicBezTo>
                <a:cubicBezTo>
                  <a:pt x="0" y="121"/>
                  <a:pt x="1" y="118"/>
                  <a:pt x="1" y="118"/>
                </a:cubicBezTo>
                <a:cubicBezTo>
                  <a:pt x="6" y="94"/>
                  <a:pt x="6" y="94"/>
                  <a:pt x="6" y="94"/>
                </a:cubicBezTo>
                <a:cubicBezTo>
                  <a:pt x="6" y="94"/>
                  <a:pt x="39" y="81"/>
                  <a:pt x="39" y="62"/>
                </a:cubicBezTo>
                <a:cubicBezTo>
                  <a:pt x="40" y="48"/>
                  <a:pt x="19" y="38"/>
                  <a:pt x="19" y="38"/>
                </a:cubicBezTo>
                <a:cubicBezTo>
                  <a:pt x="26" y="6"/>
                  <a:pt x="26" y="6"/>
                  <a:pt x="26" y="6"/>
                </a:cubicBezTo>
                <a:cubicBezTo>
                  <a:pt x="26" y="6"/>
                  <a:pt x="28" y="2"/>
                  <a:pt x="32" y="1"/>
                </a:cubicBezTo>
                <a:cubicBezTo>
                  <a:pt x="36" y="0"/>
                  <a:pt x="39" y="2"/>
                  <a:pt x="39" y="2"/>
                </a:cubicBezTo>
                <a:cubicBezTo>
                  <a:pt x="121" y="52"/>
                  <a:pt x="121" y="52"/>
                  <a:pt x="121" y="52"/>
                </a:cubicBezTo>
                <a:cubicBezTo>
                  <a:pt x="121" y="52"/>
                  <a:pt x="127" y="57"/>
                  <a:pt x="127" y="64"/>
                </a:cubicBezTo>
                <a:close/>
              </a:path>
            </a:pathLst>
          </a:custGeom>
          <a:noFill/>
          <a:ln w="9525">
            <a:solidFill>
              <a:schemeClr val="bg1"/>
            </a:solidFill>
            <a:round/>
          </a:ln>
          <a:effectLst>
            <a:outerShdw dist="38100" dir="5400000" algn="ctr" rotWithShape="0">
              <a:srgbClr val="000000">
                <a:alpha val="37999"/>
              </a:srgbClr>
            </a:outerShdw>
          </a:effectLst>
          <a:extLst>
            <a:ext uri="{909E8E84-426E-40DD-AFC4-6F175D3DCCD1}">
              <a14:hiddenFill xmlns:a14="http://schemas.microsoft.com/office/drawing/2010/main">
                <a:solidFill>
                  <a:srgbClr val="734418"/>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268293" name="Freeform 19"/>
          <p:cNvSpPr/>
          <p:nvPr/>
        </p:nvSpPr>
        <p:spPr bwMode="auto">
          <a:xfrm>
            <a:off x="5834064" y="3483612"/>
            <a:ext cx="1012826" cy="973827"/>
          </a:xfrm>
          <a:custGeom>
            <a:avLst/>
            <a:gdLst>
              <a:gd name="T0" fmla="*/ 15 w 101"/>
              <a:gd name="T1" fmla="*/ 31 h 102"/>
              <a:gd name="T2" fmla="*/ 21 w 101"/>
              <a:gd name="T3" fmla="*/ 5 h 102"/>
              <a:gd name="T4" fmla="*/ 26 w 101"/>
              <a:gd name="T5" fmla="*/ 1 h 102"/>
              <a:gd name="T6" fmla="*/ 32 w 101"/>
              <a:gd name="T7" fmla="*/ 2 h 102"/>
              <a:gd name="T8" fmla="*/ 95 w 101"/>
              <a:gd name="T9" fmla="*/ 41 h 102"/>
              <a:gd name="T10" fmla="*/ 101 w 101"/>
              <a:gd name="T11" fmla="*/ 51 h 102"/>
              <a:gd name="T12" fmla="*/ 94 w 101"/>
              <a:gd name="T13" fmla="*/ 63 h 102"/>
              <a:gd name="T14" fmla="*/ 6 w 101"/>
              <a:gd name="T15" fmla="*/ 102 h 102"/>
              <a:gd name="T16" fmla="*/ 2 w 101"/>
              <a:gd name="T17" fmla="*/ 101 h 102"/>
              <a:gd name="T18" fmla="*/ 0 w 101"/>
              <a:gd name="T19" fmla="*/ 97 h 102"/>
              <a:gd name="T20" fmla="*/ 5 w 101"/>
              <a:gd name="T21" fmla="*/ 77 h 102"/>
              <a:gd name="T22" fmla="*/ 15 w 101"/>
              <a:gd name="T23" fmla="*/ 3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1" h="102">
                <a:moveTo>
                  <a:pt x="15" y="31"/>
                </a:moveTo>
                <a:cubicBezTo>
                  <a:pt x="21" y="5"/>
                  <a:pt x="21" y="5"/>
                  <a:pt x="21" y="5"/>
                </a:cubicBezTo>
                <a:cubicBezTo>
                  <a:pt x="21" y="5"/>
                  <a:pt x="22" y="2"/>
                  <a:pt x="26" y="1"/>
                </a:cubicBezTo>
                <a:cubicBezTo>
                  <a:pt x="29" y="0"/>
                  <a:pt x="32" y="2"/>
                  <a:pt x="32" y="2"/>
                </a:cubicBezTo>
                <a:cubicBezTo>
                  <a:pt x="95" y="41"/>
                  <a:pt x="95" y="41"/>
                  <a:pt x="95" y="41"/>
                </a:cubicBezTo>
                <a:cubicBezTo>
                  <a:pt x="95" y="41"/>
                  <a:pt x="101" y="46"/>
                  <a:pt x="101" y="51"/>
                </a:cubicBezTo>
                <a:cubicBezTo>
                  <a:pt x="101" y="60"/>
                  <a:pt x="94" y="63"/>
                  <a:pt x="94" y="63"/>
                </a:cubicBezTo>
                <a:cubicBezTo>
                  <a:pt x="6" y="102"/>
                  <a:pt x="6" y="102"/>
                  <a:pt x="6" y="102"/>
                </a:cubicBezTo>
                <a:cubicBezTo>
                  <a:pt x="6" y="102"/>
                  <a:pt x="3" y="102"/>
                  <a:pt x="2" y="101"/>
                </a:cubicBezTo>
                <a:cubicBezTo>
                  <a:pt x="0" y="99"/>
                  <a:pt x="0" y="97"/>
                  <a:pt x="0" y="97"/>
                </a:cubicBezTo>
                <a:cubicBezTo>
                  <a:pt x="5" y="77"/>
                  <a:pt x="5" y="77"/>
                  <a:pt x="5" y="77"/>
                </a:cubicBezTo>
                <a:lnTo>
                  <a:pt x="15" y="31"/>
                </a:lnTo>
                <a:close/>
              </a:path>
            </a:pathLst>
          </a:custGeom>
          <a:noFill/>
          <a:ln w="9525">
            <a:solidFill>
              <a:schemeClr val="bg1"/>
            </a:solidFill>
            <a:round/>
          </a:ln>
          <a:effectLst>
            <a:outerShdw dist="38100" dir="2700000" algn="ctr" rotWithShape="0">
              <a:srgbClr val="000000">
                <a:alpha val="37999"/>
              </a:srgbClr>
            </a:outerShdw>
          </a:effectLst>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grpSp>
        <p:nvGrpSpPr>
          <p:cNvPr id="268294" name="Group 6"/>
          <p:cNvGrpSpPr/>
          <p:nvPr/>
        </p:nvGrpSpPr>
        <p:grpSpPr bwMode="auto">
          <a:xfrm>
            <a:off x="3636963" y="3203338"/>
            <a:ext cx="2511425" cy="733140"/>
            <a:chOff x="0" y="0"/>
            <a:chExt cx="2458346" cy="752172"/>
          </a:xfrm>
        </p:grpSpPr>
        <p:sp>
          <p:nvSpPr>
            <p:cNvPr id="268295" name="任意多边形 15"/>
            <p:cNvSpPr/>
            <p:nvPr/>
          </p:nvSpPr>
          <p:spPr bwMode="auto">
            <a:xfrm flipH="1">
              <a:off x="1587" y="476058"/>
              <a:ext cx="2456759" cy="276114"/>
            </a:xfrm>
            <a:custGeom>
              <a:avLst/>
              <a:gdLst>
                <a:gd name="T0" fmla="*/ 0 w 1600200"/>
                <a:gd name="T1" fmla="*/ 552450 h 552450"/>
                <a:gd name="T2" fmla="*/ 171450 w 1600200"/>
                <a:gd name="T3" fmla="*/ 0 h 552450"/>
                <a:gd name="T4" fmla="*/ 1600200 w 1600200"/>
                <a:gd name="T5" fmla="*/ 0 h 552450"/>
              </a:gdLst>
              <a:ahLst/>
              <a:cxnLst>
                <a:cxn ang="0">
                  <a:pos x="T0" y="T1"/>
                </a:cxn>
                <a:cxn ang="0">
                  <a:pos x="T2" y="T3"/>
                </a:cxn>
                <a:cxn ang="0">
                  <a:pos x="T4" y="T5"/>
                </a:cxn>
              </a:cxnLst>
              <a:rect l="0" t="0" r="r" b="b"/>
              <a:pathLst>
                <a:path w="1600200" h="552450">
                  <a:moveTo>
                    <a:pt x="0" y="552450"/>
                  </a:moveTo>
                  <a:lnTo>
                    <a:pt x="171450" y="0"/>
                  </a:lnTo>
                  <a:lnTo>
                    <a:pt x="1600200" y="0"/>
                  </a:lnTo>
                </a:path>
              </a:pathLst>
            </a:custGeom>
            <a:noFill/>
            <a:ln w="19050" cap="flat" cmpd="sng">
              <a:solidFill>
                <a:schemeClr val="bg1"/>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grpSp>
          <p:nvGrpSpPr>
            <p:cNvPr id="268296" name="Group 8"/>
            <p:cNvGrpSpPr/>
            <p:nvPr/>
          </p:nvGrpSpPr>
          <p:grpSpPr bwMode="auto">
            <a:xfrm>
              <a:off x="0" y="0"/>
              <a:ext cx="2183786" cy="487455"/>
              <a:chOff x="0" y="0"/>
              <a:chExt cx="2183786" cy="487455"/>
            </a:xfrm>
          </p:grpSpPr>
          <p:sp>
            <p:nvSpPr>
              <p:cNvPr id="268297" name="TextBox 11"/>
              <p:cNvSpPr txBox="1">
                <a:spLocks noChangeArrowheads="1"/>
              </p:cNvSpPr>
              <p:nvPr/>
            </p:nvSpPr>
            <p:spPr bwMode="auto">
              <a:xfrm>
                <a:off x="1038270" y="0"/>
                <a:ext cx="1145516" cy="48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dirty="0">
                    <a:solidFill>
                      <a:srgbClr val="FFFFFF"/>
                    </a:solidFill>
                    <a:latin typeface="微软雅黑" panose="020B0503020204020204" pitchFamily="34" charset="-122"/>
                    <a:ea typeface="微软雅黑" panose="020B0503020204020204" pitchFamily="34" charset="-122"/>
                  </a:rPr>
                  <a:t>点击添加文本    </a:t>
                </a:r>
                <a:endParaRPr lang="en-US" sz="13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dirty="0">
                    <a:solidFill>
                      <a:srgbClr val="FFFFFF"/>
                    </a:solidFill>
                    <a:latin typeface="微软雅黑" panose="020B0503020204020204" pitchFamily="34" charset="-122"/>
                    <a:ea typeface="微软雅黑" panose="020B0503020204020204" pitchFamily="34" charset="-122"/>
                  </a:rPr>
                  <a:t>点击添加文本</a:t>
                </a:r>
                <a:endParaRPr lang="en-US" sz="1300" dirty="0">
                  <a:solidFill>
                    <a:srgbClr val="FFFFFF"/>
                  </a:solidFill>
                  <a:latin typeface="微软雅黑" panose="020B0503020204020204" pitchFamily="34" charset="-122"/>
                  <a:ea typeface="微软雅黑" panose="020B0503020204020204" pitchFamily="34" charset="-122"/>
                </a:endParaRPr>
              </a:p>
            </p:txBody>
          </p:sp>
          <p:sp>
            <p:nvSpPr>
              <p:cNvPr id="268298" name="TextBox 11"/>
              <p:cNvSpPr txBox="1">
                <a:spLocks noChangeArrowheads="1"/>
              </p:cNvSpPr>
              <p:nvPr/>
            </p:nvSpPr>
            <p:spPr bwMode="auto">
              <a:xfrm>
                <a:off x="0" y="0"/>
                <a:ext cx="1145516" cy="4874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dirty="0">
                    <a:solidFill>
                      <a:srgbClr val="FFFFFF"/>
                    </a:solidFill>
                    <a:latin typeface="微软雅黑" panose="020B0503020204020204" pitchFamily="34" charset="-122"/>
                    <a:ea typeface="微软雅黑" panose="020B0503020204020204" pitchFamily="34" charset="-122"/>
                  </a:rPr>
                  <a:t>点击添加文本    </a:t>
                </a:r>
                <a:endParaRPr lang="en-US" sz="13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dirty="0">
                    <a:solidFill>
                      <a:srgbClr val="FFFFFF"/>
                    </a:solidFill>
                    <a:latin typeface="微软雅黑" panose="020B0503020204020204" pitchFamily="34" charset="-122"/>
                    <a:ea typeface="微软雅黑" panose="020B0503020204020204" pitchFamily="34" charset="-122"/>
                  </a:rPr>
                  <a:t>点击添加文本</a:t>
                </a:r>
                <a:endParaRPr lang="en-US" sz="1300" dirty="0">
                  <a:solidFill>
                    <a:srgbClr val="FFFFFF"/>
                  </a:solidFill>
                  <a:latin typeface="微软雅黑" panose="020B0503020204020204" pitchFamily="34" charset="-122"/>
                  <a:ea typeface="微软雅黑" panose="020B0503020204020204" pitchFamily="34" charset="-122"/>
                </a:endParaRPr>
              </a:p>
            </p:txBody>
          </p:sp>
        </p:grpSp>
      </p:grpSp>
      <p:grpSp>
        <p:nvGrpSpPr>
          <p:cNvPr id="268299" name="Group 11"/>
          <p:cNvGrpSpPr/>
          <p:nvPr/>
        </p:nvGrpSpPr>
        <p:grpSpPr bwMode="auto">
          <a:xfrm>
            <a:off x="7812104" y="2270702"/>
            <a:ext cx="1171575" cy="1402944"/>
            <a:chOff x="0" y="0"/>
            <a:chExt cx="1417804" cy="1784393"/>
          </a:xfrm>
        </p:grpSpPr>
        <p:grpSp>
          <p:nvGrpSpPr>
            <p:cNvPr id="268300" name="Group 12"/>
            <p:cNvGrpSpPr/>
            <p:nvPr/>
          </p:nvGrpSpPr>
          <p:grpSpPr bwMode="auto">
            <a:xfrm flipH="1">
              <a:off x="0" y="0"/>
              <a:ext cx="1417804" cy="604302"/>
              <a:chOff x="0" y="0"/>
              <a:chExt cx="1146112" cy="488699"/>
            </a:xfrm>
          </p:grpSpPr>
          <p:sp>
            <p:nvSpPr>
              <p:cNvPr id="268301" name="TextBox 26"/>
              <p:cNvSpPr txBox="1">
                <a:spLocks noChangeArrowheads="1"/>
              </p:cNvSpPr>
              <p:nvPr/>
            </p:nvSpPr>
            <p:spPr bwMode="auto">
              <a:xfrm>
                <a:off x="0" y="0"/>
                <a:ext cx="1146112" cy="4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68302" name="TextBox 11"/>
              <p:cNvSpPr txBox="1">
                <a:spLocks noChangeArrowheads="1"/>
              </p:cNvSpPr>
              <p:nvPr/>
            </p:nvSpPr>
            <p:spPr bwMode="auto">
              <a:xfrm>
                <a:off x="0" y="0"/>
                <a:ext cx="1146112" cy="4886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grpSp>
        <p:sp>
          <p:nvSpPr>
            <p:cNvPr id="268303" name="任意多边形 22"/>
            <p:cNvSpPr/>
            <p:nvPr/>
          </p:nvSpPr>
          <p:spPr bwMode="auto">
            <a:xfrm>
              <a:off x="469163" y="590872"/>
              <a:ext cx="800916" cy="1193521"/>
            </a:xfrm>
            <a:custGeom>
              <a:avLst/>
              <a:gdLst>
                <a:gd name="T0" fmla="*/ 0 w 647700"/>
                <a:gd name="T1" fmla="*/ 965200 h 965200"/>
                <a:gd name="T2" fmla="*/ 101600 w 647700"/>
                <a:gd name="T3" fmla="*/ 520700 h 965200"/>
                <a:gd name="T4" fmla="*/ 647700 w 647700"/>
                <a:gd name="T5" fmla="*/ 0 h 965200"/>
              </a:gdLst>
              <a:ahLst/>
              <a:cxnLst>
                <a:cxn ang="0">
                  <a:pos x="T0" y="T1"/>
                </a:cxn>
                <a:cxn ang="0">
                  <a:pos x="T2" y="T3"/>
                </a:cxn>
                <a:cxn ang="0">
                  <a:pos x="T4" y="T5"/>
                </a:cxn>
              </a:cxnLst>
              <a:rect l="0" t="0" r="r" b="b"/>
              <a:pathLst>
                <a:path w="647700" h="965200">
                  <a:moveTo>
                    <a:pt x="0" y="965200"/>
                  </a:moveTo>
                  <a:lnTo>
                    <a:pt x="101600" y="520700"/>
                  </a:lnTo>
                  <a:lnTo>
                    <a:pt x="647700" y="0"/>
                  </a:lnTo>
                </a:path>
              </a:pathLst>
            </a:custGeom>
            <a:noFill/>
            <a:ln w="19050" cap="flat" cmpd="sng">
              <a:solidFill>
                <a:schemeClr val="bg1"/>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grpSp>
      <p:grpSp>
        <p:nvGrpSpPr>
          <p:cNvPr id="268304" name="Group 16"/>
          <p:cNvGrpSpPr/>
          <p:nvPr/>
        </p:nvGrpSpPr>
        <p:grpSpPr bwMode="auto">
          <a:xfrm>
            <a:off x="5435601" y="2270679"/>
            <a:ext cx="1778000" cy="1380775"/>
            <a:chOff x="0" y="0"/>
            <a:chExt cx="2151480" cy="1758873"/>
          </a:xfrm>
        </p:grpSpPr>
        <p:sp>
          <p:nvSpPr>
            <p:cNvPr id="268305" name="任意多边形 29"/>
            <p:cNvSpPr/>
            <p:nvPr/>
          </p:nvSpPr>
          <p:spPr bwMode="auto">
            <a:xfrm flipH="1">
              <a:off x="1350564" y="565352"/>
              <a:ext cx="800916" cy="1193521"/>
            </a:xfrm>
            <a:custGeom>
              <a:avLst/>
              <a:gdLst>
                <a:gd name="T0" fmla="*/ 0 w 647700"/>
                <a:gd name="T1" fmla="*/ 965200 h 965200"/>
                <a:gd name="T2" fmla="*/ 101600 w 647700"/>
                <a:gd name="T3" fmla="*/ 520700 h 965200"/>
                <a:gd name="T4" fmla="*/ 647700 w 647700"/>
                <a:gd name="T5" fmla="*/ 0 h 965200"/>
              </a:gdLst>
              <a:ahLst/>
              <a:cxnLst>
                <a:cxn ang="0">
                  <a:pos x="T0" y="T1"/>
                </a:cxn>
                <a:cxn ang="0">
                  <a:pos x="T2" y="T3"/>
                </a:cxn>
                <a:cxn ang="0">
                  <a:pos x="T4" y="T5"/>
                </a:cxn>
              </a:cxnLst>
              <a:rect l="0" t="0" r="r" b="b"/>
              <a:pathLst>
                <a:path w="647700" h="965200">
                  <a:moveTo>
                    <a:pt x="0" y="965200"/>
                  </a:moveTo>
                  <a:lnTo>
                    <a:pt x="101600" y="520700"/>
                  </a:lnTo>
                  <a:lnTo>
                    <a:pt x="647700" y="0"/>
                  </a:lnTo>
                </a:path>
              </a:pathLst>
            </a:custGeom>
            <a:noFill/>
            <a:ln w="19050" cap="flat" cmpd="sng">
              <a:solidFill>
                <a:schemeClr val="bg1"/>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grpSp>
          <p:nvGrpSpPr>
            <p:cNvPr id="268306" name="Group 18"/>
            <p:cNvGrpSpPr/>
            <p:nvPr/>
          </p:nvGrpSpPr>
          <p:grpSpPr bwMode="auto">
            <a:xfrm flipH="1">
              <a:off x="0" y="0"/>
              <a:ext cx="1417804" cy="605224"/>
              <a:chOff x="0" y="0"/>
              <a:chExt cx="1146112" cy="489444"/>
            </a:xfrm>
          </p:grpSpPr>
          <p:sp>
            <p:nvSpPr>
              <p:cNvPr id="268307" name="TextBox 11"/>
              <p:cNvSpPr txBox="1">
                <a:spLocks noChangeArrowheads="1"/>
              </p:cNvSpPr>
              <p:nvPr/>
            </p:nvSpPr>
            <p:spPr bwMode="auto">
              <a:xfrm>
                <a:off x="0" y="0"/>
                <a:ext cx="1146112" cy="48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68308" name="TextBox 11"/>
              <p:cNvSpPr txBox="1">
                <a:spLocks noChangeArrowheads="1"/>
              </p:cNvSpPr>
              <p:nvPr/>
            </p:nvSpPr>
            <p:spPr bwMode="auto">
              <a:xfrm>
                <a:off x="0" y="0"/>
                <a:ext cx="1146112" cy="489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grpSp>
      </p:grpSp>
      <p:grpSp>
        <p:nvGrpSpPr>
          <p:cNvPr id="268309" name="Group 21"/>
          <p:cNvGrpSpPr/>
          <p:nvPr/>
        </p:nvGrpSpPr>
        <p:grpSpPr bwMode="auto">
          <a:xfrm>
            <a:off x="6372241" y="4425767"/>
            <a:ext cx="2663825" cy="978577"/>
            <a:chOff x="3787" y="2568"/>
            <a:chExt cx="1678" cy="618"/>
          </a:xfrm>
        </p:grpSpPr>
        <p:sp>
          <p:nvSpPr>
            <p:cNvPr id="268310" name="任意多边形 10"/>
            <p:cNvSpPr/>
            <p:nvPr/>
          </p:nvSpPr>
          <p:spPr bwMode="auto">
            <a:xfrm flipH="1" flipV="1">
              <a:off x="3787" y="2568"/>
              <a:ext cx="1678" cy="297"/>
            </a:xfrm>
            <a:custGeom>
              <a:avLst/>
              <a:gdLst>
                <a:gd name="T0" fmla="*/ 0 w 1600200"/>
                <a:gd name="T1" fmla="*/ 552450 h 552450"/>
                <a:gd name="T2" fmla="*/ 171450 w 1600200"/>
                <a:gd name="T3" fmla="*/ 0 h 552450"/>
                <a:gd name="T4" fmla="*/ 1600200 w 1600200"/>
                <a:gd name="T5" fmla="*/ 0 h 552450"/>
              </a:gdLst>
              <a:ahLst/>
              <a:cxnLst>
                <a:cxn ang="0">
                  <a:pos x="T0" y="T1"/>
                </a:cxn>
                <a:cxn ang="0">
                  <a:pos x="T2" y="T3"/>
                </a:cxn>
                <a:cxn ang="0">
                  <a:pos x="T4" y="T5"/>
                </a:cxn>
              </a:cxnLst>
              <a:rect l="0" t="0" r="r" b="b"/>
              <a:pathLst>
                <a:path w="1600200" h="552450">
                  <a:moveTo>
                    <a:pt x="0" y="552450"/>
                  </a:moveTo>
                  <a:lnTo>
                    <a:pt x="171450" y="0"/>
                  </a:lnTo>
                  <a:lnTo>
                    <a:pt x="1600200" y="0"/>
                  </a:lnTo>
                </a:path>
              </a:pathLst>
            </a:custGeom>
            <a:noFill/>
            <a:ln w="19050" cap="flat" cmpd="sng">
              <a:solidFill>
                <a:schemeClr val="bg1"/>
              </a:solidFill>
              <a:prstDash val="sysDot"/>
              <a:round/>
              <a:headEnd type="oval" w="med" len="med"/>
              <a:tailEnd type="triangle" w="med" len="me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grpSp>
          <p:nvGrpSpPr>
            <p:cNvPr id="268311" name="Group 23"/>
            <p:cNvGrpSpPr/>
            <p:nvPr/>
          </p:nvGrpSpPr>
          <p:grpSpPr bwMode="auto">
            <a:xfrm>
              <a:off x="3878" y="2886"/>
              <a:ext cx="783" cy="300"/>
              <a:chOff x="0" y="206784"/>
              <a:chExt cx="1146977" cy="207860"/>
            </a:xfrm>
          </p:grpSpPr>
          <p:sp>
            <p:nvSpPr>
              <p:cNvPr id="268312" name="TextBox 11"/>
              <p:cNvSpPr txBox="1">
                <a:spLocks noChangeArrowheads="1"/>
              </p:cNvSpPr>
              <p:nvPr/>
            </p:nvSpPr>
            <p:spPr bwMode="auto">
              <a:xfrm>
                <a:off x="0" y="206784"/>
                <a:ext cx="1146977" cy="2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68313" name="TextBox 13"/>
              <p:cNvSpPr txBox="1">
                <a:spLocks noChangeArrowheads="1"/>
              </p:cNvSpPr>
              <p:nvPr/>
            </p:nvSpPr>
            <p:spPr bwMode="auto">
              <a:xfrm>
                <a:off x="0" y="206784"/>
                <a:ext cx="1146977" cy="2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grpSp>
        <p:grpSp>
          <p:nvGrpSpPr>
            <p:cNvPr id="268314" name="Group 26"/>
            <p:cNvGrpSpPr/>
            <p:nvPr/>
          </p:nvGrpSpPr>
          <p:grpSpPr bwMode="auto">
            <a:xfrm>
              <a:off x="4558" y="2886"/>
              <a:ext cx="783" cy="300"/>
              <a:chOff x="0" y="206784"/>
              <a:chExt cx="1146977" cy="207860"/>
            </a:xfrm>
          </p:grpSpPr>
          <p:sp>
            <p:nvSpPr>
              <p:cNvPr id="268315" name="TextBox 11"/>
              <p:cNvSpPr txBox="1">
                <a:spLocks noChangeArrowheads="1"/>
              </p:cNvSpPr>
              <p:nvPr/>
            </p:nvSpPr>
            <p:spPr bwMode="auto">
              <a:xfrm>
                <a:off x="0" y="206784"/>
                <a:ext cx="1146977" cy="2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68316" name="TextBox 13"/>
              <p:cNvSpPr txBox="1">
                <a:spLocks noChangeArrowheads="1"/>
              </p:cNvSpPr>
              <p:nvPr/>
            </p:nvSpPr>
            <p:spPr bwMode="auto">
              <a:xfrm>
                <a:off x="0" y="206784"/>
                <a:ext cx="1146977" cy="2078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    </a:t>
                </a:r>
                <a:endParaRPr lang="en-US" sz="130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grpSp>
      </p:grpSp>
      <p:sp>
        <p:nvSpPr>
          <p:cNvPr id="268317" name="Rectangle 29"/>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dirty="0">
                <a:solidFill>
                  <a:srgbClr val="FFFFCC"/>
                </a:solidFill>
                <a:latin typeface="微软雅黑" panose="020B0503020204020204" pitchFamily="34" charset="-122"/>
                <a:ea typeface="微软雅黑" panose="020B0503020204020204" pitchFamily="34" charset="-122"/>
              </a:rPr>
              <a:t>1</a:t>
            </a:r>
            <a:r>
              <a:rPr lang="zh-CN" altLang="en-US" sz="2000" b="1" dirty="0">
                <a:solidFill>
                  <a:srgbClr val="FFFFCC"/>
                </a:solidFill>
                <a:latin typeface="微软雅黑" panose="020B0503020204020204" pitchFamily="34" charset="-122"/>
                <a:ea typeface="微软雅黑" panose="020B0503020204020204" pitchFamily="34" charset="-122"/>
              </a:rPr>
              <a:t>、复习提问</a:t>
            </a:r>
            <a:endParaRPr lang="zh-CN" altLang="en-US" sz="2000" b="1" dirty="0">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8317"/>
                                        </p:tgtEl>
                                        <p:attrNameLst>
                                          <p:attrName>style.visibility</p:attrName>
                                        </p:attrNameLst>
                                      </p:cBhvr>
                                      <p:to>
                                        <p:strVal val="visible"/>
                                      </p:to>
                                    </p:set>
                                    <p:animEffect transition="in" filter="fade">
                                      <p:cBhvr>
                                        <p:cTn id="7" dur="500"/>
                                        <p:tgtEl>
                                          <p:spTgt spid="268317"/>
                                        </p:tgtEl>
                                      </p:cBhvr>
                                    </p:animEffect>
                                    <p:anim calcmode="lin" valueType="num">
                                      <p:cBhvr>
                                        <p:cTn id="8" dur="500" fill="hold"/>
                                        <p:tgtEl>
                                          <p:spTgt spid="268317"/>
                                        </p:tgtEl>
                                        <p:attrNameLst>
                                          <p:attrName>ppt_x</p:attrName>
                                        </p:attrNameLst>
                                      </p:cBhvr>
                                      <p:tavLst>
                                        <p:tav tm="0">
                                          <p:val>
                                            <p:strVal val="#ppt_x"/>
                                          </p:val>
                                        </p:tav>
                                        <p:tav tm="100000">
                                          <p:val>
                                            <p:strVal val="#ppt_x"/>
                                          </p:val>
                                        </p:tav>
                                      </p:tavLst>
                                    </p:anim>
                                    <p:anim calcmode="lin" valueType="num">
                                      <p:cBhvr>
                                        <p:cTn id="9" dur="500" fill="hold"/>
                                        <p:tgtEl>
                                          <p:spTgt spid="26831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 presetClass="entr" presetSubtype="8" fill="hold" grpId="0" nodeType="afterEffect">
                                  <p:stCondLst>
                                    <p:cond delay="0"/>
                                  </p:stCondLst>
                                  <p:childTnLst>
                                    <p:set>
                                      <p:cBhvr>
                                        <p:cTn id="12" dur="1" fill="hold">
                                          <p:stCondLst>
                                            <p:cond delay="0"/>
                                          </p:stCondLst>
                                        </p:cTn>
                                        <p:tgtEl>
                                          <p:spTgt spid="268293"/>
                                        </p:tgtEl>
                                        <p:attrNameLst>
                                          <p:attrName>style.visibility</p:attrName>
                                        </p:attrNameLst>
                                      </p:cBhvr>
                                      <p:to>
                                        <p:strVal val="visible"/>
                                      </p:to>
                                    </p:set>
                                    <p:anim calcmode="lin" valueType="num">
                                      <p:cBhvr additive="base">
                                        <p:cTn id="13" dur="500" fill="hold"/>
                                        <p:tgtEl>
                                          <p:spTgt spid="268293"/>
                                        </p:tgtEl>
                                        <p:attrNameLst>
                                          <p:attrName>ppt_x</p:attrName>
                                        </p:attrNameLst>
                                      </p:cBhvr>
                                      <p:tavLst>
                                        <p:tav tm="0">
                                          <p:val>
                                            <p:strVal val="0-#ppt_w/2"/>
                                          </p:val>
                                        </p:tav>
                                        <p:tav tm="100000">
                                          <p:val>
                                            <p:strVal val="#ppt_x"/>
                                          </p:val>
                                        </p:tav>
                                      </p:tavLst>
                                    </p:anim>
                                    <p:anim calcmode="lin" valueType="num">
                                      <p:cBhvr additive="base">
                                        <p:cTn id="14" dur="500" fill="hold"/>
                                        <p:tgtEl>
                                          <p:spTgt spid="268293"/>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grpId="0" nodeType="afterEffect">
                                  <p:stCondLst>
                                    <p:cond delay="0"/>
                                  </p:stCondLst>
                                  <p:childTnLst>
                                    <p:set>
                                      <p:cBhvr>
                                        <p:cTn id="17" dur="1" fill="hold">
                                          <p:stCondLst>
                                            <p:cond delay="0"/>
                                          </p:stCondLst>
                                        </p:cTn>
                                        <p:tgtEl>
                                          <p:spTgt spid="268292"/>
                                        </p:tgtEl>
                                        <p:attrNameLst>
                                          <p:attrName>style.visibility</p:attrName>
                                        </p:attrNameLst>
                                      </p:cBhvr>
                                      <p:to>
                                        <p:strVal val="visible"/>
                                      </p:to>
                                    </p:set>
                                    <p:anim calcmode="lin" valueType="num">
                                      <p:cBhvr additive="base">
                                        <p:cTn id="18" dur="500" fill="hold"/>
                                        <p:tgtEl>
                                          <p:spTgt spid="268292"/>
                                        </p:tgtEl>
                                        <p:attrNameLst>
                                          <p:attrName>ppt_x</p:attrName>
                                        </p:attrNameLst>
                                      </p:cBhvr>
                                      <p:tavLst>
                                        <p:tav tm="0">
                                          <p:val>
                                            <p:strVal val="0-#ppt_w/2"/>
                                          </p:val>
                                        </p:tav>
                                        <p:tav tm="100000">
                                          <p:val>
                                            <p:strVal val="#ppt_x"/>
                                          </p:val>
                                        </p:tav>
                                      </p:tavLst>
                                    </p:anim>
                                    <p:anim calcmode="lin" valueType="num">
                                      <p:cBhvr additive="base">
                                        <p:cTn id="19" dur="500" fill="hold"/>
                                        <p:tgtEl>
                                          <p:spTgt spid="268292"/>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grpId="0" nodeType="afterEffect">
                                  <p:stCondLst>
                                    <p:cond delay="0"/>
                                  </p:stCondLst>
                                  <p:childTnLst>
                                    <p:set>
                                      <p:cBhvr>
                                        <p:cTn id="22" dur="1" fill="hold">
                                          <p:stCondLst>
                                            <p:cond delay="0"/>
                                          </p:stCondLst>
                                        </p:cTn>
                                        <p:tgtEl>
                                          <p:spTgt spid="268291"/>
                                        </p:tgtEl>
                                        <p:attrNameLst>
                                          <p:attrName>style.visibility</p:attrName>
                                        </p:attrNameLst>
                                      </p:cBhvr>
                                      <p:to>
                                        <p:strVal val="visible"/>
                                      </p:to>
                                    </p:set>
                                    <p:anim calcmode="lin" valueType="num">
                                      <p:cBhvr additive="base">
                                        <p:cTn id="23" dur="500" fill="hold"/>
                                        <p:tgtEl>
                                          <p:spTgt spid="268291"/>
                                        </p:tgtEl>
                                        <p:attrNameLst>
                                          <p:attrName>ppt_x</p:attrName>
                                        </p:attrNameLst>
                                      </p:cBhvr>
                                      <p:tavLst>
                                        <p:tav tm="0">
                                          <p:val>
                                            <p:strVal val="0-#ppt_w/2"/>
                                          </p:val>
                                        </p:tav>
                                        <p:tav tm="100000">
                                          <p:val>
                                            <p:strVal val="#ppt_x"/>
                                          </p:val>
                                        </p:tav>
                                      </p:tavLst>
                                    </p:anim>
                                    <p:anim calcmode="lin" valueType="num">
                                      <p:cBhvr additive="base">
                                        <p:cTn id="24" dur="500" fill="hold"/>
                                        <p:tgtEl>
                                          <p:spTgt spid="268291"/>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2" presetClass="entr" presetSubtype="8" fill="hold" grpId="0" nodeType="afterEffect">
                                  <p:stCondLst>
                                    <p:cond delay="0"/>
                                  </p:stCondLst>
                                  <p:childTnLst>
                                    <p:set>
                                      <p:cBhvr>
                                        <p:cTn id="27" dur="1" fill="hold">
                                          <p:stCondLst>
                                            <p:cond delay="0"/>
                                          </p:stCondLst>
                                        </p:cTn>
                                        <p:tgtEl>
                                          <p:spTgt spid="268290"/>
                                        </p:tgtEl>
                                        <p:attrNameLst>
                                          <p:attrName>style.visibility</p:attrName>
                                        </p:attrNameLst>
                                      </p:cBhvr>
                                      <p:to>
                                        <p:strVal val="visible"/>
                                      </p:to>
                                    </p:set>
                                    <p:anim calcmode="lin" valueType="num">
                                      <p:cBhvr additive="base">
                                        <p:cTn id="28" dur="500" fill="hold"/>
                                        <p:tgtEl>
                                          <p:spTgt spid="268290"/>
                                        </p:tgtEl>
                                        <p:attrNameLst>
                                          <p:attrName>ppt_x</p:attrName>
                                        </p:attrNameLst>
                                      </p:cBhvr>
                                      <p:tavLst>
                                        <p:tav tm="0">
                                          <p:val>
                                            <p:strVal val="0-#ppt_w/2"/>
                                          </p:val>
                                        </p:tav>
                                        <p:tav tm="100000">
                                          <p:val>
                                            <p:strVal val="#ppt_x"/>
                                          </p:val>
                                        </p:tav>
                                      </p:tavLst>
                                    </p:anim>
                                    <p:anim calcmode="lin" valueType="num">
                                      <p:cBhvr additive="base">
                                        <p:cTn id="29" dur="500" fill="hold"/>
                                        <p:tgtEl>
                                          <p:spTgt spid="268290"/>
                                        </p:tgtEl>
                                        <p:attrNameLst>
                                          <p:attrName>ppt_y</p:attrName>
                                        </p:attrNameLst>
                                      </p:cBhvr>
                                      <p:tavLst>
                                        <p:tav tm="0">
                                          <p:val>
                                            <p:strVal val="#ppt_y"/>
                                          </p:val>
                                        </p:tav>
                                        <p:tav tm="100000">
                                          <p:val>
                                            <p:strVal val="#ppt_y"/>
                                          </p:val>
                                        </p:tav>
                                      </p:tavLst>
                                    </p:anim>
                                  </p:childTnLst>
                                </p:cTn>
                              </p:par>
                            </p:childTnLst>
                          </p:cTn>
                        </p:par>
                        <p:par>
                          <p:cTn id="30" fill="hold">
                            <p:stCondLst>
                              <p:cond delay="2500"/>
                            </p:stCondLst>
                            <p:childTnLst>
                              <p:par>
                                <p:cTn id="31" presetID="22" presetClass="entr" presetSubtype="2" fill="hold" nodeType="afterEffect">
                                  <p:stCondLst>
                                    <p:cond delay="0"/>
                                  </p:stCondLst>
                                  <p:childTnLst>
                                    <p:set>
                                      <p:cBhvr>
                                        <p:cTn id="32" dur="1" fill="hold">
                                          <p:stCondLst>
                                            <p:cond delay="0"/>
                                          </p:stCondLst>
                                        </p:cTn>
                                        <p:tgtEl>
                                          <p:spTgt spid="268294"/>
                                        </p:tgtEl>
                                        <p:attrNameLst>
                                          <p:attrName>style.visibility</p:attrName>
                                        </p:attrNameLst>
                                      </p:cBhvr>
                                      <p:to>
                                        <p:strVal val="visible"/>
                                      </p:to>
                                    </p:set>
                                    <p:animEffect transition="in" filter="wipe(right)">
                                      <p:cBhvr>
                                        <p:cTn id="33" dur="500"/>
                                        <p:tgtEl>
                                          <p:spTgt spid="268294"/>
                                        </p:tgtEl>
                                      </p:cBhvr>
                                    </p:animEffect>
                                  </p:childTnLst>
                                </p:cTn>
                              </p:par>
                            </p:childTnLst>
                          </p:cTn>
                        </p:par>
                        <p:par>
                          <p:cTn id="34" fill="hold">
                            <p:stCondLst>
                              <p:cond delay="3000"/>
                            </p:stCondLst>
                            <p:childTnLst>
                              <p:par>
                                <p:cTn id="35" presetID="22" presetClass="entr" presetSubtype="4" fill="hold" nodeType="afterEffect">
                                  <p:stCondLst>
                                    <p:cond delay="0"/>
                                  </p:stCondLst>
                                  <p:childTnLst>
                                    <p:set>
                                      <p:cBhvr>
                                        <p:cTn id="36" dur="1" fill="hold">
                                          <p:stCondLst>
                                            <p:cond delay="0"/>
                                          </p:stCondLst>
                                        </p:cTn>
                                        <p:tgtEl>
                                          <p:spTgt spid="268304"/>
                                        </p:tgtEl>
                                        <p:attrNameLst>
                                          <p:attrName>style.visibility</p:attrName>
                                        </p:attrNameLst>
                                      </p:cBhvr>
                                      <p:to>
                                        <p:strVal val="visible"/>
                                      </p:to>
                                    </p:set>
                                    <p:animEffect transition="in" filter="wipe(down)">
                                      <p:cBhvr>
                                        <p:cTn id="37" dur="500"/>
                                        <p:tgtEl>
                                          <p:spTgt spid="268304"/>
                                        </p:tgtEl>
                                      </p:cBhvr>
                                    </p:animEffect>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268299"/>
                                        </p:tgtEl>
                                        <p:attrNameLst>
                                          <p:attrName>style.visibility</p:attrName>
                                        </p:attrNameLst>
                                      </p:cBhvr>
                                      <p:to>
                                        <p:strVal val="visible"/>
                                      </p:to>
                                    </p:set>
                                    <p:animEffect transition="in" filter="wipe(down)">
                                      <p:cBhvr>
                                        <p:cTn id="41" dur="500"/>
                                        <p:tgtEl>
                                          <p:spTgt spid="268299"/>
                                        </p:tgtEl>
                                      </p:cBhvr>
                                    </p:animEffect>
                                  </p:childTnLst>
                                </p:cTn>
                              </p:par>
                            </p:childTnLst>
                          </p:cTn>
                        </p:par>
                        <p:par>
                          <p:cTn id="42" fill="hold">
                            <p:stCondLst>
                              <p:cond delay="4000"/>
                            </p:stCondLst>
                            <p:childTnLst>
                              <p:par>
                                <p:cTn id="43" presetID="22" presetClass="entr" presetSubtype="2" fill="hold" nodeType="afterEffect">
                                  <p:stCondLst>
                                    <p:cond delay="0"/>
                                  </p:stCondLst>
                                  <p:childTnLst>
                                    <p:set>
                                      <p:cBhvr>
                                        <p:cTn id="44" dur="1" fill="hold">
                                          <p:stCondLst>
                                            <p:cond delay="0"/>
                                          </p:stCondLst>
                                        </p:cTn>
                                        <p:tgtEl>
                                          <p:spTgt spid="268309"/>
                                        </p:tgtEl>
                                        <p:attrNameLst>
                                          <p:attrName>style.visibility</p:attrName>
                                        </p:attrNameLst>
                                      </p:cBhvr>
                                      <p:to>
                                        <p:strVal val="visible"/>
                                      </p:to>
                                    </p:set>
                                    <p:animEffect transition="in" filter="wipe(right)">
                                      <p:cBhvr>
                                        <p:cTn id="45" dur="500"/>
                                        <p:tgtEl>
                                          <p:spTgt spid="2683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8290" grpId="0" animBg="1"/>
      <p:bldP spid="268291" grpId="0" animBg="1"/>
      <p:bldP spid="268292" grpId="0" animBg="1"/>
      <p:bldP spid="268293" grpId="0" animBg="1"/>
      <p:bldP spid="268317"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mond 23"/>
          <p:cNvSpPr>
            <a:spLocks noChangeArrowheads="1"/>
          </p:cNvSpPr>
          <p:nvPr/>
        </p:nvSpPr>
        <p:spPr bwMode="auto">
          <a:xfrm>
            <a:off x="6184903" y="2825860"/>
            <a:ext cx="2109786" cy="1345939"/>
          </a:xfrm>
          <a:prstGeom prst="diamond">
            <a:avLst/>
          </a:prstGeom>
          <a:noFill/>
          <a:ln w="9525" algn="ctr">
            <a:solidFill>
              <a:schemeClr val="bg1"/>
            </a:solidFill>
            <a:miter lim="800000"/>
          </a:ln>
          <a:extLst>
            <a:ext uri="{909E8E84-426E-40DD-AFC4-6F175D3DCCD1}">
              <a14:hiddenFill xmlns:a14="http://schemas.microsoft.com/office/drawing/2010/main">
                <a:solidFill>
                  <a:srgbClr val="FFFFFF"/>
                </a:solidFill>
              </a14:hiddenFill>
            </a:ext>
          </a:extLst>
        </p:spPr>
        <p:txBody>
          <a:bodyPr lIns="69942" tIns="34971" rIns="69942" bIns="34971" anchor="ctr"/>
          <a:lstStyle/>
          <a:p>
            <a:pPr algn="ctr" defTabSz="699770" fontAlgn="base">
              <a:spcBef>
                <a:spcPct val="0"/>
              </a:spcBef>
              <a:spcAft>
                <a:spcPct val="0"/>
              </a:spcAft>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4" name="Rectangle 20"/>
          <p:cNvSpPr>
            <a:spLocks noChangeArrowheads="1"/>
          </p:cNvSpPr>
          <p:nvPr/>
        </p:nvSpPr>
        <p:spPr bwMode="auto">
          <a:xfrm>
            <a:off x="4994278" y="2349238"/>
            <a:ext cx="1000125" cy="255291"/>
          </a:xfrm>
          <a:prstGeom prst="rect">
            <a:avLst/>
          </a:prstGeom>
          <a:noFill/>
          <a:ln w="12700">
            <a:solidFill>
              <a:schemeClr val="bg1"/>
            </a:solidFill>
            <a:miter lim="800000"/>
          </a:ln>
          <a:extLst>
            <a:ext uri="{909E8E84-426E-40DD-AFC4-6F175D3DCCD1}">
              <a14:hiddenFill xmlns:a14="http://schemas.microsoft.com/office/drawing/2010/main">
                <a:solidFill>
                  <a:srgbClr val="BFBFBF"/>
                </a:solidFill>
              </a14:hiddenFill>
            </a:ext>
          </a:extLst>
        </p:spPr>
        <p:txBody>
          <a:bodyPr lIns="69942" tIns="34971" rIns="69942" bIns="34971">
            <a:spAutoFit/>
          </a:bodyPr>
          <a:lstStyle/>
          <a:p>
            <a:pPr algn="ctr" defTabSz="699770"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en-US" sz="1200">
              <a:solidFill>
                <a:srgbClr val="FFFFFF"/>
              </a:solidFill>
              <a:latin typeface="微软雅黑" panose="020B0503020204020204" pitchFamily="34" charset="-122"/>
              <a:ea typeface="微软雅黑" panose="020B0503020204020204" pitchFamily="34" charset="-122"/>
            </a:endParaRPr>
          </a:p>
        </p:txBody>
      </p:sp>
      <p:sp>
        <p:nvSpPr>
          <p:cNvPr id="15" name="Rectangle 21"/>
          <p:cNvSpPr>
            <a:spLocks noChangeArrowheads="1"/>
          </p:cNvSpPr>
          <p:nvPr/>
        </p:nvSpPr>
        <p:spPr bwMode="auto">
          <a:xfrm>
            <a:off x="8210048" y="4061215"/>
            <a:ext cx="985838" cy="255291"/>
          </a:xfrm>
          <a:prstGeom prst="rect">
            <a:avLst/>
          </a:prstGeom>
          <a:noFill/>
          <a:ln w="12700">
            <a:solidFill>
              <a:schemeClr val="bg1"/>
            </a:solidFill>
            <a:miter lim="800000"/>
          </a:ln>
          <a:extLst>
            <a:ext uri="{909E8E84-426E-40DD-AFC4-6F175D3DCCD1}">
              <a14:hiddenFill xmlns:a14="http://schemas.microsoft.com/office/drawing/2010/main">
                <a:solidFill>
                  <a:srgbClr val="BFBFBF"/>
                </a:solidFill>
              </a14:hiddenFill>
            </a:ext>
          </a:extLst>
        </p:spPr>
        <p:txBody>
          <a:bodyPr lIns="69942" tIns="34971" rIns="69942" bIns="34971">
            <a:spAutoFit/>
          </a:bodyPr>
          <a:lstStyle/>
          <a:p>
            <a:pPr algn="ctr" defTabSz="699770"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6" name="Rectangle 22"/>
          <p:cNvSpPr>
            <a:spLocks noChangeArrowheads="1"/>
          </p:cNvSpPr>
          <p:nvPr/>
        </p:nvSpPr>
        <p:spPr bwMode="auto">
          <a:xfrm>
            <a:off x="8629312" y="2147268"/>
            <a:ext cx="958850" cy="255291"/>
          </a:xfrm>
          <a:prstGeom prst="rect">
            <a:avLst/>
          </a:prstGeom>
          <a:noFill/>
          <a:ln w="12700">
            <a:solidFill>
              <a:schemeClr val="bg1"/>
            </a:solidFill>
            <a:miter lim="800000"/>
          </a:ln>
          <a:extLst>
            <a:ext uri="{909E8E84-426E-40DD-AFC4-6F175D3DCCD1}">
              <a14:hiddenFill xmlns:a14="http://schemas.microsoft.com/office/drawing/2010/main">
                <a:solidFill>
                  <a:srgbClr val="A5CB52"/>
                </a:solidFill>
              </a14:hiddenFill>
            </a:ext>
          </a:extLst>
        </p:spPr>
        <p:txBody>
          <a:bodyPr lIns="69942" tIns="34971" rIns="69942" bIns="34971">
            <a:spAutoFit/>
          </a:bodyPr>
          <a:lstStyle/>
          <a:p>
            <a:pPr algn="ctr" defTabSz="699770"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7" name="Rectangle 25"/>
          <p:cNvSpPr>
            <a:spLocks noChangeArrowheads="1"/>
          </p:cNvSpPr>
          <p:nvPr/>
        </p:nvSpPr>
        <p:spPr bwMode="auto">
          <a:xfrm>
            <a:off x="5051427" y="3932695"/>
            <a:ext cx="963612" cy="255291"/>
          </a:xfrm>
          <a:prstGeom prst="rect">
            <a:avLst/>
          </a:prstGeom>
          <a:noFill/>
          <a:ln w="12700">
            <a:solidFill>
              <a:schemeClr val="bg1"/>
            </a:solidFill>
            <a:miter lim="800000"/>
          </a:ln>
          <a:extLst>
            <a:ext uri="{909E8E84-426E-40DD-AFC4-6F175D3DCCD1}">
              <a14:hiddenFill xmlns:a14="http://schemas.microsoft.com/office/drawing/2010/main">
                <a:solidFill>
                  <a:srgbClr val="A5CB52"/>
                </a:solidFill>
              </a14:hiddenFill>
            </a:ext>
          </a:extLst>
        </p:spPr>
        <p:txBody>
          <a:bodyPr lIns="69942" tIns="34971" rIns="69942" bIns="34971">
            <a:spAutoFit/>
          </a:bodyPr>
          <a:lstStyle/>
          <a:p>
            <a:pPr algn="ctr" defTabSz="699770"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a:solidFill>
                <a:srgbClr val="FFFFFF"/>
              </a:solidFill>
              <a:latin typeface="微软雅黑" panose="020B0503020204020204" pitchFamily="34" charset="-122"/>
              <a:ea typeface="微软雅黑" panose="020B0503020204020204" pitchFamily="34" charset="-122"/>
            </a:endParaRPr>
          </a:p>
        </p:txBody>
      </p:sp>
      <p:grpSp>
        <p:nvGrpSpPr>
          <p:cNvPr id="28" name="组合 27"/>
          <p:cNvGrpSpPr/>
          <p:nvPr/>
        </p:nvGrpSpPr>
        <p:grpSpPr bwMode="auto">
          <a:xfrm>
            <a:off x="5730878" y="3036458"/>
            <a:ext cx="1466850" cy="935823"/>
            <a:chOff x="2580585" y="1986725"/>
            <a:chExt cx="1863338" cy="1276294"/>
          </a:xfrm>
        </p:grpSpPr>
        <p:sp>
          <p:nvSpPr>
            <p:cNvPr id="4" name="Diamond 5"/>
            <p:cNvSpPr>
              <a:spLocks noChangeArrowheads="1"/>
            </p:cNvSpPr>
            <p:nvPr/>
          </p:nvSpPr>
          <p:spPr bwMode="auto">
            <a:xfrm>
              <a:off x="2580585" y="1986725"/>
              <a:ext cx="1863338" cy="1276294"/>
            </a:xfrm>
            <a:prstGeom prst="diamond">
              <a:avLst/>
            </a:prstGeom>
            <a:noFill/>
            <a:ln w="9525" algn="ctr">
              <a:solidFill>
                <a:schemeClr val="bg1"/>
              </a:solidFill>
              <a:miter lim="800000"/>
            </a:ln>
            <a:extLst>
              <a:ext uri="{909E8E84-426E-40DD-AFC4-6F175D3DCCD1}">
                <a14:hiddenFill xmlns:a14="http://schemas.microsoft.com/office/drawing/2010/main">
                  <a:solidFill>
                    <a:srgbClr val="A5CB52"/>
                  </a:solidFill>
                </a14:hiddenFill>
              </a:ext>
            </a:extLst>
          </p:spPr>
          <p:txBody>
            <a:bodyPr lIns="69942" tIns="34971" rIns="69942" bIns="34971" anchor="ctr"/>
            <a:lstStyle/>
            <a:p>
              <a:pPr algn="ctr" defTabSz="699770" fontAlgn="base">
                <a:spcBef>
                  <a:spcPct val="0"/>
                </a:spcBef>
                <a:spcAft>
                  <a:spcPct val="0"/>
                </a:spcAft>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a:spLocks noChangeArrowheads="1"/>
            </p:cNvSpPr>
            <p:nvPr/>
          </p:nvSpPr>
          <p:spPr bwMode="auto">
            <a:xfrm>
              <a:off x="3080700" y="2302018"/>
              <a:ext cx="1174847" cy="3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添加标题</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sp>
        <p:nvSpPr>
          <p:cNvPr id="19" name="TextBox 18"/>
          <p:cNvSpPr txBox="1">
            <a:spLocks noChangeArrowheads="1"/>
          </p:cNvSpPr>
          <p:nvPr/>
        </p:nvSpPr>
        <p:spPr bwMode="auto">
          <a:xfrm>
            <a:off x="4103690" y="2684941"/>
            <a:ext cx="1917700" cy="99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单击此处添加文字阐述，添加简短问题说明文字，具体说明文字在此处添加此处。添加简短问题说明文字。</a:t>
            </a:r>
            <a:endPar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grpSp>
        <p:nvGrpSpPr>
          <p:cNvPr id="30" name="组合 29"/>
          <p:cNvGrpSpPr/>
          <p:nvPr/>
        </p:nvGrpSpPr>
        <p:grpSpPr bwMode="auto">
          <a:xfrm>
            <a:off x="6526229" y="2561421"/>
            <a:ext cx="1468437" cy="935823"/>
            <a:chOff x="3600600" y="1304568"/>
            <a:chExt cx="1863338" cy="1276294"/>
          </a:xfrm>
        </p:grpSpPr>
        <p:sp>
          <p:nvSpPr>
            <p:cNvPr id="272396" name="Diamond 2"/>
            <p:cNvSpPr>
              <a:spLocks noChangeArrowheads="1"/>
            </p:cNvSpPr>
            <p:nvPr/>
          </p:nvSpPr>
          <p:spPr bwMode="auto">
            <a:xfrm>
              <a:off x="3600600" y="1304568"/>
              <a:ext cx="1863338" cy="1276294"/>
            </a:xfrm>
            <a:prstGeom prst="diamond">
              <a:avLst/>
            </a:prstGeom>
            <a:noFill/>
            <a:ln w="9525" algn="ctr">
              <a:solidFill>
                <a:schemeClr val="bg1"/>
              </a:solidFill>
              <a:miter lim="800000"/>
            </a:ln>
            <a:extLst>
              <a:ext uri="{909E8E84-426E-40DD-AFC4-6F175D3DCCD1}">
                <a14:hiddenFill xmlns:a14="http://schemas.microsoft.com/office/drawing/2010/main">
                  <a:solidFill>
                    <a:schemeClr val="accent2"/>
                  </a:solidFill>
                </a14:hiddenFill>
              </a:ext>
            </a:extLst>
          </p:spPr>
          <p:txBody>
            <a:bodyPr lIns="69942" tIns="34971" rIns="69942" bIns="34971" anchor="ctr"/>
            <a:lstStyle/>
            <a:p>
              <a:pPr algn="ctr" defTabSz="699770" fontAlgn="base">
                <a:spcBef>
                  <a:spcPct val="0"/>
                </a:spcBef>
                <a:spcAft>
                  <a:spcPct val="0"/>
                </a:spcAft>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4100176" y="1619861"/>
              <a:ext cx="1015269" cy="3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添加标题</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29" name="组合 28"/>
          <p:cNvGrpSpPr/>
          <p:nvPr/>
        </p:nvGrpSpPr>
        <p:grpSpPr bwMode="auto">
          <a:xfrm>
            <a:off x="7326330" y="3036458"/>
            <a:ext cx="1468437" cy="935823"/>
            <a:chOff x="4612145" y="1981224"/>
            <a:chExt cx="1863338" cy="1276294"/>
          </a:xfrm>
        </p:grpSpPr>
        <p:sp>
          <p:nvSpPr>
            <p:cNvPr id="5" name="Diamond 6"/>
            <p:cNvSpPr>
              <a:spLocks noChangeArrowheads="1"/>
            </p:cNvSpPr>
            <p:nvPr/>
          </p:nvSpPr>
          <p:spPr bwMode="auto">
            <a:xfrm>
              <a:off x="4612145" y="1981224"/>
              <a:ext cx="1863338" cy="1276294"/>
            </a:xfrm>
            <a:prstGeom prst="diamond">
              <a:avLst/>
            </a:prstGeom>
            <a:noFill/>
            <a:ln w="9525" algn="ctr">
              <a:solidFill>
                <a:schemeClr val="bg1"/>
              </a:solidFill>
              <a:miter lim="800000"/>
            </a:ln>
            <a:extLst>
              <a:ext uri="{909E8E84-426E-40DD-AFC4-6F175D3DCCD1}">
                <a14:hiddenFill xmlns:a14="http://schemas.microsoft.com/office/drawing/2010/main">
                  <a:solidFill>
                    <a:srgbClr val="A5CB52"/>
                  </a:solidFill>
                </a14:hiddenFill>
              </a:ext>
            </a:extLst>
          </p:spPr>
          <p:txBody>
            <a:bodyPr lIns="69942" tIns="34971" rIns="69942" bIns="34971" anchor="ctr"/>
            <a:lstStyle/>
            <a:p>
              <a:pPr algn="ctr" defTabSz="699770" fontAlgn="base">
                <a:spcBef>
                  <a:spcPct val="0"/>
                </a:spcBef>
                <a:spcAft>
                  <a:spcPct val="0"/>
                </a:spcAft>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21" name="TextBox 20"/>
            <p:cNvSpPr txBox="1">
              <a:spLocks noChangeArrowheads="1"/>
            </p:cNvSpPr>
            <p:nvPr/>
          </p:nvSpPr>
          <p:spPr bwMode="auto">
            <a:xfrm>
              <a:off x="5111721" y="2296517"/>
              <a:ext cx="1125034" cy="3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添加标题</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31" name="组合 30"/>
          <p:cNvGrpSpPr/>
          <p:nvPr/>
        </p:nvGrpSpPr>
        <p:grpSpPr bwMode="auto">
          <a:xfrm>
            <a:off x="6526229" y="3563749"/>
            <a:ext cx="1468437" cy="935824"/>
            <a:chOff x="3592569" y="2674383"/>
            <a:chExt cx="1863338" cy="1276294"/>
          </a:xfrm>
        </p:grpSpPr>
        <p:sp>
          <p:nvSpPr>
            <p:cNvPr id="272402" name="Diamond 7"/>
            <p:cNvSpPr>
              <a:spLocks noChangeArrowheads="1"/>
            </p:cNvSpPr>
            <p:nvPr/>
          </p:nvSpPr>
          <p:spPr bwMode="auto">
            <a:xfrm>
              <a:off x="3592569" y="2674383"/>
              <a:ext cx="1863338" cy="1276294"/>
            </a:xfrm>
            <a:prstGeom prst="diamond">
              <a:avLst/>
            </a:prstGeom>
            <a:noFill/>
            <a:ln w="9525" algn="ctr">
              <a:solidFill>
                <a:schemeClr val="bg1"/>
              </a:solidFill>
              <a:miter lim="800000"/>
            </a:ln>
            <a:extLst>
              <a:ext uri="{909E8E84-426E-40DD-AFC4-6F175D3DCCD1}">
                <a14:hiddenFill xmlns:a14="http://schemas.microsoft.com/office/drawing/2010/main">
                  <a:solidFill>
                    <a:schemeClr val="accent2"/>
                  </a:solidFill>
                </a14:hiddenFill>
              </a:ext>
            </a:extLst>
          </p:spPr>
          <p:txBody>
            <a:bodyPr lIns="69942" tIns="34971" rIns="69942" bIns="34971" anchor="ctr"/>
            <a:lstStyle/>
            <a:p>
              <a:pPr algn="ctr" defTabSz="699770" fontAlgn="base">
                <a:spcBef>
                  <a:spcPct val="0"/>
                </a:spcBef>
                <a:spcAft>
                  <a:spcPct val="0"/>
                </a:spcAft>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22" name="TextBox 21"/>
            <p:cNvSpPr txBox="1">
              <a:spLocks noChangeArrowheads="1"/>
            </p:cNvSpPr>
            <p:nvPr/>
          </p:nvSpPr>
          <p:spPr bwMode="auto">
            <a:xfrm>
              <a:off x="4092145" y="2989677"/>
              <a:ext cx="1015269" cy="3481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添加标题</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sp>
        <p:nvSpPr>
          <p:cNvPr id="23" name="TextBox 22"/>
          <p:cNvSpPr txBox="1">
            <a:spLocks noChangeArrowheads="1"/>
          </p:cNvSpPr>
          <p:nvPr/>
        </p:nvSpPr>
        <p:spPr bwMode="auto">
          <a:xfrm>
            <a:off x="8572162" y="2421215"/>
            <a:ext cx="1936624"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sp>
        <p:nvSpPr>
          <p:cNvPr id="24" name="TextBox 23"/>
          <p:cNvSpPr txBox="1">
            <a:spLocks noChangeArrowheads="1"/>
          </p:cNvSpPr>
          <p:nvPr/>
        </p:nvSpPr>
        <p:spPr bwMode="auto">
          <a:xfrm>
            <a:off x="8097352" y="4350998"/>
            <a:ext cx="2307570"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单击此处添加文字阐述，添加简短问题说明文字，具体说明文字在此处添加此处。添加简短问题说明文字。</a:t>
            </a:r>
            <a:endPar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sp>
        <p:nvSpPr>
          <p:cNvPr id="25" name="TextBox 24"/>
          <p:cNvSpPr txBox="1">
            <a:spLocks noChangeArrowheads="1"/>
          </p:cNvSpPr>
          <p:nvPr/>
        </p:nvSpPr>
        <p:spPr bwMode="auto">
          <a:xfrm>
            <a:off x="4087814" y="4249410"/>
            <a:ext cx="2012950"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单击此处添加文字阐述，添加简短问题说明文字，具体说明文字在此处添加此处。添加简短问题说明文字。</a:t>
            </a:r>
            <a:endParaRPr lang="zh-CN" altLang="en-US" sz="120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grpSp>
        <p:nvGrpSpPr>
          <p:cNvPr id="36" name="组合 35"/>
          <p:cNvGrpSpPr/>
          <p:nvPr/>
        </p:nvGrpSpPr>
        <p:grpSpPr bwMode="auto">
          <a:xfrm>
            <a:off x="6411930" y="2984204"/>
            <a:ext cx="1730375" cy="1076751"/>
            <a:chOff x="3438781" y="1887702"/>
            <a:chExt cx="2195007" cy="1468838"/>
          </a:xfrm>
        </p:grpSpPr>
        <p:grpSp>
          <p:nvGrpSpPr>
            <p:cNvPr id="272408" name="组合 26"/>
            <p:cNvGrpSpPr/>
            <p:nvPr/>
          </p:nvGrpSpPr>
          <p:grpSpPr bwMode="auto">
            <a:xfrm>
              <a:off x="3438781" y="1887702"/>
              <a:ext cx="2195007" cy="1468838"/>
              <a:chOff x="3438781" y="1887702"/>
              <a:chExt cx="2195007" cy="1468838"/>
            </a:xfrm>
          </p:grpSpPr>
          <p:cxnSp>
            <p:nvCxnSpPr>
              <p:cNvPr id="272409" name="Straight Arrow Connector 13"/>
              <p:cNvCxnSpPr>
                <a:cxnSpLocks noChangeShapeType="1"/>
              </p:cNvCxnSpPr>
              <p:nvPr/>
            </p:nvCxnSpPr>
            <p:spPr bwMode="auto">
              <a:xfrm flipV="1">
                <a:off x="5248699" y="3097981"/>
                <a:ext cx="385089" cy="258559"/>
              </a:xfrm>
              <a:prstGeom prst="straightConnector1">
                <a:avLst/>
              </a:prstGeom>
              <a:noFill/>
              <a:ln w="127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2410" name="Straight Arrow Connector 24"/>
              <p:cNvCxnSpPr>
                <a:cxnSpLocks noChangeShapeType="1"/>
              </p:cNvCxnSpPr>
              <p:nvPr/>
            </p:nvCxnSpPr>
            <p:spPr bwMode="auto">
              <a:xfrm flipV="1">
                <a:off x="3438781" y="1887702"/>
                <a:ext cx="385089" cy="258559"/>
              </a:xfrm>
              <a:prstGeom prst="straightConnector1">
                <a:avLst/>
              </a:prstGeom>
              <a:noFill/>
              <a:ln w="127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2411" name="Straight Arrow Connector 30"/>
              <p:cNvCxnSpPr>
                <a:cxnSpLocks noChangeShapeType="1"/>
              </p:cNvCxnSpPr>
              <p:nvPr/>
            </p:nvCxnSpPr>
            <p:spPr bwMode="auto">
              <a:xfrm>
                <a:off x="3449784" y="3081477"/>
                <a:ext cx="385089" cy="258559"/>
              </a:xfrm>
              <a:prstGeom prst="straightConnector1">
                <a:avLst/>
              </a:prstGeom>
              <a:noFill/>
              <a:ln w="127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2412" name="Straight Arrow Connector 31"/>
              <p:cNvCxnSpPr>
                <a:cxnSpLocks noChangeShapeType="1"/>
              </p:cNvCxnSpPr>
              <p:nvPr/>
            </p:nvCxnSpPr>
            <p:spPr bwMode="auto">
              <a:xfrm>
                <a:off x="5226693" y="1893203"/>
                <a:ext cx="385089" cy="258559"/>
              </a:xfrm>
              <a:prstGeom prst="straightConnector1">
                <a:avLst/>
              </a:prstGeom>
              <a:noFill/>
              <a:ln w="127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grpSp>
        <p:grpSp>
          <p:nvGrpSpPr>
            <p:cNvPr id="272413" name="Group 18"/>
            <p:cNvGrpSpPr/>
            <p:nvPr/>
          </p:nvGrpSpPr>
          <p:grpSpPr bwMode="auto">
            <a:xfrm>
              <a:off x="4247468" y="2316297"/>
              <a:ext cx="572132" cy="572012"/>
              <a:chOff x="4143375" y="3200400"/>
              <a:chExt cx="762000" cy="762000"/>
            </a:xfrm>
          </p:grpSpPr>
          <p:cxnSp>
            <p:nvCxnSpPr>
              <p:cNvPr id="272414" name="Straight Arrow Connector 16"/>
              <p:cNvCxnSpPr>
                <a:cxnSpLocks noChangeShapeType="1"/>
              </p:cNvCxnSpPr>
              <p:nvPr/>
            </p:nvCxnSpPr>
            <p:spPr bwMode="auto">
              <a:xfrm>
                <a:off x="4143375" y="3590925"/>
                <a:ext cx="762000" cy="1588"/>
              </a:xfrm>
              <a:prstGeom prst="straightConnector1">
                <a:avLst/>
              </a:prstGeom>
              <a:noFill/>
              <a:ln w="127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cxnSp>
            <p:nvCxnSpPr>
              <p:cNvPr id="272415" name="Straight Arrow Connector 17"/>
              <p:cNvCxnSpPr>
                <a:cxnSpLocks noChangeShapeType="1"/>
              </p:cNvCxnSpPr>
              <p:nvPr/>
            </p:nvCxnSpPr>
            <p:spPr bwMode="auto">
              <a:xfrm rot="-5400000">
                <a:off x="4143375" y="3580606"/>
                <a:ext cx="762000" cy="1588"/>
              </a:xfrm>
              <a:prstGeom prst="straightConnector1">
                <a:avLst/>
              </a:prstGeom>
              <a:noFill/>
              <a:ln w="12700" algn="ctr">
                <a:solidFill>
                  <a:schemeClr val="bg1"/>
                </a:solidFill>
                <a:round/>
                <a:headEnd type="triangle" w="med" len="med"/>
                <a:tailEnd type="triangle" w="med" len="med"/>
              </a:ln>
              <a:extLst>
                <a:ext uri="{909E8E84-426E-40DD-AFC4-6F175D3DCCD1}">
                  <a14:hiddenFill xmlns:a14="http://schemas.microsoft.com/office/drawing/2010/main">
                    <a:noFill/>
                  </a14:hiddenFill>
                </a:ext>
              </a:extLst>
            </p:spPr>
          </p:cxnSp>
        </p:grpSp>
      </p:grpSp>
      <p:sp>
        <p:nvSpPr>
          <p:cNvPr id="272417" name="Rectangle 33"/>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1</a:t>
            </a:r>
            <a:r>
              <a:rPr lang="zh-CN" altLang="en-US" sz="2000" b="1">
                <a:solidFill>
                  <a:srgbClr val="FFFFCC"/>
                </a:solidFill>
                <a:latin typeface="微软雅黑" panose="020B0503020204020204" pitchFamily="34" charset="-122"/>
                <a:ea typeface="微软雅黑" panose="020B0503020204020204" pitchFamily="34" charset="-122"/>
              </a:rPr>
              <a:t>、复习提问</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additive="base">
                                        <p:cTn id="7" dur="500" fill="hold"/>
                                        <p:tgtEl>
                                          <p:spTgt spid="29"/>
                                        </p:tgtEl>
                                        <p:attrNameLst>
                                          <p:attrName>ppt_x</p:attrName>
                                        </p:attrNameLst>
                                      </p:cBhvr>
                                      <p:tavLst>
                                        <p:tav tm="0">
                                          <p:val>
                                            <p:strVal val="1+#ppt_w/2"/>
                                          </p:val>
                                        </p:tav>
                                        <p:tav tm="100000">
                                          <p:val>
                                            <p:strVal val="#ppt_x"/>
                                          </p:val>
                                        </p:tav>
                                      </p:tavLst>
                                    </p:anim>
                                    <p:anim calcmode="lin" valueType="num">
                                      <p:cBhvr additive="base">
                                        <p:cTn id="8" dur="500" fill="hold"/>
                                        <p:tgtEl>
                                          <p:spTgt spid="29"/>
                                        </p:tgtEl>
                                        <p:attrNameLst>
                                          <p:attrName>ppt_y</p:attrName>
                                        </p:attrNameLst>
                                      </p:cBhvr>
                                      <p:tavLst>
                                        <p:tav tm="0">
                                          <p:val>
                                            <p:strVal val="#ppt_y"/>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30"/>
                                        </p:tgtEl>
                                        <p:attrNameLst>
                                          <p:attrName>style.visibility</p:attrName>
                                        </p:attrNameLst>
                                      </p:cBhvr>
                                      <p:to>
                                        <p:strVal val="visible"/>
                                      </p:to>
                                    </p:set>
                                    <p:anim calcmode="lin" valueType="num">
                                      <p:cBhvr additive="base">
                                        <p:cTn id="11" dur="500" fill="hold"/>
                                        <p:tgtEl>
                                          <p:spTgt spid="30"/>
                                        </p:tgtEl>
                                        <p:attrNameLst>
                                          <p:attrName>ppt_x</p:attrName>
                                        </p:attrNameLst>
                                      </p:cBhvr>
                                      <p:tavLst>
                                        <p:tav tm="0">
                                          <p:val>
                                            <p:strVal val="#ppt_x"/>
                                          </p:val>
                                        </p:tav>
                                        <p:tav tm="100000">
                                          <p:val>
                                            <p:strVal val="#ppt_x"/>
                                          </p:val>
                                        </p:tav>
                                      </p:tavLst>
                                    </p:anim>
                                    <p:anim calcmode="lin" valueType="num">
                                      <p:cBhvr additive="base">
                                        <p:cTn id="12" dur="500" fill="hold"/>
                                        <p:tgtEl>
                                          <p:spTgt spid="30"/>
                                        </p:tgtEl>
                                        <p:attrNameLst>
                                          <p:attrName>ppt_y</p:attrName>
                                        </p:attrNameLst>
                                      </p:cBhvr>
                                      <p:tavLst>
                                        <p:tav tm="0">
                                          <p:val>
                                            <p:strVal val="0-#ppt_h/2"/>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500" fill="hold"/>
                                        <p:tgtEl>
                                          <p:spTgt spid="28"/>
                                        </p:tgtEl>
                                        <p:attrNameLst>
                                          <p:attrName>ppt_x</p:attrName>
                                        </p:attrNameLst>
                                      </p:cBhvr>
                                      <p:tavLst>
                                        <p:tav tm="0">
                                          <p:val>
                                            <p:strVal val="0-#ppt_w/2"/>
                                          </p:val>
                                        </p:tav>
                                        <p:tav tm="100000">
                                          <p:val>
                                            <p:strVal val="#ppt_x"/>
                                          </p:val>
                                        </p:tav>
                                      </p:tavLst>
                                    </p:anim>
                                    <p:anim calcmode="lin" valueType="num">
                                      <p:cBhvr additive="base">
                                        <p:cTn id="16" dur="500" fill="hold"/>
                                        <p:tgtEl>
                                          <p:spTgt spid="28"/>
                                        </p:tgtEl>
                                        <p:attrNameLst>
                                          <p:attrName>ppt_y</p:attrName>
                                        </p:attrNameLst>
                                      </p:cBhvr>
                                      <p:tavLst>
                                        <p:tav tm="0">
                                          <p:val>
                                            <p:strVal val="#ppt_y"/>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1"/>
                                        </p:tgtEl>
                                        <p:attrNameLst>
                                          <p:attrName>style.visibility</p:attrName>
                                        </p:attrNameLst>
                                      </p:cBhvr>
                                      <p:to>
                                        <p:strVal val="visible"/>
                                      </p:to>
                                    </p:set>
                                    <p:anim calcmode="lin" valueType="num">
                                      <p:cBhvr additive="base">
                                        <p:cTn id="19" dur="500" fill="hold"/>
                                        <p:tgtEl>
                                          <p:spTgt spid="31"/>
                                        </p:tgtEl>
                                        <p:attrNameLst>
                                          <p:attrName>ppt_x</p:attrName>
                                        </p:attrNameLst>
                                      </p:cBhvr>
                                      <p:tavLst>
                                        <p:tav tm="0">
                                          <p:val>
                                            <p:strVal val="#ppt_x"/>
                                          </p:val>
                                        </p:tav>
                                        <p:tav tm="100000">
                                          <p:val>
                                            <p:strVal val="#ppt_x"/>
                                          </p:val>
                                        </p:tav>
                                      </p:tavLst>
                                    </p:anim>
                                    <p:anim calcmode="lin" valueType="num">
                                      <p:cBhvr additive="base">
                                        <p:cTn id="20" dur="500" fill="hold"/>
                                        <p:tgtEl>
                                          <p:spTgt spid="31"/>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10" presetClass="entr" presetSubtype="0"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36"/>
                                        </p:tgtEl>
                                        <p:attrNameLst>
                                          <p:attrName>style.visibility</p:attrName>
                                        </p:attrNameLst>
                                      </p:cBhvr>
                                      <p:to>
                                        <p:strVal val="visible"/>
                                      </p:to>
                                    </p:set>
                                    <p:animEffect transition="in" filter="fade">
                                      <p:cBhvr>
                                        <p:cTn id="27" dur="500"/>
                                        <p:tgtEl>
                                          <p:spTgt spid="36"/>
                                        </p:tgtEl>
                                      </p:cBhvr>
                                    </p:animEffect>
                                  </p:childTnLst>
                                </p:cTn>
                              </p:par>
                            </p:childTnLst>
                          </p:cTn>
                        </p:par>
                        <p:par>
                          <p:cTn id="28" fill="hold">
                            <p:stCondLst>
                              <p:cond delay="1000"/>
                            </p:stCondLst>
                            <p:childTnLst>
                              <p:par>
                                <p:cTn id="29" presetID="22" presetClass="entr" presetSubtype="8"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wipe(left)">
                                      <p:cBhvr>
                                        <p:cTn id="31" dur="300"/>
                                        <p:tgtEl>
                                          <p:spTgt spid="16"/>
                                        </p:tgtEl>
                                      </p:cBhvr>
                                    </p:animEffect>
                                  </p:childTnLst>
                                </p:cTn>
                              </p:par>
                            </p:childTnLst>
                          </p:cTn>
                        </p:par>
                        <p:par>
                          <p:cTn id="32" fill="hold">
                            <p:stCondLst>
                              <p:cond delay="1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300"/>
                                        <p:tgtEl>
                                          <p:spTgt spid="23"/>
                                        </p:tgtEl>
                                      </p:cBhvr>
                                    </p:animEffect>
                                  </p:childTnLst>
                                </p:cTn>
                              </p:par>
                            </p:childTnLst>
                          </p:cTn>
                        </p:par>
                        <p:par>
                          <p:cTn id="36" fill="hold">
                            <p:stCondLst>
                              <p:cond delay="2000"/>
                            </p:stCondLst>
                            <p:childTnLst>
                              <p:par>
                                <p:cTn id="37" presetID="22" presetClass="entr" presetSubtype="8" fill="hold" grpId="0"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300"/>
                                        <p:tgtEl>
                                          <p:spTgt spid="15"/>
                                        </p:tgtEl>
                                      </p:cBhvr>
                                    </p:animEffect>
                                  </p:childTnLst>
                                </p:cTn>
                              </p:par>
                            </p:childTnLst>
                          </p:cTn>
                        </p:par>
                        <p:par>
                          <p:cTn id="40" fill="hold">
                            <p:stCondLst>
                              <p:cond delay="2500"/>
                            </p:stCondLst>
                            <p:childTnLst>
                              <p:par>
                                <p:cTn id="41" presetID="22" presetClass="entr" presetSubtype="8"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wipe(left)">
                                      <p:cBhvr>
                                        <p:cTn id="43" dur="300"/>
                                        <p:tgtEl>
                                          <p:spTgt spid="24"/>
                                        </p:tgtEl>
                                      </p:cBhvr>
                                    </p:animEffect>
                                  </p:childTnLst>
                                </p:cTn>
                              </p:par>
                            </p:childTnLst>
                          </p:cTn>
                        </p:par>
                        <p:par>
                          <p:cTn id="44" fill="hold">
                            <p:stCondLst>
                              <p:cond delay="3000"/>
                            </p:stCondLst>
                            <p:childTnLst>
                              <p:par>
                                <p:cTn id="45" presetID="22" presetClass="entr" presetSubtype="2"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wipe(right)">
                                      <p:cBhvr>
                                        <p:cTn id="47" dur="300"/>
                                        <p:tgtEl>
                                          <p:spTgt spid="17"/>
                                        </p:tgtEl>
                                      </p:cBhvr>
                                    </p:animEffect>
                                  </p:childTnLst>
                                </p:cTn>
                              </p:par>
                            </p:childTnLst>
                          </p:cTn>
                        </p:par>
                        <p:par>
                          <p:cTn id="48" fill="hold">
                            <p:stCondLst>
                              <p:cond delay="3500"/>
                            </p:stCondLst>
                            <p:childTnLst>
                              <p:par>
                                <p:cTn id="49" presetID="22" presetClass="entr" presetSubtype="2"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right)">
                                      <p:cBhvr>
                                        <p:cTn id="51" dur="300"/>
                                        <p:tgtEl>
                                          <p:spTgt spid="25"/>
                                        </p:tgtEl>
                                      </p:cBhvr>
                                    </p:animEffect>
                                  </p:childTnLst>
                                </p:cTn>
                              </p:par>
                            </p:childTnLst>
                          </p:cTn>
                        </p:par>
                        <p:par>
                          <p:cTn id="52" fill="hold">
                            <p:stCondLst>
                              <p:cond delay="4000"/>
                            </p:stCondLst>
                            <p:childTnLst>
                              <p:par>
                                <p:cTn id="53" presetID="22" presetClass="entr" presetSubtype="2"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right)">
                                      <p:cBhvr>
                                        <p:cTn id="55" dur="300"/>
                                        <p:tgtEl>
                                          <p:spTgt spid="14"/>
                                        </p:tgtEl>
                                      </p:cBhvr>
                                    </p:animEffect>
                                  </p:childTnLst>
                                </p:cTn>
                              </p:par>
                            </p:childTnLst>
                          </p:cTn>
                        </p:par>
                        <p:par>
                          <p:cTn id="56" fill="hold">
                            <p:stCondLst>
                              <p:cond delay="4500"/>
                            </p:stCondLst>
                            <p:childTnLst>
                              <p:par>
                                <p:cTn id="57" presetID="22" presetClass="entr" presetSubtype="2"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Effect transition="in" filter="wipe(right)">
                                      <p:cBhvr>
                                        <p:cTn id="59" dur="3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4" grpId="0" animBg="1"/>
      <p:bldP spid="15" grpId="0" animBg="1"/>
      <p:bldP spid="16" grpId="0" animBg="1"/>
      <p:bldP spid="17" grpId="0" animBg="1"/>
      <p:bldP spid="19" grpId="0"/>
      <p:bldP spid="23" grpId="0"/>
      <p:bldP spid="24" grpId="0"/>
      <p:bldP spid="2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5" name="Rectangle 15"/>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1</a:t>
            </a:r>
            <a:r>
              <a:rPr lang="zh-CN" altLang="en-US" sz="2000" b="1">
                <a:solidFill>
                  <a:srgbClr val="FFFFCC"/>
                </a:solidFill>
                <a:latin typeface="微软雅黑" panose="020B0503020204020204" pitchFamily="34" charset="-122"/>
                <a:ea typeface="微软雅黑" panose="020B0503020204020204" pitchFamily="34" charset="-122"/>
              </a:rPr>
              <a:t>、复习提问</a:t>
            </a:r>
            <a:endParaRPr lang="zh-CN" altLang="en-US" sz="2000" b="1">
              <a:solidFill>
                <a:srgbClr val="FFFFCC"/>
              </a:solidFill>
              <a:latin typeface="微软雅黑" panose="020B0503020204020204" pitchFamily="34" charset="-122"/>
              <a:ea typeface="微软雅黑" panose="020B0503020204020204" pitchFamily="34" charset="-122"/>
            </a:endParaRPr>
          </a:p>
        </p:txBody>
      </p:sp>
      <p:sp>
        <p:nvSpPr>
          <p:cNvPr id="92189" name="圆角矩形 5"/>
          <p:cNvSpPr/>
          <p:nvPr/>
        </p:nvSpPr>
        <p:spPr bwMode="auto">
          <a:xfrm>
            <a:off x="5988066" y="4061593"/>
            <a:ext cx="2341563" cy="376863"/>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 name="T10" fmla="*/ 0 w 3265930"/>
              <a:gd name="T11" fmla="*/ 0 h 569236"/>
            </a:gdLst>
            <a:ahLst/>
            <a:cxnLst>
              <a:cxn ang="0">
                <a:pos x="T0" y="T1"/>
              </a:cxn>
              <a:cxn ang="0">
                <a:pos x="T2" y="T3"/>
              </a:cxn>
              <a:cxn ang="0">
                <a:pos x="T4" y="T5"/>
              </a:cxn>
              <a:cxn ang="0">
                <a:pos x="T6" y="T7"/>
              </a:cxn>
              <a:cxn ang="0">
                <a:pos x="T8" y="T9"/>
              </a:cxn>
              <a:cxn ang="0">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noFill/>
          <a:ln w="9525">
            <a:solidFill>
              <a:schemeClr val="bg1"/>
            </a:solidFill>
            <a:round/>
          </a:ln>
          <a:extLst>
            <a:ext uri="{909E8E84-426E-40DD-AFC4-6F175D3DCCD1}">
              <a14:hiddenFill xmlns:a14="http://schemas.microsoft.com/office/drawing/2010/main">
                <a:solidFill>
                  <a:schemeClr val="tx1"/>
                </a:solidFill>
              </a14:hiddenFill>
            </a:ext>
          </a:extLst>
        </p:spPr>
        <p:txBody>
          <a:bodyPr/>
          <a:lstStyle/>
          <a:p>
            <a:pPr fontAlgn="base">
              <a:spcBef>
                <a:spcPct val="0"/>
              </a:spcBef>
              <a:spcAft>
                <a:spcPct val="0"/>
              </a:spcAft>
            </a:pPr>
            <a:endParaRPr lang="zh-CN" altLang="en-US">
              <a:solidFill>
                <a:srgbClr val="000000"/>
              </a:solidFill>
            </a:endParaRPr>
          </a:p>
        </p:txBody>
      </p:sp>
      <p:sp>
        <p:nvSpPr>
          <p:cNvPr id="92190" name="圆角矩形 5"/>
          <p:cNvSpPr/>
          <p:nvPr/>
        </p:nvSpPr>
        <p:spPr bwMode="auto">
          <a:xfrm>
            <a:off x="5973779" y="2433775"/>
            <a:ext cx="2338387" cy="373696"/>
          </a:xfrm>
          <a:custGeom>
            <a:avLst/>
            <a:gdLst>
              <a:gd name="T0" fmla="*/ 0 w 3265930"/>
              <a:gd name="T1" fmla="*/ 0 h 569236"/>
              <a:gd name="T2" fmla="*/ 2981312 w 3265930"/>
              <a:gd name="T3" fmla="*/ 0 h 569236"/>
              <a:gd name="T4" fmla="*/ 3265930 w 3265930"/>
              <a:gd name="T5" fmla="*/ 284618 h 569236"/>
              <a:gd name="T6" fmla="*/ 2981312 w 3265930"/>
              <a:gd name="T7" fmla="*/ 569236 h 569236"/>
              <a:gd name="T8" fmla="*/ 0 w 3265930"/>
              <a:gd name="T9" fmla="*/ 569236 h 569236"/>
              <a:gd name="T10" fmla="*/ 0 w 3265930"/>
              <a:gd name="T11" fmla="*/ 0 h 569236"/>
            </a:gdLst>
            <a:ahLst/>
            <a:cxnLst>
              <a:cxn ang="0">
                <a:pos x="T0" y="T1"/>
              </a:cxn>
              <a:cxn ang="0">
                <a:pos x="T2" y="T3"/>
              </a:cxn>
              <a:cxn ang="0">
                <a:pos x="T4" y="T5"/>
              </a:cxn>
              <a:cxn ang="0">
                <a:pos x="T6" y="T7"/>
              </a:cxn>
              <a:cxn ang="0">
                <a:pos x="T8" y="T9"/>
              </a:cxn>
              <a:cxn ang="0">
                <a:pos x="T10" y="T11"/>
              </a:cxn>
            </a:cxnLst>
            <a:rect l="0" t="0" r="r" b="b"/>
            <a:pathLst>
              <a:path w="3265930" h="569236">
                <a:moveTo>
                  <a:pt x="0" y="0"/>
                </a:moveTo>
                <a:lnTo>
                  <a:pt x="2981312" y="0"/>
                </a:lnTo>
                <a:cubicBezTo>
                  <a:pt x="3138502" y="0"/>
                  <a:pt x="3265930" y="127428"/>
                  <a:pt x="3265930" y="284618"/>
                </a:cubicBezTo>
                <a:cubicBezTo>
                  <a:pt x="3265930" y="441808"/>
                  <a:pt x="3138502" y="569236"/>
                  <a:pt x="2981312" y="569236"/>
                </a:cubicBezTo>
                <a:lnTo>
                  <a:pt x="0" y="569236"/>
                </a:lnTo>
                <a:lnTo>
                  <a:pt x="0" y="0"/>
                </a:lnTo>
                <a:close/>
              </a:path>
            </a:pathLst>
          </a:custGeom>
          <a:noFill/>
          <a:ln w="9525">
            <a:solidFill>
              <a:schemeClr val="bg1"/>
            </a:solidFill>
            <a:round/>
          </a:ln>
          <a:extLst>
            <a:ext uri="{909E8E84-426E-40DD-AFC4-6F175D3DCCD1}">
              <a14:hiddenFill xmlns:a14="http://schemas.microsoft.com/office/drawing/2010/main">
                <a:solidFill>
                  <a:schemeClr val="tx1"/>
                </a:solidFill>
              </a14:hiddenFill>
            </a:ext>
          </a:extLst>
        </p:spPr>
        <p:txBody>
          <a:bodyPr/>
          <a:lstStyle/>
          <a:p>
            <a:pPr fontAlgn="base">
              <a:spcBef>
                <a:spcPct val="0"/>
              </a:spcBef>
              <a:spcAft>
                <a:spcPct val="0"/>
              </a:spcAft>
            </a:pPr>
            <a:endParaRPr lang="zh-CN" altLang="en-US">
              <a:solidFill>
                <a:srgbClr val="000000"/>
              </a:solidFill>
            </a:endParaRPr>
          </a:p>
        </p:txBody>
      </p:sp>
      <p:sp>
        <p:nvSpPr>
          <p:cNvPr id="92191" name="TextBox 5"/>
          <p:cNvSpPr txBox="1">
            <a:spLocks noChangeArrowheads="1"/>
          </p:cNvSpPr>
          <p:nvPr/>
        </p:nvSpPr>
        <p:spPr bwMode="auto">
          <a:xfrm>
            <a:off x="6467482" y="2486051"/>
            <a:ext cx="1295245" cy="26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9" tIns="31755" rIns="63509" bIns="31755">
            <a:spAutoFit/>
          </a:bodyPr>
          <a:lstStyle>
            <a:lvl1pPr defTabSz="635000">
              <a:defRPr>
                <a:solidFill>
                  <a:schemeClr val="tx1"/>
                </a:solidFill>
                <a:latin typeface="Arial" panose="020B0604020202020204" pitchFamily="34" charset="0"/>
                <a:ea typeface="宋体" panose="02010600030101010101" pitchFamily="2" charset="-122"/>
              </a:defRPr>
            </a:lvl1pPr>
            <a:lvl2pPr marL="516255" indent="-198755" defTabSz="635000">
              <a:defRPr>
                <a:solidFill>
                  <a:schemeClr val="tx1"/>
                </a:solidFill>
                <a:latin typeface="Arial" panose="020B0604020202020204" pitchFamily="34" charset="0"/>
                <a:ea typeface="宋体" panose="02010600030101010101" pitchFamily="2" charset="-122"/>
              </a:defRPr>
            </a:lvl2pPr>
            <a:lvl3pPr marL="793750" indent="-158750" defTabSz="635000">
              <a:defRPr>
                <a:solidFill>
                  <a:schemeClr val="tx1"/>
                </a:solidFill>
                <a:latin typeface="Arial" panose="020B0604020202020204" pitchFamily="34" charset="0"/>
                <a:ea typeface="宋体" panose="02010600030101010101" pitchFamily="2" charset="-122"/>
              </a:defRPr>
            </a:lvl3pPr>
            <a:lvl4pPr marL="1111250" indent="-158750" defTabSz="635000">
              <a:defRPr>
                <a:solidFill>
                  <a:schemeClr val="tx1"/>
                </a:solidFill>
                <a:latin typeface="Arial" panose="020B0604020202020204" pitchFamily="34" charset="0"/>
                <a:ea typeface="宋体" panose="02010600030101010101" pitchFamily="2" charset="-122"/>
              </a:defRPr>
            </a:lvl4pPr>
            <a:lvl5pPr marL="1428750" indent="-158750" defTabSz="635000">
              <a:defRPr>
                <a:solidFill>
                  <a:schemeClr val="tx1"/>
                </a:solidFill>
                <a:latin typeface="Arial" panose="020B0604020202020204" pitchFamily="34" charset="0"/>
                <a:ea typeface="宋体" panose="02010600030101010101" pitchFamily="2" charset="-122"/>
              </a:defRPr>
            </a:lvl5pPr>
            <a:lvl6pPr marL="18859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431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003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2575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请输入您的标题</a:t>
            </a:r>
            <a:endParaRPr lang="zh-CN" altLang="en-US" sz="1300">
              <a:solidFill>
                <a:srgbClr val="FFFFFF"/>
              </a:solidFill>
              <a:latin typeface="微软雅黑" panose="020B0503020204020204" pitchFamily="34" charset="-122"/>
              <a:ea typeface="微软雅黑" panose="020B0503020204020204" pitchFamily="34" charset="-122"/>
            </a:endParaRPr>
          </a:p>
        </p:txBody>
      </p:sp>
      <p:sp>
        <p:nvSpPr>
          <p:cNvPr id="92192" name="空心弧 6"/>
          <p:cNvSpPr/>
          <p:nvPr/>
        </p:nvSpPr>
        <p:spPr bwMode="auto">
          <a:xfrm flipV="1">
            <a:off x="4267215" y="2136085"/>
            <a:ext cx="1044575" cy="962742"/>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a:lstStyle/>
          <a:p>
            <a:pPr fontAlgn="base">
              <a:spcBef>
                <a:spcPct val="0"/>
              </a:spcBef>
              <a:spcAft>
                <a:spcPct val="0"/>
              </a:spcAft>
            </a:pPr>
            <a:endParaRPr lang="zh-CN" altLang="en-US">
              <a:solidFill>
                <a:srgbClr val="000000"/>
              </a:solidFill>
            </a:endParaRPr>
          </a:p>
        </p:txBody>
      </p:sp>
      <p:sp>
        <p:nvSpPr>
          <p:cNvPr id="92193" name="空心弧 7"/>
          <p:cNvSpPr/>
          <p:nvPr/>
        </p:nvSpPr>
        <p:spPr bwMode="auto">
          <a:xfrm rot="10800000" flipV="1">
            <a:off x="5114941" y="2313433"/>
            <a:ext cx="1046163" cy="962742"/>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noFill/>
          <a:ln w="9525">
            <a:solidFill>
              <a:schemeClr val="bg1"/>
            </a:solidFill>
            <a:round/>
          </a:ln>
          <a:extLst>
            <a:ext uri="{909E8E84-426E-40DD-AFC4-6F175D3DCCD1}">
              <a14:hiddenFill xmlns:a14="http://schemas.microsoft.com/office/drawing/2010/main">
                <a:solidFill>
                  <a:srgbClr val="F37E0E"/>
                </a:solidFill>
              </a14:hiddenFill>
            </a:ext>
          </a:extLst>
        </p:spPr>
        <p:txBody>
          <a:bodyPr/>
          <a:lstStyle/>
          <a:p>
            <a:pPr fontAlgn="base">
              <a:spcBef>
                <a:spcPct val="0"/>
              </a:spcBef>
              <a:spcAft>
                <a:spcPct val="0"/>
              </a:spcAft>
            </a:pPr>
            <a:endParaRPr lang="zh-CN" altLang="en-US">
              <a:solidFill>
                <a:srgbClr val="000000"/>
              </a:solidFill>
            </a:endParaRPr>
          </a:p>
        </p:txBody>
      </p:sp>
      <p:sp>
        <p:nvSpPr>
          <p:cNvPr id="92194" name="空心弧 8"/>
          <p:cNvSpPr/>
          <p:nvPr/>
        </p:nvSpPr>
        <p:spPr bwMode="auto">
          <a:xfrm rot="4631023" flipV="1">
            <a:off x="5159811" y="3068206"/>
            <a:ext cx="962742" cy="1042986"/>
          </a:xfrm>
          <a:custGeom>
            <a:avLst/>
            <a:gdLst>
              <a:gd name="T0" fmla="*/ 12275 w 1460631"/>
              <a:gd name="T1" fmla="*/ 863651 h 1460631"/>
              <a:gd name="T2" fmla="*/ 585708 w 1460631"/>
              <a:gd name="T3" fmla="*/ 14459 h 1460631"/>
              <a:gd name="T4" fmla="*/ 1443810 w 1460631"/>
              <a:gd name="T5" fmla="*/ 574471 h 1460631"/>
              <a:gd name="T6" fmla="*/ 1193887 w 1460631"/>
              <a:gd name="T7" fmla="*/ 629061 h 1460631"/>
              <a:gd name="T8" fmla="*/ 636361 w 1460631"/>
              <a:gd name="T9" fmla="*/ 265210 h 1460631"/>
              <a:gd name="T10" fmla="*/ 263790 w 1460631"/>
              <a:gd name="T11" fmla="*/ 816947 h 1460631"/>
              <a:gd name="T12" fmla="*/ 12275 w 1460631"/>
              <a:gd name="T13" fmla="*/ 863651 h 1460631"/>
            </a:gdLst>
            <a:ahLst/>
            <a:cxnLst>
              <a:cxn ang="0">
                <a:pos x="T0" y="T1"/>
              </a:cxn>
              <a:cxn ang="0">
                <a:pos x="T2" y="T3"/>
              </a:cxn>
              <a:cxn ang="0">
                <a:pos x="T4" y="T5"/>
              </a:cxn>
              <a:cxn ang="0">
                <a:pos x="T6" y="T7"/>
              </a:cxn>
              <a:cxn ang="0">
                <a:pos x="T8" y="T9"/>
              </a:cxn>
              <a:cxn ang="0">
                <a:pos x="T10" y="T11"/>
              </a:cxn>
              <a:cxn ang="0">
                <a:pos x="T12" y="T13"/>
              </a:cxn>
            </a:cxnLst>
            <a:rect l="0" t="0" r="r" b="b"/>
            <a:pathLst>
              <a:path w="1460631" h="1460631">
                <a:moveTo>
                  <a:pt x="12275" y="863651"/>
                </a:moveTo>
                <a:cubicBezTo>
                  <a:pt x="-60547" y="471489"/>
                  <a:pt x="194740" y="93437"/>
                  <a:pt x="585708" y="14459"/>
                </a:cubicBezTo>
                <a:cubicBezTo>
                  <a:pt x="976676" y="-64519"/>
                  <a:pt x="1358695" y="184793"/>
                  <a:pt x="1443810" y="574471"/>
                </a:cubicBezTo>
                <a:lnTo>
                  <a:pt x="1193887" y="629061"/>
                </a:lnTo>
                <a:cubicBezTo>
                  <a:pt x="1138586" y="375879"/>
                  <a:pt x="890381" y="213896"/>
                  <a:pt x="636361" y="265210"/>
                </a:cubicBezTo>
                <a:cubicBezTo>
                  <a:pt x="382341" y="316524"/>
                  <a:pt x="216476" y="562152"/>
                  <a:pt x="263790" y="816947"/>
                </a:cubicBezTo>
                <a:lnTo>
                  <a:pt x="12275" y="863651"/>
                </a:lnTo>
                <a:close/>
              </a:path>
            </a:pathLst>
          </a:cu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a:lstStyle/>
          <a:p>
            <a:pPr fontAlgn="base">
              <a:spcBef>
                <a:spcPct val="0"/>
              </a:spcBef>
              <a:spcAft>
                <a:spcPct val="0"/>
              </a:spcAft>
            </a:pPr>
            <a:endParaRPr lang="zh-CN" altLang="en-US">
              <a:solidFill>
                <a:srgbClr val="000000"/>
              </a:solidFill>
            </a:endParaRPr>
          </a:p>
        </p:txBody>
      </p:sp>
      <p:sp>
        <p:nvSpPr>
          <p:cNvPr id="92195" name="空心弧 9"/>
          <p:cNvSpPr/>
          <p:nvPr/>
        </p:nvSpPr>
        <p:spPr bwMode="auto">
          <a:xfrm>
            <a:off x="4270391" y="4071071"/>
            <a:ext cx="1046163" cy="962742"/>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a:lstStyle/>
          <a:p>
            <a:pPr fontAlgn="base">
              <a:spcBef>
                <a:spcPct val="0"/>
              </a:spcBef>
              <a:spcAft>
                <a:spcPct val="0"/>
              </a:spcAft>
            </a:pPr>
            <a:endParaRPr lang="zh-CN" altLang="en-US">
              <a:solidFill>
                <a:srgbClr val="000000"/>
              </a:solidFill>
            </a:endParaRPr>
          </a:p>
        </p:txBody>
      </p:sp>
      <p:sp>
        <p:nvSpPr>
          <p:cNvPr id="92196" name="空心弧 10"/>
          <p:cNvSpPr/>
          <p:nvPr/>
        </p:nvSpPr>
        <p:spPr bwMode="auto">
          <a:xfrm rot="10800000">
            <a:off x="5108576" y="3900081"/>
            <a:ext cx="1047750" cy="964325"/>
          </a:xfrm>
          <a:custGeom>
            <a:avLst/>
            <a:gdLst>
              <a:gd name="T0" fmla="*/ 725285 w 1460631"/>
              <a:gd name="T1" fmla="*/ 1460614 h 1460631"/>
              <a:gd name="T2" fmla="*/ 1643 w 1460631"/>
              <a:gd name="T3" fmla="*/ 779275 h 1460631"/>
              <a:gd name="T4" fmla="*/ 627633 w 1460631"/>
              <a:gd name="T5" fmla="*/ 7254 h 1460631"/>
              <a:gd name="T6" fmla="*/ 1443810 w 1460631"/>
              <a:gd name="T7" fmla="*/ 574471 h 1460631"/>
              <a:gd name="T8" fmla="*/ 1193887 w 1460631"/>
              <a:gd name="T9" fmla="*/ 629061 h 1460631"/>
              <a:gd name="T10" fmla="*/ 663600 w 1460631"/>
              <a:gd name="T11" fmla="*/ 260528 h 1460631"/>
              <a:gd name="T12" fmla="*/ 256882 w 1460631"/>
              <a:gd name="T13" fmla="*/ 762126 h 1460631"/>
              <a:gd name="T14" fmla="*/ 727047 w 1460631"/>
              <a:gd name="T15" fmla="*/ 1204806 h 1460631"/>
              <a:gd name="T16" fmla="*/ 725285 w 1460631"/>
              <a:gd name="T17" fmla="*/ 1460614 h 14606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60631" h="1460631">
                <a:moveTo>
                  <a:pt x="725285" y="1460614"/>
                </a:moveTo>
                <a:cubicBezTo>
                  <a:pt x="342893" y="1457980"/>
                  <a:pt x="27279" y="1160816"/>
                  <a:pt x="1643" y="779275"/>
                </a:cubicBezTo>
                <a:cubicBezTo>
                  <a:pt x="-23993" y="397734"/>
                  <a:pt x="249031" y="61020"/>
                  <a:pt x="627633" y="7254"/>
                </a:cubicBezTo>
                <a:cubicBezTo>
                  <a:pt x="1006236" y="-46512"/>
                  <a:pt x="1362209" y="200878"/>
                  <a:pt x="1443810" y="574471"/>
                </a:cubicBezTo>
                <a:lnTo>
                  <a:pt x="1193887" y="629061"/>
                </a:lnTo>
                <a:cubicBezTo>
                  <a:pt x="1140869" y="386330"/>
                  <a:pt x="909586" y="225596"/>
                  <a:pt x="663600" y="260528"/>
                </a:cubicBezTo>
                <a:cubicBezTo>
                  <a:pt x="417614" y="295461"/>
                  <a:pt x="240225" y="514231"/>
                  <a:pt x="256882" y="762126"/>
                </a:cubicBezTo>
                <a:cubicBezTo>
                  <a:pt x="273538" y="1010021"/>
                  <a:pt x="478599" y="1203094"/>
                  <a:pt x="727047" y="1204806"/>
                </a:cubicBezTo>
                <a:cubicBezTo>
                  <a:pt x="726460" y="1290075"/>
                  <a:pt x="725872" y="1375345"/>
                  <a:pt x="725285" y="1460614"/>
                </a:cubicBezTo>
                <a:close/>
              </a:path>
            </a:pathLst>
          </a:custGeom>
          <a:noFill/>
          <a:ln w="9525">
            <a:solidFill>
              <a:schemeClr val="bg1"/>
            </a:solidFill>
            <a:round/>
          </a:ln>
          <a:extLst>
            <a:ext uri="{909E8E84-426E-40DD-AFC4-6F175D3DCCD1}">
              <a14:hiddenFill xmlns:a14="http://schemas.microsoft.com/office/drawing/2010/main">
                <a:solidFill>
                  <a:srgbClr val="F37E0E"/>
                </a:solidFill>
              </a14:hiddenFill>
            </a:ext>
          </a:extLst>
        </p:spPr>
        <p:txBody>
          <a:bodyPr/>
          <a:lstStyle/>
          <a:p>
            <a:pPr fontAlgn="base">
              <a:spcBef>
                <a:spcPct val="0"/>
              </a:spcBef>
              <a:spcAft>
                <a:spcPct val="0"/>
              </a:spcAft>
            </a:pPr>
            <a:endParaRPr lang="zh-CN" altLang="en-US">
              <a:solidFill>
                <a:srgbClr val="000000"/>
              </a:solidFill>
            </a:endParaRPr>
          </a:p>
        </p:txBody>
      </p:sp>
      <p:sp>
        <p:nvSpPr>
          <p:cNvPr id="92197" name="TextBox 11"/>
          <p:cNvSpPr txBox="1">
            <a:spLocks noChangeArrowheads="1"/>
          </p:cNvSpPr>
          <p:nvPr/>
        </p:nvSpPr>
        <p:spPr bwMode="auto">
          <a:xfrm>
            <a:off x="5489587" y="2554140"/>
            <a:ext cx="387945" cy="47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9" tIns="31755" rIns="63509" bIns="31755">
            <a:spAutoFit/>
          </a:bodyPr>
          <a:lstStyle>
            <a:lvl1pPr defTabSz="635000">
              <a:defRPr>
                <a:solidFill>
                  <a:schemeClr val="tx1"/>
                </a:solidFill>
                <a:latin typeface="Arial" panose="020B0604020202020204" pitchFamily="34" charset="0"/>
                <a:ea typeface="宋体" panose="02010600030101010101" pitchFamily="2" charset="-122"/>
              </a:defRPr>
            </a:lvl1pPr>
            <a:lvl2pPr marL="516255" indent="-198755" defTabSz="635000">
              <a:defRPr>
                <a:solidFill>
                  <a:schemeClr val="tx1"/>
                </a:solidFill>
                <a:latin typeface="Arial" panose="020B0604020202020204" pitchFamily="34" charset="0"/>
                <a:ea typeface="宋体" panose="02010600030101010101" pitchFamily="2" charset="-122"/>
              </a:defRPr>
            </a:lvl2pPr>
            <a:lvl3pPr marL="793750" indent="-158750" defTabSz="635000">
              <a:defRPr>
                <a:solidFill>
                  <a:schemeClr val="tx1"/>
                </a:solidFill>
                <a:latin typeface="Arial" panose="020B0604020202020204" pitchFamily="34" charset="0"/>
                <a:ea typeface="宋体" panose="02010600030101010101" pitchFamily="2" charset="-122"/>
              </a:defRPr>
            </a:lvl3pPr>
            <a:lvl4pPr marL="1111250" indent="-158750" defTabSz="635000">
              <a:defRPr>
                <a:solidFill>
                  <a:schemeClr val="tx1"/>
                </a:solidFill>
                <a:latin typeface="Arial" panose="020B0604020202020204" pitchFamily="34" charset="0"/>
                <a:ea typeface="宋体" panose="02010600030101010101" pitchFamily="2" charset="-122"/>
              </a:defRPr>
            </a:lvl4pPr>
            <a:lvl5pPr marL="1428750" indent="-158750" defTabSz="635000">
              <a:defRPr>
                <a:solidFill>
                  <a:schemeClr val="tx1"/>
                </a:solidFill>
                <a:latin typeface="Arial" panose="020B0604020202020204" pitchFamily="34" charset="0"/>
                <a:ea typeface="宋体" panose="02010600030101010101" pitchFamily="2" charset="-122"/>
              </a:defRPr>
            </a:lvl5pPr>
            <a:lvl6pPr marL="18859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431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003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2575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sz="2700" b="1">
                <a:solidFill>
                  <a:srgbClr val="FFFFFF"/>
                </a:solidFill>
                <a:latin typeface="微软雅黑" panose="020B0503020204020204" pitchFamily="34" charset="-122"/>
                <a:ea typeface="微软雅黑" panose="020B0503020204020204" pitchFamily="34" charset="-122"/>
              </a:rPr>
              <a:t>A</a:t>
            </a:r>
            <a:endParaRPr lang="en-US" altLang="zh-CN" sz="2700" b="1">
              <a:solidFill>
                <a:srgbClr val="FFFFFF"/>
              </a:solidFill>
              <a:latin typeface="微软雅黑" panose="020B0503020204020204" pitchFamily="34" charset="-122"/>
              <a:ea typeface="微软雅黑" panose="020B0503020204020204" pitchFamily="34" charset="-122"/>
            </a:endParaRPr>
          </a:p>
        </p:txBody>
      </p:sp>
      <p:sp>
        <p:nvSpPr>
          <p:cNvPr id="92198" name="TextBox 12"/>
          <p:cNvSpPr txBox="1">
            <a:spLocks noChangeArrowheads="1"/>
          </p:cNvSpPr>
          <p:nvPr/>
        </p:nvSpPr>
        <p:spPr bwMode="auto">
          <a:xfrm>
            <a:off x="5480065" y="4156600"/>
            <a:ext cx="365503" cy="479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9" tIns="31755" rIns="63509" bIns="31755">
            <a:spAutoFit/>
          </a:bodyPr>
          <a:lstStyle>
            <a:lvl1pPr defTabSz="635000">
              <a:defRPr>
                <a:solidFill>
                  <a:schemeClr val="tx1"/>
                </a:solidFill>
                <a:latin typeface="Arial" panose="020B0604020202020204" pitchFamily="34" charset="0"/>
                <a:ea typeface="宋体" panose="02010600030101010101" pitchFamily="2" charset="-122"/>
              </a:defRPr>
            </a:lvl1pPr>
            <a:lvl2pPr marL="516255" indent="-198755" defTabSz="635000">
              <a:defRPr>
                <a:solidFill>
                  <a:schemeClr val="tx1"/>
                </a:solidFill>
                <a:latin typeface="Arial" panose="020B0604020202020204" pitchFamily="34" charset="0"/>
                <a:ea typeface="宋体" panose="02010600030101010101" pitchFamily="2" charset="-122"/>
              </a:defRPr>
            </a:lvl2pPr>
            <a:lvl3pPr marL="793750" indent="-158750" defTabSz="635000">
              <a:defRPr>
                <a:solidFill>
                  <a:schemeClr val="tx1"/>
                </a:solidFill>
                <a:latin typeface="Arial" panose="020B0604020202020204" pitchFamily="34" charset="0"/>
                <a:ea typeface="宋体" panose="02010600030101010101" pitchFamily="2" charset="-122"/>
              </a:defRPr>
            </a:lvl3pPr>
            <a:lvl4pPr marL="1111250" indent="-158750" defTabSz="635000">
              <a:defRPr>
                <a:solidFill>
                  <a:schemeClr val="tx1"/>
                </a:solidFill>
                <a:latin typeface="Arial" panose="020B0604020202020204" pitchFamily="34" charset="0"/>
                <a:ea typeface="宋体" panose="02010600030101010101" pitchFamily="2" charset="-122"/>
              </a:defRPr>
            </a:lvl4pPr>
            <a:lvl5pPr marL="1428750" indent="-158750" defTabSz="635000">
              <a:defRPr>
                <a:solidFill>
                  <a:schemeClr val="tx1"/>
                </a:solidFill>
                <a:latin typeface="Arial" panose="020B0604020202020204" pitchFamily="34" charset="0"/>
                <a:ea typeface="宋体" panose="02010600030101010101" pitchFamily="2" charset="-122"/>
              </a:defRPr>
            </a:lvl5pPr>
            <a:lvl6pPr marL="18859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431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003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2575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en-US" sz="2700" b="1">
                <a:solidFill>
                  <a:srgbClr val="FFFFFF"/>
                </a:solidFill>
                <a:latin typeface="微软雅黑" panose="020B0503020204020204" pitchFamily="34" charset="-122"/>
                <a:ea typeface="微软雅黑" panose="020B0503020204020204" pitchFamily="34" charset="-122"/>
              </a:rPr>
              <a:t>B</a:t>
            </a:r>
            <a:endParaRPr lang="en-US" altLang="zh-CN" sz="2700" b="1">
              <a:solidFill>
                <a:srgbClr val="FFFFFF"/>
              </a:solidFill>
              <a:latin typeface="微软雅黑" panose="020B0503020204020204" pitchFamily="34" charset="-122"/>
              <a:ea typeface="微软雅黑" panose="020B0503020204020204" pitchFamily="34" charset="-122"/>
            </a:endParaRPr>
          </a:p>
        </p:txBody>
      </p:sp>
      <p:sp>
        <p:nvSpPr>
          <p:cNvPr id="92199" name="TextBox 13"/>
          <p:cNvSpPr txBox="1">
            <a:spLocks noChangeArrowheads="1"/>
          </p:cNvSpPr>
          <p:nvPr/>
        </p:nvSpPr>
        <p:spPr bwMode="auto">
          <a:xfrm>
            <a:off x="6300789" y="2916742"/>
            <a:ext cx="3711575" cy="58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9" tIns="31755" rIns="63509" bIns="31755">
            <a:spAutoFit/>
          </a:bodyPr>
          <a:lstStyle>
            <a:lvl1pPr defTabSz="635000">
              <a:defRPr>
                <a:solidFill>
                  <a:schemeClr val="tx1"/>
                </a:solidFill>
                <a:latin typeface="Arial" panose="020B0604020202020204" pitchFamily="34" charset="0"/>
                <a:ea typeface="宋体" panose="02010600030101010101" pitchFamily="2" charset="-122"/>
              </a:defRPr>
            </a:lvl1pPr>
            <a:lvl2pPr marL="516255" indent="-198755" defTabSz="635000">
              <a:defRPr>
                <a:solidFill>
                  <a:schemeClr val="tx1"/>
                </a:solidFill>
                <a:latin typeface="Arial" panose="020B0604020202020204" pitchFamily="34" charset="0"/>
                <a:ea typeface="宋体" panose="02010600030101010101" pitchFamily="2" charset="-122"/>
              </a:defRPr>
            </a:lvl2pPr>
            <a:lvl3pPr marL="793750" indent="-158750" defTabSz="635000">
              <a:defRPr>
                <a:solidFill>
                  <a:schemeClr val="tx1"/>
                </a:solidFill>
                <a:latin typeface="Arial" panose="020B0604020202020204" pitchFamily="34" charset="0"/>
                <a:ea typeface="宋体" panose="02010600030101010101" pitchFamily="2" charset="-122"/>
              </a:defRPr>
            </a:lvl3pPr>
            <a:lvl4pPr marL="1111250" indent="-158750" defTabSz="635000">
              <a:defRPr>
                <a:solidFill>
                  <a:schemeClr val="tx1"/>
                </a:solidFill>
                <a:latin typeface="Arial" panose="020B0604020202020204" pitchFamily="34" charset="0"/>
                <a:ea typeface="宋体" panose="02010600030101010101" pitchFamily="2" charset="-122"/>
              </a:defRPr>
            </a:lvl4pPr>
            <a:lvl5pPr marL="1428750" indent="-158750" defTabSz="635000">
              <a:defRPr>
                <a:solidFill>
                  <a:schemeClr val="tx1"/>
                </a:solidFill>
                <a:latin typeface="Arial" panose="020B0604020202020204" pitchFamily="34" charset="0"/>
                <a:ea typeface="宋体" panose="02010600030101010101" pitchFamily="2" charset="-122"/>
              </a:defRPr>
            </a:lvl5pPr>
            <a:lvl6pPr marL="18859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431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003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2575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92200" name="TextBox 14"/>
          <p:cNvSpPr txBox="1">
            <a:spLocks noChangeArrowheads="1"/>
          </p:cNvSpPr>
          <p:nvPr/>
        </p:nvSpPr>
        <p:spPr bwMode="auto">
          <a:xfrm>
            <a:off x="6300789" y="4433694"/>
            <a:ext cx="3711575" cy="5854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3509" tIns="31755" rIns="63509" bIns="31755">
            <a:spAutoFit/>
          </a:bodyPr>
          <a:lstStyle>
            <a:lvl1pPr defTabSz="635000">
              <a:defRPr>
                <a:solidFill>
                  <a:schemeClr val="tx1"/>
                </a:solidFill>
                <a:latin typeface="Arial" panose="020B0604020202020204" pitchFamily="34" charset="0"/>
                <a:ea typeface="宋体" panose="02010600030101010101" pitchFamily="2" charset="-122"/>
              </a:defRPr>
            </a:lvl1pPr>
            <a:lvl2pPr marL="516255" indent="-198755" defTabSz="635000">
              <a:defRPr>
                <a:solidFill>
                  <a:schemeClr val="tx1"/>
                </a:solidFill>
                <a:latin typeface="Arial" panose="020B0604020202020204" pitchFamily="34" charset="0"/>
                <a:ea typeface="宋体" panose="02010600030101010101" pitchFamily="2" charset="-122"/>
              </a:defRPr>
            </a:lvl2pPr>
            <a:lvl3pPr marL="793750" indent="-158750" defTabSz="635000">
              <a:defRPr>
                <a:solidFill>
                  <a:schemeClr val="tx1"/>
                </a:solidFill>
                <a:latin typeface="Arial" panose="020B0604020202020204" pitchFamily="34" charset="0"/>
                <a:ea typeface="宋体" panose="02010600030101010101" pitchFamily="2" charset="-122"/>
              </a:defRPr>
            </a:lvl3pPr>
            <a:lvl4pPr marL="1111250" indent="-158750" defTabSz="635000">
              <a:defRPr>
                <a:solidFill>
                  <a:schemeClr val="tx1"/>
                </a:solidFill>
                <a:latin typeface="Arial" panose="020B0604020202020204" pitchFamily="34" charset="0"/>
                <a:ea typeface="宋体" panose="02010600030101010101" pitchFamily="2" charset="-122"/>
              </a:defRPr>
            </a:lvl4pPr>
            <a:lvl5pPr marL="1428750" indent="-158750" defTabSz="635000">
              <a:defRPr>
                <a:solidFill>
                  <a:schemeClr val="tx1"/>
                </a:solidFill>
                <a:latin typeface="Arial" panose="020B0604020202020204" pitchFamily="34" charset="0"/>
                <a:ea typeface="宋体" panose="02010600030101010101" pitchFamily="2" charset="-122"/>
              </a:defRPr>
            </a:lvl5pPr>
            <a:lvl6pPr marL="18859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431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003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2575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92201" name="TextBox 15"/>
          <p:cNvSpPr txBox="1">
            <a:spLocks noChangeArrowheads="1"/>
          </p:cNvSpPr>
          <p:nvPr/>
        </p:nvSpPr>
        <p:spPr bwMode="auto">
          <a:xfrm>
            <a:off x="6467482" y="4134433"/>
            <a:ext cx="1295245" cy="264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3509" tIns="31755" rIns="63509" bIns="31755">
            <a:spAutoFit/>
          </a:bodyPr>
          <a:lstStyle>
            <a:lvl1pPr defTabSz="635000">
              <a:defRPr>
                <a:solidFill>
                  <a:schemeClr val="tx1"/>
                </a:solidFill>
                <a:latin typeface="Arial" panose="020B0604020202020204" pitchFamily="34" charset="0"/>
                <a:ea typeface="宋体" panose="02010600030101010101" pitchFamily="2" charset="-122"/>
              </a:defRPr>
            </a:lvl1pPr>
            <a:lvl2pPr marL="516255" indent="-198755" defTabSz="635000">
              <a:defRPr>
                <a:solidFill>
                  <a:schemeClr val="tx1"/>
                </a:solidFill>
                <a:latin typeface="Arial" panose="020B0604020202020204" pitchFamily="34" charset="0"/>
                <a:ea typeface="宋体" panose="02010600030101010101" pitchFamily="2" charset="-122"/>
              </a:defRPr>
            </a:lvl2pPr>
            <a:lvl3pPr marL="793750" indent="-158750" defTabSz="635000">
              <a:defRPr>
                <a:solidFill>
                  <a:schemeClr val="tx1"/>
                </a:solidFill>
                <a:latin typeface="Arial" panose="020B0604020202020204" pitchFamily="34" charset="0"/>
                <a:ea typeface="宋体" panose="02010600030101010101" pitchFamily="2" charset="-122"/>
              </a:defRPr>
            </a:lvl3pPr>
            <a:lvl4pPr marL="1111250" indent="-158750" defTabSz="635000">
              <a:defRPr>
                <a:solidFill>
                  <a:schemeClr val="tx1"/>
                </a:solidFill>
                <a:latin typeface="Arial" panose="020B0604020202020204" pitchFamily="34" charset="0"/>
                <a:ea typeface="宋体" panose="02010600030101010101" pitchFamily="2" charset="-122"/>
              </a:defRPr>
            </a:lvl4pPr>
            <a:lvl5pPr marL="1428750" indent="-158750" defTabSz="635000">
              <a:defRPr>
                <a:solidFill>
                  <a:schemeClr val="tx1"/>
                </a:solidFill>
                <a:latin typeface="Arial" panose="020B0604020202020204" pitchFamily="34" charset="0"/>
                <a:ea typeface="宋体" panose="02010600030101010101" pitchFamily="2" charset="-122"/>
              </a:defRPr>
            </a:lvl5pPr>
            <a:lvl6pPr marL="18859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431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003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257550" indent="-158750" defTabSz="6350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请输入您的标题</a:t>
            </a:r>
            <a:endParaRPr lang="zh-CN" altLang="en-US" sz="130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2192"/>
                                        </p:tgtEl>
                                        <p:attrNameLst>
                                          <p:attrName>style.visibility</p:attrName>
                                        </p:attrNameLst>
                                      </p:cBhvr>
                                      <p:to>
                                        <p:strVal val="visible"/>
                                      </p:to>
                                    </p:set>
                                    <p:animEffect transition="in" filter="wipe(left)">
                                      <p:cBhvr>
                                        <p:cTn id="7" dur="500"/>
                                        <p:tgtEl>
                                          <p:spTgt spid="9219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2193"/>
                                        </p:tgtEl>
                                        <p:attrNameLst>
                                          <p:attrName>style.visibility</p:attrName>
                                        </p:attrNameLst>
                                      </p:cBhvr>
                                      <p:to>
                                        <p:strVal val="visible"/>
                                      </p:to>
                                    </p:set>
                                    <p:animEffect transition="in" filter="wipe(left)">
                                      <p:cBhvr>
                                        <p:cTn id="11" dur="500"/>
                                        <p:tgtEl>
                                          <p:spTgt spid="92193"/>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92194"/>
                                        </p:tgtEl>
                                        <p:attrNameLst>
                                          <p:attrName>style.visibility</p:attrName>
                                        </p:attrNameLst>
                                      </p:cBhvr>
                                      <p:to>
                                        <p:strVal val="visible"/>
                                      </p:to>
                                    </p:set>
                                    <p:animEffect transition="in" filter="wipe(up)">
                                      <p:cBhvr>
                                        <p:cTn id="15" dur="500"/>
                                        <p:tgtEl>
                                          <p:spTgt spid="92194"/>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92196"/>
                                        </p:tgtEl>
                                        <p:attrNameLst>
                                          <p:attrName>style.visibility</p:attrName>
                                        </p:attrNameLst>
                                      </p:cBhvr>
                                      <p:to>
                                        <p:strVal val="visible"/>
                                      </p:to>
                                    </p:set>
                                    <p:animEffect transition="in" filter="wipe(up)">
                                      <p:cBhvr>
                                        <p:cTn id="19" dur="500"/>
                                        <p:tgtEl>
                                          <p:spTgt spid="92196"/>
                                        </p:tgtEl>
                                      </p:cBhvr>
                                    </p:animEffect>
                                  </p:childTnLst>
                                </p:cTn>
                              </p:par>
                            </p:childTnLst>
                          </p:cTn>
                        </p:par>
                        <p:par>
                          <p:cTn id="20" fill="hold">
                            <p:stCondLst>
                              <p:cond delay="2000"/>
                            </p:stCondLst>
                            <p:childTnLst>
                              <p:par>
                                <p:cTn id="21" presetID="22" presetClass="entr" presetSubtype="2" fill="hold" grpId="0" nodeType="afterEffect">
                                  <p:stCondLst>
                                    <p:cond delay="0"/>
                                  </p:stCondLst>
                                  <p:childTnLst>
                                    <p:set>
                                      <p:cBhvr>
                                        <p:cTn id="22" dur="1" fill="hold">
                                          <p:stCondLst>
                                            <p:cond delay="0"/>
                                          </p:stCondLst>
                                        </p:cTn>
                                        <p:tgtEl>
                                          <p:spTgt spid="92195"/>
                                        </p:tgtEl>
                                        <p:attrNameLst>
                                          <p:attrName>style.visibility</p:attrName>
                                        </p:attrNameLst>
                                      </p:cBhvr>
                                      <p:to>
                                        <p:strVal val="visible"/>
                                      </p:to>
                                    </p:set>
                                    <p:animEffect transition="in" filter="wipe(right)">
                                      <p:cBhvr>
                                        <p:cTn id="23" dur="500"/>
                                        <p:tgtEl>
                                          <p:spTgt spid="92195"/>
                                        </p:tgtEl>
                                      </p:cBhvr>
                                    </p:animEffect>
                                  </p:childTnLst>
                                </p:cTn>
                              </p:par>
                            </p:childTnLst>
                          </p:cTn>
                        </p:par>
                        <p:par>
                          <p:cTn id="24" fill="hold">
                            <p:stCondLst>
                              <p:cond delay="2500"/>
                            </p:stCondLst>
                            <p:childTnLst>
                              <p:par>
                                <p:cTn id="25" presetID="2" presetClass="entr" presetSubtype="8" fill="hold" grpId="0" nodeType="afterEffect">
                                  <p:stCondLst>
                                    <p:cond delay="0"/>
                                  </p:stCondLst>
                                  <p:childTnLst>
                                    <p:set>
                                      <p:cBhvr>
                                        <p:cTn id="26" dur="1" fill="hold">
                                          <p:stCondLst>
                                            <p:cond delay="0"/>
                                          </p:stCondLst>
                                        </p:cTn>
                                        <p:tgtEl>
                                          <p:spTgt spid="92197"/>
                                        </p:tgtEl>
                                        <p:attrNameLst>
                                          <p:attrName>style.visibility</p:attrName>
                                        </p:attrNameLst>
                                      </p:cBhvr>
                                      <p:to>
                                        <p:strVal val="visible"/>
                                      </p:to>
                                    </p:set>
                                    <p:anim calcmode="lin" valueType="num">
                                      <p:cBhvr additive="base">
                                        <p:cTn id="27" dur="500" fill="hold"/>
                                        <p:tgtEl>
                                          <p:spTgt spid="92197"/>
                                        </p:tgtEl>
                                        <p:attrNameLst>
                                          <p:attrName>ppt_x</p:attrName>
                                        </p:attrNameLst>
                                      </p:cBhvr>
                                      <p:tavLst>
                                        <p:tav tm="0">
                                          <p:val>
                                            <p:strVal val="0-#ppt_w/2"/>
                                          </p:val>
                                        </p:tav>
                                        <p:tav tm="100000">
                                          <p:val>
                                            <p:strVal val="#ppt_x"/>
                                          </p:val>
                                        </p:tav>
                                      </p:tavLst>
                                    </p:anim>
                                    <p:anim calcmode="lin" valueType="num">
                                      <p:cBhvr additive="base">
                                        <p:cTn id="28" dur="500" fill="hold"/>
                                        <p:tgtEl>
                                          <p:spTgt spid="92197"/>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92190"/>
                                        </p:tgtEl>
                                        <p:attrNameLst>
                                          <p:attrName>style.visibility</p:attrName>
                                        </p:attrNameLst>
                                      </p:cBhvr>
                                      <p:to>
                                        <p:strVal val="visible"/>
                                      </p:to>
                                    </p:set>
                                    <p:animEffect transition="in" filter="wipe(left)">
                                      <p:cBhvr>
                                        <p:cTn id="32" dur="500"/>
                                        <p:tgtEl>
                                          <p:spTgt spid="92190"/>
                                        </p:tgtEl>
                                      </p:cBhvr>
                                    </p:animEffect>
                                  </p:childTnLst>
                                </p:cTn>
                              </p:par>
                            </p:childTnLst>
                          </p:cTn>
                        </p:par>
                        <p:par>
                          <p:cTn id="33" fill="hold">
                            <p:stCondLst>
                              <p:cond delay="3500"/>
                            </p:stCondLst>
                            <p:childTnLst>
                              <p:par>
                                <p:cTn id="34" presetID="41" presetClass="entr" presetSubtype="0" fill="hold" grpId="0" nodeType="afterEffect">
                                  <p:stCondLst>
                                    <p:cond delay="0"/>
                                  </p:stCondLst>
                                  <p:iterate type="lt">
                                    <p:tmPct val="10000"/>
                                  </p:iterate>
                                  <p:childTnLst>
                                    <p:set>
                                      <p:cBhvr>
                                        <p:cTn id="35" dur="1" fill="hold">
                                          <p:stCondLst>
                                            <p:cond delay="0"/>
                                          </p:stCondLst>
                                        </p:cTn>
                                        <p:tgtEl>
                                          <p:spTgt spid="92191"/>
                                        </p:tgtEl>
                                        <p:attrNameLst>
                                          <p:attrName>style.visibility</p:attrName>
                                        </p:attrNameLst>
                                      </p:cBhvr>
                                      <p:to>
                                        <p:strVal val="visible"/>
                                      </p:to>
                                    </p:set>
                                    <p:anim calcmode="lin" valueType="num">
                                      <p:cBhvr>
                                        <p:cTn id="36" dur="300" fill="hold"/>
                                        <p:tgtEl>
                                          <p:spTgt spid="92191"/>
                                        </p:tgtEl>
                                        <p:attrNameLst>
                                          <p:attrName>ppt_x</p:attrName>
                                        </p:attrNameLst>
                                      </p:cBhvr>
                                      <p:tavLst>
                                        <p:tav tm="0">
                                          <p:val>
                                            <p:strVal val="#ppt_x"/>
                                          </p:val>
                                        </p:tav>
                                        <p:tav tm="50000">
                                          <p:val>
                                            <p:strVal val="#ppt_x+.1"/>
                                          </p:val>
                                        </p:tav>
                                        <p:tav tm="100000">
                                          <p:val>
                                            <p:strVal val="#ppt_x"/>
                                          </p:val>
                                        </p:tav>
                                      </p:tavLst>
                                    </p:anim>
                                    <p:anim calcmode="lin" valueType="num">
                                      <p:cBhvr>
                                        <p:cTn id="37" dur="300" fill="hold"/>
                                        <p:tgtEl>
                                          <p:spTgt spid="92191"/>
                                        </p:tgtEl>
                                        <p:attrNameLst>
                                          <p:attrName>ppt_y</p:attrName>
                                        </p:attrNameLst>
                                      </p:cBhvr>
                                      <p:tavLst>
                                        <p:tav tm="0">
                                          <p:val>
                                            <p:strVal val="#ppt_y"/>
                                          </p:val>
                                        </p:tav>
                                        <p:tav tm="100000">
                                          <p:val>
                                            <p:strVal val="#ppt_y"/>
                                          </p:val>
                                        </p:tav>
                                      </p:tavLst>
                                    </p:anim>
                                    <p:anim calcmode="lin" valueType="num">
                                      <p:cBhvr>
                                        <p:cTn id="38" dur="300" fill="hold"/>
                                        <p:tgtEl>
                                          <p:spTgt spid="92191"/>
                                        </p:tgtEl>
                                        <p:attrNameLst>
                                          <p:attrName>ppt_h</p:attrName>
                                        </p:attrNameLst>
                                      </p:cBhvr>
                                      <p:tavLst>
                                        <p:tav tm="0">
                                          <p:val>
                                            <p:strVal val="#ppt_h/10"/>
                                          </p:val>
                                        </p:tav>
                                        <p:tav tm="50000">
                                          <p:val>
                                            <p:strVal val="#ppt_h+.01"/>
                                          </p:val>
                                        </p:tav>
                                        <p:tav tm="100000">
                                          <p:val>
                                            <p:strVal val="#ppt_h"/>
                                          </p:val>
                                        </p:tav>
                                      </p:tavLst>
                                    </p:anim>
                                    <p:anim calcmode="lin" valueType="num">
                                      <p:cBhvr>
                                        <p:cTn id="39" dur="300" fill="hold"/>
                                        <p:tgtEl>
                                          <p:spTgt spid="92191"/>
                                        </p:tgtEl>
                                        <p:attrNameLst>
                                          <p:attrName>ppt_w</p:attrName>
                                        </p:attrNameLst>
                                      </p:cBhvr>
                                      <p:tavLst>
                                        <p:tav tm="0">
                                          <p:val>
                                            <p:strVal val="#ppt_w/10"/>
                                          </p:val>
                                        </p:tav>
                                        <p:tav tm="50000">
                                          <p:val>
                                            <p:strVal val="#ppt_w+.01"/>
                                          </p:val>
                                        </p:tav>
                                        <p:tav tm="100000">
                                          <p:val>
                                            <p:strVal val="#ppt_w"/>
                                          </p:val>
                                        </p:tav>
                                      </p:tavLst>
                                    </p:anim>
                                    <p:animEffect transition="in" filter="fade">
                                      <p:cBhvr>
                                        <p:cTn id="40" dur="300" tmFilter="0,0; .5, 1; 1, 1"/>
                                        <p:tgtEl>
                                          <p:spTgt spid="92191"/>
                                        </p:tgtEl>
                                      </p:cBhvr>
                                    </p:animEffect>
                                  </p:childTnLst>
                                </p:cTn>
                              </p:par>
                            </p:childTnLst>
                          </p:cTn>
                        </p:par>
                        <p:par>
                          <p:cTn id="41" fill="hold">
                            <p:stCondLst>
                              <p:cond delay="3980"/>
                            </p:stCondLst>
                            <p:childTnLst>
                              <p:par>
                                <p:cTn id="42" presetID="42" presetClass="entr" presetSubtype="0" fill="hold" grpId="0" nodeType="afterEffect">
                                  <p:stCondLst>
                                    <p:cond delay="0"/>
                                  </p:stCondLst>
                                  <p:childTnLst>
                                    <p:set>
                                      <p:cBhvr>
                                        <p:cTn id="43" dur="1" fill="hold">
                                          <p:stCondLst>
                                            <p:cond delay="0"/>
                                          </p:stCondLst>
                                        </p:cTn>
                                        <p:tgtEl>
                                          <p:spTgt spid="92199"/>
                                        </p:tgtEl>
                                        <p:attrNameLst>
                                          <p:attrName>style.visibility</p:attrName>
                                        </p:attrNameLst>
                                      </p:cBhvr>
                                      <p:to>
                                        <p:strVal val="visible"/>
                                      </p:to>
                                    </p:set>
                                    <p:animEffect transition="in" filter="fade">
                                      <p:cBhvr>
                                        <p:cTn id="44" dur="500"/>
                                        <p:tgtEl>
                                          <p:spTgt spid="92199"/>
                                        </p:tgtEl>
                                      </p:cBhvr>
                                    </p:animEffect>
                                    <p:anim calcmode="lin" valueType="num">
                                      <p:cBhvr>
                                        <p:cTn id="45" dur="500" fill="hold"/>
                                        <p:tgtEl>
                                          <p:spTgt spid="92199"/>
                                        </p:tgtEl>
                                        <p:attrNameLst>
                                          <p:attrName>ppt_x</p:attrName>
                                        </p:attrNameLst>
                                      </p:cBhvr>
                                      <p:tavLst>
                                        <p:tav tm="0">
                                          <p:val>
                                            <p:strVal val="#ppt_x"/>
                                          </p:val>
                                        </p:tav>
                                        <p:tav tm="100000">
                                          <p:val>
                                            <p:strVal val="#ppt_x"/>
                                          </p:val>
                                        </p:tav>
                                      </p:tavLst>
                                    </p:anim>
                                    <p:anim calcmode="lin" valueType="num">
                                      <p:cBhvr>
                                        <p:cTn id="46" dur="500" fill="hold"/>
                                        <p:tgtEl>
                                          <p:spTgt spid="92199"/>
                                        </p:tgtEl>
                                        <p:attrNameLst>
                                          <p:attrName>ppt_y</p:attrName>
                                        </p:attrNameLst>
                                      </p:cBhvr>
                                      <p:tavLst>
                                        <p:tav tm="0">
                                          <p:val>
                                            <p:strVal val="#ppt_y+.1"/>
                                          </p:val>
                                        </p:tav>
                                        <p:tav tm="100000">
                                          <p:val>
                                            <p:strVal val="#ppt_y"/>
                                          </p:val>
                                        </p:tav>
                                      </p:tavLst>
                                    </p:anim>
                                  </p:childTnLst>
                                </p:cTn>
                              </p:par>
                            </p:childTnLst>
                          </p:cTn>
                        </p:par>
                        <p:par>
                          <p:cTn id="47" fill="hold">
                            <p:stCondLst>
                              <p:cond delay="4480"/>
                            </p:stCondLst>
                            <p:childTnLst>
                              <p:par>
                                <p:cTn id="48" presetID="2" presetClass="entr" presetSubtype="8" fill="hold" grpId="0" nodeType="afterEffect">
                                  <p:stCondLst>
                                    <p:cond delay="0"/>
                                  </p:stCondLst>
                                  <p:childTnLst>
                                    <p:set>
                                      <p:cBhvr>
                                        <p:cTn id="49" dur="1" fill="hold">
                                          <p:stCondLst>
                                            <p:cond delay="0"/>
                                          </p:stCondLst>
                                        </p:cTn>
                                        <p:tgtEl>
                                          <p:spTgt spid="92198"/>
                                        </p:tgtEl>
                                        <p:attrNameLst>
                                          <p:attrName>style.visibility</p:attrName>
                                        </p:attrNameLst>
                                      </p:cBhvr>
                                      <p:to>
                                        <p:strVal val="visible"/>
                                      </p:to>
                                    </p:set>
                                    <p:anim calcmode="lin" valueType="num">
                                      <p:cBhvr additive="base">
                                        <p:cTn id="50" dur="500" fill="hold"/>
                                        <p:tgtEl>
                                          <p:spTgt spid="92198"/>
                                        </p:tgtEl>
                                        <p:attrNameLst>
                                          <p:attrName>ppt_x</p:attrName>
                                        </p:attrNameLst>
                                      </p:cBhvr>
                                      <p:tavLst>
                                        <p:tav tm="0">
                                          <p:val>
                                            <p:strVal val="0-#ppt_w/2"/>
                                          </p:val>
                                        </p:tav>
                                        <p:tav tm="100000">
                                          <p:val>
                                            <p:strVal val="#ppt_x"/>
                                          </p:val>
                                        </p:tav>
                                      </p:tavLst>
                                    </p:anim>
                                    <p:anim calcmode="lin" valueType="num">
                                      <p:cBhvr additive="base">
                                        <p:cTn id="51" dur="500" fill="hold"/>
                                        <p:tgtEl>
                                          <p:spTgt spid="92198"/>
                                        </p:tgtEl>
                                        <p:attrNameLst>
                                          <p:attrName>ppt_y</p:attrName>
                                        </p:attrNameLst>
                                      </p:cBhvr>
                                      <p:tavLst>
                                        <p:tav tm="0">
                                          <p:val>
                                            <p:strVal val="#ppt_y"/>
                                          </p:val>
                                        </p:tav>
                                        <p:tav tm="100000">
                                          <p:val>
                                            <p:strVal val="#ppt_y"/>
                                          </p:val>
                                        </p:tav>
                                      </p:tavLst>
                                    </p:anim>
                                  </p:childTnLst>
                                </p:cTn>
                              </p:par>
                            </p:childTnLst>
                          </p:cTn>
                        </p:par>
                        <p:par>
                          <p:cTn id="52" fill="hold">
                            <p:stCondLst>
                              <p:cond delay="4980"/>
                            </p:stCondLst>
                            <p:childTnLst>
                              <p:par>
                                <p:cTn id="53" presetID="22" presetClass="entr" presetSubtype="8" fill="hold" grpId="0" nodeType="afterEffect">
                                  <p:stCondLst>
                                    <p:cond delay="0"/>
                                  </p:stCondLst>
                                  <p:childTnLst>
                                    <p:set>
                                      <p:cBhvr>
                                        <p:cTn id="54" dur="1" fill="hold">
                                          <p:stCondLst>
                                            <p:cond delay="0"/>
                                          </p:stCondLst>
                                        </p:cTn>
                                        <p:tgtEl>
                                          <p:spTgt spid="92189"/>
                                        </p:tgtEl>
                                        <p:attrNameLst>
                                          <p:attrName>style.visibility</p:attrName>
                                        </p:attrNameLst>
                                      </p:cBhvr>
                                      <p:to>
                                        <p:strVal val="visible"/>
                                      </p:to>
                                    </p:set>
                                    <p:animEffect transition="in" filter="wipe(left)">
                                      <p:cBhvr>
                                        <p:cTn id="55" dur="500"/>
                                        <p:tgtEl>
                                          <p:spTgt spid="92189"/>
                                        </p:tgtEl>
                                      </p:cBhvr>
                                    </p:animEffect>
                                  </p:childTnLst>
                                </p:cTn>
                              </p:par>
                            </p:childTnLst>
                          </p:cTn>
                        </p:par>
                        <p:par>
                          <p:cTn id="56" fill="hold">
                            <p:stCondLst>
                              <p:cond delay="5480"/>
                            </p:stCondLst>
                            <p:childTnLst>
                              <p:par>
                                <p:cTn id="57" presetID="41" presetClass="entr" presetSubtype="0" fill="hold" grpId="0" nodeType="afterEffect">
                                  <p:stCondLst>
                                    <p:cond delay="0"/>
                                  </p:stCondLst>
                                  <p:iterate type="lt">
                                    <p:tmPct val="10000"/>
                                  </p:iterate>
                                  <p:childTnLst>
                                    <p:set>
                                      <p:cBhvr>
                                        <p:cTn id="58" dur="1" fill="hold">
                                          <p:stCondLst>
                                            <p:cond delay="0"/>
                                          </p:stCondLst>
                                        </p:cTn>
                                        <p:tgtEl>
                                          <p:spTgt spid="92201"/>
                                        </p:tgtEl>
                                        <p:attrNameLst>
                                          <p:attrName>style.visibility</p:attrName>
                                        </p:attrNameLst>
                                      </p:cBhvr>
                                      <p:to>
                                        <p:strVal val="visible"/>
                                      </p:to>
                                    </p:set>
                                    <p:anim calcmode="lin" valueType="num">
                                      <p:cBhvr>
                                        <p:cTn id="59" dur="300" fill="hold"/>
                                        <p:tgtEl>
                                          <p:spTgt spid="92201"/>
                                        </p:tgtEl>
                                        <p:attrNameLst>
                                          <p:attrName>ppt_x</p:attrName>
                                        </p:attrNameLst>
                                      </p:cBhvr>
                                      <p:tavLst>
                                        <p:tav tm="0">
                                          <p:val>
                                            <p:strVal val="#ppt_x"/>
                                          </p:val>
                                        </p:tav>
                                        <p:tav tm="50000">
                                          <p:val>
                                            <p:strVal val="#ppt_x+.1"/>
                                          </p:val>
                                        </p:tav>
                                        <p:tav tm="100000">
                                          <p:val>
                                            <p:strVal val="#ppt_x"/>
                                          </p:val>
                                        </p:tav>
                                      </p:tavLst>
                                    </p:anim>
                                    <p:anim calcmode="lin" valueType="num">
                                      <p:cBhvr>
                                        <p:cTn id="60" dur="300" fill="hold"/>
                                        <p:tgtEl>
                                          <p:spTgt spid="92201"/>
                                        </p:tgtEl>
                                        <p:attrNameLst>
                                          <p:attrName>ppt_y</p:attrName>
                                        </p:attrNameLst>
                                      </p:cBhvr>
                                      <p:tavLst>
                                        <p:tav tm="0">
                                          <p:val>
                                            <p:strVal val="#ppt_y"/>
                                          </p:val>
                                        </p:tav>
                                        <p:tav tm="100000">
                                          <p:val>
                                            <p:strVal val="#ppt_y"/>
                                          </p:val>
                                        </p:tav>
                                      </p:tavLst>
                                    </p:anim>
                                    <p:anim calcmode="lin" valueType="num">
                                      <p:cBhvr>
                                        <p:cTn id="61" dur="300" fill="hold"/>
                                        <p:tgtEl>
                                          <p:spTgt spid="92201"/>
                                        </p:tgtEl>
                                        <p:attrNameLst>
                                          <p:attrName>ppt_h</p:attrName>
                                        </p:attrNameLst>
                                      </p:cBhvr>
                                      <p:tavLst>
                                        <p:tav tm="0">
                                          <p:val>
                                            <p:strVal val="#ppt_h/10"/>
                                          </p:val>
                                        </p:tav>
                                        <p:tav tm="50000">
                                          <p:val>
                                            <p:strVal val="#ppt_h+.01"/>
                                          </p:val>
                                        </p:tav>
                                        <p:tav tm="100000">
                                          <p:val>
                                            <p:strVal val="#ppt_h"/>
                                          </p:val>
                                        </p:tav>
                                      </p:tavLst>
                                    </p:anim>
                                    <p:anim calcmode="lin" valueType="num">
                                      <p:cBhvr>
                                        <p:cTn id="62" dur="300" fill="hold"/>
                                        <p:tgtEl>
                                          <p:spTgt spid="92201"/>
                                        </p:tgtEl>
                                        <p:attrNameLst>
                                          <p:attrName>ppt_w</p:attrName>
                                        </p:attrNameLst>
                                      </p:cBhvr>
                                      <p:tavLst>
                                        <p:tav tm="0">
                                          <p:val>
                                            <p:strVal val="#ppt_w/10"/>
                                          </p:val>
                                        </p:tav>
                                        <p:tav tm="50000">
                                          <p:val>
                                            <p:strVal val="#ppt_w+.01"/>
                                          </p:val>
                                        </p:tav>
                                        <p:tav tm="100000">
                                          <p:val>
                                            <p:strVal val="#ppt_w"/>
                                          </p:val>
                                        </p:tav>
                                      </p:tavLst>
                                    </p:anim>
                                    <p:animEffect transition="in" filter="fade">
                                      <p:cBhvr>
                                        <p:cTn id="63" dur="300" tmFilter="0,0; .5, 1; 1, 1"/>
                                        <p:tgtEl>
                                          <p:spTgt spid="92201"/>
                                        </p:tgtEl>
                                      </p:cBhvr>
                                    </p:animEffect>
                                  </p:childTnLst>
                                </p:cTn>
                              </p:par>
                            </p:childTnLst>
                          </p:cTn>
                        </p:par>
                        <p:par>
                          <p:cTn id="64" fill="hold">
                            <p:stCondLst>
                              <p:cond delay="5960"/>
                            </p:stCondLst>
                            <p:childTnLst>
                              <p:par>
                                <p:cTn id="65" presetID="42" presetClass="entr" presetSubtype="0" fill="hold" grpId="0" nodeType="afterEffect">
                                  <p:stCondLst>
                                    <p:cond delay="0"/>
                                  </p:stCondLst>
                                  <p:childTnLst>
                                    <p:set>
                                      <p:cBhvr>
                                        <p:cTn id="66" dur="1" fill="hold">
                                          <p:stCondLst>
                                            <p:cond delay="0"/>
                                          </p:stCondLst>
                                        </p:cTn>
                                        <p:tgtEl>
                                          <p:spTgt spid="92200"/>
                                        </p:tgtEl>
                                        <p:attrNameLst>
                                          <p:attrName>style.visibility</p:attrName>
                                        </p:attrNameLst>
                                      </p:cBhvr>
                                      <p:to>
                                        <p:strVal val="visible"/>
                                      </p:to>
                                    </p:set>
                                    <p:animEffect transition="in" filter="fade">
                                      <p:cBhvr>
                                        <p:cTn id="67" dur="500"/>
                                        <p:tgtEl>
                                          <p:spTgt spid="92200"/>
                                        </p:tgtEl>
                                      </p:cBhvr>
                                    </p:animEffect>
                                    <p:anim calcmode="lin" valueType="num">
                                      <p:cBhvr>
                                        <p:cTn id="68" dur="500" fill="hold"/>
                                        <p:tgtEl>
                                          <p:spTgt spid="92200"/>
                                        </p:tgtEl>
                                        <p:attrNameLst>
                                          <p:attrName>ppt_x</p:attrName>
                                        </p:attrNameLst>
                                      </p:cBhvr>
                                      <p:tavLst>
                                        <p:tav tm="0">
                                          <p:val>
                                            <p:strVal val="#ppt_x"/>
                                          </p:val>
                                        </p:tav>
                                        <p:tav tm="100000">
                                          <p:val>
                                            <p:strVal val="#ppt_x"/>
                                          </p:val>
                                        </p:tav>
                                      </p:tavLst>
                                    </p:anim>
                                    <p:anim calcmode="lin" valueType="num">
                                      <p:cBhvr>
                                        <p:cTn id="69" dur="500" fill="hold"/>
                                        <p:tgtEl>
                                          <p:spTgt spid="922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9" grpId="0" animBg="1"/>
      <p:bldP spid="92190" grpId="0" animBg="1"/>
      <p:bldP spid="92191" grpId="0" autoUpdateAnimBg="0"/>
      <p:bldP spid="92192" grpId="0" animBg="1"/>
      <p:bldP spid="92193" grpId="0" animBg="1"/>
      <p:bldP spid="92194" grpId="0" animBg="1"/>
      <p:bldP spid="92195" grpId="0" animBg="1"/>
      <p:bldP spid="92196" grpId="0" animBg="1"/>
      <p:bldP spid="92197" grpId="0" autoUpdateAnimBg="0"/>
      <p:bldP spid="92198" grpId="0" autoUpdateAnimBg="0"/>
      <p:bldP spid="92199" grpId="0" autoUpdateAnimBg="0"/>
      <p:bldP spid="92200" grpId="0" autoUpdateAnimBg="0"/>
      <p:bldP spid="92201" grpId="0"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3890" name="Oval 2"/>
          <p:cNvSpPr>
            <a:spLocks noChangeArrowheads="1"/>
          </p:cNvSpPr>
          <p:nvPr/>
        </p:nvSpPr>
        <p:spPr bwMode="gray">
          <a:xfrm>
            <a:off x="7272354" y="3344268"/>
            <a:ext cx="1793875" cy="1618294"/>
          </a:xfrm>
          <a:prstGeom prst="ellipse">
            <a:avLst/>
          </a:prstGeom>
          <a:noFill/>
          <a:ln w="25400" cap="rnd" algn="ctr">
            <a:solidFill>
              <a:schemeClr val="bg1"/>
            </a:solidFill>
            <a:prstDash val="sysDot"/>
            <a:round/>
          </a:ln>
          <a:extLst>
            <a:ext uri="{909E8E84-426E-40DD-AFC4-6F175D3DCCD1}">
              <a14:hiddenFill xmlns:a14="http://schemas.microsoft.com/office/drawing/2010/main">
                <a:solidFill>
                  <a:srgbClr val="FFFFFF"/>
                </a:solidFill>
              </a14:hiddenFill>
            </a:ext>
          </a:extLst>
        </p:spPr>
        <p:txBody>
          <a:bodyPr wrap="none" lIns="44943" tIns="22472" rIns="44943" bIns="22472" anchor="ctr"/>
          <a:lstStyle/>
          <a:p>
            <a:pPr defTabSz="448945" fontAlgn="base">
              <a:spcBef>
                <a:spcPct val="0"/>
              </a:spcBef>
              <a:spcAft>
                <a:spcPct val="0"/>
              </a:spcAft>
            </a:pPr>
            <a:endParaRPr lang="zh-CN" altLang="zh-CN" sz="1200">
              <a:solidFill>
                <a:srgbClr val="000000"/>
              </a:solidFill>
              <a:latin typeface="Calibri" panose="020F0502020204030204" charset="0"/>
              <a:ea typeface="微软雅黑" panose="020B0503020204020204" pitchFamily="34" charset="-122"/>
            </a:endParaRPr>
          </a:p>
        </p:txBody>
      </p:sp>
      <p:sp>
        <p:nvSpPr>
          <p:cNvPr id="2" name="椭圆 1"/>
          <p:cNvSpPr>
            <a:spLocks noChangeArrowheads="1"/>
          </p:cNvSpPr>
          <p:nvPr/>
        </p:nvSpPr>
        <p:spPr bwMode="auto">
          <a:xfrm>
            <a:off x="6478590" y="3923832"/>
            <a:ext cx="1289050" cy="1163842"/>
          </a:xfrm>
          <a:prstGeom prst="ellipse">
            <a:avLst/>
          </a:prstGeom>
          <a:noFill/>
          <a:ln w="12700" algn="ctr">
            <a:solidFill>
              <a:schemeClr val="bg1"/>
            </a:solidFill>
            <a:miter lim="800000"/>
          </a:ln>
          <a:extLst>
            <a:ext uri="{909E8E84-426E-40DD-AFC4-6F175D3DCCD1}">
              <a14:hiddenFill xmlns:a14="http://schemas.microsoft.com/office/drawing/2010/main">
                <a:solidFill>
                  <a:srgbClr val="ED7D31"/>
                </a:solidFill>
              </a14:hiddenFill>
            </a:ext>
          </a:extLst>
        </p:spPr>
        <p:txBody>
          <a:bodyPr lIns="44943" tIns="22472" rIns="44943" bIns="22472" anchor="ctr"/>
          <a:lstStyle/>
          <a:p>
            <a:pPr algn="ctr" defTabSz="448945" fontAlgn="base">
              <a:spcBef>
                <a:spcPct val="0"/>
              </a:spcBef>
              <a:spcAft>
                <a:spcPct val="0"/>
              </a:spcAft>
            </a:pPr>
            <a:endParaRPr lang="zh-CN" altLang="zh-CN" sz="1200">
              <a:solidFill>
                <a:srgbClr val="FFFFFF"/>
              </a:solidFill>
              <a:latin typeface="Calibri" panose="020F0502020204030204" charset="0"/>
              <a:ea typeface="微软雅黑" panose="020B0503020204020204" pitchFamily="34" charset="-122"/>
            </a:endParaRPr>
          </a:p>
        </p:txBody>
      </p:sp>
      <p:sp>
        <p:nvSpPr>
          <p:cNvPr id="20" name="椭圆 19"/>
          <p:cNvSpPr>
            <a:spLocks noChangeArrowheads="1"/>
          </p:cNvSpPr>
          <p:nvPr/>
        </p:nvSpPr>
        <p:spPr bwMode="auto">
          <a:xfrm>
            <a:off x="7442202" y="2657066"/>
            <a:ext cx="1289050" cy="1163842"/>
          </a:xfrm>
          <a:prstGeom prst="ellipse">
            <a:avLst/>
          </a:prstGeom>
          <a:noFill/>
          <a:ln w="12700" algn="ctr">
            <a:solidFill>
              <a:schemeClr val="bg1"/>
            </a:solidFill>
            <a:miter lim="800000"/>
          </a:ln>
          <a:extLst>
            <a:ext uri="{909E8E84-426E-40DD-AFC4-6F175D3DCCD1}">
              <a14:hiddenFill xmlns:a14="http://schemas.microsoft.com/office/drawing/2010/main">
                <a:solidFill>
                  <a:srgbClr val="FFC000"/>
                </a:solidFill>
              </a14:hiddenFill>
            </a:ext>
          </a:extLst>
        </p:spPr>
        <p:txBody>
          <a:bodyPr lIns="44943" tIns="22472" rIns="44943" bIns="22472" anchor="ctr"/>
          <a:lstStyle/>
          <a:p>
            <a:pPr algn="ctr" defTabSz="448945" fontAlgn="base">
              <a:spcBef>
                <a:spcPct val="0"/>
              </a:spcBef>
              <a:spcAft>
                <a:spcPct val="0"/>
              </a:spcAft>
            </a:pPr>
            <a:endParaRPr lang="zh-CN" altLang="zh-CN" sz="1200">
              <a:solidFill>
                <a:srgbClr val="FFFFFF"/>
              </a:solidFill>
              <a:latin typeface="Calibri" panose="020F0502020204030204" charset="0"/>
              <a:ea typeface="微软雅黑" panose="020B0503020204020204" pitchFamily="34" charset="-122"/>
            </a:endParaRPr>
          </a:p>
        </p:txBody>
      </p:sp>
      <p:sp>
        <p:nvSpPr>
          <p:cNvPr id="21" name="椭圆 20"/>
          <p:cNvSpPr>
            <a:spLocks noChangeArrowheads="1"/>
          </p:cNvSpPr>
          <p:nvPr/>
        </p:nvSpPr>
        <p:spPr bwMode="auto">
          <a:xfrm>
            <a:off x="8461376" y="3923832"/>
            <a:ext cx="1289050" cy="1163842"/>
          </a:xfrm>
          <a:prstGeom prst="ellipse">
            <a:avLst/>
          </a:prstGeom>
          <a:noFill/>
          <a:ln w="12700" algn="ctr">
            <a:solidFill>
              <a:schemeClr val="bg1"/>
            </a:solidFill>
            <a:miter lim="800000"/>
          </a:ln>
          <a:extLst>
            <a:ext uri="{909E8E84-426E-40DD-AFC4-6F175D3DCCD1}">
              <a14:hiddenFill xmlns:a14="http://schemas.microsoft.com/office/drawing/2010/main">
                <a:solidFill>
                  <a:srgbClr val="5B9BD5"/>
                </a:solidFill>
              </a14:hiddenFill>
            </a:ext>
          </a:extLst>
        </p:spPr>
        <p:txBody>
          <a:bodyPr lIns="44943" tIns="22472" rIns="44943" bIns="22472" anchor="ctr"/>
          <a:lstStyle/>
          <a:p>
            <a:pPr algn="ctr" defTabSz="448945" fontAlgn="base">
              <a:spcBef>
                <a:spcPct val="0"/>
              </a:spcBef>
              <a:spcAft>
                <a:spcPct val="0"/>
              </a:spcAft>
            </a:pPr>
            <a:endParaRPr lang="zh-CN" altLang="zh-CN" sz="1200">
              <a:solidFill>
                <a:srgbClr val="FFFFFF"/>
              </a:solidFill>
              <a:latin typeface="Calibri" panose="020F0502020204030204" charset="0"/>
              <a:ea typeface="微软雅黑" panose="020B0503020204020204" pitchFamily="34" charset="-122"/>
            </a:endParaRPr>
          </a:p>
        </p:txBody>
      </p:sp>
      <p:sp>
        <p:nvSpPr>
          <p:cNvPr id="5" name="TextBox 61"/>
          <p:cNvSpPr txBox="1">
            <a:spLocks noChangeArrowheads="1"/>
          </p:cNvSpPr>
          <p:nvPr/>
        </p:nvSpPr>
        <p:spPr bwMode="auto">
          <a:xfrm>
            <a:off x="7612062" y="3027595"/>
            <a:ext cx="1064580" cy="2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此处输入文本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3" name="TextBox 61"/>
          <p:cNvSpPr txBox="1">
            <a:spLocks noChangeArrowheads="1"/>
          </p:cNvSpPr>
          <p:nvPr/>
        </p:nvSpPr>
        <p:spPr bwMode="auto">
          <a:xfrm>
            <a:off x="6591299" y="4451123"/>
            <a:ext cx="1064580" cy="2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此处输入文本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4" name="TextBox 61"/>
          <p:cNvSpPr txBox="1">
            <a:spLocks noChangeArrowheads="1"/>
          </p:cNvSpPr>
          <p:nvPr/>
        </p:nvSpPr>
        <p:spPr bwMode="auto">
          <a:xfrm>
            <a:off x="8689975" y="4398869"/>
            <a:ext cx="1064580" cy="2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此处输入文本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1" name="Text Box 26"/>
          <p:cNvSpPr txBox="1">
            <a:spLocks noChangeArrowheads="1"/>
          </p:cNvSpPr>
          <p:nvPr/>
        </p:nvSpPr>
        <p:spPr bwMode="gray">
          <a:xfrm>
            <a:off x="3996209" y="2473596"/>
            <a:ext cx="3024336" cy="1363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ea typeface="微软雅黑" panose="020B0503020204020204" pitchFamily="34" charset="-122"/>
              </a:rPr>
              <a:t>单击此处添加文字阐述，添加简短问题说明文字，具体说明文字在此处添加此处。添加简短问题说明文字</a:t>
            </a:r>
            <a:r>
              <a:rPr lang="zh-CN" altLang="en-US" sz="1200" dirty="0" smtClean="0">
                <a:solidFill>
                  <a:srgbClr val="FFFFFF"/>
                </a:solidFill>
                <a:ea typeface="微软雅黑" panose="020B0503020204020204" pitchFamily="34" charset="-122"/>
              </a:rPr>
              <a:t>。</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ea typeface="微软雅黑" panose="020B0503020204020204" pitchFamily="34" charset="-122"/>
            </a:endParaRPr>
          </a:p>
        </p:txBody>
      </p:sp>
      <p:sp>
        <p:nvSpPr>
          <p:cNvPr id="293898" name="Rectangle 10"/>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1</a:t>
            </a:r>
            <a:r>
              <a:rPr lang="zh-CN" altLang="en-US" sz="2000" b="1">
                <a:solidFill>
                  <a:srgbClr val="FFFFCC"/>
                </a:solidFill>
                <a:latin typeface="微软雅黑" panose="020B0503020204020204" pitchFamily="34" charset="-122"/>
                <a:ea typeface="微软雅黑" panose="020B0503020204020204" pitchFamily="34" charset="-122"/>
              </a:rPr>
              <a:t>、复习提问</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fade">
                                      <p:cBhvr>
                                        <p:cTn id="13" dur="1000"/>
                                        <p:tgtEl>
                                          <p:spTgt spid="3"/>
                                        </p:tgtEl>
                                      </p:cBhvr>
                                    </p:animEffect>
                                    <p:anim calcmode="lin" valueType="num">
                                      <p:cBhvr>
                                        <p:cTn id="14" dur="1000" fill="hold"/>
                                        <p:tgtEl>
                                          <p:spTgt spid="3"/>
                                        </p:tgtEl>
                                        <p:attrNameLst>
                                          <p:attrName>ppt_x</p:attrName>
                                        </p:attrNameLst>
                                      </p:cBhvr>
                                      <p:tavLst>
                                        <p:tav tm="0">
                                          <p:val>
                                            <p:strVal val="#ppt_x"/>
                                          </p:val>
                                        </p:tav>
                                        <p:tav tm="100000">
                                          <p:val>
                                            <p:strVal val="#ppt_x"/>
                                          </p:val>
                                        </p:tav>
                                      </p:tavLst>
                                    </p:anim>
                                    <p:anim calcmode="lin" valueType="num">
                                      <p:cBhvr>
                                        <p:cTn id="15" dur="1000" fill="hold"/>
                                        <p:tgtEl>
                                          <p:spTgt spid="3"/>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3" grpId="0"/>
      <p:bldP spid="4"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9314" name="Freeform 6"/>
          <p:cNvSpPr/>
          <p:nvPr/>
        </p:nvSpPr>
        <p:spPr bwMode="auto">
          <a:xfrm>
            <a:off x="4359275" y="2758383"/>
            <a:ext cx="1512888" cy="2235843"/>
          </a:xfrm>
          <a:custGeom>
            <a:avLst/>
            <a:gdLst>
              <a:gd name="T0" fmla="*/ 1805 w 3132"/>
              <a:gd name="T1" fmla="*/ 23 h 5219"/>
              <a:gd name="T2" fmla="*/ 3128 w 3132"/>
              <a:gd name="T3" fmla="*/ 1484 h 5219"/>
              <a:gd name="T4" fmla="*/ 2929 w 3132"/>
              <a:gd name="T5" fmla="*/ 2249 h 5219"/>
              <a:gd name="T6" fmla="*/ 2624 w 3132"/>
              <a:gd name="T7" fmla="*/ 2789 h 5219"/>
              <a:gd name="T8" fmla="*/ 2435 w 3132"/>
              <a:gd name="T9" fmla="*/ 3416 h 5219"/>
              <a:gd name="T10" fmla="*/ 2280 w 3132"/>
              <a:gd name="T11" fmla="*/ 3797 h 5219"/>
              <a:gd name="T12" fmla="*/ 2216 w 3132"/>
              <a:gd name="T13" fmla="*/ 3957 h 5219"/>
              <a:gd name="T14" fmla="*/ 2229 w 3132"/>
              <a:gd name="T15" fmla="*/ 4072 h 5219"/>
              <a:gd name="T16" fmla="*/ 2234 w 3132"/>
              <a:gd name="T17" fmla="*/ 4166 h 5219"/>
              <a:gd name="T18" fmla="*/ 2226 w 3132"/>
              <a:gd name="T19" fmla="*/ 4254 h 5219"/>
              <a:gd name="T20" fmla="*/ 2230 w 3132"/>
              <a:gd name="T21" fmla="*/ 4346 h 5219"/>
              <a:gd name="T22" fmla="*/ 2233 w 3132"/>
              <a:gd name="T23" fmla="*/ 4435 h 5219"/>
              <a:gd name="T24" fmla="*/ 2234 w 3132"/>
              <a:gd name="T25" fmla="*/ 4522 h 5219"/>
              <a:gd name="T26" fmla="*/ 2228 w 3132"/>
              <a:gd name="T27" fmla="*/ 4620 h 5219"/>
              <a:gd name="T28" fmla="*/ 2217 w 3132"/>
              <a:gd name="T29" fmla="*/ 4698 h 5219"/>
              <a:gd name="T30" fmla="*/ 2194 w 3132"/>
              <a:gd name="T31" fmla="*/ 4820 h 5219"/>
              <a:gd name="T32" fmla="*/ 1802 w 3132"/>
              <a:gd name="T33" fmla="*/ 5178 h 5219"/>
              <a:gd name="T34" fmla="*/ 1330 w 3132"/>
              <a:gd name="T35" fmla="*/ 5178 h 5219"/>
              <a:gd name="T36" fmla="*/ 938 w 3132"/>
              <a:gd name="T37" fmla="*/ 4820 h 5219"/>
              <a:gd name="T38" fmla="*/ 915 w 3132"/>
              <a:gd name="T39" fmla="*/ 4698 h 5219"/>
              <a:gd name="T40" fmla="*/ 905 w 3132"/>
              <a:gd name="T41" fmla="*/ 4620 h 5219"/>
              <a:gd name="T42" fmla="*/ 898 w 3132"/>
              <a:gd name="T43" fmla="*/ 4522 h 5219"/>
              <a:gd name="T44" fmla="*/ 899 w 3132"/>
              <a:gd name="T45" fmla="*/ 4435 h 5219"/>
              <a:gd name="T46" fmla="*/ 902 w 3132"/>
              <a:gd name="T47" fmla="*/ 4346 h 5219"/>
              <a:gd name="T48" fmla="*/ 906 w 3132"/>
              <a:gd name="T49" fmla="*/ 4254 h 5219"/>
              <a:gd name="T50" fmla="*/ 898 w 3132"/>
              <a:gd name="T51" fmla="*/ 4166 h 5219"/>
              <a:gd name="T52" fmla="*/ 903 w 3132"/>
              <a:gd name="T53" fmla="*/ 4072 h 5219"/>
              <a:gd name="T54" fmla="*/ 916 w 3132"/>
              <a:gd name="T55" fmla="*/ 3957 h 5219"/>
              <a:gd name="T56" fmla="*/ 852 w 3132"/>
              <a:gd name="T57" fmla="*/ 3797 h 5219"/>
              <a:gd name="T58" fmla="*/ 697 w 3132"/>
              <a:gd name="T59" fmla="*/ 3416 h 5219"/>
              <a:gd name="T60" fmla="*/ 508 w 3132"/>
              <a:gd name="T61" fmla="*/ 2789 h 5219"/>
              <a:gd name="T62" fmla="*/ 203 w 3132"/>
              <a:gd name="T63" fmla="*/ 2249 h 5219"/>
              <a:gd name="T64" fmla="*/ 4 w 3132"/>
              <a:gd name="T65" fmla="*/ 1484 h 5219"/>
              <a:gd name="T66" fmla="*/ 1366 w 3132"/>
              <a:gd name="T67" fmla="*/ 18 h 5219"/>
              <a:gd name="T68" fmla="*/ 1805 w 3132"/>
              <a:gd name="T69" fmla="*/ 22 h 5219"/>
              <a:gd name="T70" fmla="*/ 1805 w 3132"/>
              <a:gd name="T71" fmla="*/ 23 h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69315" name="Freeform 6"/>
          <p:cNvSpPr/>
          <p:nvPr/>
        </p:nvSpPr>
        <p:spPr bwMode="auto">
          <a:xfrm>
            <a:off x="6288090" y="2335601"/>
            <a:ext cx="1795462" cy="2653875"/>
          </a:xfrm>
          <a:custGeom>
            <a:avLst/>
            <a:gdLst>
              <a:gd name="T0" fmla="*/ 1805 w 3132"/>
              <a:gd name="T1" fmla="*/ 23 h 5219"/>
              <a:gd name="T2" fmla="*/ 3128 w 3132"/>
              <a:gd name="T3" fmla="*/ 1484 h 5219"/>
              <a:gd name="T4" fmla="*/ 2929 w 3132"/>
              <a:gd name="T5" fmla="*/ 2249 h 5219"/>
              <a:gd name="T6" fmla="*/ 2624 w 3132"/>
              <a:gd name="T7" fmla="*/ 2789 h 5219"/>
              <a:gd name="T8" fmla="*/ 2435 w 3132"/>
              <a:gd name="T9" fmla="*/ 3416 h 5219"/>
              <a:gd name="T10" fmla="*/ 2280 w 3132"/>
              <a:gd name="T11" fmla="*/ 3797 h 5219"/>
              <a:gd name="T12" fmla="*/ 2216 w 3132"/>
              <a:gd name="T13" fmla="*/ 3957 h 5219"/>
              <a:gd name="T14" fmla="*/ 2229 w 3132"/>
              <a:gd name="T15" fmla="*/ 4072 h 5219"/>
              <a:gd name="T16" fmla="*/ 2234 w 3132"/>
              <a:gd name="T17" fmla="*/ 4166 h 5219"/>
              <a:gd name="T18" fmla="*/ 2226 w 3132"/>
              <a:gd name="T19" fmla="*/ 4254 h 5219"/>
              <a:gd name="T20" fmla="*/ 2230 w 3132"/>
              <a:gd name="T21" fmla="*/ 4346 h 5219"/>
              <a:gd name="T22" fmla="*/ 2233 w 3132"/>
              <a:gd name="T23" fmla="*/ 4435 h 5219"/>
              <a:gd name="T24" fmla="*/ 2234 w 3132"/>
              <a:gd name="T25" fmla="*/ 4522 h 5219"/>
              <a:gd name="T26" fmla="*/ 2228 w 3132"/>
              <a:gd name="T27" fmla="*/ 4620 h 5219"/>
              <a:gd name="T28" fmla="*/ 2217 w 3132"/>
              <a:gd name="T29" fmla="*/ 4698 h 5219"/>
              <a:gd name="T30" fmla="*/ 2194 w 3132"/>
              <a:gd name="T31" fmla="*/ 4820 h 5219"/>
              <a:gd name="T32" fmla="*/ 1802 w 3132"/>
              <a:gd name="T33" fmla="*/ 5178 h 5219"/>
              <a:gd name="T34" fmla="*/ 1330 w 3132"/>
              <a:gd name="T35" fmla="*/ 5178 h 5219"/>
              <a:gd name="T36" fmla="*/ 938 w 3132"/>
              <a:gd name="T37" fmla="*/ 4820 h 5219"/>
              <a:gd name="T38" fmla="*/ 915 w 3132"/>
              <a:gd name="T39" fmla="*/ 4698 h 5219"/>
              <a:gd name="T40" fmla="*/ 905 w 3132"/>
              <a:gd name="T41" fmla="*/ 4620 h 5219"/>
              <a:gd name="T42" fmla="*/ 898 w 3132"/>
              <a:gd name="T43" fmla="*/ 4522 h 5219"/>
              <a:gd name="T44" fmla="*/ 899 w 3132"/>
              <a:gd name="T45" fmla="*/ 4435 h 5219"/>
              <a:gd name="T46" fmla="*/ 902 w 3132"/>
              <a:gd name="T47" fmla="*/ 4346 h 5219"/>
              <a:gd name="T48" fmla="*/ 906 w 3132"/>
              <a:gd name="T49" fmla="*/ 4254 h 5219"/>
              <a:gd name="T50" fmla="*/ 898 w 3132"/>
              <a:gd name="T51" fmla="*/ 4166 h 5219"/>
              <a:gd name="T52" fmla="*/ 903 w 3132"/>
              <a:gd name="T53" fmla="*/ 4072 h 5219"/>
              <a:gd name="T54" fmla="*/ 916 w 3132"/>
              <a:gd name="T55" fmla="*/ 3957 h 5219"/>
              <a:gd name="T56" fmla="*/ 852 w 3132"/>
              <a:gd name="T57" fmla="*/ 3797 h 5219"/>
              <a:gd name="T58" fmla="*/ 697 w 3132"/>
              <a:gd name="T59" fmla="*/ 3416 h 5219"/>
              <a:gd name="T60" fmla="*/ 508 w 3132"/>
              <a:gd name="T61" fmla="*/ 2789 h 5219"/>
              <a:gd name="T62" fmla="*/ 203 w 3132"/>
              <a:gd name="T63" fmla="*/ 2249 h 5219"/>
              <a:gd name="T64" fmla="*/ 4 w 3132"/>
              <a:gd name="T65" fmla="*/ 1484 h 5219"/>
              <a:gd name="T66" fmla="*/ 1366 w 3132"/>
              <a:gd name="T67" fmla="*/ 18 h 5219"/>
              <a:gd name="T68" fmla="*/ 1805 w 3132"/>
              <a:gd name="T69" fmla="*/ 22 h 5219"/>
              <a:gd name="T70" fmla="*/ 1805 w 3132"/>
              <a:gd name="T71" fmla="*/ 23 h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69316" name="Freeform 6"/>
          <p:cNvSpPr/>
          <p:nvPr/>
        </p:nvSpPr>
        <p:spPr bwMode="auto">
          <a:xfrm>
            <a:off x="8499477" y="2758383"/>
            <a:ext cx="1514474" cy="2235843"/>
          </a:xfrm>
          <a:custGeom>
            <a:avLst/>
            <a:gdLst>
              <a:gd name="T0" fmla="*/ 1805 w 3132"/>
              <a:gd name="T1" fmla="*/ 23 h 5219"/>
              <a:gd name="T2" fmla="*/ 3128 w 3132"/>
              <a:gd name="T3" fmla="*/ 1484 h 5219"/>
              <a:gd name="T4" fmla="*/ 2929 w 3132"/>
              <a:gd name="T5" fmla="*/ 2249 h 5219"/>
              <a:gd name="T6" fmla="*/ 2624 w 3132"/>
              <a:gd name="T7" fmla="*/ 2789 h 5219"/>
              <a:gd name="T8" fmla="*/ 2435 w 3132"/>
              <a:gd name="T9" fmla="*/ 3416 h 5219"/>
              <a:gd name="T10" fmla="*/ 2280 w 3132"/>
              <a:gd name="T11" fmla="*/ 3797 h 5219"/>
              <a:gd name="T12" fmla="*/ 2216 w 3132"/>
              <a:gd name="T13" fmla="*/ 3957 h 5219"/>
              <a:gd name="T14" fmla="*/ 2229 w 3132"/>
              <a:gd name="T15" fmla="*/ 4072 h 5219"/>
              <a:gd name="T16" fmla="*/ 2234 w 3132"/>
              <a:gd name="T17" fmla="*/ 4166 h 5219"/>
              <a:gd name="T18" fmla="*/ 2226 w 3132"/>
              <a:gd name="T19" fmla="*/ 4254 h 5219"/>
              <a:gd name="T20" fmla="*/ 2230 w 3132"/>
              <a:gd name="T21" fmla="*/ 4346 h 5219"/>
              <a:gd name="T22" fmla="*/ 2233 w 3132"/>
              <a:gd name="T23" fmla="*/ 4435 h 5219"/>
              <a:gd name="T24" fmla="*/ 2234 w 3132"/>
              <a:gd name="T25" fmla="*/ 4522 h 5219"/>
              <a:gd name="T26" fmla="*/ 2228 w 3132"/>
              <a:gd name="T27" fmla="*/ 4620 h 5219"/>
              <a:gd name="T28" fmla="*/ 2217 w 3132"/>
              <a:gd name="T29" fmla="*/ 4698 h 5219"/>
              <a:gd name="T30" fmla="*/ 2194 w 3132"/>
              <a:gd name="T31" fmla="*/ 4820 h 5219"/>
              <a:gd name="T32" fmla="*/ 1802 w 3132"/>
              <a:gd name="T33" fmla="*/ 5178 h 5219"/>
              <a:gd name="T34" fmla="*/ 1330 w 3132"/>
              <a:gd name="T35" fmla="*/ 5178 h 5219"/>
              <a:gd name="T36" fmla="*/ 938 w 3132"/>
              <a:gd name="T37" fmla="*/ 4820 h 5219"/>
              <a:gd name="T38" fmla="*/ 915 w 3132"/>
              <a:gd name="T39" fmla="*/ 4698 h 5219"/>
              <a:gd name="T40" fmla="*/ 905 w 3132"/>
              <a:gd name="T41" fmla="*/ 4620 h 5219"/>
              <a:gd name="T42" fmla="*/ 898 w 3132"/>
              <a:gd name="T43" fmla="*/ 4522 h 5219"/>
              <a:gd name="T44" fmla="*/ 899 w 3132"/>
              <a:gd name="T45" fmla="*/ 4435 h 5219"/>
              <a:gd name="T46" fmla="*/ 902 w 3132"/>
              <a:gd name="T47" fmla="*/ 4346 h 5219"/>
              <a:gd name="T48" fmla="*/ 906 w 3132"/>
              <a:gd name="T49" fmla="*/ 4254 h 5219"/>
              <a:gd name="T50" fmla="*/ 898 w 3132"/>
              <a:gd name="T51" fmla="*/ 4166 h 5219"/>
              <a:gd name="T52" fmla="*/ 903 w 3132"/>
              <a:gd name="T53" fmla="*/ 4072 h 5219"/>
              <a:gd name="T54" fmla="*/ 916 w 3132"/>
              <a:gd name="T55" fmla="*/ 3957 h 5219"/>
              <a:gd name="T56" fmla="*/ 852 w 3132"/>
              <a:gd name="T57" fmla="*/ 3797 h 5219"/>
              <a:gd name="T58" fmla="*/ 697 w 3132"/>
              <a:gd name="T59" fmla="*/ 3416 h 5219"/>
              <a:gd name="T60" fmla="*/ 508 w 3132"/>
              <a:gd name="T61" fmla="*/ 2789 h 5219"/>
              <a:gd name="T62" fmla="*/ 203 w 3132"/>
              <a:gd name="T63" fmla="*/ 2249 h 5219"/>
              <a:gd name="T64" fmla="*/ 4 w 3132"/>
              <a:gd name="T65" fmla="*/ 1484 h 5219"/>
              <a:gd name="T66" fmla="*/ 1366 w 3132"/>
              <a:gd name="T67" fmla="*/ 18 h 5219"/>
              <a:gd name="T68" fmla="*/ 1805 w 3132"/>
              <a:gd name="T69" fmla="*/ 22 h 5219"/>
              <a:gd name="T70" fmla="*/ 1805 w 3132"/>
              <a:gd name="T71" fmla="*/ 23 h 5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132" h="5219">
                <a:moveTo>
                  <a:pt x="1805" y="23"/>
                </a:moveTo>
                <a:cubicBezTo>
                  <a:pt x="2506" y="125"/>
                  <a:pt x="3107" y="716"/>
                  <a:pt x="3128" y="1484"/>
                </a:cubicBezTo>
                <a:cubicBezTo>
                  <a:pt x="3132" y="1790"/>
                  <a:pt x="3040" y="2037"/>
                  <a:pt x="2929" y="2249"/>
                </a:cubicBezTo>
                <a:cubicBezTo>
                  <a:pt x="2829" y="2400"/>
                  <a:pt x="2701" y="2656"/>
                  <a:pt x="2624" y="2789"/>
                </a:cubicBezTo>
                <a:cubicBezTo>
                  <a:pt x="2491" y="3023"/>
                  <a:pt x="2449" y="3204"/>
                  <a:pt x="2435" y="3416"/>
                </a:cubicBezTo>
                <a:cubicBezTo>
                  <a:pt x="2435" y="3574"/>
                  <a:pt x="2395" y="3708"/>
                  <a:pt x="2280" y="3797"/>
                </a:cubicBezTo>
                <a:cubicBezTo>
                  <a:pt x="2209" y="3842"/>
                  <a:pt x="2175" y="3898"/>
                  <a:pt x="2216" y="3957"/>
                </a:cubicBezTo>
                <a:cubicBezTo>
                  <a:pt x="2256" y="3998"/>
                  <a:pt x="2270" y="4037"/>
                  <a:pt x="2229" y="4072"/>
                </a:cubicBezTo>
                <a:cubicBezTo>
                  <a:pt x="2176" y="4109"/>
                  <a:pt x="2197" y="4138"/>
                  <a:pt x="2234" y="4166"/>
                </a:cubicBezTo>
                <a:cubicBezTo>
                  <a:pt x="2288" y="4207"/>
                  <a:pt x="2270" y="4233"/>
                  <a:pt x="2226" y="4254"/>
                </a:cubicBezTo>
                <a:cubicBezTo>
                  <a:pt x="2163" y="4278"/>
                  <a:pt x="2168" y="4319"/>
                  <a:pt x="2230" y="4346"/>
                </a:cubicBezTo>
                <a:cubicBezTo>
                  <a:pt x="2306" y="4376"/>
                  <a:pt x="2298" y="4406"/>
                  <a:pt x="2233" y="4435"/>
                </a:cubicBezTo>
                <a:cubicBezTo>
                  <a:pt x="2160" y="4461"/>
                  <a:pt x="2176" y="4491"/>
                  <a:pt x="2234" y="4522"/>
                </a:cubicBezTo>
                <a:cubicBezTo>
                  <a:pt x="2293" y="4555"/>
                  <a:pt x="2280" y="4587"/>
                  <a:pt x="2228" y="4620"/>
                </a:cubicBezTo>
                <a:cubicBezTo>
                  <a:pt x="2173" y="4652"/>
                  <a:pt x="2188" y="4676"/>
                  <a:pt x="2217" y="4698"/>
                </a:cubicBezTo>
                <a:cubicBezTo>
                  <a:pt x="2266" y="4737"/>
                  <a:pt x="2231" y="4782"/>
                  <a:pt x="2194" y="4820"/>
                </a:cubicBezTo>
                <a:cubicBezTo>
                  <a:pt x="2066" y="4955"/>
                  <a:pt x="1935" y="5073"/>
                  <a:pt x="1802" y="5178"/>
                </a:cubicBezTo>
                <a:cubicBezTo>
                  <a:pt x="1693" y="5216"/>
                  <a:pt x="1465" y="5219"/>
                  <a:pt x="1330" y="5178"/>
                </a:cubicBezTo>
                <a:cubicBezTo>
                  <a:pt x="1197" y="5073"/>
                  <a:pt x="1066" y="4955"/>
                  <a:pt x="938" y="4820"/>
                </a:cubicBezTo>
                <a:cubicBezTo>
                  <a:pt x="901" y="4782"/>
                  <a:pt x="866" y="4737"/>
                  <a:pt x="915" y="4698"/>
                </a:cubicBezTo>
                <a:cubicBezTo>
                  <a:pt x="944" y="4676"/>
                  <a:pt x="959" y="4652"/>
                  <a:pt x="905" y="4620"/>
                </a:cubicBezTo>
                <a:cubicBezTo>
                  <a:pt x="852" y="4587"/>
                  <a:pt x="839" y="4555"/>
                  <a:pt x="898" y="4522"/>
                </a:cubicBezTo>
                <a:cubicBezTo>
                  <a:pt x="956" y="4491"/>
                  <a:pt x="973" y="4461"/>
                  <a:pt x="899" y="4435"/>
                </a:cubicBezTo>
                <a:cubicBezTo>
                  <a:pt x="834" y="4406"/>
                  <a:pt x="826" y="4376"/>
                  <a:pt x="902" y="4346"/>
                </a:cubicBezTo>
                <a:cubicBezTo>
                  <a:pt x="964" y="4319"/>
                  <a:pt x="969" y="4278"/>
                  <a:pt x="906" y="4254"/>
                </a:cubicBezTo>
                <a:cubicBezTo>
                  <a:pt x="862" y="4233"/>
                  <a:pt x="845" y="4207"/>
                  <a:pt x="898" y="4166"/>
                </a:cubicBezTo>
                <a:cubicBezTo>
                  <a:pt x="935" y="4138"/>
                  <a:pt x="956" y="4109"/>
                  <a:pt x="903" y="4072"/>
                </a:cubicBezTo>
                <a:cubicBezTo>
                  <a:pt x="862" y="4037"/>
                  <a:pt x="877" y="3998"/>
                  <a:pt x="916" y="3957"/>
                </a:cubicBezTo>
                <a:cubicBezTo>
                  <a:pt x="957" y="3898"/>
                  <a:pt x="923" y="3842"/>
                  <a:pt x="852" y="3797"/>
                </a:cubicBezTo>
                <a:cubicBezTo>
                  <a:pt x="737" y="3708"/>
                  <a:pt x="697" y="3574"/>
                  <a:pt x="697" y="3416"/>
                </a:cubicBezTo>
                <a:cubicBezTo>
                  <a:pt x="683" y="3204"/>
                  <a:pt x="641" y="3023"/>
                  <a:pt x="508" y="2789"/>
                </a:cubicBezTo>
                <a:cubicBezTo>
                  <a:pt x="431" y="2656"/>
                  <a:pt x="303" y="2400"/>
                  <a:pt x="203" y="2249"/>
                </a:cubicBezTo>
                <a:cubicBezTo>
                  <a:pt x="92" y="2037"/>
                  <a:pt x="0" y="1790"/>
                  <a:pt x="4" y="1484"/>
                </a:cubicBezTo>
                <a:cubicBezTo>
                  <a:pt x="25" y="702"/>
                  <a:pt x="649" y="103"/>
                  <a:pt x="1366" y="18"/>
                </a:cubicBezTo>
                <a:cubicBezTo>
                  <a:pt x="1502" y="3"/>
                  <a:pt x="1665" y="0"/>
                  <a:pt x="1805" y="22"/>
                </a:cubicBezTo>
                <a:lnTo>
                  <a:pt x="1805" y="23"/>
                </a:lnTo>
                <a:close/>
              </a:path>
            </a:pathLst>
          </a:custGeom>
          <a:noFill/>
          <a:ln w="9525">
            <a:solidFill>
              <a:schemeClr val="bg1"/>
            </a:solidFill>
            <a:round/>
          </a:ln>
          <a:extLst>
            <a:ext uri="{909E8E84-426E-40DD-AFC4-6F175D3DCCD1}">
              <a14:hiddenFill xmlns:a14="http://schemas.microsoft.com/office/drawing/2010/main">
                <a:solidFill>
                  <a:srgbClr val="F37E0E"/>
                </a:solidFill>
              </a14:hiddenFill>
            </a:ext>
          </a:extLst>
        </p:spPr>
        <p:txBody>
          <a:bodyP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69317" name="TextBox 8"/>
          <p:cNvSpPr txBox="1">
            <a:spLocks noChangeArrowheads="1"/>
          </p:cNvSpPr>
          <p:nvPr/>
        </p:nvSpPr>
        <p:spPr bwMode="auto">
          <a:xfrm>
            <a:off x="6791339" y="2446465"/>
            <a:ext cx="884193" cy="288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500" b="1">
                <a:solidFill>
                  <a:srgbClr val="F8F8F8"/>
                </a:solidFill>
                <a:latin typeface="微软雅黑" panose="020B0503020204020204" pitchFamily="34" charset="-122"/>
                <a:ea typeface="微软雅黑" panose="020B0503020204020204" pitchFamily="34" charset="-122"/>
              </a:rPr>
              <a:t>您的标题</a:t>
            </a:r>
            <a:endParaRPr lang="zh-CN" altLang="en-US" sz="1500" b="1">
              <a:solidFill>
                <a:srgbClr val="F8F8F8"/>
              </a:solidFill>
              <a:latin typeface="微软雅黑" panose="020B0503020204020204" pitchFamily="34" charset="-122"/>
              <a:ea typeface="微软雅黑" panose="020B0503020204020204" pitchFamily="34" charset="-122"/>
            </a:endParaRPr>
          </a:p>
        </p:txBody>
      </p:sp>
      <p:sp>
        <p:nvSpPr>
          <p:cNvPr id="269318" name="TextBox 9"/>
          <p:cNvSpPr txBox="1">
            <a:spLocks noChangeArrowheads="1"/>
          </p:cNvSpPr>
          <p:nvPr/>
        </p:nvSpPr>
        <p:spPr bwMode="auto">
          <a:xfrm>
            <a:off x="6516688" y="2845493"/>
            <a:ext cx="1403350" cy="9807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000" dirty="0">
                <a:solidFill>
                  <a:srgbClr val="F8F8F8"/>
                </a:solidFill>
                <a:latin typeface="微软雅黑" panose="020B0503020204020204" pitchFamily="34" charset="-122"/>
                <a:ea typeface="微软雅黑" panose="020B0503020204020204" pitchFamily="34" charset="-122"/>
              </a:rPr>
              <a:t>这里输入您的文字这里输入您的文字这里输入您的文字这里输入您的文字这里输入您</a:t>
            </a:r>
            <a:endParaRPr lang="zh-CN" altLang="en-US" sz="1000" dirty="0">
              <a:solidFill>
                <a:srgbClr val="F8F8F8"/>
              </a:solidFill>
              <a:latin typeface="微软雅黑" panose="020B0503020204020204" pitchFamily="34" charset="-122"/>
              <a:ea typeface="微软雅黑" panose="020B0503020204020204" pitchFamily="34" charset="-122"/>
            </a:endParaRPr>
          </a:p>
        </p:txBody>
      </p:sp>
      <p:sp>
        <p:nvSpPr>
          <p:cNvPr id="269319" name="TextBox 10"/>
          <p:cNvSpPr txBox="1">
            <a:spLocks noChangeArrowheads="1"/>
          </p:cNvSpPr>
          <p:nvPr/>
        </p:nvSpPr>
        <p:spPr bwMode="auto">
          <a:xfrm>
            <a:off x="4756166" y="2877166"/>
            <a:ext cx="730305"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200" b="1">
                <a:solidFill>
                  <a:srgbClr val="F8F8F8"/>
                </a:solidFill>
                <a:latin typeface="微软雅黑" panose="020B0503020204020204" pitchFamily="34" charset="-122"/>
                <a:ea typeface="微软雅黑" panose="020B0503020204020204" pitchFamily="34" charset="-122"/>
              </a:rPr>
              <a:t>您的标题</a:t>
            </a:r>
            <a:endParaRPr lang="zh-CN" altLang="en-US" sz="1200" b="1">
              <a:solidFill>
                <a:srgbClr val="F8F8F8"/>
              </a:solidFill>
              <a:latin typeface="微软雅黑" panose="020B0503020204020204" pitchFamily="34" charset="-122"/>
              <a:ea typeface="微软雅黑" panose="020B0503020204020204" pitchFamily="34" charset="-122"/>
            </a:endParaRPr>
          </a:p>
        </p:txBody>
      </p:sp>
      <p:sp>
        <p:nvSpPr>
          <p:cNvPr id="269320" name="TextBox 11"/>
          <p:cNvSpPr txBox="1">
            <a:spLocks noChangeArrowheads="1"/>
          </p:cNvSpPr>
          <p:nvPr/>
        </p:nvSpPr>
        <p:spPr bwMode="auto">
          <a:xfrm>
            <a:off x="4554538" y="3122579"/>
            <a:ext cx="1174750" cy="51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000">
                <a:solidFill>
                  <a:srgbClr val="F8F8F8"/>
                </a:solidFill>
                <a:latin typeface="微软雅黑" panose="020B0503020204020204" pitchFamily="34" charset="-122"/>
                <a:ea typeface="微软雅黑" panose="020B0503020204020204" pitchFamily="34" charset="-122"/>
              </a:rPr>
              <a:t>这里输入您的文字这里输入您的文字</a:t>
            </a:r>
            <a:endParaRPr lang="zh-CN" altLang="en-US" sz="1000">
              <a:solidFill>
                <a:srgbClr val="F8F8F8"/>
              </a:solidFill>
              <a:latin typeface="微软雅黑" panose="020B0503020204020204" pitchFamily="34" charset="-122"/>
              <a:ea typeface="微软雅黑" panose="020B0503020204020204" pitchFamily="34" charset="-122"/>
            </a:endParaRPr>
          </a:p>
        </p:txBody>
      </p:sp>
      <p:sp>
        <p:nvSpPr>
          <p:cNvPr id="269321" name="TextBox 12"/>
          <p:cNvSpPr txBox="1">
            <a:spLocks noChangeArrowheads="1"/>
          </p:cNvSpPr>
          <p:nvPr/>
        </p:nvSpPr>
        <p:spPr bwMode="auto">
          <a:xfrm>
            <a:off x="8937640" y="2877166"/>
            <a:ext cx="730305"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200" b="1">
                <a:solidFill>
                  <a:srgbClr val="F8F8F8"/>
                </a:solidFill>
                <a:latin typeface="微软雅黑" panose="020B0503020204020204" pitchFamily="34" charset="-122"/>
                <a:ea typeface="微软雅黑" panose="020B0503020204020204" pitchFamily="34" charset="-122"/>
              </a:rPr>
              <a:t>您的标题</a:t>
            </a:r>
            <a:endParaRPr lang="zh-CN" altLang="en-US" sz="1200" b="1">
              <a:solidFill>
                <a:srgbClr val="F8F8F8"/>
              </a:solidFill>
              <a:latin typeface="微软雅黑" panose="020B0503020204020204" pitchFamily="34" charset="-122"/>
              <a:ea typeface="微软雅黑" panose="020B0503020204020204" pitchFamily="34" charset="-122"/>
            </a:endParaRPr>
          </a:p>
        </p:txBody>
      </p:sp>
      <p:sp>
        <p:nvSpPr>
          <p:cNvPr id="269322" name="TextBox 13"/>
          <p:cNvSpPr txBox="1">
            <a:spLocks noChangeArrowheads="1"/>
          </p:cNvSpPr>
          <p:nvPr/>
        </p:nvSpPr>
        <p:spPr bwMode="auto">
          <a:xfrm>
            <a:off x="8734429" y="3122579"/>
            <a:ext cx="1173162" cy="5190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150000"/>
              </a:lnSpc>
              <a:spcBef>
                <a:spcPct val="0"/>
              </a:spcBef>
              <a:spcAft>
                <a:spcPct val="0"/>
              </a:spcAft>
              <a:buFont typeface="Arial" panose="020B0604020202020204" pitchFamily="34" charset="0"/>
              <a:buNone/>
            </a:pPr>
            <a:r>
              <a:rPr lang="zh-CN" altLang="en-US" sz="1000">
                <a:solidFill>
                  <a:srgbClr val="F8F8F8"/>
                </a:solidFill>
                <a:latin typeface="微软雅黑" panose="020B0503020204020204" pitchFamily="34" charset="-122"/>
                <a:ea typeface="微软雅黑" panose="020B0503020204020204" pitchFamily="34" charset="-122"/>
              </a:rPr>
              <a:t>这里输入您的文字这里输入您的文字</a:t>
            </a:r>
            <a:endParaRPr lang="zh-CN" altLang="en-US" sz="1000">
              <a:solidFill>
                <a:srgbClr val="F8F8F8"/>
              </a:solidFill>
              <a:latin typeface="微软雅黑" panose="020B0503020204020204" pitchFamily="34" charset="-122"/>
              <a:ea typeface="微软雅黑" panose="020B0503020204020204" pitchFamily="34" charset="-122"/>
            </a:endParaRPr>
          </a:p>
        </p:txBody>
      </p:sp>
      <p:sp>
        <p:nvSpPr>
          <p:cNvPr id="269323" name="Freeform 17"/>
          <p:cNvSpPr>
            <a:spLocks noEditPoints="1"/>
          </p:cNvSpPr>
          <p:nvPr/>
        </p:nvSpPr>
        <p:spPr bwMode="auto">
          <a:xfrm>
            <a:off x="4943476" y="3708458"/>
            <a:ext cx="446088" cy="380030"/>
          </a:xfrm>
          <a:custGeom>
            <a:avLst/>
            <a:gdLst>
              <a:gd name="T0" fmla="*/ 568 w 1145"/>
              <a:gd name="T1" fmla="*/ 677 h 1102"/>
              <a:gd name="T2" fmla="*/ 554 w 1145"/>
              <a:gd name="T3" fmla="*/ 534 h 1102"/>
              <a:gd name="T4" fmla="*/ 372 w 1145"/>
              <a:gd name="T5" fmla="*/ 533 h 1102"/>
              <a:gd name="T6" fmla="*/ 348 w 1145"/>
              <a:gd name="T7" fmla="*/ 649 h 1102"/>
              <a:gd name="T8" fmla="*/ 414 w 1145"/>
              <a:gd name="T9" fmla="*/ 636 h 1102"/>
              <a:gd name="T10" fmla="*/ 463 w 1145"/>
              <a:gd name="T11" fmla="*/ 573 h 1102"/>
              <a:gd name="T12" fmla="*/ 509 w 1145"/>
              <a:gd name="T13" fmla="*/ 621 h 1102"/>
              <a:gd name="T14" fmla="*/ 481 w 1145"/>
              <a:gd name="T15" fmla="*/ 661 h 1102"/>
              <a:gd name="T16" fmla="*/ 413 w 1145"/>
              <a:gd name="T17" fmla="*/ 679 h 1102"/>
              <a:gd name="T18" fmla="*/ 417 w 1145"/>
              <a:gd name="T19" fmla="*/ 735 h 1102"/>
              <a:gd name="T20" fmla="*/ 427 w 1145"/>
              <a:gd name="T21" fmla="*/ 739 h 1102"/>
              <a:gd name="T22" fmla="*/ 506 w 1145"/>
              <a:gd name="T23" fmla="*/ 755 h 1102"/>
              <a:gd name="T24" fmla="*/ 508 w 1145"/>
              <a:gd name="T25" fmla="*/ 832 h 1102"/>
              <a:gd name="T26" fmla="*/ 414 w 1145"/>
              <a:gd name="T27" fmla="*/ 828 h 1102"/>
              <a:gd name="T28" fmla="*/ 381 w 1145"/>
              <a:gd name="T29" fmla="*/ 758 h 1102"/>
              <a:gd name="T30" fmla="*/ 318 w 1145"/>
              <a:gd name="T31" fmla="*/ 771 h 1102"/>
              <a:gd name="T32" fmla="*/ 461 w 1145"/>
              <a:gd name="T33" fmla="*/ 918 h 1102"/>
              <a:gd name="T34" fmla="*/ 604 w 1145"/>
              <a:gd name="T35" fmla="*/ 790 h 1102"/>
              <a:gd name="T36" fmla="*/ 815 w 1145"/>
              <a:gd name="T37" fmla="*/ 516 h 1102"/>
              <a:gd name="T38" fmla="*/ 700 w 1145"/>
              <a:gd name="T39" fmla="*/ 529 h 1102"/>
              <a:gd name="T40" fmla="*/ 713 w 1145"/>
              <a:gd name="T41" fmla="*/ 587 h 1102"/>
              <a:gd name="T42" fmla="*/ 750 w 1145"/>
              <a:gd name="T43" fmla="*/ 890 h 1102"/>
              <a:gd name="T44" fmla="*/ 815 w 1145"/>
              <a:gd name="T45" fmla="*/ 903 h 1102"/>
              <a:gd name="T46" fmla="*/ 828 w 1145"/>
              <a:gd name="T47" fmla="*/ 529 h 1102"/>
              <a:gd name="T48" fmla="*/ 889 w 1145"/>
              <a:gd name="T49" fmla="*/ 254 h 1102"/>
              <a:gd name="T50" fmla="*/ 923 w 1145"/>
              <a:gd name="T51" fmla="*/ 34 h 1102"/>
              <a:gd name="T52" fmla="*/ 855 w 1145"/>
              <a:gd name="T53" fmla="*/ 34 h 1102"/>
              <a:gd name="T54" fmla="*/ 889 w 1145"/>
              <a:gd name="T55" fmla="*/ 254 h 1102"/>
              <a:gd name="T56" fmla="*/ 1011 w 1145"/>
              <a:gd name="T57" fmla="*/ 993 h 1102"/>
              <a:gd name="T58" fmla="*/ 107 w 1145"/>
              <a:gd name="T59" fmla="*/ 964 h 1102"/>
              <a:gd name="T60" fmla="*/ 135 w 1145"/>
              <a:gd name="T61" fmla="*/ 419 h 1102"/>
              <a:gd name="T62" fmla="*/ 1039 w 1145"/>
              <a:gd name="T63" fmla="*/ 448 h 1102"/>
              <a:gd name="T64" fmla="*/ 1011 w 1145"/>
              <a:gd name="T65" fmla="*/ 128 h 1102"/>
              <a:gd name="T66" fmla="*/ 977 w 1145"/>
              <a:gd name="T67" fmla="*/ 220 h 1102"/>
              <a:gd name="T68" fmla="*/ 801 w 1145"/>
              <a:gd name="T69" fmla="*/ 220 h 1102"/>
              <a:gd name="T70" fmla="*/ 344 w 1145"/>
              <a:gd name="T71" fmla="*/ 128 h 1102"/>
              <a:gd name="T72" fmla="*/ 257 w 1145"/>
              <a:gd name="T73" fmla="*/ 308 h 1102"/>
              <a:gd name="T74" fmla="*/ 169 w 1145"/>
              <a:gd name="T75" fmla="*/ 128 h 1102"/>
              <a:gd name="T76" fmla="*/ 0 w 1145"/>
              <a:gd name="T77" fmla="*/ 264 h 1102"/>
              <a:gd name="T78" fmla="*/ 135 w 1145"/>
              <a:gd name="T79" fmla="*/ 1102 h 1102"/>
              <a:gd name="T80" fmla="*/ 1145 w 1145"/>
              <a:gd name="T81" fmla="*/ 966 h 1102"/>
              <a:gd name="T82" fmla="*/ 1011 w 1145"/>
              <a:gd name="T83" fmla="*/ 128 h 1102"/>
              <a:gd name="T84" fmla="*/ 291 w 1145"/>
              <a:gd name="T85" fmla="*/ 220 h 1102"/>
              <a:gd name="T86" fmla="*/ 257 w 1145"/>
              <a:gd name="T87" fmla="*/ 0 h 1102"/>
              <a:gd name="T88" fmla="*/ 222 w 1145"/>
              <a:gd name="T89" fmla="*/ 220 h 1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45" h="1102">
                <a:moveTo>
                  <a:pt x="549" y="697"/>
                </a:moveTo>
                <a:cubicBezTo>
                  <a:pt x="556" y="692"/>
                  <a:pt x="562" y="685"/>
                  <a:pt x="568" y="677"/>
                </a:cubicBezTo>
                <a:cubicBezTo>
                  <a:pt x="580" y="660"/>
                  <a:pt x="587" y="639"/>
                  <a:pt x="587" y="615"/>
                </a:cubicBezTo>
                <a:cubicBezTo>
                  <a:pt x="587" y="583"/>
                  <a:pt x="576" y="555"/>
                  <a:pt x="554" y="534"/>
                </a:cubicBezTo>
                <a:cubicBezTo>
                  <a:pt x="532" y="513"/>
                  <a:pt x="501" y="502"/>
                  <a:pt x="459" y="502"/>
                </a:cubicBezTo>
                <a:cubicBezTo>
                  <a:pt x="425" y="502"/>
                  <a:pt x="396" y="513"/>
                  <a:pt x="372" y="533"/>
                </a:cubicBezTo>
                <a:cubicBezTo>
                  <a:pt x="348" y="554"/>
                  <a:pt x="335" y="589"/>
                  <a:pt x="335" y="636"/>
                </a:cubicBezTo>
                <a:cubicBezTo>
                  <a:pt x="335" y="643"/>
                  <a:pt x="341" y="649"/>
                  <a:pt x="348" y="649"/>
                </a:cubicBezTo>
                <a:lnTo>
                  <a:pt x="401" y="649"/>
                </a:lnTo>
                <a:cubicBezTo>
                  <a:pt x="408" y="649"/>
                  <a:pt x="414" y="644"/>
                  <a:pt x="414" y="636"/>
                </a:cubicBezTo>
                <a:cubicBezTo>
                  <a:pt x="415" y="614"/>
                  <a:pt x="419" y="597"/>
                  <a:pt x="427" y="587"/>
                </a:cubicBezTo>
                <a:cubicBezTo>
                  <a:pt x="435" y="578"/>
                  <a:pt x="446" y="573"/>
                  <a:pt x="463" y="573"/>
                </a:cubicBezTo>
                <a:cubicBezTo>
                  <a:pt x="479" y="573"/>
                  <a:pt x="490" y="577"/>
                  <a:pt x="497" y="586"/>
                </a:cubicBezTo>
                <a:cubicBezTo>
                  <a:pt x="505" y="596"/>
                  <a:pt x="509" y="607"/>
                  <a:pt x="509" y="621"/>
                </a:cubicBezTo>
                <a:cubicBezTo>
                  <a:pt x="509" y="632"/>
                  <a:pt x="506" y="641"/>
                  <a:pt x="501" y="648"/>
                </a:cubicBezTo>
                <a:cubicBezTo>
                  <a:pt x="496" y="655"/>
                  <a:pt x="490" y="659"/>
                  <a:pt x="481" y="661"/>
                </a:cubicBezTo>
                <a:cubicBezTo>
                  <a:pt x="470" y="664"/>
                  <a:pt x="451" y="665"/>
                  <a:pt x="426" y="665"/>
                </a:cubicBezTo>
                <a:cubicBezTo>
                  <a:pt x="419" y="665"/>
                  <a:pt x="413" y="671"/>
                  <a:pt x="413" y="679"/>
                </a:cubicBezTo>
                <a:lnTo>
                  <a:pt x="413" y="725"/>
                </a:lnTo>
                <a:cubicBezTo>
                  <a:pt x="413" y="729"/>
                  <a:pt x="414" y="732"/>
                  <a:pt x="417" y="735"/>
                </a:cubicBezTo>
                <a:cubicBezTo>
                  <a:pt x="420" y="737"/>
                  <a:pt x="423" y="739"/>
                  <a:pt x="426" y="739"/>
                </a:cubicBezTo>
                <a:lnTo>
                  <a:pt x="427" y="739"/>
                </a:lnTo>
                <a:cubicBezTo>
                  <a:pt x="432" y="738"/>
                  <a:pt x="437" y="738"/>
                  <a:pt x="442" y="738"/>
                </a:cubicBezTo>
                <a:cubicBezTo>
                  <a:pt x="471" y="738"/>
                  <a:pt x="493" y="744"/>
                  <a:pt x="506" y="755"/>
                </a:cubicBezTo>
                <a:cubicBezTo>
                  <a:pt x="518" y="765"/>
                  <a:pt x="524" y="778"/>
                  <a:pt x="524" y="794"/>
                </a:cubicBezTo>
                <a:cubicBezTo>
                  <a:pt x="524" y="810"/>
                  <a:pt x="519" y="822"/>
                  <a:pt x="508" y="832"/>
                </a:cubicBezTo>
                <a:cubicBezTo>
                  <a:pt x="498" y="842"/>
                  <a:pt x="483" y="847"/>
                  <a:pt x="464" y="847"/>
                </a:cubicBezTo>
                <a:cubicBezTo>
                  <a:pt x="443" y="847"/>
                  <a:pt x="427" y="841"/>
                  <a:pt x="414" y="828"/>
                </a:cubicBezTo>
                <a:cubicBezTo>
                  <a:pt x="402" y="815"/>
                  <a:pt x="395" y="796"/>
                  <a:pt x="394" y="771"/>
                </a:cubicBezTo>
                <a:cubicBezTo>
                  <a:pt x="394" y="764"/>
                  <a:pt x="388" y="758"/>
                  <a:pt x="381" y="758"/>
                </a:cubicBezTo>
                <a:lnTo>
                  <a:pt x="331" y="758"/>
                </a:lnTo>
                <a:cubicBezTo>
                  <a:pt x="324" y="758"/>
                  <a:pt x="318" y="764"/>
                  <a:pt x="318" y="771"/>
                </a:cubicBezTo>
                <a:cubicBezTo>
                  <a:pt x="318" y="816"/>
                  <a:pt x="330" y="852"/>
                  <a:pt x="353" y="878"/>
                </a:cubicBezTo>
                <a:cubicBezTo>
                  <a:pt x="377" y="905"/>
                  <a:pt x="413" y="918"/>
                  <a:pt x="461" y="918"/>
                </a:cubicBezTo>
                <a:cubicBezTo>
                  <a:pt x="499" y="918"/>
                  <a:pt x="532" y="908"/>
                  <a:pt x="560" y="887"/>
                </a:cubicBezTo>
                <a:cubicBezTo>
                  <a:pt x="589" y="865"/>
                  <a:pt x="604" y="833"/>
                  <a:pt x="604" y="790"/>
                </a:cubicBezTo>
                <a:cubicBezTo>
                  <a:pt x="604" y="747"/>
                  <a:pt x="585" y="716"/>
                  <a:pt x="549" y="697"/>
                </a:cubicBezTo>
                <a:close/>
                <a:moveTo>
                  <a:pt x="815" y="516"/>
                </a:moveTo>
                <a:lnTo>
                  <a:pt x="713" y="516"/>
                </a:lnTo>
                <a:cubicBezTo>
                  <a:pt x="706" y="516"/>
                  <a:pt x="700" y="521"/>
                  <a:pt x="700" y="529"/>
                </a:cubicBezTo>
                <a:lnTo>
                  <a:pt x="700" y="574"/>
                </a:lnTo>
                <a:cubicBezTo>
                  <a:pt x="700" y="581"/>
                  <a:pt x="706" y="587"/>
                  <a:pt x="713" y="587"/>
                </a:cubicBezTo>
                <a:lnTo>
                  <a:pt x="750" y="587"/>
                </a:lnTo>
                <a:lnTo>
                  <a:pt x="750" y="890"/>
                </a:lnTo>
                <a:cubicBezTo>
                  <a:pt x="750" y="897"/>
                  <a:pt x="756" y="903"/>
                  <a:pt x="763" y="903"/>
                </a:cubicBezTo>
                <a:lnTo>
                  <a:pt x="815" y="903"/>
                </a:lnTo>
                <a:cubicBezTo>
                  <a:pt x="822" y="903"/>
                  <a:pt x="828" y="897"/>
                  <a:pt x="828" y="890"/>
                </a:cubicBezTo>
                <a:lnTo>
                  <a:pt x="828" y="529"/>
                </a:lnTo>
                <a:cubicBezTo>
                  <a:pt x="828" y="521"/>
                  <a:pt x="822" y="516"/>
                  <a:pt x="815" y="516"/>
                </a:cubicBezTo>
                <a:close/>
                <a:moveTo>
                  <a:pt x="889" y="254"/>
                </a:moveTo>
                <a:cubicBezTo>
                  <a:pt x="908" y="254"/>
                  <a:pt x="923" y="239"/>
                  <a:pt x="923" y="220"/>
                </a:cubicBezTo>
                <a:lnTo>
                  <a:pt x="923" y="34"/>
                </a:lnTo>
                <a:cubicBezTo>
                  <a:pt x="923" y="15"/>
                  <a:pt x="908" y="0"/>
                  <a:pt x="889" y="0"/>
                </a:cubicBezTo>
                <a:cubicBezTo>
                  <a:pt x="870" y="0"/>
                  <a:pt x="855" y="15"/>
                  <a:pt x="855" y="34"/>
                </a:cubicBezTo>
                <a:lnTo>
                  <a:pt x="855" y="220"/>
                </a:lnTo>
                <a:cubicBezTo>
                  <a:pt x="855" y="239"/>
                  <a:pt x="870" y="254"/>
                  <a:pt x="889" y="254"/>
                </a:cubicBezTo>
                <a:close/>
                <a:moveTo>
                  <a:pt x="1039" y="964"/>
                </a:moveTo>
                <a:cubicBezTo>
                  <a:pt x="1039" y="980"/>
                  <a:pt x="1026" y="993"/>
                  <a:pt x="1011" y="993"/>
                </a:cubicBezTo>
                <a:lnTo>
                  <a:pt x="135" y="993"/>
                </a:lnTo>
                <a:cubicBezTo>
                  <a:pt x="120" y="993"/>
                  <a:pt x="107" y="980"/>
                  <a:pt x="107" y="964"/>
                </a:cubicBezTo>
                <a:lnTo>
                  <a:pt x="107" y="448"/>
                </a:lnTo>
                <a:cubicBezTo>
                  <a:pt x="107" y="432"/>
                  <a:pt x="120" y="419"/>
                  <a:pt x="135" y="419"/>
                </a:cubicBezTo>
                <a:lnTo>
                  <a:pt x="1011" y="419"/>
                </a:lnTo>
                <a:cubicBezTo>
                  <a:pt x="1026" y="419"/>
                  <a:pt x="1039" y="432"/>
                  <a:pt x="1039" y="448"/>
                </a:cubicBezTo>
                <a:lnTo>
                  <a:pt x="1039" y="964"/>
                </a:lnTo>
                <a:close/>
                <a:moveTo>
                  <a:pt x="1011" y="128"/>
                </a:moveTo>
                <a:lnTo>
                  <a:pt x="977" y="128"/>
                </a:lnTo>
                <a:lnTo>
                  <a:pt x="977" y="220"/>
                </a:lnTo>
                <a:cubicBezTo>
                  <a:pt x="977" y="268"/>
                  <a:pt x="937" y="308"/>
                  <a:pt x="889" y="308"/>
                </a:cubicBezTo>
                <a:cubicBezTo>
                  <a:pt x="841" y="308"/>
                  <a:pt x="801" y="268"/>
                  <a:pt x="801" y="220"/>
                </a:cubicBezTo>
                <a:lnTo>
                  <a:pt x="801" y="128"/>
                </a:lnTo>
                <a:lnTo>
                  <a:pt x="344" y="128"/>
                </a:lnTo>
                <a:lnTo>
                  <a:pt x="344" y="220"/>
                </a:lnTo>
                <a:cubicBezTo>
                  <a:pt x="344" y="268"/>
                  <a:pt x="305" y="308"/>
                  <a:pt x="257" y="308"/>
                </a:cubicBezTo>
                <a:cubicBezTo>
                  <a:pt x="208" y="308"/>
                  <a:pt x="169" y="268"/>
                  <a:pt x="169" y="220"/>
                </a:cubicBezTo>
                <a:lnTo>
                  <a:pt x="169" y="128"/>
                </a:lnTo>
                <a:lnTo>
                  <a:pt x="135" y="128"/>
                </a:lnTo>
                <a:cubicBezTo>
                  <a:pt x="61" y="128"/>
                  <a:pt x="0" y="189"/>
                  <a:pt x="0" y="264"/>
                </a:cubicBezTo>
                <a:lnTo>
                  <a:pt x="0" y="966"/>
                </a:lnTo>
                <a:cubicBezTo>
                  <a:pt x="0" y="1041"/>
                  <a:pt x="61" y="1102"/>
                  <a:pt x="135" y="1102"/>
                </a:cubicBezTo>
                <a:lnTo>
                  <a:pt x="1011" y="1102"/>
                </a:lnTo>
                <a:cubicBezTo>
                  <a:pt x="1085" y="1102"/>
                  <a:pt x="1145" y="1041"/>
                  <a:pt x="1145" y="966"/>
                </a:cubicBezTo>
                <a:lnTo>
                  <a:pt x="1145" y="264"/>
                </a:lnTo>
                <a:cubicBezTo>
                  <a:pt x="1145" y="189"/>
                  <a:pt x="1085" y="128"/>
                  <a:pt x="1011" y="128"/>
                </a:cubicBezTo>
                <a:close/>
                <a:moveTo>
                  <a:pt x="257" y="254"/>
                </a:moveTo>
                <a:cubicBezTo>
                  <a:pt x="276" y="254"/>
                  <a:pt x="291" y="239"/>
                  <a:pt x="291" y="220"/>
                </a:cubicBezTo>
                <a:lnTo>
                  <a:pt x="291" y="34"/>
                </a:lnTo>
                <a:cubicBezTo>
                  <a:pt x="291" y="15"/>
                  <a:pt x="276" y="0"/>
                  <a:pt x="257" y="0"/>
                </a:cubicBezTo>
                <a:cubicBezTo>
                  <a:pt x="238" y="0"/>
                  <a:pt x="222" y="15"/>
                  <a:pt x="222" y="34"/>
                </a:cubicBezTo>
                <a:lnTo>
                  <a:pt x="222" y="220"/>
                </a:lnTo>
                <a:cubicBezTo>
                  <a:pt x="222" y="239"/>
                  <a:pt x="238" y="254"/>
                  <a:pt x="257" y="254"/>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69324" name="Freeform 8"/>
          <p:cNvSpPr>
            <a:spLocks noEditPoints="1"/>
          </p:cNvSpPr>
          <p:nvPr/>
        </p:nvSpPr>
        <p:spPr bwMode="auto">
          <a:xfrm>
            <a:off x="7021528" y="3809799"/>
            <a:ext cx="382587" cy="425951"/>
          </a:xfrm>
          <a:custGeom>
            <a:avLst/>
            <a:gdLst>
              <a:gd name="T0" fmla="*/ 79 w 734"/>
              <a:gd name="T1" fmla="*/ 906 h 993"/>
              <a:gd name="T2" fmla="*/ 124 w 734"/>
              <a:gd name="T3" fmla="*/ 153 h 993"/>
              <a:gd name="T4" fmla="*/ 162 w 734"/>
              <a:gd name="T5" fmla="*/ 218 h 993"/>
              <a:gd name="T6" fmla="*/ 201 w 734"/>
              <a:gd name="T7" fmla="*/ 153 h 993"/>
              <a:gd name="T8" fmla="*/ 328 w 734"/>
              <a:gd name="T9" fmla="*/ 179 h 993"/>
              <a:gd name="T10" fmla="*/ 405 w 734"/>
              <a:gd name="T11" fmla="*/ 179 h 993"/>
              <a:gd name="T12" fmla="*/ 533 w 734"/>
              <a:gd name="T13" fmla="*/ 153 h 993"/>
              <a:gd name="T14" fmla="*/ 572 w 734"/>
              <a:gd name="T15" fmla="*/ 218 h 993"/>
              <a:gd name="T16" fmla="*/ 610 w 734"/>
              <a:gd name="T17" fmla="*/ 153 h 993"/>
              <a:gd name="T18" fmla="*/ 656 w 734"/>
              <a:gd name="T19" fmla="*/ 906 h 993"/>
              <a:gd name="T20" fmla="*/ 610 w 734"/>
              <a:gd name="T21" fmla="*/ 67 h 993"/>
              <a:gd name="T22" fmla="*/ 572 w 734"/>
              <a:gd name="T23" fmla="*/ 0 h 993"/>
              <a:gd name="T24" fmla="*/ 533 w 734"/>
              <a:gd name="T25" fmla="*/ 67 h 993"/>
              <a:gd name="T26" fmla="*/ 405 w 734"/>
              <a:gd name="T27" fmla="*/ 38 h 993"/>
              <a:gd name="T28" fmla="*/ 328 w 734"/>
              <a:gd name="T29" fmla="*/ 38 h 993"/>
              <a:gd name="T30" fmla="*/ 201 w 734"/>
              <a:gd name="T31" fmla="*/ 67 h 993"/>
              <a:gd name="T32" fmla="*/ 162 w 734"/>
              <a:gd name="T33" fmla="*/ 0 h 993"/>
              <a:gd name="T34" fmla="*/ 124 w 734"/>
              <a:gd name="T35" fmla="*/ 67 h 993"/>
              <a:gd name="T36" fmla="*/ 0 w 734"/>
              <a:gd name="T37" fmla="*/ 147 h 993"/>
              <a:gd name="T38" fmla="*/ 80 w 734"/>
              <a:gd name="T39" fmla="*/ 993 h 993"/>
              <a:gd name="T40" fmla="*/ 734 w 734"/>
              <a:gd name="T41" fmla="*/ 913 h 993"/>
              <a:gd name="T42" fmla="*/ 655 w 734"/>
              <a:gd name="T43" fmla="*/ 67 h 993"/>
              <a:gd name="T44" fmla="*/ 573 w 734"/>
              <a:gd name="T45" fmla="*/ 371 h 993"/>
              <a:gd name="T46" fmla="*/ 161 w 734"/>
              <a:gd name="T47" fmla="*/ 317 h 993"/>
              <a:gd name="T48" fmla="*/ 161 w 734"/>
              <a:gd name="T49" fmla="*/ 512 h 993"/>
              <a:gd name="T50" fmla="*/ 573 w 734"/>
              <a:gd name="T51" fmla="*/ 458 h 993"/>
              <a:gd name="T52" fmla="*/ 161 w 734"/>
              <a:gd name="T53" fmla="*/ 512 h 993"/>
              <a:gd name="T54" fmla="*/ 573 w 734"/>
              <a:gd name="T55" fmla="*/ 653 h 993"/>
              <a:gd name="T56" fmla="*/ 161 w 734"/>
              <a:gd name="T57" fmla="*/ 599 h 993"/>
              <a:gd name="T58" fmla="*/ 161 w 734"/>
              <a:gd name="T59" fmla="*/ 794 h 993"/>
              <a:gd name="T60" fmla="*/ 573 w 734"/>
              <a:gd name="T61" fmla="*/ 740 h 993"/>
              <a:gd name="T62" fmla="*/ 161 w 734"/>
              <a:gd name="T63" fmla="*/ 794 h 9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4" h="993">
                <a:moveTo>
                  <a:pt x="656" y="906"/>
                </a:moveTo>
                <a:lnTo>
                  <a:pt x="79" y="906"/>
                </a:lnTo>
                <a:lnTo>
                  <a:pt x="79" y="153"/>
                </a:lnTo>
                <a:lnTo>
                  <a:pt x="124" y="153"/>
                </a:lnTo>
                <a:lnTo>
                  <a:pt x="124" y="179"/>
                </a:lnTo>
                <a:cubicBezTo>
                  <a:pt x="124" y="201"/>
                  <a:pt x="141" y="218"/>
                  <a:pt x="162" y="218"/>
                </a:cubicBezTo>
                <a:cubicBezTo>
                  <a:pt x="183" y="218"/>
                  <a:pt x="201" y="201"/>
                  <a:pt x="201" y="179"/>
                </a:cubicBezTo>
                <a:lnTo>
                  <a:pt x="201" y="153"/>
                </a:lnTo>
                <a:lnTo>
                  <a:pt x="328" y="153"/>
                </a:lnTo>
                <a:lnTo>
                  <a:pt x="328" y="179"/>
                </a:lnTo>
                <a:cubicBezTo>
                  <a:pt x="328" y="201"/>
                  <a:pt x="345" y="218"/>
                  <a:pt x="366" y="218"/>
                </a:cubicBezTo>
                <a:cubicBezTo>
                  <a:pt x="388" y="218"/>
                  <a:pt x="405" y="201"/>
                  <a:pt x="405" y="179"/>
                </a:cubicBezTo>
                <a:lnTo>
                  <a:pt x="405" y="153"/>
                </a:lnTo>
                <a:lnTo>
                  <a:pt x="533" y="153"/>
                </a:lnTo>
                <a:lnTo>
                  <a:pt x="533" y="179"/>
                </a:lnTo>
                <a:cubicBezTo>
                  <a:pt x="533" y="201"/>
                  <a:pt x="550" y="218"/>
                  <a:pt x="572" y="218"/>
                </a:cubicBezTo>
                <a:cubicBezTo>
                  <a:pt x="593" y="218"/>
                  <a:pt x="610" y="201"/>
                  <a:pt x="610" y="179"/>
                </a:cubicBezTo>
                <a:lnTo>
                  <a:pt x="610" y="153"/>
                </a:lnTo>
                <a:lnTo>
                  <a:pt x="656" y="153"/>
                </a:lnTo>
                <a:lnTo>
                  <a:pt x="656" y="906"/>
                </a:lnTo>
                <a:close/>
                <a:moveTo>
                  <a:pt x="655" y="67"/>
                </a:moveTo>
                <a:lnTo>
                  <a:pt x="610" y="67"/>
                </a:lnTo>
                <a:lnTo>
                  <a:pt x="610" y="38"/>
                </a:lnTo>
                <a:cubicBezTo>
                  <a:pt x="610" y="17"/>
                  <a:pt x="593" y="0"/>
                  <a:pt x="572" y="0"/>
                </a:cubicBezTo>
                <a:cubicBezTo>
                  <a:pt x="550" y="0"/>
                  <a:pt x="533" y="17"/>
                  <a:pt x="533" y="38"/>
                </a:cubicBezTo>
                <a:lnTo>
                  <a:pt x="533" y="67"/>
                </a:lnTo>
                <a:lnTo>
                  <a:pt x="405" y="67"/>
                </a:lnTo>
                <a:lnTo>
                  <a:pt x="405" y="38"/>
                </a:lnTo>
                <a:cubicBezTo>
                  <a:pt x="405" y="17"/>
                  <a:pt x="388" y="0"/>
                  <a:pt x="366" y="0"/>
                </a:cubicBezTo>
                <a:cubicBezTo>
                  <a:pt x="345" y="0"/>
                  <a:pt x="328" y="17"/>
                  <a:pt x="328" y="38"/>
                </a:cubicBezTo>
                <a:lnTo>
                  <a:pt x="328" y="67"/>
                </a:lnTo>
                <a:lnTo>
                  <a:pt x="201" y="67"/>
                </a:lnTo>
                <a:lnTo>
                  <a:pt x="201" y="38"/>
                </a:lnTo>
                <a:cubicBezTo>
                  <a:pt x="201" y="17"/>
                  <a:pt x="183" y="0"/>
                  <a:pt x="162" y="0"/>
                </a:cubicBezTo>
                <a:cubicBezTo>
                  <a:pt x="141" y="0"/>
                  <a:pt x="124" y="17"/>
                  <a:pt x="124" y="38"/>
                </a:cubicBezTo>
                <a:lnTo>
                  <a:pt x="124" y="67"/>
                </a:lnTo>
                <a:lnTo>
                  <a:pt x="80" y="67"/>
                </a:lnTo>
                <a:cubicBezTo>
                  <a:pt x="36" y="67"/>
                  <a:pt x="0" y="103"/>
                  <a:pt x="0" y="147"/>
                </a:cubicBezTo>
                <a:lnTo>
                  <a:pt x="0" y="913"/>
                </a:lnTo>
                <a:cubicBezTo>
                  <a:pt x="0" y="957"/>
                  <a:pt x="36" y="993"/>
                  <a:pt x="80" y="993"/>
                </a:cubicBezTo>
                <a:lnTo>
                  <a:pt x="655" y="993"/>
                </a:lnTo>
                <a:cubicBezTo>
                  <a:pt x="699" y="993"/>
                  <a:pt x="734" y="957"/>
                  <a:pt x="734" y="913"/>
                </a:cubicBezTo>
                <a:lnTo>
                  <a:pt x="734" y="147"/>
                </a:lnTo>
                <a:cubicBezTo>
                  <a:pt x="734" y="103"/>
                  <a:pt x="699" y="67"/>
                  <a:pt x="655" y="67"/>
                </a:cubicBezTo>
                <a:close/>
                <a:moveTo>
                  <a:pt x="161" y="371"/>
                </a:moveTo>
                <a:lnTo>
                  <a:pt x="573" y="371"/>
                </a:lnTo>
                <a:lnTo>
                  <a:pt x="573" y="317"/>
                </a:lnTo>
                <a:lnTo>
                  <a:pt x="161" y="317"/>
                </a:lnTo>
                <a:lnTo>
                  <a:pt x="161" y="371"/>
                </a:lnTo>
                <a:close/>
                <a:moveTo>
                  <a:pt x="161" y="512"/>
                </a:moveTo>
                <a:lnTo>
                  <a:pt x="573" y="512"/>
                </a:lnTo>
                <a:lnTo>
                  <a:pt x="573" y="458"/>
                </a:lnTo>
                <a:lnTo>
                  <a:pt x="161" y="458"/>
                </a:lnTo>
                <a:lnTo>
                  <a:pt x="161" y="512"/>
                </a:lnTo>
                <a:close/>
                <a:moveTo>
                  <a:pt x="161" y="653"/>
                </a:moveTo>
                <a:lnTo>
                  <a:pt x="573" y="653"/>
                </a:lnTo>
                <a:lnTo>
                  <a:pt x="573" y="599"/>
                </a:lnTo>
                <a:lnTo>
                  <a:pt x="161" y="599"/>
                </a:lnTo>
                <a:lnTo>
                  <a:pt x="161" y="653"/>
                </a:lnTo>
                <a:close/>
                <a:moveTo>
                  <a:pt x="161" y="794"/>
                </a:moveTo>
                <a:lnTo>
                  <a:pt x="573" y="794"/>
                </a:lnTo>
                <a:lnTo>
                  <a:pt x="573" y="740"/>
                </a:lnTo>
                <a:lnTo>
                  <a:pt x="161" y="740"/>
                </a:lnTo>
                <a:lnTo>
                  <a:pt x="161" y="794"/>
                </a:ln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pic>
        <p:nvPicPr>
          <p:cNvPr id="269325" name="组合 16"/>
          <p:cNvPicPr>
            <a:picLocks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9043988" y="3725877"/>
            <a:ext cx="536576" cy="386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9327" name="Rectangle 15"/>
          <p:cNvSpPr>
            <a:spLocks noChangeArrowheads="1"/>
          </p:cNvSpPr>
          <p:nvPr/>
        </p:nvSpPr>
        <p:spPr bwMode="auto">
          <a:xfrm>
            <a:off x="3563938" y="1478413"/>
            <a:ext cx="2908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dirty="0">
                <a:solidFill>
                  <a:srgbClr val="FFFFCC"/>
                </a:solidFill>
                <a:latin typeface="微软雅黑" panose="020B0503020204020204" pitchFamily="34" charset="-122"/>
                <a:ea typeface="微软雅黑" panose="020B0503020204020204" pitchFamily="34" charset="-122"/>
              </a:rPr>
              <a:t>2</a:t>
            </a:r>
            <a:r>
              <a:rPr lang="zh-CN" altLang="en-US" sz="2000" b="1" dirty="0">
                <a:solidFill>
                  <a:srgbClr val="FFFFCC"/>
                </a:solidFill>
                <a:latin typeface="微软雅黑" panose="020B0503020204020204" pitchFamily="34" charset="-122"/>
                <a:ea typeface="微软雅黑" panose="020B0503020204020204" pitchFamily="34" charset="-122"/>
              </a:rPr>
              <a:t>、创设情境，引入新课</a:t>
            </a:r>
            <a:endParaRPr lang="zh-CN" altLang="en-US" sz="2000" b="1" dirty="0">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69327"/>
                                        </p:tgtEl>
                                        <p:attrNameLst>
                                          <p:attrName>style.visibility</p:attrName>
                                        </p:attrNameLst>
                                      </p:cBhvr>
                                      <p:to>
                                        <p:strVal val="visible"/>
                                      </p:to>
                                    </p:set>
                                    <p:animEffect transition="in" filter="fade">
                                      <p:cBhvr>
                                        <p:cTn id="7" dur="500"/>
                                        <p:tgtEl>
                                          <p:spTgt spid="269327"/>
                                        </p:tgtEl>
                                      </p:cBhvr>
                                    </p:animEffect>
                                    <p:anim calcmode="lin" valueType="num">
                                      <p:cBhvr>
                                        <p:cTn id="8" dur="500" fill="hold"/>
                                        <p:tgtEl>
                                          <p:spTgt spid="269327"/>
                                        </p:tgtEl>
                                        <p:attrNameLst>
                                          <p:attrName>ppt_x</p:attrName>
                                        </p:attrNameLst>
                                      </p:cBhvr>
                                      <p:tavLst>
                                        <p:tav tm="0">
                                          <p:val>
                                            <p:strVal val="#ppt_x"/>
                                          </p:val>
                                        </p:tav>
                                        <p:tav tm="100000">
                                          <p:val>
                                            <p:strVal val="#ppt_x"/>
                                          </p:val>
                                        </p:tav>
                                      </p:tavLst>
                                    </p:anim>
                                    <p:anim calcmode="lin" valueType="num">
                                      <p:cBhvr>
                                        <p:cTn id="9" dur="500" fill="hold"/>
                                        <p:tgtEl>
                                          <p:spTgt spid="26932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6" presetClass="entr" presetSubtype="32" fill="hold" grpId="0" nodeType="afterEffect">
                                  <p:stCondLst>
                                    <p:cond delay="0"/>
                                  </p:stCondLst>
                                  <p:childTnLst>
                                    <p:set>
                                      <p:cBhvr>
                                        <p:cTn id="12" dur="1" fill="hold">
                                          <p:stCondLst>
                                            <p:cond delay="0"/>
                                          </p:stCondLst>
                                        </p:cTn>
                                        <p:tgtEl>
                                          <p:spTgt spid="269315"/>
                                        </p:tgtEl>
                                        <p:attrNameLst>
                                          <p:attrName>style.visibility</p:attrName>
                                        </p:attrNameLst>
                                      </p:cBhvr>
                                      <p:to>
                                        <p:strVal val="visible"/>
                                      </p:to>
                                    </p:set>
                                    <p:animEffect transition="in" filter="circle(out)">
                                      <p:cBhvr>
                                        <p:cTn id="13" dur="1000"/>
                                        <p:tgtEl>
                                          <p:spTgt spid="269315"/>
                                        </p:tgtEl>
                                      </p:cBhvr>
                                    </p:animEffect>
                                  </p:childTnLst>
                                </p:cTn>
                              </p:par>
                            </p:childTnLst>
                          </p:cTn>
                        </p:par>
                        <p:par>
                          <p:cTn id="14" fill="hold">
                            <p:stCondLst>
                              <p:cond delay="1500"/>
                            </p:stCondLst>
                            <p:childTnLst>
                              <p:par>
                                <p:cTn id="15" presetID="31" presetClass="entr" presetSubtype="0" fill="hold" grpId="0" nodeType="afterEffect">
                                  <p:stCondLst>
                                    <p:cond delay="0"/>
                                  </p:stCondLst>
                                  <p:childTnLst>
                                    <p:set>
                                      <p:cBhvr>
                                        <p:cTn id="16" dur="1" fill="hold">
                                          <p:stCondLst>
                                            <p:cond delay="0"/>
                                          </p:stCondLst>
                                        </p:cTn>
                                        <p:tgtEl>
                                          <p:spTgt spid="269317"/>
                                        </p:tgtEl>
                                        <p:attrNameLst>
                                          <p:attrName>style.visibility</p:attrName>
                                        </p:attrNameLst>
                                      </p:cBhvr>
                                      <p:to>
                                        <p:strVal val="visible"/>
                                      </p:to>
                                    </p:set>
                                    <p:anim calcmode="lin" valueType="num">
                                      <p:cBhvr>
                                        <p:cTn id="17" dur="500" fill="hold"/>
                                        <p:tgtEl>
                                          <p:spTgt spid="269317"/>
                                        </p:tgtEl>
                                        <p:attrNameLst>
                                          <p:attrName>ppt_w</p:attrName>
                                        </p:attrNameLst>
                                      </p:cBhvr>
                                      <p:tavLst>
                                        <p:tav tm="0">
                                          <p:val>
                                            <p:fltVal val="0"/>
                                          </p:val>
                                        </p:tav>
                                        <p:tav tm="100000">
                                          <p:val>
                                            <p:strVal val="#ppt_w"/>
                                          </p:val>
                                        </p:tav>
                                      </p:tavLst>
                                    </p:anim>
                                    <p:anim calcmode="lin" valueType="num">
                                      <p:cBhvr>
                                        <p:cTn id="18" dur="500" fill="hold"/>
                                        <p:tgtEl>
                                          <p:spTgt spid="269317"/>
                                        </p:tgtEl>
                                        <p:attrNameLst>
                                          <p:attrName>ppt_h</p:attrName>
                                        </p:attrNameLst>
                                      </p:cBhvr>
                                      <p:tavLst>
                                        <p:tav tm="0">
                                          <p:val>
                                            <p:fltVal val="0"/>
                                          </p:val>
                                        </p:tav>
                                        <p:tav tm="100000">
                                          <p:val>
                                            <p:strVal val="#ppt_h"/>
                                          </p:val>
                                        </p:tav>
                                      </p:tavLst>
                                    </p:anim>
                                    <p:anim calcmode="lin" valueType="num">
                                      <p:cBhvr>
                                        <p:cTn id="19" dur="500" fill="hold"/>
                                        <p:tgtEl>
                                          <p:spTgt spid="269317"/>
                                        </p:tgtEl>
                                        <p:attrNameLst>
                                          <p:attrName>style.rotation</p:attrName>
                                        </p:attrNameLst>
                                      </p:cBhvr>
                                      <p:tavLst>
                                        <p:tav tm="0">
                                          <p:val>
                                            <p:fltVal val="90"/>
                                          </p:val>
                                        </p:tav>
                                        <p:tav tm="100000">
                                          <p:val>
                                            <p:fltVal val="0"/>
                                          </p:val>
                                        </p:tav>
                                      </p:tavLst>
                                    </p:anim>
                                    <p:animEffect transition="in" filter="fade">
                                      <p:cBhvr>
                                        <p:cTn id="20" dur="500"/>
                                        <p:tgtEl>
                                          <p:spTgt spid="269317"/>
                                        </p:tgtEl>
                                      </p:cBhvr>
                                    </p:animEffect>
                                  </p:childTnLst>
                                </p:cTn>
                              </p:par>
                              <p:par>
                                <p:cTn id="21" presetID="31" presetClass="entr" presetSubtype="0" fill="hold" grpId="0" nodeType="withEffect">
                                  <p:stCondLst>
                                    <p:cond delay="0"/>
                                  </p:stCondLst>
                                  <p:childTnLst>
                                    <p:set>
                                      <p:cBhvr>
                                        <p:cTn id="22" dur="1" fill="hold">
                                          <p:stCondLst>
                                            <p:cond delay="0"/>
                                          </p:stCondLst>
                                        </p:cTn>
                                        <p:tgtEl>
                                          <p:spTgt spid="269318"/>
                                        </p:tgtEl>
                                        <p:attrNameLst>
                                          <p:attrName>style.visibility</p:attrName>
                                        </p:attrNameLst>
                                      </p:cBhvr>
                                      <p:to>
                                        <p:strVal val="visible"/>
                                      </p:to>
                                    </p:set>
                                    <p:anim calcmode="lin" valueType="num">
                                      <p:cBhvr>
                                        <p:cTn id="23" dur="500" fill="hold"/>
                                        <p:tgtEl>
                                          <p:spTgt spid="269318"/>
                                        </p:tgtEl>
                                        <p:attrNameLst>
                                          <p:attrName>ppt_w</p:attrName>
                                        </p:attrNameLst>
                                      </p:cBhvr>
                                      <p:tavLst>
                                        <p:tav tm="0">
                                          <p:val>
                                            <p:fltVal val="0"/>
                                          </p:val>
                                        </p:tav>
                                        <p:tav tm="100000">
                                          <p:val>
                                            <p:strVal val="#ppt_w"/>
                                          </p:val>
                                        </p:tav>
                                      </p:tavLst>
                                    </p:anim>
                                    <p:anim calcmode="lin" valueType="num">
                                      <p:cBhvr>
                                        <p:cTn id="24" dur="500" fill="hold"/>
                                        <p:tgtEl>
                                          <p:spTgt spid="269318"/>
                                        </p:tgtEl>
                                        <p:attrNameLst>
                                          <p:attrName>ppt_h</p:attrName>
                                        </p:attrNameLst>
                                      </p:cBhvr>
                                      <p:tavLst>
                                        <p:tav tm="0">
                                          <p:val>
                                            <p:fltVal val="0"/>
                                          </p:val>
                                        </p:tav>
                                        <p:tav tm="100000">
                                          <p:val>
                                            <p:strVal val="#ppt_h"/>
                                          </p:val>
                                        </p:tav>
                                      </p:tavLst>
                                    </p:anim>
                                    <p:anim calcmode="lin" valueType="num">
                                      <p:cBhvr>
                                        <p:cTn id="25" dur="500" fill="hold"/>
                                        <p:tgtEl>
                                          <p:spTgt spid="269318"/>
                                        </p:tgtEl>
                                        <p:attrNameLst>
                                          <p:attrName>style.rotation</p:attrName>
                                        </p:attrNameLst>
                                      </p:cBhvr>
                                      <p:tavLst>
                                        <p:tav tm="0">
                                          <p:val>
                                            <p:fltVal val="90"/>
                                          </p:val>
                                        </p:tav>
                                        <p:tav tm="100000">
                                          <p:val>
                                            <p:fltVal val="0"/>
                                          </p:val>
                                        </p:tav>
                                      </p:tavLst>
                                    </p:anim>
                                    <p:animEffect transition="in" filter="fade">
                                      <p:cBhvr>
                                        <p:cTn id="26" dur="500"/>
                                        <p:tgtEl>
                                          <p:spTgt spid="269318"/>
                                        </p:tgtEl>
                                      </p:cBhvr>
                                    </p:animEffect>
                                  </p:childTnLst>
                                </p:cTn>
                              </p:par>
                              <p:par>
                                <p:cTn id="27" presetID="31" presetClass="entr" presetSubtype="0" fill="hold" grpId="0" nodeType="withEffect">
                                  <p:stCondLst>
                                    <p:cond delay="0"/>
                                  </p:stCondLst>
                                  <p:childTnLst>
                                    <p:set>
                                      <p:cBhvr>
                                        <p:cTn id="28" dur="1" fill="hold">
                                          <p:stCondLst>
                                            <p:cond delay="0"/>
                                          </p:stCondLst>
                                        </p:cTn>
                                        <p:tgtEl>
                                          <p:spTgt spid="269324"/>
                                        </p:tgtEl>
                                        <p:attrNameLst>
                                          <p:attrName>style.visibility</p:attrName>
                                        </p:attrNameLst>
                                      </p:cBhvr>
                                      <p:to>
                                        <p:strVal val="visible"/>
                                      </p:to>
                                    </p:set>
                                    <p:anim calcmode="lin" valueType="num">
                                      <p:cBhvr>
                                        <p:cTn id="29" dur="500" fill="hold"/>
                                        <p:tgtEl>
                                          <p:spTgt spid="269324"/>
                                        </p:tgtEl>
                                        <p:attrNameLst>
                                          <p:attrName>ppt_w</p:attrName>
                                        </p:attrNameLst>
                                      </p:cBhvr>
                                      <p:tavLst>
                                        <p:tav tm="0">
                                          <p:val>
                                            <p:fltVal val="0"/>
                                          </p:val>
                                        </p:tav>
                                        <p:tav tm="100000">
                                          <p:val>
                                            <p:strVal val="#ppt_w"/>
                                          </p:val>
                                        </p:tav>
                                      </p:tavLst>
                                    </p:anim>
                                    <p:anim calcmode="lin" valueType="num">
                                      <p:cBhvr>
                                        <p:cTn id="30" dur="500" fill="hold"/>
                                        <p:tgtEl>
                                          <p:spTgt spid="269324"/>
                                        </p:tgtEl>
                                        <p:attrNameLst>
                                          <p:attrName>ppt_h</p:attrName>
                                        </p:attrNameLst>
                                      </p:cBhvr>
                                      <p:tavLst>
                                        <p:tav tm="0">
                                          <p:val>
                                            <p:fltVal val="0"/>
                                          </p:val>
                                        </p:tav>
                                        <p:tav tm="100000">
                                          <p:val>
                                            <p:strVal val="#ppt_h"/>
                                          </p:val>
                                        </p:tav>
                                      </p:tavLst>
                                    </p:anim>
                                    <p:anim calcmode="lin" valueType="num">
                                      <p:cBhvr>
                                        <p:cTn id="31" dur="500" fill="hold"/>
                                        <p:tgtEl>
                                          <p:spTgt spid="269324"/>
                                        </p:tgtEl>
                                        <p:attrNameLst>
                                          <p:attrName>style.rotation</p:attrName>
                                        </p:attrNameLst>
                                      </p:cBhvr>
                                      <p:tavLst>
                                        <p:tav tm="0">
                                          <p:val>
                                            <p:fltVal val="90"/>
                                          </p:val>
                                        </p:tav>
                                        <p:tav tm="100000">
                                          <p:val>
                                            <p:fltVal val="0"/>
                                          </p:val>
                                        </p:tav>
                                      </p:tavLst>
                                    </p:anim>
                                    <p:animEffect transition="in" filter="fade">
                                      <p:cBhvr>
                                        <p:cTn id="32" dur="500"/>
                                        <p:tgtEl>
                                          <p:spTgt spid="269324"/>
                                        </p:tgtEl>
                                      </p:cBhvr>
                                    </p:animEffect>
                                  </p:childTnLst>
                                </p:cTn>
                              </p:par>
                            </p:childTnLst>
                          </p:cTn>
                        </p:par>
                        <p:par>
                          <p:cTn id="33" fill="hold">
                            <p:stCondLst>
                              <p:cond delay="2000"/>
                            </p:stCondLst>
                            <p:childTnLst>
                              <p:par>
                                <p:cTn id="34" presetID="10" presetClass="entr" presetSubtype="0" fill="hold" grpId="0" nodeType="afterEffect">
                                  <p:stCondLst>
                                    <p:cond delay="0"/>
                                  </p:stCondLst>
                                  <p:childTnLst>
                                    <p:set>
                                      <p:cBhvr>
                                        <p:cTn id="35" dur="1" fill="hold">
                                          <p:stCondLst>
                                            <p:cond delay="0"/>
                                          </p:stCondLst>
                                        </p:cTn>
                                        <p:tgtEl>
                                          <p:spTgt spid="269314"/>
                                        </p:tgtEl>
                                        <p:attrNameLst>
                                          <p:attrName>style.visibility</p:attrName>
                                        </p:attrNameLst>
                                      </p:cBhvr>
                                      <p:to>
                                        <p:strVal val="visible"/>
                                      </p:to>
                                    </p:set>
                                    <p:anim calcmode="lin" valueType="num">
                                      <p:cBhvr>
                                        <p:cTn id="36" dur="500" fill="hold"/>
                                        <p:tgtEl>
                                          <p:spTgt spid="269314"/>
                                        </p:tgtEl>
                                        <p:attrNameLst>
                                          <p:attrName>ppt_w</p:attrName>
                                        </p:attrNameLst>
                                      </p:cBhvr>
                                      <p:tavLst>
                                        <p:tav tm="0">
                                          <p:val>
                                            <p:fltVal val="0"/>
                                          </p:val>
                                        </p:tav>
                                        <p:tav tm="100000">
                                          <p:val>
                                            <p:strVal val="#ppt_w"/>
                                          </p:val>
                                        </p:tav>
                                      </p:tavLst>
                                    </p:anim>
                                    <p:anim calcmode="lin" valueType="num">
                                      <p:cBhvr>
                                        <p:cTn id="37" dur="500" fill="hold"/>
                                        <p:tgtEl>
                                          <p:spTgt spid="269314"/>
                                        </p:tgtEl>
                                        <p:attrNameLst>
                                          <p:attrName>ppt_h</p:attrName>
                                        </p:attrNameLst>
                                      </p:cBhvr>
                                      <p:tavLst>
                                        <p:tav tm="0">
                                          <p:val>
                                            <p:fltVal val="0"/>
                                          </p:val>
                                        </p:tav>
                                        <p:tav tm="100000">
                                          <p:val>
                                            <p:strVal val="#ppt_h"/>
                                          </p:val>
                                        </p:tav>
                                      </p:tavLst>
                                    </p:anim>
                                    <p:animEffect transition="in" filter="fade">
                                      <p:cBhvr>
                                        <p:cTn id="38" dur="500"/>
                                        <p:tgtEl>
                                          <p:spTgt spid="269314"/>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269316"/>
                                        </p:tgtEl>
                                        <p:attrNameLst>
                                          <p:attrName>style.visibility</p:attrName>
                                        </p:attrNameLst>
                                      </p:cBhvr>
                                      <p:to>
                                        <p:strVal val="visible"/>
                                      </p:to>
                                    </p:set>
                                    <p:anim calcmode="lin" valueType="num">
                                      <p:cBhvr>
                                        <p:cTn id="41" dur="500" fill="hold"/>
                                        <p:tgtEl>
                                          <p:spTgt spid="269316"/>
                                        </p:tgtEl>
                                        <p:attrNameLst>
                                          <p:attrName>ppt_w</p:attrName>
                                        </p:attrNameLst>
                                      </p:cBhvr>
                                      <p:tavLst>
                                        <p:tav tm="0">
                                          <p:val>
                                            <p:fltVal val="0"/>
                                          </p:val>
                                        </p:tav>
                                        <p:tav tm="100000">
                                          <p:val>
                                            <p:strVal val="#ppt_w"/>
                                          </p:val>
                                        </p:tav>
                                      </p:tavLst>
                                    </p:anim>
                                    <p:anim calcmode="lin" valueType="num">
                                      <p:cBhvr>
                                        <p:cTn id="42" dur="500" fill="hold"/>
                                        <p:tgtEl>
                                          <p:spTgt spid="269316"/>
                                        </p:tgtEl>
                                        <p:attrNameLst>
                                          <p:attrName>ppt_h</p:attrName>
                                        </p:attrNameLst>
                                      </p:cBhvr>
                                      <p:tavLst>
                                        <p:tav tm="0">
                                          <p:val>
                                            <p:fltVal val="0"/>
                                          </p:val>
                                        </p:tav>
                                        <p:tav tm="100000">
                                          <p:val>
                                            <p:strVal val="#ppt_h"/>
                                          </p:val>
                                        </p:tav>
                                      </p:tavLst>
                                    </p:anim>
                                    <p:animEffect transition="in" filter="fade">
                                      <p:cBhvr>
                                        <p:cTn id="43" dur="500"/>
                                        <p:tgtEl>
                                          <p:spTgt spid="269316"/>
                                        </p:tgtEl>
                                      </p:cBhvr>
                                    </p:animEffect>
                                  </p:childTnLst>
                                </p:cTn>
                              </p:par>
                            </p:childTnLst>
                          </p:cTn>
                        </p:par>
                        <p:par>
                          <p:cTn id="44" fill="hold">
                            <p:stCondLst>
                              <p:cond delay="2500"/>
                            </p:stCondLst>
                            <p:childTnLst>
                              <p:par>
                                <p:cTn id="45" presetID="31" presetClass="entr" presetSubtype="0" fill="hold" nodeType="afterEffect">
                                  <p:stCondLst>
                                    <p:cond delay="0"/>
                                  </p:stCondLst>
                                  <p:childTnLst>
                                    <p:set>
                                      <p:cBhvr>
                                        <p:cTn id="46" dur="1" fill="hold">
                                          <p:stCondLst>
                                            <p:cond delay="0"/>
                                          </p:stCondLst>
                                        </p:cTn>
                                        <p:tgtEl>
                                          <p:spTgt spid="269325"/>
                                        </p:tgtEl>
                                        <p:attrNameLst>
                                          <p:attrName>style.visibility</p:attrName>
                                        </p:attrNameLst>
                                      </p:cBhvr>
                                      <p:to>
                                        <p:strVal val="visible"/>
                                      </p:to>
                                    </p:set>
                                    <p:anim calcmode="lin" valueType="num">
                                      <p:cBhvr>
                                        <p:cTn id="47" dur="500" fill="hold"/>
                                        <p:tgtEl>
                                          <p:spTgt spid="269325"/>
                                        </p:tgtEl>
                                        <p:attrNameLst>
                                          <p:attrName>ppt_w</p:attrName>
                                        </p:attrNameLst>
                                      </p:cBhvr>
                                      <p:tavLst>
                                        <p:tav tm="0">
                                          <p:val>
                                            <p:fltVal val="0"/>
                                          </p:val>
                                        </p:tav>
                                        <p:tav tm="100000">
                                          <p:val>
                                            <p:strVal val="#ppt_w"/>
                                          </p:val>
                                        </p:tav>
                                      </p:tavLst>
                                    </p:anim>
                                    <p:anim calcmode="lin" valueType="num">
                                      <p:cBhvr>
                                        <p:cTn id="48" dur="500" fill="hold"/>
                                        <p:tgtEl>
                                          <p:spTgt spid="269325"/>
                                        </p:tgtEl>
                                        <p:attrNameLst>
                                          <p:attrName>ppt_h</p:attrName>
                                        </p:attrNameLst>
                                      </p:cBhvr>
                                      <p:tavLst>
                                        <p:tav tm="0">
                                          <p:val>
                                            <p:fltVal val="0"/>
                                          </p:val>
                                        </p:tav>
                                        <p:tav tm="100000">
                                          <p:val>
                                            <p:strVal val="#ppt_h"/>
                                          </p:val>
                                        </p:tav>
                                      </p:tavLst>
                                    </p:anim>
                                    <p:anim calcmode="lin" valueType="num">
                                      <p:cBhvr>
                                        <p:cTn id="49" dur="500" fill="hold"/>
                                        <p:tgtEl>
                                          <p:spTgt spid="269325"/>
                                        </p:tgtEl>
                                        <p:attrNameLst>
                                          <p:attrName>style.rotation</p:attrName>
                                        </p:attrNameLst>
                                      </p:cBhvr>
                                      <p:tavLst>
                                        <p:tav tm="0">
                                          <p:val>
                                            <p:fltVal val="90"/>
                                          </p:val>
                                        </p:tav>
                                        <p:tav tm="100000">
                                          <p:val>
                                            <p:fltVal val="0"/>
                                          </p:val>
                                        </p:tav>
                                      </p:tavLst>
                                    </p:anim>
                                    <p:animEffect transition="in" filter="fade">
                                      <p:cBhvr>
                                        <p:cTn id="50" dur="500"/>
                                        <p:tgtEl>
                                          <p:spTgt spid="269325"/>
                                        </p:tgtEl>
                                      </p:cBhvr>
                                    </p:animEffect>
                                  </p:childTnLst>
                                </p:cTn>
                              </p:par>
                              <p:par>
                                <p:cTn id="51" presetID="31" presetClass="entr" presetSubtype="0" fill="hold" grpId="0" nodeType="withEffect">
                                  <p:stCondLst>
                                    <p:cond delay="0"/>
                                  </p:stCondLst>
                                  <p:childTnLst>
                                    <p:set>
                                      <p:cBhvr>
                                        <p:cTn id="52" dur="1" fill="hold">
                                          <p:stCondLst>
                                            <p:cond delay="0"/>
                                          </p:stCondLst>
                                        </p:cTn>
                                        <p:tgtEl>
                                          <p:spTgt spid="269321"/>
                                        </p:tgtEl>
                                        <p:attrNameLst>
                                          <p:attrName>style.visibility</p:attrName>
                                        </p:attrNameLst>
                                      </p:cBhvr>
                                      <p:to>
                                        <p:strVal val="visible"/>
                                      </p:to>
                                    </p:set>
                                    <p:anim calcmode="lin" valueType="num">
                                      <p:cBhvr>
                                        <p:cTn id="53" dur="500" fill="hold"/>
                                        <p:tgtEl>
                                          <p:spTgt spid="269321"/>
                                        </p:tgtEl>
                                        <p:attrNameLst>
                                          <p:attrName>ppt_w</p:attrName>
                                        </p:attrNameLst>
                                      </p:cBhvr>
                                      <p:tavLst>
                                        <p:tav tm="0">
                                          <p:val>
                                            <p:fltVal val="0"/>
                                          </p:val>
                                        </p:tav>
                                        <p:tav tm="100000">
                                          <p:val>
                                            <p:strVal val="#ppt_w"/>
                                          </p:val>
                                        </p:tav>
                                      </p:tavLst>
                                    </p:anim>
                                    <p:anim calcmode="lin" valueType="num">
                                      <p:cBhvr>
                                        <p:cTn id="54" dur="500" fill="hold"/>
                                        <p:tgtEl>
                                          <p:spTgt spid="269321"/>
                                        </p:tgtEl>
                                        <p:attrNameLst>
                                          <p:attrName>ppt_h</p:attrName>
                                        </p:attrNameLst>
                                      </p:cBhvr>
                                      <p:tavLst>
                                        <p:tav tm="0">
                                          <p:val>
                                            <p:fltVal val="0"/>
                                          </p:val>
                                        </p:tav>
                                        <p:tav tm="100000">
                                          <p:val>
                                            <p:strVal val="#ppt_h"/>
                                          </p:val>
                                        </p:tav>
                                      </p:tavLst>
                                    </p:anim>
                                    <p:anim calcmode="lin" valueType="num">
                                      <p:cBhvr>
                                        <p:cTn id="55" dur="500" fill="hold"/>
                                        <p:tgtEl>
                                          <p:spTgt spid="269321"/>
                                        </p:tgtEl>
                                        <p:attrNameLst>
                                          <p:attrName>style.rotation</p:attrName>
                                        </p:attrNameLst>
                                      </p:cBhvr>
                                      <p:tavLst>
                                        <p:tav tm="0">
                                          <p:val>
                                            <p:fltVal val="90"/>
                                          </p:val>
                                        </p:tav>
                                        <p:tav tm="100000">
                                          <p:val>
                                            <p:fltVal val="0"/>
                                          </p:val>
                                        </p:tav>
                                      </p:tavLst>
                                    </p:anim>
                                    <p:animEffect transition="in" filter="fade">
                                      <p:cBhvr>
                                        <p:cTn id="56" dur="500"/>
                                        <p:tgtEl>
                                          <p:spTgt spid="269321"/>
                                        </p:tgtEl>
                                      </p:cBhvr>
                                    </p:animEffect>
                                  </p:childTnLst>
                                </p:cTn>
                              </p:par>
                              <p:par>
                                <p:cTn id="57" presetID="31" presetClass="entr" presetSubtype="0" fill="hold" grpId="0" nodeType="withEffect">
                                  <p:stCondLst>
                                    <p:cond delay="0"/>
                                  </p:stCondLst>
                                  <p:childTnLst>
                                    <p:set>
                                      <p:cBhvr>
                                        <p:cTn id="58" dur="1" fill="hold">
                                          <p:stCondLst>
                                            <p:cond delay="0"/>
                                          </p:stCondLst>
                                        </p:cTn>
                                        <p:tgtEl>
                                          <p:spTgt spid="269322"/>
                                        </p:tgtEl>
                                        <p:attrNameLst>
                                          <p:attrName>style.visibility</p:attrName>
                                        </p:attrNameLst>
                                      </p:cBhvr>
                                      <p:to>
                                        <p:strVal val="visible"/>
                                      </p:to>
                                    </p:set>
                                    <p:anim calcmode="lin" valueType="num">
                                      <p:cBhvr>
                                        <p:cTn id="59" dur="500" fill="hold"/>
                                        <p:tgtEl>
                                          <p:spTgt spid="269322"/>
                                        </p:tgtEl>
                                        <p:attrNameLst>
                                          <p:attrName>ppt_w</p:attrName>
                                        </p:attrNameLst>
                                      </p:cBhvr>
                                      <p:tavLst>
                                        <p:tav tm="0">
                                          <p:val>
                                            <p:fltVal val="0"/>
                                          </p:val>
                                        </p:tav>
                                        <p:tav tm="100000">
                                          <p:val>
                                            <p:strVal val="#ppt_w"/>
                                          </p:val>
                                        </p:tav>
                                      </p:tavLst>
                                    </p:anim>
                                    <p:anim calcmode="lin" valueType="num">
                                      <p:cBhvr>
                                        <p:cTn id="60" dur="500" fill="hold"/>
                                        <p:tgtEl>
                                          <p:spTgt spid="269322"/>
                                        </p:tgtEl>
                                        <p:attrNameLst>
                                          <p:attrName>ppt_h</p:attrName>
                                        </p:attrNameLst>
                                      </p:cBhvr>
                                      <p:tavLst>
                                        <p:tav tm="0">
                                          <p:val>
                                            <p:fltVal val="0"/>
                                          </p:val>
                                        </p:tav>
                                        <p:tav tm="100000">
                                          <p:val>
                                            <p:strVal val="#ppt_h"/>
                                          </p:val>
                                        </p:tav>
                                      </p:tavLst>
                                    </p:anim>
                                    <p:anim calcmode="lin" valueType="num">
                                      <p:cBhvr>
                                        <p:cTn id="61" dur="500" fill="hold"/>
                                        <p:tgtEl>
                                          <p:spTgt spid="269322"/>
                                        </p:tgtEl>
                                        <p:attrNameLst>
                                          <p:attrName>style.rotation</p:attrName>
                                        </p:attrNameLst>
                                      </p:cBhvr>
                                      <p:tavLst>
                                        <p:tav tm="0">
                                          <p:val>
                                            <p:fltVal val="90"/>
                                          </p:val>
                                        </p:tav>
                                        <p:tav tm="100000">
                                          <p:val>
                                            <p:fltVal val="0"/>
                                          </p:val>
                                        </p:tav>
                                      </p:tavLst>
                                    </p:anim>
                                    <p:animEffect transition="in" filter="fade">
                                      <p:cBhvr>
                                        <p:cTn id="62" dur="500"/>
                                        <p:tgtEl>
                                          <p:spTgt spid="269322"/>
                                        </p:tgtEl>
                                      </p:cBhvr>
                                    </p:animEffect>
                                  </p:childTnLst>
                                </p:cTn>
                              </p:par>
                              <p:par>
                                <p:cTn id="63" presetID="31" presetClass="entr" presetSubtype="0" fill="hold" grpId="0" nodeType="withEffect">
                                  <p:stCondLst>
                                    <p:cond delay="0"/>
                                  </p:stCondLst>
                                  <p:childTnLst>
                                    <p:set>
                                      <p:cBhvr>
                                        <p:cTn id="64" dur="1" fill="hold">
                                          <p:stCondLst>
                                            <p:cond delay="0"/>
                                          </p:stCondLst>
                                        </p:cTn>
                                        <p:tgtEl>
                                          <p:spTgt spid="269319"/>
                                        </p:tgtEl>
                                        <p:attrNameLst>
                                          <p:attrName>style.visibility</p:attrName>
                                        </p:attrNameLst>
                                      </p:cBhvr>
                                      <p:to>
                                        <p:strVal val="visible"/>
                                      </p:to>
                                    </p:set>
                                    <p:anim calcmode="lin" valueType="num">
                                      <p:cBhvr>
                                        <p:cTn id="65" dur="500" fill="hold"/>
                                        <p:tgtEl>
                                          <p:spTgt spid="269319"/>
                                        </p:tgtEl>
                                        <p:attrNameLst>
                                          <p:attrName>ppt_w</p:attrName>
                                        </p:attrNameLst>
                                      </p:cBhvr>
                                      <p:tavLst>
                                        <p:tav tm="0">
                                          <p:val>
                                            <p:fltVal val="0"/>
                                          </p:val>
                                        </p:tav>
                                        <p:tav tm="100000">
                                          <p:val>
                                            <p:strVal val="#ppt_w"/>
                                          </p:val>
                                        </p:tav>
                                      </p:tavLst>
                                    </p:anim>
                                    <p:anim calcmode="lin" valueType="num">
                                      <p:cBhvr>
                                        <p:cTn id="66" dur="500" fill="hold"/>
                                        <p:tgtEl>
                                          <p:spTgt spid="269319"/>
                                        </p:tgtEl>
                                        <p:attrNameLst>
                                          <p:attrName>ppt_h</p:attrName>
                                        </p:attrNameLst>
                                      </p:cBhvr>
                                      <p:tavLst>
                                        <p:tav tm="0">
                                          <p:val>
                                            <p:fltVal val="0"/>
                                          </p:val>
                                        </p:tav>
                                        <p:tav tm="100000">
                                          <p:val>
                                            <p:strVal val="#ppt_h"/>
                                          </p:val>
                                        </p:tav>
                                      </p:tavLst>
                                    </p:anim>
                                    <p:anim calcmode="lin" valueType="num">
                                      <p:cBhvr>
                                        <p:cTn id="67" dur="500" fill="hold"/>
                                        <p:tgtEl>
                                          <p:spTgt spid="269319"/>
                                        </p:tgtEl>
                                        <p:attrNameLst>
                                          <p:attrName>style.rotation</p:attrName>
                                        </p:attrNameLst>
                                      </p:cBhvr>
                                      <p:tavLst>
                                        <p:tav tm="0">
                                          <p:val>
                                            <p:fltVal val="90"/>
                                          </p:val>
                                        </p:tav>
                                        <p:tav tm="100000">
                                          <p:val>
                                            <p:fltVal val="0"/>
                                          </p:val>
                                        </p:tav>
                                      </p:tavLst>
                                    </p:anim>
                                    <p:animEffect transition="in" filter="fade">
                                      <p:cBhvr>
                                        <p:cTn id="68" dur="500"/>
                                        <p:tgtEl>
                                          <p:spTgt spid="269319"/>
                                        </p:tgtEl>
                                      </p:cBhvr>
                                    </p:animEffect>
                                  </p:childTnLst>
                                </p:cTn>
                              </p:par>
                              <p:par>
                                <p:cTn id="69" presetID="31" presetClass="entr" presetSubtype="0" fill="hold" grpId="0" nodeType="withEffect">
                                  <p:stCondLst>
                                    <p:cond delay="0"/>
                                  </p:stCondLst>
                                  <p:childTnLst>
                                    <p:set>
                                      <p:cBhvr>
                                        <p:cTn id="70" dur="1" fill="hold">
                                          <p:stCondLst>
                                            <p:cond delay="0"/>
                                          </p:stCondLst>
                                        </p:cTn>
                                        <p:tgtEl>
                                          <p:spTgt spid="269320"/>
                                        </p:tgtEl>
                                        <p:attrNameLst>
                                          <p:attrName>style.visibility</p:attrName>
                                        </p:attrNameLst>
                                      </p:cBhvr>
                                      <p:to>
                                        <p:strVal val="visible"/>
                                      </p:to>
                                    </p:set>
                                    <p:anim calcmode="lin" valueType="num">
                                      <p:cBhvr>
                                        <p:cTn id="71" dur="500" fill="hold"/>
                                        <p:tgtEl>
                                          <p:spTgt spid="269320"/>
                                        </p:tgtEl>
                                        <p:attrNameLst>
                                          <p:attrName>ppt_w</p:attrName>
                                        </p:attrNameLst>
                                      </p:cBhvr>
                                      <p:tavLst>
                                        <p:tav tm="0">
                                          <p:val>
                                            <p:fltVal val="0"/>
                                          </p:val>
                                        </p:tav>
                                        <p:tav tm="100000">
                                          <p:val>
                                            <p:strVal val="#ppt_w"/>
                                          </p:val>
                                        </p:tav>
                                      </p:tavLst>
                                    </p:anim>
                                    <p:anim calcmode="lin" valueType="num">
                                      <p:cBhvr>
                                        <p:cTn id="72" dur="500" fill="hold"/>
                                        <p:tgtEl>
                                          <p:spTgt spid="269320"/>
                                        </p:tgtEl>
                                        <p:attrNameLst>
                                          <p:attrName>ppt_h</p:attrName>
                                        </p:attrNameLst>
                                      </p:cBhvr>
                                      <p:tavLst>
                                        <p:tav tm="0">
                                          <p:val>
                                            <p:fltVal val="0"/>
                                          </p:val>
                                        </p:tav>
                                        <p:tav tm="100000">
                                          <p:val>
                                            <p:strVal val="#ppt_h"/>
                                          </p:val>
                                        </p:tav>
                                      </p:tavLst>
                                    </p:anim>
                                    <p:anim calcmode="lin" valueType="num">
                                      <p:cBhvr>
                                        <p:cTn id="73" dur="500" fill="hold"/>
                                        <p:tgtEl>
                                          <p:spTgt spid="269320"/>
                                        </p:tgtEl>
                                        <p:attrNameLst>
                                          <p:attrName>style.rotation</p:attrName>
                                        </p:attrNameLst>
                                      </p:cBhvr>
                                      <p:tavLst>
                                        <p:tav tm="0">
                                          <p:val>
                                            <p:fltVal val="90"/>
                                          </p:val>
                                        </p:tav>
                                        <p:tav tm="100000">
                                          <p:val>
                                            <p:fltVal val="0"/>
                                          </p:val>
                                        </p:tav>
                                      </p:tavLst>
                                    </p:anim>
                                    <p:animEffect transition="in" filter="fade">
                                      <p:cBhvr>
                                        <p:cTn id="74" dur="500"/>
                                        <p:tgtEl>
                                          <p:spTgt spid="269320"/>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269323"/>
                                        </p:tgtEl>
                                        <p:attrNameLst>
                                          <p:attrName>style.visibility</p:attrName>
                                        </p:attrNameLst>
                                      </p:cBhvr>
                                      <p:to>
                                        <p:strVal val="visible"/>
                                      </p:to>
                                    </p:set>
                                    <p:anim calcmode="lin" valueType="num">
                                      <p:cBhvr>
                                        <p:cTn id="77" dur="500" fill="hold"/>
                                        <p:tgtEl>
                                          <p:spTgt spid="269323"/>
                                        </p:tgtEl>
                                        <p:attrNameLst>
                                          <p:attrName>ppt_w</p:attrName>
                                        </p:attrNameLst>
                                      </p:cBhvr>
                                      <p:tavLst>
                                        <p:tav tm="0">
                                          <p:val>
                                            <p:fltVal val="0"/>
                                          </p:val>
                                        </p:tav>
                                        <p:tav tm="100000">
                                          <p:val>
                                            <p:strVal val="#ppt_w"/>
                                          </p:val>
                                        </p:tav>
                                      </p:tavLst>
                                    </p:anim>
                                    <p:anim calcmode="lin" valueType="num">
                                      <p:cBhvr>
                                        <p:cTn id="78" dur="500" fill="hold"/>
                                        <p:tgtEl>
                                          <p:spTgt spid="269323"/>
                                        </p:tgtEl>
                                        <p:attrNameLst>
                                          <p:attrName>ppt_h</p:attrName>
                                        </p:attrNameLst>
                                      </p:cBhvr>
                                      <p:tavLst>
                                        <p:tav tm="0">
                                          <p:val>
                                            <p:fltVal val="0"/>
                                          </p:val>
                                        </p:tav>
                                        <p:tav tm="100000">
                                          <p:val>
                                            <p:strVal val="#ppt_h"/>
                                          </p:val>
                                        </p:tav>
                                      </p:tavLst>
                                    </p:anim>
                                    <p:anim calcmode="lin" valueType="num">
                                      <p:cBhvr>
                                        <p:cTn id="79" dur="500" fill="hold"/>
                                        <p:tgtEl>
                                          <p:spTgt spid="269323"/>
                                        </p:tgtEl>
                                        <p:attrNameLst>
                                          <p:attrName>style.rotation</p:attrName>
                                        </p:attrNameLst>
                                      </p:cBhvr>
                                      <p:tavLst>
                                        <p:tav tm="0">
                                          <p:val>
                                            <p:fltVal val="90"/>
                                          </p:val>
                                        </p:tav>
                                        <p:tav tm="100000">
                                          <p:val>
                                            <p:fltVal val="0"/>
                                          </p:val>
                                        </p:tav>
                                      </p:tavLst>
                                    </p:anim>
                                    <p:animEffect transition="in" filter="fade">
                                      <p:cBhvr>
                                        <p:cTn id="80" dur="500"/>
                                        <p:tgtEl>
                                          <p:spTgt spid="2693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9314" grpId="0" animBg="1"/>
      <p:bldP spid="269315" grpId="0" animBg="1"/>
      <p:bldP spid="269316" grpId="0" animBg="1"/>
      <p:bldP spid="269317" grpId="0" autoUpdateAnimBg="0"/>
      <p:bldP spid="269318" grpId="0" autoUpdateAnimBg="0"/>
      <p:bldP spid="269319" grpId="0" autoUpdateAnimBg="0"/>
      <p:bldP spid="269320" grpId="0" autoUpdateAnimBg="0"/>
      <p:bldP spid="269321" grpId="0" autoUpdateAnimBg="0"/>
      <p:bldP spid="269322" grpId="0" autoUpdateAnimBg="0"/>
      <p:bldP spid="269323" grpId="0" animBg="1"/>
      <p:bldP spid="269324" grpId="0" animBg="1"/>
      <p:bldP spid="26932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AutoShape 4"/>
          <p:cNvSpPr>
            <a:spLocks noChangeAspect="1" noChangeArrowheads="1" noTextEdit="1"/>
          </p:cNvSpPr>
          <p:nvPr/>
        </p:nvSpPr>
        <p:spPr bwMode="auto">
          <a:xfrm>
            <a:off x="3983040" y="3247680"/>
            <a:ext cx="6342062" cy="851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fontAlgn="base">
              <a:spcBef>
                <a:spcPct val="0"/>
              </a:spcBef>
              <a:spcAft>
                <a:spcPct val="0"/>
              </a:spcAft>
            </a:pPr>
            <a:endParaRPr lang="zh-CN" altLang="en-US">
              <a:solidFill>
                <a:srgbClr val="000000"/>
              </a:solidFill>
            </a:endParaRPr>
          </a:p>
        </p:txBody>
      </p:sp>
      <p:sp>
        <p:nvSpPr>
          <p:cNvPr id="91139" name="Freeform 6"/>
          <p:cNvSpPr/>
          <p:nvPr/>
        </p:nvSpPr>
        <p:spPr bwMode="auto">
          <a:xfrm>
            <a:off x="5546725" y="3714801"/>
            <a:ext cx="855663" cy="326192"/>
          </a:xfrm>
          <a:custGeom>
            <a:avLst/>
            <a:gdLst>
              <a:gd name="T0" fmla="*/ 768 w 1520"/>
              <a:gd name="T1" fmla="*/ 447 h 612"/>
              <a:gd name="T2" fmla="*/ 1207 w 1520"/>
              <a:gd name="T3" fmla="*/ 601 h 612"/>
              <a:gd name="T4" fmla="*/ 1520 w 1520"/>
              <a:gd name="T5" fmla="*/ 280 h 612"/>
              <a:gd name="T6" fmla="*/ 768 w 1520"/>
              <a:gd name="T7" fmla="*/ 0 h 612"/>
              <a:gd name="T8" fmla="*/ 0 w 1520"/>
              <a:gd name="T9" fmla="*/ 295 h 612"/>
              <a:gd name="T10" fmla="*/ 314 w 1520"/>
              <a:gd name="T11" fmla="*/ 612 h 612"/>
              <a:gd name="T12" fmla="*/ 768 w 1520"/>
              <a:gd name="T13" fmla="*/ 447 h 612"/>
            </a:gdLst>
            <a:ahLst/>
            <a:cxnLst>
              <a:cxn ang="0">
                <a:pos x="T0" y="T1"/>
              </a:cxn>
              <a:cxn ang="0">
                <a:pos x="T2" y="T3"/>
              </a:cxn>
              <a:cxn ang="0">
                <a:pos x="T4" y="T5"/>
              </a:cxn>
              <a:cxn ang="0">
                <a:pos x="T6" y="T7"/>
              </a:cxn>
              <a:cxn ang="0">
                <a:pos x="T8" y="T9"/>
              </a:cxn>
              <a:cxn ang="0">
                <a:pos x="T10" y="T11"/>
              </a:cxn>
              <a:cxn ang="0">
                <a:pos x="T12" y="T13"/>
              </a:cxn>
            </a:cxnLst>
            <a:rect l="0" t="0" r="r" b="b"/>
            <a:pathLst>
              <a:path w="1520" h="612">
                <a:moveTo>
                  <a:pt x="768" y="447"/>
                </a:moveTo>
                <a:cubicBezTo>
                  <a:pt x="933" y="447"/>
                  <a:pt x="1086" y="505"/>
                  <a:pt x="1207" y="601"/>
                </a:cubicBezTo>
                <a:lnTo>
                  <a:pt x="1520" y="280"/>
                </a:lnTo>
                <a:cubicBezTo>
                  <a:pt x="1318" y="104"/>
                  <a:pt x="1056" y="0"/>
                  <a:pt x="768" y="0"/>
                </a:cubicBezTo>
                <a:cubicBezTo>
                  <a:pt x="473" y="0"/>
                  <a:pt x="204" y="112"/>
                  <a:pt x="0" y="295"/>
                </a:cubicBezTo>
                <a:lnTo>
                  <a:pt x="314" y="612"/>
                </a:lnTo>
                <a:cubicBezTo>
                  <a:pt x="437" y="509"/>
                  <a:pt x="595" y="447"/>
                  <a:pt x="768" y="447"/>
                </a:cubicBez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0" name="Freeform 7"/>
          <p:cNvSpPr/>
          <p:nvPr/>
        </p:nvSpPr>
        <p:spPr bwMode="auto">
          <a:xfrm>
            <a:off x="5194303" y="3235005"/>
            <a:ext cx="1541464" cy="587462"/>
          </a:xfrm>
          <a:custGeom>
            <a:avLst/>
            <a:gdLst>
              <a:gd name="T0" fmla="*/ 1379 w 2739"/>
              <a:gd name="T1" fmla="*/ 802 h 1100"/>
              <a:gd name="T2" fmla="*/ 2176 w 2739"/>
              <a:gd name="T3" fmla="*/ 1086 h 1100"/>
              <a:gd name="T4" fmla="*/ 2739 w 2739"/>
              <a:gd name="T5" fmla="*/ 513 h 1100"/>
              <a:gd name="T6" fmla="*/ 1379 w 2739"/>
              <a:gd name="T7" fmla="*/ 0 h 1100"/>
              <a:gd name="T8" fmla="*/ 0 w 2739"/>
              <a:gd name="T9" fmla="*/ 530 h 1100"/>
              <a:gd name="T10" fmla="*/ 567 w 2739"/>
              <a:gd name="T11" fmla="*/ 1100 h 1100"/>
              <a:gd name="T12" fmla="*/ 1379 w 2739"/>
              <a:gd name="T13" fmla="*/ 802 h 1100"/>
            </a:gdLst>
            <a:ahLst/>
            <a:cxnLst>
              <a:cxn ang="0">
                <a:pos x="T0" y="T1"/>
              </a:cxn>
              <a:cxn ang="0">
                <a:pos x="T2" y="T3"/>
              </a:cxn>
              <a:cxn ang="0">
                <a:pos x="T4" y="T5"/>
              </a:cxn>
              <a:cxn ang="0">
                <a:pos x="T6" y="T7"/>
              </a:cxn>
              <a:cxn ang="0">
                <a:pos x="T8" y="T9"/>
              </a:cxn>
              <a:cxn ang="0">
                <a:pos x="T10" y="T11"/>
              </a:cxn>
              <a:cxn ang="0">
                <a:pos x="T12" y="T13"/>
              </a:cxn>
            </a:cxnLst>
            <a:rect l="0" t="0" r="r" b="b"/>
            <a:pathLst>
              <a:path w="2739" h="1100">
                <a:moveTo>
                  <a:pt x="1379" y="802"/>
                </a:moveTo>
                <a:cubicBezTo>
                  <a:pt x="1676" y="802"/>
                  <a:pt x="1958" y="909"/>
                  <a:pt x="2176" y="1086"/>
                </a:cubicBezTo>
                <a:lnTo>
                  <a:pt x="2739" y="513"/>
                </a:lnTo>
                <a:cubicBezTo>
                  <a:pt x="2376" y="196"/>
                  <a:pt x="1896" y="0"/>
                  <a:pt x="1379" y="0"/>
                </a:cubicBezTo>
                <a:cubicBezTo>
                  <a:pt x="849" y="0"/>
                  <a:pt x="366" y="200"/>
                  <a:pt x="0" y="530"/>
                </a:cubicBezTo>
                <a:lnTo>
                  <a:pt x="567" y="1100"/>
                </a:lnTo>
                <a:cubicBezTo>
                  <a:pt x="787" y="915"/>
                  <a:pt x="1069" y="802"/>
                  <a:pt x="1379" y="802"/>
                </a:cubicBez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1" name="Freeform 8"/>
          <p:cNvSpPr/>
          <p:nvPr/>
        </p:nvSpPr>
        <p:spPr bwMode="auto">
          <a:xfrm>
            <a:off x="8002588" y="3713209"/>
            <a:ext cx="855662" cy="329359"/>
          </a:xfrm>
          <a:custGeom>
            <a:avLst/>
            <a:gdLst>
              <a:gd name="T0" fmla="*/ 772 w 1523"/>
              <a:gd name="T1" fmla="*/ 447 h 615"/>
              <a:gd name="T2" fmla="*/ 1211 w 1523"/>
              <a:gd name="T3" fmla="*/ 600 h 615"/>
              <a:gd name="T4" fmla="*/ 1523 w 1523"/>
              <a:gd name="T5" fmla="*/ 281 h 615"/>
              <a:gd name="T6" fmla="*/ 772 w 1523"/>
              <a:gd name="T7" fmla="*/ 0 h 615"/>
              <a:gd name="T8" fmla="*/ 0 w 1523"/>
              <a:gd name="T9" fmla="*/ 299 h 615"/>
              <a:gd name="T10" fmla="*/ 314 w 1523"/>
              <a:gd name="T11" fmla="*/ 615 h 615"/>
              <a:gd name="T12" fmla="*/ 772 w 1523"/>
              <a:gd name="T13" fmla="*/ 447 h 615"/>
            </a:gdLst>
            <a:ahLst/>
            <a:cxnLst>
              <a:cxn ang="0">
                <a:pos x="T0" y="T1"/>
              </a:cxn>
              <a:cxn ang="0">
                <a:pos x="T2" y="T3"/>
              </a:cxn>
              <a:cxn ang="0">
                <a:pos x="T4" y="T5"/>
              </a:cxn>
              <a:cxn ang="0">
                <a:pos x="T6" y="T7"/>
              </a:cxn>
              <a:cxn ang="0">
                <a:pos x="T8" y="T9"/>
              </a:cxn>
              <a:cxn ang="0">
                <a:pos x="T10" y="T11"/>
              </a:cxn>
              <a:cxn ang="0">
                <a:pos x="T12" y="T13"/>
              </a:cxn>
            </a:cxnLst>
            <a:rect l="0" t="0" r="r" b="b"/>
            <a:pathLst>
              <a:path w="1523" h="615">
                <a:moveTo>
                  <a:pt x="772" y="447"/>
                </a:moveTo>
                <a:cubicBezTo>
                  <a:pt x="938" y="447"/>
                  <a:pt x="1090" y="504"/>
                  <a:pt x="1211" y="600"/>
                </a:cubicBezTo>
                <a:lnTo>
                  <a:pt x="1523" y="281"/>
                </a:lnTo>
                <a:cubicBezTo>
                  <a:pt x="1321" y="105"/>
                  <a:pt x="1060" y="0"/>
                  <a:pt x="772" y="0"/>
                </a:cubicBezTo>
                <a:cubicBezTo>
                  <a:pt x="477" y="0"/>
                  <a:pt x="204" y="115"/>
                  <a:pt x="0" y="299"/>
                </a:cubicBezTo>
                <a:lnTo>
                  <a:pt x="314" y="615"/>
                </a:lnTo>
                <a:cubicBezTo>
                  <a:pt x="437" y="512"/>
                  <a:pt x="599" y="447"/>
                  <a:pt x="772" y="447"/>
                </a:cubicBezTo>
                <a:close/>
              </a:path>
            </a:pathLst>
          </a:custGeom>
          <a:noFill/>
          <a:ln w="9525">
            <a:solidFill>
              <a:schemeClr val="bg1"/>
            </a:solidFill>
            <a:round/>
          </a:ln>
          <a:extLst>
            <a:ext uri="{909E8E84-426E-40DD-AFC4-6F175D3DCCD1}">
              <a14:hiddenFill xmlns:a14="http://schemas.microsoft.com/office/drawing/2010/main">
                <a:solidFill>
                  <a:schemeClr val="tx1"/>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2" name="Freeform 9"/>
          <p:cNvSpPr/>
          <p:nvPr/>
        </p:nvSpPr>
        <p:spPr bwMode="auto">
          <a:xfrm>
            <a:off x="7643813" y="3244506"/>
            <a:ext cx="1538287" cy="589046"/>
          </a:xfrm>
          <a:custGeom>
            <a:avLst/>
            <a:gdLst>
              <a:gd name="T0" fmla="*/ 1379 w 2733"/>
              <a:gd name="T1" fmla="*/ 802 h 1099"/>
              <a:gd name="T2" fmla="*/ 2171 w 2733"/>
              <a:gd name="T3" fmla="*/ 1082 h 1099"/>
              <a:gd name="T4" fmla="*/ 2733 w 2733"/>
              <a:gd name="T5" fmla="*/ 508 h 1099"/>
              <a:gd name="T6" fmla="*/ 1379 w 2733"/>
              <a:gd name="T7" fmla="*/ 0 h 1099"/>
              <a:gd name="T8" fmla="*/ 0 w 2733"/>
              <a:gd name="T9" fmla="*/ 530 h 1099"/>
              <a:gd name="T10" fmla="*/ 565 w 2733"/>
              <a:gd name="T11" fmla="*/ 1099 h 1099"/>
              <a:gd name="T12" fmla="*/ 1379 w 2733"/>
              <a:gd name="T13" fmla="*/ 802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9" y="802"/>
                </a:moveTo>
                <a:cubicBezTo>
                  <a:pt x="1676" y="802"/>
                  <a:pt x="1954" y="909"/>
                  <a:pt x="2171" y="1082"/>
                </a:cubicBezTo>
                <a:lnTo>
                  <a:pt x="2733" y="508"/>
                </a:lnTo>
                <a:cubicBezTo>
                  <a:pt x="2370" y="191"/>
                  <a:pt x="1897" y="0"/>
                  <a:pt x="1379" y="0"/>
                </a:cubicBezTo>
                <a:cubicBezTo>
                  <a:pt x="849" y="0"/>
                  <a:pt x="366" y="200"/>
                  <a:pt x="0" y="530"/>
                </a:cubicBezTo>
                <a:lnTo>
                  <a:pt x="565" y="1099"/>
                </a:lnTo>
                <a:cubicBezTo>
                  <a:pt x="786" y="913"/>
                  <a:pt x="1069" y="802"/>
                  <a:pt x="1379" y="802"/>
                </a:cubicBezTo>
                <a:close/>
              </a:path>
            </a:pathLst>
          </a:custGeom>
          <a:noFill/>
          <a:ln w="9525">
            <a:solidFill>
              <a:schemeClr val="bg1"/>
            </a:solidFill>
            <a:round/>
          </a:ln>
          <a:extLst>
            <a:ext uri="{909E8E84-426E-40DD-AFC4-6F175D3DCCD1}">
              <a14:hiddenFill xmlns:a14="http://schemas.microsoft.com/office/drawing/2010/main">
                <a:solidFill>
                  <a:schemeClr val="tx1"/>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3" name="Freeform 10"/>
          <p:cNvSpPr/>
          <p:nvPr/>
        </p:nvSpPr>
        <p:spPr bwMode="auto">
          <a:xfrm>
            <a:off x="4330701" y="3307844"/>
            <a:ext cx="857251" cy="327775"/>
          </a:xfrm>
          <a:custGeom>
            <a:avLst/>
            <a:gdLst>
              <a:gd name="T0" fmla="*/ 767 w 1522"/>
              <a:gd name="T1" fmla="*/ 165 h 612"/>
              <a:gd name="T2" fmla="*/ 1207 w 1522"/>
              <a:gd name="T3" fmla="*/ 11 h 612"/>
              <a:gd name="T4" fmla="*/ 1522 w 1522"/>
              <a:gd name="T5" fmla="*/ 329 h 612"/>
              <a:gd name="T6" fmla="*/ 767 w 1522"/>
              <a:gd name="T7" fmla="*/ 612 h 612"/>
              <a:gd name="T8" fmla="*/ 0 w 1522"/>
              <a:gd name="T9" fmla="*/ 317 h 612"/>
              <a:gd name="T10" fmla="*/ 314 w 1522"/>
              <a:gd name="T11" fmla="*/ 0 h 612"/>
              <a:gd name="T12" fmla="*/ 767 w 1522"/>
              <a:gd name="T13" fmla="*/ 165 h 612"/>
            </a:gdLst>
            <a:ahLst/>
            <a:cxnLst>
              <a:cxn ang="0">
                <a:pos x="T0" y="T1"/>
              </a:cxn>
              <a:cxn ang="0">
                <a:pos x="T2" y="T3"/>
              </a:cxn>
              <a:cxn ang="0">
                <a:pos x="T4" y="T5"/>
              </a:cxn>
              <a:cxn ang="0">
                <a:pos x="T6" y="T7"/>
              </a:cxn>
              <a:cxn ang="0">
                <a:pos x="T8" y="T9"/>
              </a:cxn>
              <a:cxn ang="0">
                <a:pos x="T10" y="T11"/>
              </a:cxn>
              <a:cxn ang="0">
                <a:pos x="T12" y="T13"/>
              </a:cxn>
            </a:cxnLst>
            <a:rect l="0" t="0" r="r" b="b"/>
            <a:pathLst>
              <a:path w="1522" h="612">
                <a:moveTo>
                  <a:pt x="767" y="165"/>
                </a:moveTo>
                <a:cubicBezTo>
                  <a:pt x="933" y="165"/>
                  <a:pt x="1086" y="107"/>
                  <a:pt x="1207" y="11"/>
                </a:cubicBezTo>
                <a:lnTo>
                  <a:pt x="1522" y="329"/>
                </a:lnTo>
                <a:cubicBezTo>
                  <a:pt x="1320" y="505"/>
                  <a:pt x="1056" y="612"/>
                  <a:pt x="767" y="612"/>
                </a:cubicBezTo>
                <a:cubicBezTo>
                  <a:pt x="472" y="612"/>
                  <a:pt x="204" y="501"/>
                  <a:pt x="0" y="317"/>
                </a:cubicBezTo>
                <a:lnTo>
                  <a:pt x="314" y="0"/>
                </a:lnTo>
                <a:cubicBezTo>
                  <a:pt x="437" y="103"/>
                  <a:pt x="595" y="165"/>
                  <a:pt x="767" y="165"/>
                </a:cubicBezTo>
                <a:close/>
              </a:path>
            </a:pathLst>
          </a:custGeom>
          <a:noFill/>
          <a:ln w="9525">
            <a:solidFill>
              <a:schemeClr val="bg1"/>
            </a:solidFill>
            <a:round/>
          </a:ln>
          <a:extLst>
            <a:ext uri="{909E8E84-426E-40DD-AFC4-6F175D3DCCD1}">
              <a14:hiddenFill xmlns:a14="http://schemas.microsoft.com/office/drawing/2010/main">
                <a:solidFill>
                  <a:srgbClr val="CAB5A0"/>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4" name="Freeform 11"/>
          <p:cNvSpPr/>
          <p:nvPr/>
        </p:nvSpPr>
        <p:spPr bwMode="auto">
          <a:xfrm>
            <a:off x="3970338" y="3510527"/>
            <a:ext cx="1536700" cy="589046"/>
          </a:xfrm>
          <a:custGeom>
            <a:avLst/>
            <a:gdLst>
              <a:gd name="T0" fmla="*/ 1378 w 2733"/>
              <a:gd name="T1" fmla="*/ 297 h 1099"/>
              <a:gd name="T2" fmla="*/ 2166 w 2733"/>
              <a:gd name="T3" fmla="*/ 22 h 1099"/>
              <a:gd name="T4" fmla="*/ 2733 w 2733"/>
              <a:gd name="T5" fmla="*/ 591 h 1099"/>
              <a:gd name="T6" fmla="*/ 1378 w 2733"/>
              <a:gd name="T7" fmla="*/ 1099 h 1099"/>
              <a:gd name="T8" fmla="*/ 0 w 2733"/>
              <a:gd name="T9" fmla="*/ 570 h 1099"/>
              <a:gd name="T10" fmla="*/ 563 w 2733"/>
              <a:gd name="T11" fmla="*/ 0 h 1099"/>
              <a:gd name="T12" fmla="*/ 1378 w 2733"/>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3" h="1099">
                <a:moveTo>
                  <a:pt x="1378" y="297"/>
                </a:moveTo>
                <a:cubicBezTo>
                  <a:pt x="1676" y="297"/>
                  <a:pt x="1950" y="194"/>
                  <a:pt x="2166" y="22"/>
                </a:cubicBezTo>
                <a:lnTo>
                  <a:pt x="2733" y="591"/>
                </a:lnTo>
                <a:cubicBezTo>
                  <a:pt x="2370" y="908"/>
                  <a:pt x="1896" y="1099"/>
                  <a:pt x="1378" y="1099"/>
                </a:cubicBezTo>
                <a:cubicBezTo>
                  <a:pt x="849" y="1099"/>
                  <a:pt x="366" y="899"/>
                  <a:pt x="0" y="570"/>
                </a:cubicBezTo>
                <a:lnTo>
                  <a:pt x="563" y="0"/>
                </a:lnTo>
                <a:cubicBezTo>
                  <a:pt x="783" y="185"/>
                  <a:pt x="1069" y="297"/>
                  <a:pt x="1378" y="297"/>
                </a:cubicBezTo>
                <a:close/>
              </a:path>
            </a:pathLst>
          </a:custGeom>
          <a:noFill/>
          <a:ln w="9525">
            <a:solidFill>
              <a:schemeClr val="bg1"/>
            </a:solidFill>
            <a:round/>
          </a:ln>
          <a:extLst>
            <a:ext uri="{909E8E84-426E-40DD-AFC4-6F175D3DCCD1}">
              <a14:hiddenFill xmlns:a14="http://schemas.microsoft.com/office/drawing/2010/main">
                <a:solidFill>
                  <a:srgbClr val="CAB5A0"/>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5" name="Freeform 12"/>
          <p:cNvSpPr/>
          <p:nvPr/>
        </p:nvSpPr>
        <p:spPr bwMode="auto">
          <a:xfrm>
            <a:off x="6778625" y="3301510"/>
            <a:ext cx="855663" cy="329359"/>
          </a:xfrm>
          <a:custGeom>
            <a:avLst/>
            <a:gdLst>
              <a:gd name="T0" fmla="*/ 768 w 1523"/>
              <a:gd name="T1" fmla="*/ 166 h 613"/>
              <a:gd name="T2" fmla="*/ 1208 w 1523"/>
              <a:gd name="T3" fmla="*/ 12 h 613"/>
              <a:gd name="T4" fmla="*/ 1523 w 1523"/>
              <a:gd name="T5" fmla="*/ 330 h 613"/>
              <a:gd name="T6" fmla="*/ 768 w 1523"/>
              <a:gd name="T7" fmla="*/ 613 h 613"/>
              <a:gd name="T8" fmla="*/ 0 w 1523"/>
              <a:gd name="T9" fmla="*/ 317 h 613"/>
              <a:gd name="T10" fmla="*/ 315 w 1523"/>
              <a:gd name="T11" fmla="*/ 0 h 613"/>
              <a:gd name="T12" fmla="*/ 768 w 1523"/>
              <a:gd name="T13" fmla="*/ 166 h 613"/>
            </a:gdLst>
            <a:ahLst/>
            <a:cxnLst>
              <a:cxn ang="0">
                <a:pos x="T0" y="T1"/>
              </a:cxn>
              <a:cxn ang="0">
                <a:pos x="T2" y="T3"/>
              </a:cxn>
              <a:cxn ang="0">
                <a:pos x="T4" y="T5"/>
              </a:cxn>
              <a:cxn ang="0">
                <a:pos x="T6" y="T7"/>
              </a:cxn>
              <a:cxn ang="0">
                <a:pos x="T8" y="T9"/>
              </a:cxn>
              <a:cxn ang="0">
                <a:pos x="T10" y="T11"/>
              </a:cxn>
              <a:cxn ang="0">
                <a:pos x="T12" y="T13"/>
              </a:cxn>
            </a:cxnLst>
            <a:rect l="0" t="0" r="r" b="b"/>
            <a:pathLst>
              <a:path w="1523" h="613">
                <a:moveTo>
                  <a:pt x="768" y="166"/>
                </a:moveTo>
                <a:cubicBezTo>
                  <a:pt x="934" y="166"/>
                  <a:pt x="1087" y="108"/>
                  <a:pt x="1208" y="12"/>
                </a:cubicBezTo>
                <a:lnTo>
                  <a:pt x="1523" y="330"/>
                </a:lnTo>
                <a:cubicBezTo>
                  <a:pt x="1321" y="506"/>
                  <a:pt x="1057" y="613"/>
                  <a:pt x="768" y="613"/>
                </a:cubicBezTo>
                <a:cubicBezTo>
                  <a:pt x="473" y="613"/>
                  <a:pt x="204" y="501"/>
                  <a:pt x="0" y="317"/>
                </a:cubicBezTo>
                <a:lnTo>
                  <a:pt x="315" y="0"/>
                </a:lnTo>
                <a:cubicBezTo>
                  <a:pt x="438" y="104"/>
                  <a:pt x="596" y="166"/>
                  <a:pt x="768" y="166"/>
                </a:cubicBezTo>
                <a:close/>
              </a:path>
            </a:pathLst>
          </a:custGeom>
          <a:noFill/>
          <a:ln w="9525">
            <a:solidFill>
              <a:schemeClr val="bg1"/>
            </a:solidFill>
            <a:round/>
          </a:ln>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6" name="Freeform 13"/>
          <p:cNvSpPr/>
          <p:nvPr/>
        </p:nvSpPr>
        <p:spPr bwMode="auto">
          <a:xfrm>
            <a:off x="6418264" y="3499442"/>
            <a:ext cx="1539875" cy="590630"/>
          </a:xfrm>
          <a:custGeom>
            <a:avLst/>
            <a:gdLst>
              <a:gd name="T0" fmla="*/ 1379 w 2733"/>
              <a:gd name="T1" fmla="*/ 301 h 1103"/>
              <a:gd name="T2" fmla="*/ 2167 w 2733"/>
              <a:gd name="T3" fmla="*/ 25 h 1103"/>
              <a:gd name="T4" fmla="*/ 2733 w 2733"/>
              <a:gd name="T5" fmla="*/ 595 h 1103"/>
              <a:gd name="T6" fmla="*/ 1379 w 2733"/>
              <a:gd name="T7" fmla="*/ 1103 h 1103"/>
              <a:gd name="T8" fmla="*/ 0 w 2733"/>
              <a:gd name="T9" fmla="*/ 573 h 1103"/>
              <a:gd name="T10" fmla="*/ 563 w 2733"/>
              <a:gd name="T11" fmla="*/ 0 h 1103"/>
              <a:gd name="T12" fmla="*/ 1379 w 2733"/>
              <a:gd name="T13" fmla="*/ 301 h 1103"/>
            </a:gdLst>
            <a:ahLst/>
            <a:cxnLst>
              <a:cxn ang="0">
                <a:pos x="T0" y="T1"/>
              </a:cxn>
              <a:cxn ang="0">
                <a:pos x="T2" y="T3"/>
              </a:cxn>
              <a:cxn ang="0">
                <a:pos x="T4" y="T5"/>
              </a:cxn>
              <a:cxn ang="0">
                <a:pos x="T6" y="T7"/>
              </a:cxn>
              <a:cxn ang="0">
                <a:pos x="T8" y="T9"/>
              </a:cxn>
              <a:cxn ang="0">
                <a:pos x="T10" y="T11"/>
              </a:cxn>
              <a:cxn ang="0">
                <a:pos x="T12" y="T13"/>
              </a:cxn>
            </a:cxnLst>
            <a:rect l="0" t="0" r="r" b="b"/>
            <a:pathLst>
              <a:path w="2733" h="1103">
                <a:moveTo>
                  <a:pt x="1379" y="301"/>
                </a:moveTo>
                <a:cubicBezTo>
                  <a:pt x="1677" y="301"/>
                  <a:pt x="1950" y="198"/>
                  <a:pt x="2167" y="25"/>
                </a:cubicBezTo>
                <a:lnTo>
                  <a:pt x="2733" y="595"/>
                </a:lnTo>
                <a:cubicBezTo>
                  <a:pt x="2370" y="912"/>
                  <a:pt x="1897" y="1103"/>
                  <a:pt x="1379" y="1103"/>
                </a:cubicBezTo>
                <a:cubicBezTo>
                  <a:pt x="849" y="1103"/>
                  <a:pt x="366" y="903"/>
                  <a:pt x="0" y="573"/>
                </a:cubicBezTo>
                <a:lnTo>
                  <a:pt x="563" y="0"/>
                </a:lnTo>
                <a:cubicBezTo>
                  <a:pt x="783" y="185"/>
                  <a:pt x="1069" y="301"/>
                  <a:pt x="1379" y="301"/>
                </a:cubicBezTo>
                <a:close/>
              </a:path>
            </a:pathLst>
          </a:custGeom>
          <a:noFill/>
          <a:ln w="9525">
            <a:solidFill>
              <a:schemeClr val="bg1"/>
            </a:solidFill>
            <a:round/>
          </a:ln>
          <a:extLst>
            <a:ext uri="{909E8E84-426E-40DD-AFC4-6F175D3DCCD1}">
              <a14:hiddenFill xmlns:a14="http://schemas.microsoft.com/office/drawing/2010/main">
                <a:solidFill>
                  <a:schemeClr val="accent1"/>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7" name="Freeform 14"/>
          <p:cNvSpPr/>
          <p:nvPr/>
        </p:nvSpPr>
        <p:spPr bwMode="auto">
          <a:xfrm>
            <a:off x="9226552" y="3307844"/>
            <a:ext cx="852487" cy="327775"/>
          </a:xfrm>
          <a:custGeom>
            <a:avLst/>
            <a:gdLst>
              <a:gd name="T0" fmla="*/ 768 w 1516"/>
              <a:gd name="T1" fmla="*/ 165 h 613"/>
              <a:gd name="T2" fmla="*/ 1208 w 1516"/>
              <a:gd name="T3" fmla="*/ 12 h 613"/>
              <a:gd name="T4" fmla="*/ 1516 w 1516"/>
              <a:gd name="T5" fmla="*/ 335 h 613"/>
              <a:gd name="T6" fmla="*/ 768 w 1516"/>
              <a:gd name="T7" fmla="*/ 613 h 613"/>
              <a:gd name="T8" fmla="*/ 0 w 1516"/>
              <a:gd name="T9" fmla="*/ 317 h 613"/>
              <a:gd name="T10" fmla="*/ 314 w 1516"/>
              <a:gd name="T11" fmla="*/ 0 h 613"/>
              <a:gd name="T12" fmla="*/ 768 w 1516"/>
              <a:gd name="T13" fmla="*/ 165 h 613"/>
            </a:gdLst>
            <a:ahLst/>
            <a:cxnLst>
              <a:cxn ang="0">
                <a:pos x="T0" y="T1"/>
              </a:cxn>
              <a:cxn ang="0">
                <a:pos x="T2" y="T3"/>
              </a:cxn>
              <a:cxn ang="0">
                <a:pos x="T4" y="T5"/>
              </a:cxn>
              <a:cxn ang="0">
                <a:pos x="T6" y="T7"/>
              </a:cxn>
              <a:cxn ang="0">
                <a:pos x="T8" y="T9"/>
              </a:cxn>
              <a:cxn ang="0">
                <a:pos x="T10" y="T11"/>
              </a:cxn>
              <a:cxn ang="0">
                <a:pos x="T12" y="T13"/>
              </a:cxn>
            </a:cxnLst>
            <a:rect l="0" t="0" r="r" b="b"/>
            <a:pathLst>
              <a:path w="1516" h="613">
                <a:moveTo>
                  <a:pt x="768" y="165"/>
                </a:moveTo>
                <a:cubicBezTo>
                  <a:pt x="934" y="165"/>
                  <a:pt x="1087" y="108"/>
                  <a:pt x="1208" y="12"/>
                </a:cubicBezTo>
                <a:lnTo>
                  <a:pt x="1516" y="335"/>
                </a:lnTo>
                <a:cubicBezTo>
                  <a:pt x="1314" y="511"/>
                  <a:pt x="1057" y="613"/>
                  <a:pt x="768" y="613"/>
                </a:cubicBezTo>
                <a:cubicBezTo>
                  <a:pt x="473" y="613"/>
                  <a:pt x="204" y="501"/>
                  <a:pt x="0" y="317"/>
                </a:cubicBezTo>
                <a:lnTo>
                  <a:pt x="314" y="0"/>
                </a:lnTo>
                <a:cubicBezTo>
                  <a:pt x="437" y="103"/>
                  <a:pt x="596" y="165"/>
                  <a:pt x="768" y="165"/>
                </a:cubicBezTo>
                <a:close/>
              </a:path>
            </a:pathLst>
          </a:custGeom>
          <a:noFill/>
          <a:ln w="9525">
            <a:solidFill>
              <a:schemeClr val="bg1"/>
            </a:solidFill>
            <a:round/>
          </a:ln>
          <a:extLst>
            <a:ext uri="{909E8E84-426E-40DD-AFC4-6F175D3DCCD1}">
              <a14:hiddenFill xmlns:a14="http://schemas.microsoft.com/office/drawing/2010/main">
                <a:solidFill>
                  <a:srgbClr val="881E19"/>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8" name="Freeform 15"/>
          <p:cNvSpPr/>
          <p:nvPr/>
        </p:nvSpPr>
        <p:spPr bwMode="auto">
          <a:xfrm>
            <a:off x="8867778" y="3497859"/>
            <a:ext cx="1536700" cy="589046"/>
          </a:xfrm>
          <a:custGeom>
            <a:avLst/>
            <a:gdLst>
              <a:gd name="T0" fmla="*/ 1376 w 2730"/>
              <a:gd name="T1" fmla="*/ 297 h 1099"/>
              <a:gd name="T2" fmla="*/ 2175 w 2730"/>
              <a:gd name="T3" fmla="*/ 10 h 1099"/>
              <a:gd name="T4" fmla="*/ 2730 w 2730"/>
              <a:gd name="T5" fmla="*/ 591 h 1099"/>
              <a:gd name="T6" fmla="*/ 1376 w 2730"/>
              <a:gd name="T7" fmla="*/ 1099 h 1099"/>
              <a:gd name="T8" fmla="*/ 0 w 2730"/>
              <a:gd name="T9" fmla="*/ 574 h 1099"/>
              <a:gd name="T10" fmla="*/ 562 w 2730"/>
              <a:gd name="T11" fmla="*/ 0 h 1099"/>
              <a:gd name="T12" fmla="*/ 1376 w 2730"/>
              <a:gd name="T13" fmla="*/ 297 h 1099"/>
            </a:gdLst>
            <a:ahLst/>
            <a:cxnLst>
              <a:cxn ang="0">
                <a:pos x="T0" y="T1"/>
              </a:cxn>
              <a:cxn ang="0">
                <a:pos x="T2" y="T3"/>
              </a:cxn>
              <a:cxn ang="0">
                <a:pos x="T4" y="T5"/>
              </a:cxn>
              <a:cxn ang="0">
                <a:pos x="T6" y="T7"/>
              </a:cxn>
              <a:cxn ang="0">
                <a:pos x="T8" y="T9"/>
              </a:cxn>
              <a:cxn ang="0">
                <a:pos x="T10" y="T11"/>
              </a:cxn>
              <a:cxn ang="0">
                <a:pos x="T12" y="T13"/>
              </a:cxn>
            </a:cxnLst>
            <a:rect l="0" t="0" r="r" b="b"/>
            <a:pathLst>
              <a:path w="2730" h="1099">
                <a:moveTo>
                  <a:pt x="1376" y="297"/>
                </a:moveTo>
                <a:cubicBezTo>
                  <a:pt x="1673" y="297"/>
                  <a:pt x="1918" y="224"/>
                  <a:pt x="2175" y="10"/>
                </a:cubicBezTo>
                <a:lnTo>
                  <a:pt x="2730" y="591"/>
                </a:lnTo>
                <a:cubicBezTo>
                  <a:pt x="2367" y="907"/>
                  <a:pt x="1893" y="1099"/>
                  <a:pt x="1376" y="1099"/>
                </a:cubicBezTo>
                <a:cubicBezTo>
                  <a:pt x="846" y="1099"/>
                  <a:pt x="366" y="903"/>
                  <a:pt x="0" y="574"/>
                </a:cubicBezTo>
                <a:lnTo>
                  <a:pt x="562" y="0"/>
                </a:lnTo>
                <a:cubicBezTo>
                  <a:pt x="783" y="185"/>
                  <a:pt x="1066" y="297"/>
                  <a:pt x="1376" y="297"/>
                </a:cubicBezTo>
                <a:close/>
              </a:path>
            </a:pathLst>
          </a:custGeom>
          <a:noFill/>
          <a:ln w="9525">
            <a:solidFill>
              <a:schemeClr val="bg1"/>
            </a:solidFill>
            <a:round/>
          </a:ln>
          <a:extLst>
            <a:ext uri="{909E8E84-426E-40DD-AFC4-6F175D3DCCD1}">
              <a14:hiddenFill xmlns:a14="http://schemas.microsoft.com/office/drawing/2010/main">
                <a:solidFill>
                  <a:srgbClr val="881E19"/>
                </a:solidFill>
              </a14:hiddenFill>
            </a:ext>
          </a:extLst>
        </p:spPr>
        <p:txBody>
          <a:bodyPr/>
          <a:lstStyle/>
          <a:p>
            <a:pPr fontAlgn="base">
              <a:spcBef>
                <a:spcPct val="0"/>
              </a:spcBef>
              <a:spcAft>
                <a:spcPct val="0"/>
              </a:spcAft>
            </a:pPr>
            <a:endParaRPr lang="zh-CN" altLang="en-US">
              <a:solidFill>
                <a:srgbClr val="000000"/>
              </a:solidFill>
            </a:endParaRPr>
          </a:p>
        </p:txBody>
      </p:sp>
      <p:sp>
        <p:nvSpPr>
          <p:cNvPr id="91149" name="TextBox 43"/>
          <p:cNvSpPr txBox="1">
            <a:spLocks noChangeArrowheads="1"/>
          </p:cNvSpPr>
          <p:nvPr/>
        </p:nvSpPr>
        <p:spPr bwMode="auto">
          <a:xfrm>
            <a:off x="4211638" y="2050601"/>
            <a:ext cx="970760" cy="3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您的标题</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91150" name="TextBox 44"/>
          <p:cNvSpPr txBox="1">
            <a:spLocks noChangeArrowheads="1"/>
          </p:cNvSpPr>
          <p:nvPr/>
        </p:nvSpPr>
        <p:spPr bwMode="auto">
          <a:xfrm>
            <a:off x="3783012" y="2310288"/>
            <a:ext cx="1685926" cy="47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en-US" sz="1300" dirty="0" smtClean="0">
                <a:solidFill>
                  <a:srgbClr val="FFFFFF"/>
                </a:solidFill>
                <a:latin typeface="微软雅黑" panose="020B0503020204020204" pitchFamily="34" charset="-122"/>
                <a:ea typeface="微软雅黑" panose="020B0503020204020204" pitchFamily="34" charset="-122"/>
              </a:rPr>
              <a:t>输入您的文字内容</a:t>
            </a:r>
            <a:endParaRPr lang="en-US" sz="1300" dirty="0" smtClean="0">
              <a:solidFill>
                <a:srgbClr val="FFFFFF"/>
              </a:solidFill>
              <a:latin typeface="微软雅黑" panose="020B0503020204020204" pitchFamily="34" charset="-122"/>
              <a:ea typeface="微软雅黑" panose="020B0503020204020204" pitchFamily="34" charset="-122"/>
            </a:endParaRPr>
          </a:p>
          <a:p>
            <a:pPr algn="r" fontAlgn="base">
              <a:spcBef>
                <a:spcPct val="0"/>
              </a:spcBef>
              <a:spcAft>
                <a:spcPct val="0"/>
              </a:spcAft>
              <a:buFont typeface="Arial" panose="020B0604020202020204" pitchFamily="34" charset="0"/>
              <a:buNone/>
            </a:pPr>
            <a:r>
              <a:rPr lang="zh-CN" altLang="en-US" sz="1300" dirty="0" smtClean="0">
                <a:solidFill>
                  <a:srgbClr val="FFFFFF"/>
                </a:solidFill>
                <a:latin typeface="微软雅黑" panose="020B0503020204020204" pitchFamily="34" charset="-122"/>
                <a:ea typeface="微软雅黑" panose="020B0503020204020204" pitchFamily="34" charset="-122"/>
              </a:rPr>
              <a:t>输入您的文字内容</a:t>
            </a:r>
            <a:endParaRPr lang="zh-CN" altLang="en-US" sz="1300" dirty="0">
              <a:solidFill>
                <a:srgbClr val="FFFFFF"/>
              </a:solidFill>
              <a:latin typeface="微软雅黑" panose="020B0503020204020204" pitchFamily="34" charset="-122"/>
              <a:ea typeface="微软雅黑" panose="020B0503020204020204" pitchFamily="34" charset="-122"/>
            </a:endParaRPr>
          </a:p>
        </p:txBody>
      </p:sp>
      <p:grpSp>
        <p:nvGrpSpPr>
          <p:cNvPr id="91151" name="Group 15"/>
          <p:cNvGrpSpPr/>
          <p:nvPr/>
        </p:nvGrpSpPr>
        <p:grpSpPr bwMode="auto">
          <a:xfrm>
            <a:off x="3992578" y="2767884"/>
            <a:ext cx="1501775" cy="639717"/>
            <a:chOff x="0" y="0"/>
            <a:chExt cx="1815476" cy="813453"/>
          </a:xfrm>
        </p:grpSpPr>
        <p:cxnSp>
          <p:nvCxnSpPr>
            <p:cNvPr id="91152" name="直接连接符 46"/>
            <p:cNvCxnSpPr>
              <a:cxnSpLocks noChangeShapeType="1"/>
            </p:cNvCxnSpPr>
            <p:nvPr/>
          </p:nvCxnSpPr>
          <p:spPr bwMode="auto">
            <a:xfrm>
              <a:off x="0" y="0"/>
              <a:ext cx="1815476"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53" name="直接连接符 47"/>
            <p:cNvCxnSpPr>
              <a:cxnSpLocks noChangeShapeType="1"/>
            </p:cNvCxnSpPr>
            <p:nvPr/>
          </p:nvCxnSpPr>
          <p:spPr bwMode="auto">
            <a:xfrm flipH="1">
              <a:off x="907738" y="4763"/>
              <a:ext cx="1" cy="808690"/>
            </a:xfrm>
            <a:prstGeom prst="line">
              <a:avLst/>
            </a:prstGeom>
            <a:noFill/>
            <a:ln w="9525">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1154" name="TextBox 48"/>
          <p:cNvSpPr txBox="1">
            <a:spLocks noChangeArrowheads="1"/>
          </p:cNvSpPr>
          <p:nvPr/>
        </p:nvSpPr>
        <p:spPr bwMode="auto">
          <a:xfrm>
            <a:off x="5468938" y="4558798"/>
            <a:ext cx="970760" cy="3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您的标题</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91155" name="TextBox 49"/>
          <p:cNvSpPr txBox="1">
            <a:spLocks noChangeArrowheads="1"/>
          </p:cNvSpPr>
          <p:nvPr/>
        </p:nvSpPr>
        <p:spPr bwMode="auto">
          <a:xfrm>
            <a:off x="5064127" y="4818485"/>
            <a:ext cx="1685926" cy="47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en-US" sz="1300">
              <a:solidFill>
                <a:srgbClr val="FFFFFF"/>
              </a:solidFill>
              <a:latin typeface="微软雅黑" panose="020B0503020204020204" pitchFamily="34" charset="-122"/>
              <a:ea typeface="微软雅黑" panose="020B0503020204020204" pitchFamily="34" charset="-122"/>
            </a:endParaRPr>
          </a:p>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zh-CN" altLang="en-US" sz="1300">
              <a:solidFill>
                <a:srgbClr val="FFFFFF"/>
              </a:solidFill>
              <a:latin typeface="微软雅黑" panose="020B0503020204020204" pitchFamily="34" charset="-122"/>
              <a:ea typeface="微软雅黑" panose="020B0503020204020204" pitchFamily="34" charset="-122"/>
            </a:endParaRPr>
          </a:p>
        </p:txBody>
      </p:sp>
      <p:grpSp>
        <p:nvGrpSpPr>
          <p:cNvPr id="91156" name="Group 20"/>
          <p:cNvGrpSpPr/>
          <p:nvPr/>
        </p:nvGrpSpPr>
        <p:grpSpPr bwMode="auto">
          <a:xfrm flipV="1">
            <a:off x="5248291" y="3942810"/>
            <a:ext cx="1501775" cy="639717"/>
            <a:chOff x="0" y="0"/>
            <a:chExt cx="1815476" cy="813453"/>
          </a:xfrm>
        </p:grpSpPr>
        <p:cxnSp>
          <p:nvCxnSpPr>
            <p:cNvPr id="91157" name="直接连接符 51"/>
            <p:cNvCxnSpPr>
              <a:cxnSpLocks noChangeShapeType="1"/>
            </p:cNvCxnSpPr>
            <p:nvPr/>
          </p:nvCxnSpPr>
          <p:spPr bwMode="auto">
            <a:xfrm>
              <a:off x="0" y="0"/>
              <a:ext cx="1815476"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58" name="直接连接符 52"/>
            <p:cNvCxnSpPr>
              <a:cxnSpLocks noChangeShapeType="1"/>
            </p:cNvCxnSpPr>
            <p:nvPr/>
          </p:nvCxnSpPr>
          <p:spPr bwMode="auto">
            <a:xfrm flipH="1">
              <a:off x="907738" y="4763"/>
              <a:ext cx="1" cy="808690"/>
            </a:xfrm>
            <a:prstGeom prst="line">
              <a:avLst/>
            </a:prstGeom>
            <a:noFill/>
            <a:ln w="9525">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1159" name="TextBox 53"/>
          <p:cNvSpPr txBox="1">
            <a:spLocks noChangeArrowheads="1"/>
          </p:cNvSpPr>
          <p:nvPr/>
        </p:nvSpPr>
        <p:spPr bwMode="auto">
          <a:xfrm>
            <a:off x="6675438" y="2050601"/>
            <a:ext cx="970760" cy="3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您的标题</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91160" name="TextBox 54"/>
          <p:cNvSpPr txBox="1">
            <a:spLocks noChangeArrowheads="1"/>
          </p:cNvSpPr>
          <p:nvPr/>
        </p:nvSpPr>
        <p:spPr bwMode="auto">
          <a:xfrm>
            <a:off x="6270627" y="2310288"/>
            <a:ext cx="1685926" cy="47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en-US" sz="1300">
              <a:solidFill>
                <a:srgbClr val="FFFFFF"/>
              </a:solidFill>
              <a:latin typeface="微软雅黑" panose="020B0503020204020204" pitchFamily="34" charset="-122"/>
              <a:ea typeface="微软雅黑" panose="020B0503020204020204" pitchFamily="34" charset="-122"/>
            </a:endParaRPr>
          </a:p>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zh-CN" altLang="en-US" sz="1300">
              <a:solidFill>
                <a:srgbClr val="FFFFFF"/>
              </a:solidFill>
              <a:latin typeface="微软雅黑" panose="020B0503020204020204" pitchFamily="34" charset="-122"/>
              <a:ea typeface="微软雅黑" panose="020B0503020204020204" pitchFamily="34" charset="-122"/>
            </a:endParaRPr>
          </a:p>
        </p:txBody>
      </p:sp>
      <p:grpSp>
        <p:nvGrpSpPr>
          <p:cNvPr id="91161" name="Group 25"/>
          <p:cNvGrpSpPr/>
          <p:nvPr/>
        </p:nvGrpSpPr>
        <p:grpSpPr bwMode="auto">
          <a:xfrm>
            <a:off x="6456379" y="2767884"/>
            <a:ext cx="1500187" cy="639717"/>
            <a:chOff x="0" y="0"/>
            <a:chExt cx="1815476" cy="813453"/>
          </a:xfrm>
        </p:grpSpPr>
        <p:cxnSp>
          <p:nvCxnSpPr>
            <p:cNvPr id="91162" name="直接连接符 56"/>
            <p:cNvCxnSpPr>
              <a:cxnSpLocks noChangeShapeType="1"/>
            </p:cNvCxnSpPr>
            <p:nvPr/>
          </p:nvCxnSpPr>
          <p:spPr bwMode="auto">
            <a:xfrm>
              <a:off x="0" y="0"/>
              <a:ext cx="1815476"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63" name="直接连接符 57"/>
            <p:cNvCxnSpPr>
              <a:cxnSpLocks noChangeShapeType="1"/>
            </p:cNvCxnSpPr>
            <p:nvPr/>
          </p:nvCxnSpPr>
          <p:spPr bwMode="auto">
            <a:xfrm flipH="1">
              <a:off x="907738" y="4763"/>
              <a:ext cx="1" cy="808690"/>
            </a:xfrm>
            <a:prstGeom prst="line">
              <a:avLst/>
            </a:prstGeom>
            <a:noFill/>
            <a:ln w="9525">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1164" name="TextBox 58"/>
          <p:cNvSpPr txBox="1">
            <a:spLocks noChangeArrowheads="1"/>
          </p:cNvSpPr>
          <p:nvPr/>
        </p:nvSpPr>
        <p:spPr bwMode="auto">
          <a:xfrm>
            <a:off x="7874001" y="4558798"/>
            <a:ext cx="970760" cy="3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您的标题</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91165" name="TextBox 59"/>
          <p:cNvSpPr txBox="1">
            <a:spLocks noChangeArrowheads="1"/>
          </p:cNvSpPr>
          <p:nvPr/>
        </p:nvSpPr>
        <p:spPr bwMode="auto">
          <a:xfrm>
            <a:off x="7469188" y="4818485"/>
            <a:ext cx="1685926" cy="47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en-US" sz="1300">
              <a:solidFill>
                <a:srgbClr val="FFFFFF"/>
              </a:solidFill>
              <a:latin typeface="微软雅黑" panose="020B0503020204020204" pitchFamily="34" charset="-122"/>
              <a:ea typeface="微软雅黑" panose="020B0503020204020204" pitchFamily="34" charset="-122"/>
            </a:endParaRPr>
          </a:p>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zh-CN" altLang="en-US" sz="1300">
              <a:solidFill>
                <a:srgbClr val="FFFFFF"/>
              </a:solidFill>
              <a:latin typeface="微软雅黑" panose="020B0503020204020204" pitchFamily="34" charset="-122"/>
              <a:ea typeface="微软雅黑" panose="020B0503020204020204" pitchFamily="34" charset="-122"/>
            </a:endParaRPr>
          </a:p>
        </p:txBody>
      </p:sp>
      <p:grpSp>
        <p:nvGrpSpPr>
          <p:cNvPr id="91166" name="Group 30"/>
          <p:cNvGrpSpPr/>
          <p:nvPr/>
        </p:nvGrpSpPr>
        <p:grpSpPr bwMode="auto">
          <a:xfrm flipV="1">
            <a:off x="7653353" y="3942810"/>
            <a:ext cx="1501775" cy="639717"/>
            <a:chOff x="0" y="0"/>
            <a:chExt cx="1815476" cy="813453"/>
          </a:xfrm>
        </p:grpSpPr>
        <p:cxnSp>
          <p:nvCxnSpPr>
            <p:cNvPr id="91167" name="直接连接符 61"/>
            <p:cNvCxnSpPr>
              <a:cxnSpLocks noChangeShapeType="1"/>
            </p:cNvCxnSpPr>
            <p:nvPr/>
          </p:nvCxnSpPr>
          <p:spPr bwMode="auto">
            <a:xfrm>
              <a:off x="0" y="0"/>
              <a:ext cx="1815476"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68" name="直接连接符 62"/>
            <p:cNvCxnSpPr>
              <a:cxnSpLocks noChangeShapeType="1"/>
            </p:cNvCxnSpPr>
            <p:nvPr/>
          </p:nvCxnSpPr>
          <p:spPr bwMode="auto">
            <a:xfrm flipH="1">
              <a:off x="907738" y="4763"/>
              <a:ext cx="1" cy="808690"/>
            </a:xfrm>
            <a:prstGeom prst="line">
              <a:avLst/>
            </a:prstGeom>
            <a:noFill/>
            <a:ln w="9525">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1169" name="TextBox 63"/>
          <p:cNvSpPr txBox="1">
            <a:spLocks noChangeArrowheads="1"/>
          </p:cNvSpPr>
          <p:nvPr/>
        </p:nvSpPr>
        <p:spPr bwMode="auto">
          <a:xfrm>
            <a:off x="9110663" y="2050601"/>
            <a:ext cx="970760" cy="321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600">
                <a:solidFill>
                  <a:srgbClr val="FFFFFF"/>
                </a:solidFill>
                <a:latin typeface="微软雅黑" panose="020B0503020204020204" pitchFamily="34" charset="-122"/>
                <a:ea typeface="微软雅黑" panose="020B0503020204020204" pitchFamily="34" charset="-122"/>
              </a:rPr>
              <a:t>您的标题</a:t>
            </a: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91170" name="TextBox 64"/>
          <p:cNvSpPr txBox="1">
            <a:spLocks noChangeArrowheads="1"/>
          </p:cNvSpPr>
          <p:nvPr/>
        </p:nvSpPr>
        <p:spPr bwMode="auto">
          <a:xfrm>
            <a:off x="8704264" y="2310288"/>
            <a:ext cx="1685926" cy="475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6" tIns="37143" rIns="74286" bIns="37143">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en-US" sz="1300">
              <a:solidFill>
                <a:srgbClr val="FFFFFF"/>
              </a:solidFill>
              <a:latin typeface="微软雅黑" panose="020B0503020204020204" pitchFamily="34" charset="-122"/>
              <a:ea typeface="微软雅黑" panose="020B0503020204020204" pitchFamily="34" charset="-122"/>
            </a:endParaRPr>
          </a:p>
          <a:p>
            <a:pPr algn="r"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输入您的文字内容</a:t>
            </a:r>
            <a:endParaRPr lang="zh-CN" altLang="en-US" sz="1300">
              <a:solidFill>
                <a:srgbClr val="FFFFFF"/>
              </a:solidFill>
              <a:latin typeface="微软雅黑" panose="020B0503020204020204" pitchFamily="34" charset="-122"/>
              <a:ea typeface="微软雅黑" panose="020B0503020204020204" pitchFamily="34" charset="-122"/>
            </a:endParaRPr>
          </a:p>
        </p:txBody>
      </p:sp>
      <p:grpSp>
        <p:nvGrpSpPr>
          <p:cNvPr id="91171" name="Group 35"/>
          <p:cNvGrpSpPr/>
          <p:nvPr/>
        </p:nvGrpSpPr>
        <p:grpSpPr bwMode="auto">
          <a:xfrm>
            <a:off x="8891590" y="2767884"/>
            <a:ext cx="1498600" cy="639717"/>
            <a:chOff x="0" y="0"/>
            <a:chExt cx="1815476" cy="813453"/>
          </a:xfrm>
        </p:grpSpPr>
        <p:cxnSp>
          <p:nvCxnSpPr>
            <p:cNvPr id="91172" name="直接连接符 66"/>
            <p:cNvCxnSpPr>
              <a:cxnSpLocks noChangeShapeType="1"/>
            </p:cNvCxnSpPr>
            <p:nvPr/>
          </p:nvCxnSpPr>
          <p:spPr bwMode="auto">
            <a:xfrm>
              <a:off x="0" y="0"/>
              <a:ext cx="1815476" cy="0"/>
            </a:xfrm>
            <a:prstGeom prst="line">
              <a:avLst/>
            </a:prstGeom>
            <a:noFill/>
            <a:ln w="9525">
              <a:solidFill>
                <a:schemeClr val="bg1"/>
              </a:solidFill>
              <a:prstDash val="dash"/>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173" name="直接连接符 67"/>
            <p:cNvCxnSpPr>
              <a:cxnSpLocks noChangeShapeType="1"/>
            </p:cNvCxnSpPr>
            <p:nvPr/>
          </p:nvCxnSpPr>
          <p:spPr bwMode="auto">
            <a:xfrm flipH="1">
              <a:off x="907738" y="4763"/>
              <a:ext cx="1" cy="808690"/>
            </a:xfrm>
            <a:prstGeom prst="line">
              <a:avLst/>
            </a:prstGeom>
            <a:noFill/>
            <a:ln w="9525">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1174" name="Rectangle 38"/>
          <p:cNvSpPr>
            <a:spLocks noChangeArrowheads="1"/>
          </p:cNvSpPr>
          <p:nvPr/>
        </p:nvSpPr>
        <p:spPr bwMode="auto">
          <a:xfrm>
            <a:off x="3563938" y="1478413"/>
            <a:ext cx="2908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2</a:t>
            </a:r>
            <a:r>
              <a:rPr lang="zh-CN" altLang="en-US" sz="2000" b="1">
                <a:solidFill>
                  <a:srgbClr val="FFFFCC"/>
                </a:solidFill>
                <a:latin typeface="微软雅黑" panose="020B0503020204020204" pitchFamily="34" charset="-122"/>
                <a:ea typeface="微软雅黑" panose="020B0503020204020204" pitchFamily="34" charset="-122"/>
              </a:rPr>
              <a:t>、创设情境，引入新课</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1144"/>
                                        </p:tgtEl>
                                        <p:attrNameLst>
                                          <p:attrName>style.visibility</p:attrName>
                                        </p:attrNameLst>
                                      </p:cBhvr>
                                      <p:to>
                                        <p:strVal val="visible"/>
                                      </p:to>
                                    </p:set>
                                    <p:animEffect transition="in" filter="wipe(left)">
                                      <p:cBhvr>
                                        <p:cTn id="7" dur="300"/>
                                        <p:tgtEl>
                                          <p:spTgt spid="91144"/>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91140"/>
                                        </p:tgtEl>
                                        <p:attrNameLst>
                                          <p:attrName>style.visibility</p:attrName>
                                        </p:attrNameLst>
                                      </p:cBhvr>
                                      <p:to>
                                        <p:strVal val="visible"/>
                                      </p:to>
                                    </p:set>
                                    <p:animEffect transition="in" filter="wipe(left)">
                                      <p:cBhvr>
                                        <p:cTn id="11" dur="300"/>
                                        <p:tgtEl>
                                          <p:spTgt spid="91140"/>
                                        </p:tgtEl>
                                      </p:cBhvr>
                                    </p:animEffect>
                                  </p:childTnLst>
                                </p:cTn>
                              </p:par>
                            </p:childTnLst>
                          </p:cTn>
                        </p:par>
                        <p:par>
                          <p:cTn id="12" fill="hold">
                            <p:stCondLst>
                              <p:cond delay="1000"/>
                            </p:stCondLst>
                            <p:childTnLst>
                              <p:par>
                                <p:cTn id="13" presetID="22" presetClass="entr" presetSubtype="8" fill="hold" grpId="0" nodeType="afterEffect">
                                  <p:stCondLst>
                                    <p:cond delay="0"/>
                                  </p:stCondLst>
                                  <p:childTnLst>
                                    <p:set>
                                      <p:cBhvr>
                                        <p:cTn id="14" dur="1" fill="hold">
                                          <p:stCondLst>
                                            <p:cond delay="0"/>
                                          </p:stCondLst>
                                        </p:cTn>
                                        <p:tgtEl>
                                          <p:spTgt spid="91146"/>
                                        </p:tgtEl>
                                        <p:attrNameLst>
                                          <p:attrName>style.visibility</p:attrName>
                                        </p:attrNameLst>
                                      </p:cBhvr>
                                      <p:to>
                                        <p:strVal val="visible"/>
                                      </p:to>
                                    </p:set>
                                    <p:animEffect transition="in" filter="wipe(left)">
                                      <p:cBhvr>
                                        <p:cTn id="15" dur="300"/>
                                        <p:tgtEl>
                                          <p:spTgt spid="9114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91142"/>
                                        </p:tgtEl>
                                        <p:attrNameLst>
                                          <p:attrName>style.visibility</p:attrName>
                                        </p:attrNameLst>
                                      </p:cBhvr>
                                      <p:to>
                                        <p:strVal val="visible"/>
                                      </p:to>
                                    </p:set>
                                    <p:animEffect transition="in" filter="wipe(left)">
                                      <p:cBhvr>
                                        <p:cTn id="19" dur="300"/>
                                        <p:tgtEl>
                                          <p:spTgt spid="91142"/>
                                        </p:tgtEl>
                                      </p:cBhvr>
                                    </p:animEffect>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91148"/>
                                        </p:tgtEl>
                                        <p:attrNameLst>
                                          <p:attrName>style.visibility</p:attrName>
                                        </p:attrNameLst>
                                      </p:cBhvr>
                                      <p:to>
                                        <p:strVal val="visible"/>
                                      </p:to>
                                    </p:set>
                                    <p:animEffect transition="in" filter="wipe(left)">
                                      <p:cBhvr>
                                        <p:cTn id="23" dur="300"/>
                                        <p:tgtEl>
                                          <p:spTgt spid="91148"/>
                                        </p:tgtEl>
                                      </p:cBhvr>
                                    </p:animEffect>
                                  </p:childTnLst>
                                </p:cTn>
                              </p:par>
                            </p:childTnLst>
                          </p:cTn>
                        </p:par>
                        <p:par>
                          <p:cTn id="24" fill="hold">
                            <p:stCondLst>
                              <p:cond delay="2500"/>
                            </p:stCondLst>
                            <p:childTnLst>
                              <p:par>
                                <p:cTn id="25" presetID="47" presetClass="entr" presetSubtype="0" fill="hold" grpId="0" nodeType="afterEffect">
                                  <p:stCondLst>
                                    <p:cond delay="0"/>
                                  </p:stCondLst>
                                  <p:childTnLst>
                                    <p:set>
                                      <p:cBhvr>
                                        <p:cTn id="26" dur="1" fill="hold">
                                          <p:stCondLst>
                                            <p:cond delay="0"/>
                                          </p:stCondLst>
                                        </p:cTn>
                                        <p:tgtEl>
                                          <p:spTgt spid="91143"/>
                                        </p:tgtEl>
                                        <p:attrNameLst>
                                          <p:attrName>style.visibility</p:attrName>
                                        </p:attrNameLst>
                                      </p:cBhvr>
                                      <p:to>
                                        <p:strVal val="visible"/>
                                      </p:to>
                                    </p:set>
                                    <p:animEffect transition="in" filter="fade">
                                      <p:cBhvr>
                                        <p:cTn id="27" dur="500"/>
                                        <p:tgtEl>
                                          <p:spTgt spid="91143"/>
                                        </p:tgtEl>
                                      </p:cBhvr>
                                    </p:animEffect>
                                    <p:anim calcmode="lin" valueType="num">
                                      <p:cBhvr>
                                        <p:cTn id="28" dur="500" fill="hold"/>
                                        <p:tgtEl>
                                          <p:spTgt spid="91143"/>
                                        </p:tgtEl>
                                        <p:attrNameLst>
                                          <p:attrName>ppt_x</p:attrName>
                                        </p:attrNameLst>
                                      </p:cBhvr>
                                      <p:tavLst>
                                        <p:tav tm="0">
                                          <p:val>
                                            <p:strVal val="#ppt_x"/>
                                          </p:val>
                                        </p:tav>
                                        <p:tav tm="100000">
                                          <p:val>
                                            <p:strVal val="#ppt_x"/>
                                          </p:val>
                                        </p:tav>
                                      </p:tavLst>
                                    </p:anim>
                                    <p:anim calcmode="lin" valueType="num">
                                      <p:cBhvr>
                                        <p:cTn id="29" dur="500" fill="hold"/>
                                        <p:tgtEl>
                                          <p:spTgt spid="91143"/>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91151"/>
                                        </p:tgtEl>
                                        <p:attrNameLst>
                                          <p:attrName>style.visibility</p:attrName>
                                        </p:attrNameLst>
                                      </p:cBhvr>
                                      <p:to>
                                        <p:strVal val="visible"/>
                                      </p:to>
                                    </p:set>
                                    <p:animEffect transition="in" filter="fade">
                                      <p:cBhvr>
                                        <p:cTn id="32" dur="500"/>
                                        <p:tgtEl>
                                          <p:spTgt spid="91151"/>
                                        </p:tgtEl>
                                      </p:cBhvr>
                                    </p:animEffect>
                                    <p:anim calcmode="lin" valueType="num">
                                      <p:cBhvr>
                                        <p:cTn id="33" dur="500" fill="hold"/>
                                        <p:tgtEl>
                                          <p:spTgt spid="91151"/>
                                        </p:tgtEl>
                                        <p:attrNameLst>
                                          <p:attrName>ppt_x</p:attrName>
                                        </p:attrNameLst>
                                      </p:cBhvr>
                                      <p:tavLst>
                                        <p:tav tm="0">
                                          <p:val>
                                            <p:strVal val="#ppt_x"/>
                                          </p:val>
                                        </p:tav>
                                        <p:tav tm="100000">
                                          <p:val>
                                            <p:strVal val="#ppt_x"/>
                                          </p:val>
                                        </p:tav>
                                      </p:tavLst>
                                    </p:anim>
                                    <p:anim calcmode="lin" valueType="num">
                                      <p:cBhvr>
                                        <p:cTn id="34" dur="500" fill="hold"/>
                                        <p:tgtEl>
                                          <p:spTgt spid="91151"/>
                                        </p:tgtEl>
                                        <p:attrNameLst>
                                          <p:attrName>ppt_y</p:attrName>
                                        </p:attrNameLst>
                                      </p:cBhvr>
                                      <p:tavLst>
                                        <p:tav tm="0">
                                          <p:val>
                                            <p:strVal val="#ppt_y-.1"/>
                                          </p:val>
                                        </p:tav>
                                        <p:tav tm="100000">
                                          <p:val>
                                            <p:strVal val="#ppt_y"/>
                                          </p:val>
                                        </p:tav>
                                      </p:tavLst>
                                    </p:anim>
                                  </p:childTnLst>
                                </p:cTn>
                              </p:par>
                              <p:par>
                                <p:cTn id="35" presetID="47" presetClass="entr" presetSubtype="0" fill="hold" grpId="0" nodeType="withEffect">
                                  <p:stCondLst>
                                    <p:cond delay="0"/>
                                  </p:stCondLst>
                                  <p:childTnLst>
                                    <p:set>
                                      <p:cBhvr>
                                        <p:cTn id="36" dur="1" fill="hold">
                                          <p:stCondLst>
                                            <p:cond delay="0"/>
                                          </p:stCondLst>
                                        </p:cTn>
                                        <p:tgtEl>
                                          <p:spTgt spid="91150"/>
                                        </p:tgtEl>
                                        <p:attrNameLst>
                                          <p:attrName>style.visibility</p:attrName>
                                        </p:attrNameLst>
                                      </p:cBhvr>
                                      <p:to>
                                        <p:strVal val="visible"/>
                                      </p:to>
                                    </p:set>
                                    <p:animEffect transition="in" filter="fade">
                                      <p:cBhvr>
                                        <p:cTn id="37" dur="500"/>
                                        <p:tgtEl>
                                          <p:spTgt spid="91150"/>
                                        </p:tgtEl>
                                      </p:cBhvr>
                                    </p:animEffect>
                                    <p:anim calcmode="lin" valueType="num">
                                      <p:cBhvr>
                                        <p:cTn id="38" dur="500" fill="hold"/>
                                        <p:tgtEl>
                                          <p:spTgt spid="91150"/>
                                        </p:tgtEl>
                                        <p:attrNameLst>
                                          <p:attrName>ppt_x</p:attrName>
                                        </p:attrNameLst>
                                      </p:cBhvr>
                                      <p:tavLst>
                                        <p:tav tm="0">
                                          <p:val>
                                            <p:strVal val="#ppt_x"/>
                                          </p:val>
                                        </p:tav>
                                        <p:tav tm="100000">
                                          <p:val>
                                            <p:strVal val="#ppt_x"/>
                                          </p:val>
                                        </p:tav>
                                      </p:tavLst>
                                    </p:anim>
                                    <p:anim calcmode="lin" valueType="num">
                                      <p:cBhvr>
                                        <p:cTn id="39" dur="500" fill="hold"/>
                                        <p:tgtEl>
                                          <p:spTgt spid="91150"/>
                                        </p:tgtEl>
                                        <p:attrNameLst>
                                          <p:attrName>ppt_y</p:attrName>
                                        </p:attrNameLst>
                                      </p:cBhvr>
                                      <p:tavLst>
                                        <p:tav tm="0">
                                          <p:val>
                                            <p:strVal val="#ppt_y-.1"/>
                                          </p:val>
                                        </p:tav>
                                        <p:tav tm="100000">
                                          <p:val>
                                            <p:strVal val="#ppt_y"/>
                                          </p:val>
                                        </p:tav>
                                      </p:tavLst>
                                    </p:anim>
                                  </p:childTnLst>
                                </p:cTn>
                              </p:par>
                              <p:par>
                                <p:cTn id="40" presetID="47" presetClass="entr" presetSubtype="0" fill="hold" grpId="0" nodeType="withEffect">
                                  <p:stCondLst>
                                    <p:cond delay="0"/>
                                  </p:stCondLst>
                                  <p:childTnLst>
                                    <p:set>
                                      <p:cBhvr>
                                        <p:cTn id="41" dur="1" fill="hold">
                                          <p:stCondLst>
                                            <p:cond delay="0"/>
                                          </p:stCondLst>
                                        </p:cTn>
                                        <p:tgtEl>
                                          <p:spTgt spid="91149"/>
                                        </p:tgtEl>
                                        <p:attrNameLst>
                                          <p:attrName>style.visibility</p:attrName>
                                        </p:attrNameLst>
                                      </p:cBhvr>
                                      <p:to>
                                        <p:strVal val="visible"/>
                                      </p:to>
                                    </p:set>
                                    <p:animEffect transition="in" filter="fade">
                                      <p:cBhvr>
                                        <p:cTn id="42" dur="500"/>
                                        <p:tgtEl>
                                          <p:spTgt spid="91149"/>
                                        </p:tgtEl>
                                      </p:cBhvr>
                                    </p:animEffect>
                                    <p:anim calcmode="lin" valueType="num">
                                      <p:cBhvr>
                                        <p:cTn id="43" dur="500" fill="hold"/>
                                        <p:tgtEl>
                                          <p:spTgt spid="91149"/>
                                        </p:tgtEl>
                                        <p:attrNameLst>
                                          <p:attrName>ppt_x</p:attrName>
                                        </p:attrNameLst>
                                      </p:cBhvr>
                                      <p:tavLst>
                                        <p:tav tm="0">
                                          <p:val>
                                            <p:strVal val="#ppt_x"/>
                                          </p:val>
                                        </p:tav>
                                        <p:tav tm="100000">
                                          <p:val>
                                            <p:strVal val="#ppt_x"/>
                                          </p:val>
                                        </p:tav>
                                      </p:tavLst>
                                    </p:anim>
                                    <p:anim calcmode="lin" valueType="num">
                                      <p:cBhvr>
                                        <p:cTn id="44" dur="500" fill="hold"/>
                                        <p:tgtEl>
                                          <p:spTgt spid="91149"/>
                                        </p:tgtEl>
                                        <p:attrNameLst>
                                          <p:attrName>ppt_y</p:attrName>
                                        </p:attrNameLst>
                                      </p:cBhvr>
                                      <p:tavLst>
                                        <p:tav tm="0">
                                          <p:val>
                                            <p:strVal val="#ppt_y-.1"/>
                                          </p:val>
                                        </p:tav>
                                        <p:tav tm="100000">
                                          <p:val>
                                            <p:strVal val="#ppt_y"/>
                                          </p:val>
                                        </p:tav>
                                      </p:tavLst>
                                    </p:anim>
                                  </p:childTnLst>
                                </p:cTn>
                              </p:par>
                            </p:childTnLst>
                          </p:cTn>
                        </p:par>
                        <p:par>
                          <p:cTn id="45" fill="hold">
                            <p:stCondLst>
                              <p:cond delay="3000"/>
                            </p:stCondLst>
                            <p:childTnLst>
                              <p:par>
                                <p:cTn id="46" presetID="42" presetClass="entr" presetSubtype="0" fill="hold" grpId="0" nodeType="afterEffect">
                                  <p:stCondLst>
                                    <p:cond delay="0"/>
                                  </p:stCondLst>
                                  <p:childTnLst>
                                    <p:set>
                                      <p:cBhvr>
                                        <p:cTn id="47" dur="1" fill="hold">
                                          <p:stCondLst>
                                            <p:cond delay="0"/>
                                          </p:stCondLst>
                                        </p:cTn>
                                        <p:tgtEl>
                                          <p:spTgt spid="91139"/>
                                        </p:tgtEl>
                                        <p:attrNameLst>
                                          <p:attrName>style.visibility</p:attrName>
                                        </p:attrNameLst>
                                      </p:cBhvr>
                                      <p:to>
                                        <p:strVal val="visible"/>
                                      </p:to>
                                    </p:set>
                                    <p:animEffect transition="in" filter="fade">
                                      <p:cBhvr>
                                        <p:cTn id="48" dur="500"/>
                                        <p:tgtEl>
                                          <p:spTgt spid="91139"/>
                                        </p:tgtEl>
                                      </p:cBhvr>
                                    </p:animEffect>
                                    <p:anim calcmode="lin" valueType="num">
                                      <p:cBhvr>
                                        <p:cTn id="49" dur="500" fill="hold"/>
                                        <p:tgtEl>
                                          <p:spTgt spid="91139"/>
                                        </p:tgtEl>
                                        <p:attrNameLst>
                                          <p:attrName>ppt_x</p:attrName>
                                        </p:attrNameLst>
                                      </p:cBhvr>
                                      <p:tavLst>
                                        <p:tav tm="0">
                                          <p:val>
                                            <p:strVal val="#ppt_x"/>
                                          </p:val>
                                        </p:tav>
                                        <p:tav tm="100000">
                                          <p:val>
                                            <p:strVal val="#ppt_x"/>
                                          </p:val>
                                        </p:tav>
                                      </p:tavLst>
                                    </p:anim>
                                    <p:anim calcmode="lin" valueType="num">
                                      <p:cBhvr>
                                        <p:cTn id="50" dur="500" fill="hold"/>
                                        <p:tgtEl>
                                          <p:spTgt spid="91139"/>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91154"/>
                                        </p:tgtEl>
                                        <p:attrNameLst>
                                          <p:attrName>style.visibility</p:attrName>
                                        </p:attrNameLst>
                                      </p:cBhvr>
                                      <p:to>
                                        <p:strVal val="visible"/>
                                      </p:to>
                                    </p:set>
                                    <p:animEffect transition="in" filter="fade">
                                      <p:cBhvr>
                                        <p:cTn id="53" dur="500"/>
                                        <p:tgtEl>
                                          <p:spTgt spid="91154"/>
                                        </p:tgtEl>
                                      </p:cBhvr>
                                    </p:animEffect>
                                    <p:anim calcmode="lin" valueType="num">
                                      <p:cBhvr>
                                        <p:cTn id="54" dur="500" fill="hold"/>
                                        <p:tgtEl>
                                          <p:spTgt spid="91154"/>
                                        </p:tgtEl>
                                        <p:attrNameLst>
                                          <p:attrName>ppt_x</p:attrName>
                                        </p:attrNameLst>
                                      </p:cBhvr>
                                      <p:tavLst>
                                        <p:tav tm="0">
                                          <p:val>
                                            <p:strVal val="#ppt_x"/>
                                          </p:val>
                                        </p:tav>
                                        <p:tav tm="100000">
                                          <p:val>
                                            <p:strVal val="#ppt_x"/>
                                          </p:val>
                                        </p:tav>
                                      </p:tavLst>
                                    </p:anim>
                                    <p:anim calcmode="lin" valueType="num">
                                      <p:cBhvr>
                                        <p:cTn id="55" dur="500" fill="hold"/>
                                        <p:tgtEl>
                                          <p:spTgt spid="9115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1155"/>
                                        </p:tgtEl>
                                        <p:attrNameLst>
                                          <p:attrName>style.visibility</p:attrName>
                                        </p:attrNameLst>
                                      </p:cBhvr>
                                      <p:to>
                                        <p:strVal val="visible"/>
                                      </p:to>
                                    </p:set>
                                    <p:animEffect transition="in" filter="fade">
                                      <p:cBhvr>
                                        <p:cTn id="58" dur="500"/>
                                        <p:tgtEl>
                                          <p:spTgt spid="91155"/>
                                        </p:tgtEl>
                                      </p:cBhvr>
                                    </p:animEffect>
                                    <p:anim calcmode="lin" valueType="num">
                                      <p:cBhvr>
                                        <p:cTn id="59" dur="500" fill="hold"/>
                                        <p:tgtEl>
                                          <p:spTgt spid="91155"/>
                                        </p:tgtEl>
                                        <p:attrNameLst>
                                          <p:attrName>ppt_x</p:attrName>
                                        </p:attrNameLst>
                                      </p:cBhvr>
                                      <p:tavLst>
                                        <p:tav tm="0">
                                          <p:val>
                                            <p:strVal val="#ppt_x"/>
                                          </p:val>
                                        </p:tav>
                                        <p:tav tm="100000">
                                          <p:val>
                                            <p:strVal val="#ppt_x"/>
                                          </p:val>
                                        </p:tav>
                                      </p:tavLst>
                                    </p:anim>
                                    <p:anim calcmode="lin" valueType="num">
                                      <p:cBhvr>
                                        <p:cTn id="60" dur="500" fill="hold"/>
                                        <p:tgtEl>
                                          <p:spTgt spid="91155"/>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91156"/>
                                        </p:tgtEl>
                                        <p:attrNameLst>
                                          <p:attrName>style.visibility</p:attrName>
                                        </p:attrNameLst>
                                      </p:cBhvr>
                                      <p:to>
                                        <p:strVal val="visible"/>
                                      </p:to>
                                    </p:set>
                                    <p:animEffect transition="in" filter="fade">
                                      <p:cBhvr>
                                        <p:cTn id="63" dur="500"/>
                                        <p:tgtEl>
                                          <p:spTgt spid="91156"/>
                                        </p:tgtEl>
                                      </p:cBhvr>
                                    </p:animEffect>
                                    <p:anim calcmode="lin" valueType="num">
                                      <p:cBhvr>
                                        <p:cTn id="64" dur="500" fill="hold"/>
                                        <p:tgtEl>
                                          <p:spTgt spid="91156"/>
                                        </p:tgtEl>
                                        <p:attrNameLst>
                                          <p:attrName>ppt_x</p:attrName>
                                        </p:attrNameLst>
                                      </p:cBhvr>
                                      <p:tavLst>
                                        <p:tav tm="0">
                                          <p:val>
                                            <p:strVal val="#ppt_x"/>
                                          </p:val>
                                        </p:tav>
                                        <p:tav tm="100000">
                                          <p:val>
                                            <p:strVal val="#ppt_x"/>
                                          </p:val>
                                        </p:tav>
                                      </p:tavLst>
                                    </p:anim>
                                    <p:anim calcmode="lin" valueType="num">
                                      <p:cBhvr>
                                        <p:cTn id="65" dur="500" fill="hold"/>
                                        <p:tgtEl>
                                          <p:spTgt spid="91156"/>
                                        </p:tgtEl>
                                        <p:attrNameLst>
                                          <p:attrName>ppt_y</p:attrName>
                                        </p:attrNameLst>
                                      </p:cBhvr>
                                      <p:tavLst>
                                        <p:tav tm="0">
                                          <p:val>
                                            <p:strVal val="#ppt_y+.1"/>
                                          </p:val>
                                        </p:tav>
                                        <p:tav tm="100000">
                                          <p:val>
                                            <p:strVal val="#ppt_y"/>
                                          </p:val>
                                        </p:tav>
                                      </p:tavLst>
                                    </p:anim>
                                  </p:childTnLst>
                                </p:cTn>
                              </p:par>
                            </p:childTnLst>
                          </p:cTn>
                        </p:par>
                        <p:par>
                          <p:cTn id="66" fill="hold">
                            <p:stCondLst>
                              <p:cond delay="3500"/>
                            </p:stCondLst>
                            <p:childTnLst>
                              <p:par>
                                <p:cTn id="67" presetID="47" presetClass="entr" presetSubtype="0" fill="hold" grpId="0" nodeType="afterEffect">
                                  <p:stCondLst>
                                    <p:cond delay="0"/>
                                  </p:stCondLst>
                                  <p:childTnLst>
                                    <p:set>
                                      <p:cBhvr>
                                        <p:cTn id="68" dur="1" fill="hold">
                                          <p:stCondLst>
                                            <p:cond delay="0"/>
                                          </p:stCondLst>
                                        </p:cTn>
                                        <p:tgtEl>
                                          <p:spTgt spid="91145"/>
                                        </p:tgtEl>
                                        <p:attrNameLst>
                                          <p:attrName>style.visibility</p:attrName>
                                        </p:attrNameLst>
                                      </p:cBhvr>
                                      <p:to>
                                        <p:strVal val="visible"/>
                                      </p:to>
                                    </p:set>
                                    <p:animEffect transition="in" filter="fade">
                                      <p:cBhvr>
                                        <p:cTn id="69" dur="500"/>
                                        <p:tgtEl>
                                          <p:spTgt spid="91145"/>
                                        </p:tgtEl>
                                      </p:cBhvr>
                                    </p:animEffect>
                                    <p:anim calcmode="lin" valueType="num">
                                      <p:cBhvr>
                                        <p:cTn id="70" dur="500" fill="hold"/>
                                        <p:tgtEl>
                                          <p:spTgt spid="91145"/>
                                        </p:tgtEl>
                                        <p:attrNameLst>
                                          <p:attrName>ppt_x</p:attrName>
                                        </p:attrNameLst>
                                      </p:cBhvr>
                                      <p:tavLst>
                                        <p:tav tm="0">
                                          <p:val>
                                            <p:strVal val="#ppt_x"/>
                                          </p:val>
                                        </p:tav>
                                        <p:tav tm="100000">
                                          <p:val>
                                            <p:strVal val="#ppt_x"/>
                                          </p:val>
                                        </p:tav>
                                      </p:tavLst>
                                    </p:anim>
                                    <p:anim calcmode="lin" valueType="num">
                                      <p:cBhvr>
                                        <p:cTn id="71" dur="500" fill="hold"/>
                                        <p:tgtEl>
                                          <p:spTgt spid="91145"/>
                                        </p:tgtEl>
                                        <p:attrNameLst>
                                          <p:attrName>ppt_y</p:attrName>
                                        </p:attrNameLst>
                                      </p:cBhvr>
                                      <p:tavLst>
                                        <p:tav tm="0">
                                          <p:val>
                                            <p:strVal val="#ppt_y-.1"/>
                                          </p:val>
                                        </p:tav>
                                        <p:tav tm="100000">
                                          <p:val>
                                            <p:strVal val="#ppt_y"/>
                                          </p:val>
                                        </p:tav>
                                      </p:tavLst>
                                    </p:anim>
                                  </p:childTnLst>
                                </p:cTn>
                              </p:par>
                              <p:par>
                                <p:cTn id="72" presetID="47" presetClass="entr" presetSubtype="0" fill="hold" nodeType="withEffect">
                                  <p:stCondLst>
                                    <p:cond delay="0"/>
                                  </p:stCondLst>
                                  <p:childTnLst>
                                    <p:set>
                                      <p:cBhvr>
                                        <p:cTn id="73" dur="1" fill="hold">
                                          <p:stCondLst>
                                            <p:cond delay="0"/>
                                          </p:stCondLst>
                                        </p:cTn>
                                        <p:tgtEl>
                                          <p:spTgt spid="91161"/>
                                        </p:tgtEl>
                                        <p:attrNameLst>
                                          <p:attrName>style.visibility</p:attrName>
                                        </p:attrNameLst>
                                      </p:cBhvr>
                                      <p:to>
                                        <p:strVal val="visible"/>
                                      </p:to>
                                    </p:set>
                                    <p:animEffect transition="in" filter="fade">
                                      <p:cBhvr>
                                        <p:cTn id="74" dur="500"/>
                                        <p:tgtEl>
                                          <p:spTgt spid="91161"/>
                                        </p:tgtEl>
                                      </p:cBhvr>
                                    </p:animEffect>
                                    <p:anim calcmode="lin" valueType="num">
                                      <p:cBhvr>
                                        <p:cTn id="75" dur="500" fill="hold"/>
                                        <p:tgtEl>
                                          <p:spTgt spid="91161"/>
                                        </p:tgtEl>
                                        <p:attrNameLst>
                                          <p:attrName>ppt_x</p:attrName>
                                        </p:attrNameLst>
                                      </p:cBhvr>
                                      <p:tavLst>
                                        <p:tav tm="0">
                                          <p:val>
                                            <p:strVal val="#ppt_x"/>
                                          </p:val>
                                        </p:tav>
                                        <p:tav tm="100000">
                                          <p:val>
                                            <p:strVal val="#ppt_x"/>
                                          </p:val>
                                        </p:tav>
                                      </p:tavLst>
                                    </p:anim>
                                    <p:anim calcmode="lin" valueType="num">
                                      <p:cBhvr>
                                        <p:cTn id="76" dur="500" fill="hold"/>
                                        <p:tgtEl>
                                          <p:spTgt spid="91161"/>
                                        </p:tgtEl>
                                        <p:attrNameLst>
                                          <p:attrName>ppt_y</p:attrName>
                                        </p:attrNameLst>
                                      </p:cBhvr>
                                      <p:tavLst>
                                        <p:tav tm="0">
                                          <p:val>
                                            <p:strVal val="#ppt_y-.1"/>
                                          </p:val>
                                        </p:tav>
                                        <p:tav tm="100000">
                                          <p:val>
                                            <p:strVal val="#ppt_y"/>
                                          </p:val>
                                        </p:tav>
                                      </p:tavLst>
                                    </p:anim>
                                  </p:childTnLst>
                                </p:cTn>
                              </p:par>
                              <p:par>
                                <p:cTn id="77" presetID="47" presetClass="entr" presetSubtype="0" fill="hold" grpId="0" nodeType="withEffect">
                                  <p:stCondLst>
                                    <p:cond delay="0"/>
                                  </p:stCondLst>
                                  <p:childTnLst>
                                    <p:set>
                                      <p:cBhvr>
                                        <p:cTn id="78" dur="1" fill="hold">
                                          <p:stCondLst>
                                            <p:cond delay="0"/>
                                          </p:stCondLst>
                                        </p:cTn>
                                        <p:tgtEl>
                                          <p:spTgt spid="91160"/>
                                        </p:tgtEl>
                                        <p:attrNameLst>
                                          <p:attrName>style.visibility</p:attrName>
                                        </p:attrNameLst>
                                      </p:cBhvr>
                                      <p:to>
                                        <p:strVal val="visible"/>
                                      </p:to>
                                    </p:set>
                                    <p:animEffect transition="in" filter="fade">
                                      <p:cBhvr>
                                        <p:cTn id="79" dur="500"/>
                                        <p:tgtEl>
                                          <p:spTgt spid="91160"/>
                                        </p:tgtEl>
                                      </p:cBhvr>
                                    </p:animEffect>
                                    <p:anim calcmode="lin" valueType="num">
                                      <p:cBhvr>
                                        <p:cTn id="80" dur="500" fill="hold"/>
                                        <p:tgtEl>
                                          <p:spTgt spid="91160"/>
                                        </p:tgtEl>
                                        <p:attrNameLst>
                                          <p:attrName>ppt_x</p:attrName>
                                        </p:attrNameLst>
                                      </p:cBhvr>
                                      <p:tavLst>
                                        <p:tav tm="0">
                                          <p:val>
                                            <p:strVal val="#ppt_x"/>
                                          </p:val>
                                        </p:tav>
                                        <p:tav tm="100000">
                                          <p:val>
                                            <p:strVal val="#ppt_x"/>
                                          </p:val>
                                        </p:tav>
                                      </p:tavLst>
                                    </p:anim>
                                    <p:anim calcmode="lin" valueType="num">
                                      <p:cBhvr>
                                        <p:cTn id="81" dur="500" fill="hold"/>
                                        <p:tgtEl>
                                          <p:spTgt spid="91160"/>
                                        </p:tgtEl>
                                        <p:attrNameLst>
                                          <p:attrName>ppt_y</p:attrName>
                                        </p:attrNameLst>
                                      </p:cBhvr>
                                      <p:tavLst>
                                        <p:tav tm="0">
                                          <p:val>
                                            <p:strVal val="#ppt_y-.1"/>
                                          </p:val>
                                        </p:tav>
                                        <p:tav tm="100000">
                                          <p:val>
                                            <p:strVal val="#ppt_y"/>
                                          </p:val>
                                        </p:tav>
                                      </p:tavLst>
                                    </p:anim>
                                  </p:childTnLst>
                                </p:cTn>
                              </p:par>
                              <p:par>
                                <p:cTn id="82" presetID="47" presetClass="entr" presetSubtype="0" fill="hold" grpId="0" nodeType="withEffect">
                                  <p:stCondLst>
                                    <p:cond delay="0"/>
                                  </p:stCondLst>
                                  <p:childTnLst>
                                    <p:set>
                                      <p:cBhvr>
                                        <p:cTn id="83" dur="1" fill="hold">
                                          <p:stCondLst>
                                            <p:cond delay="0"/>
                                          </p:stCondLst>
                                        </p:cTn>
                                        <p:tgtEl>
                                          <p:spTgt spid="91159"/>
                                        </p:tgtEl>
                                        <p:attrNameLst>
                                          <p:attrName>style.visibility</p:attrName>
                                        </p:attrNameLst>
                                      </p:cBhvr>
                                      <p:to>
                                        <p:strVal val="visible"/>
                                      </p:to>
                                    </p:set>
                                    <p:animEffect transition="in" filter="fade">
                                      <p:cBhvr>
                                        <p:cTn id="84" dur="500"/>
                                        <p:tgtEl>
                                          <p:spTgt spid="91159"/>
                                        </p:tgtEl>
                                      </p:cBhvr>
                                    </p:animEffect>
                                    <p:anim calcmode="lin" valueType="num">
                                      <p:cBhvr>
                                        <p:cTn id="85" dur="500" fill="hold"/>
                                        <p:tgtEl>
                                          <p:spTgt spid="91159"/>
                                        </p:tgtEl>
                                        <p:attrNameLst>
                                          <p:attrName>ppt_x</p:attrName>
                                        </p:attrNameLst>
                                      </p:cBhvr>
                                      <p:tavLst>
                                        <p:tav tm="0">
                                          <p:val>
                                            <p:strVal val="#ppt_x"/>
                                          </p:val>
                                        </p:tav>
                                        <p:tav tm="100000">
                                          <p:val>
                                            <p:strVal val="#ppt_x"/>
                                          </p:val>
                                        </p:tav>
                                      </p:tavLst>
                                    </p:anim>
                                    <p:anim calcmode="lin" valueType="num">
                                      <p:cBhvr>
                                        <p:cTn id="86" dur="500" fill="hold"/>
                                        <p:tgtEl>
                                          <p:spTgt spid="91159"/>
                                        </p:tgtEl>
                                        <p:attrNameLst>
                                          <p:attrName>ppt_y</p:attrName>
                                        </p:attrNameLst>
                                      </p:cBhvr>
                                      <p:tavLst>
                                        <p:tav tm="0">
                                          <p:val>
                                            <p:strVal val="#ppt_y-.1"/>
                                          </p:val>
                                        </p:tav>
                                        <p:tav tm="100000">
                                          <p:val>
                                            <p:strVal val="#ppt_y"/>
                                          </p:val>
                                        </p:tav>
                                      </p:tavLst>
                                    </p:anim>
                                  </p:childTnLst>
                                </p:cTn>
                              </p:par>
                            </p:childTnLst>
                          </p:cTn>
                        </p:par>
                        <p:par>
                          <p:cTn id="87" fill="hold">
                            <p:stCondLst>
                              <p:cond delay="4000"/>
                            </p:stCondLst>
                            <p:childTnLst>
                              <p:par>
                                <p:cTn id="88" presetID="42" presetClass="entr" presetSubtype="0" fill="hold" grpId="0" nodeType="afterEffect">
                                  <p:stCondLst>
                                    <p:cond delay="0"/>
                                  </p:stCondLst>
                                  <p:childTnLst>
                                    <p:set>
                                      <p:cBhvr>
                                        <p:cTn id="89" dur="1" fill="hold">
                                          <p:stCondLst>
                                            <p:cond delay="0"/>
                                          </p:stCondLst>
                                        </p:cTn>
                                        <p:tgtEl>
                                          <p:spTgt spid="91141"/>
                                        </p:tgtEl>
                                        <p:attrNameLst>
                                          <p:attrName>style.visibility</p:attrName>
                                        </p:attrNameLst>
                                      </p:cBhvr>
                                      <p:to>
                                        <p:strVal val="visible"/>
                                      </p:to>
                                    </p:set>
                                    <p:animEffect transition="in" filter="fade">
                                      <p:cBhvr>
                                        <p:cTn id="90" dur="500"/>
                                        <p:tgtEl>
                                          <p:spTgt spid="91141"/>
                                        </p:tgtEl>
                                      </p:cBhvr>
                                    </p:animEffect>
                                    <p:anim calcmode="lin" valueType="num">
                                      <p:cBhvr>
                                        <p:cTn id="91" dur="500" fill="hold"/>
                                        <p:tgtEl>
                                          <p:spTgt spid="91141"/>
                                        </p:tgtEl>
                                        <p:attrNameLst>
                                          <p:attrName>ppt_x</p:attrName>
                                        </p:attrNameLst>
                                      </p:cBhvr>
                                      <p:tavLst>
                                        <p:tav tm="0">
                                          <p:val>
                                            <p:strVal val="#ppt_x"/>
                                          </p:val>
                                        </p:tav>
                                        <p:tav tm="100000">
                                          <p:val>
                                            <p:strVal val="#ppt_x"/>
                                          </p:val>
                                        </p:tav>
                                      </p:tavLst>
                                    </p:anim>
                                    <p:anim calcmode="lin" valueType="num">
                                      <p:cBhvr>
                                        <p:cTn id="92" dur="500" fill="hold"/>
                                        <p:tgtEl>
                                          <p:spTgt spid="91141"/>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1164"/>
                                        </p:tgtEl>
                                        <p:attrNameLst>
                                          <p:attrName>style.visibility</p:attrName>
                                        </p:attrNameLst>
                                      </p:cBhvr>
                                      <p:to>
                                        <p:strVal val="visible"/>
                                      </p:to>
                                    </p:set>
                                    <p:animEffect transition="in" filter="fade">
                                      <p:cBhvr>
                                        <p:cTn id="95" dur="500"/>
                                        <p:tgtEl>
                                          <p:spTgt spid="91164"/>
                                        </p:tgtEl>
                                      </p:cBhvr>
                                    </p:animEffect>
                                    <p:anim calcmode="lin" valueType="num">
                                      <p:cBhvr>
                                        <p:cTn id="96" dur="500" fill="hold"/>
                                        <p:tgtEl>
                                          <p:spTgt spid="91164"/>
                                        </p:tgtEl>
                                        <p:attrNameLst>
                                          <p:attrName>ppt_x</p:attrName>
                                        </p:attrNameLst>
                                      </p:cBhvr>
                                      <p:tavLst>
                                        <p:tav tm="0">
                                          <p:val>
                                            <p:strVal val="#ppt_x"/>
                                          </p:val>
                                        </p:tav>
                                        <p:tav tm="100000">
                                          <p:val>
                                            <p:strVal val="#ppt_x"/>
                                          </p:val>
                                        </p:tav>
                                      </p:tavLst>
                                    </p:anim>
                                    <p:anim calcmode="lin" valueType="num">
                                      <p:cBhvr>
                                        <p:cTn id="97" dur="500" fill="hold"/>
                                        <p:tgtEl>
                                          <p:spTgt spid="91164"/>
                                        </p:tgtEl>
                                        <p:attrNameLst>
                                          <p:attrName>ppt_y</p:attrName>
                                        </p:attrNameLst>
                                      </p:cBhvr>
                                      <p:tavLst>
                                        <p:tav tm="0">
                                          <p:val>
                                            <p:strVal val="#ppt_y+.1"/>
                                          </p:val>
                                        </p:tav>
                                        <p:tav tm="100000">
                                          <p:val>
                                            <p:strVal val="#ppt_y"/>
                                          </p:val>
                                        </p:tav>
                                      </p:tavLst>
                                    </p:anim>
                                  </p:childTnLst>
                                </p:cTn>
                              </p:par>
                              <p:par>
                                <p:cTn id="98" presetID="42" presetClass="entr" presetSubtype="0" fill="hold" grpId="0" nodeType="withEffect">
                                  <p:stCondLst>
                                    <p:cond delay="0"/>
                                  </p:stCondLst>
                                  <p:childTnLst>
                                    <p:set>
                                      <p:cBhvr>
                                        <p:cTn id="99" dur="1" fill="hold">
                                          <p:stCondLst>
                                            <p:cond delay="0"/>
                                          </p:stCondLst>
                                        </p:cTn>
                                        <p:tgtEl>
                                          <p:spTgt spid="91165"/>
                                        </p:tgtEl>
                                        <p:attrNameLst>
                                          <p:attrName>style.visibility</p:attrName>
                                        </p:attrNameLst>
                                      </p:cBhvr>
                                      <p:to>
                                        <p:strVal val="visible"/>
                                      </p:to>
                                    </p:set>
                                    <p:animEffect transition="in" filter="fade">
                                      <p:cBhvr>
                                        <p:cTn id="100" dur="500"/>
                                        <p:tgtEl>
                                          <p:spTgt spid="91165"/>
                                        </p:tgtEl>
                                      </p:cBhvr>
                                    </p:animEffect>
                                    <p:anim calcmode="lin" valueType="num">
                                      <p:cBhvr>
                                        <p:cTn id="101" dur="500" fill="hold"/>
                                        <p:tgtEl>
                                          <p:spTgt spid="91165"/>
                                        </p:tgtEl>
                                        <p:attrNameLst>
                                          <p:attrName>ppt_x</p:attrName>
                                        </p:attrNameLst>
                                      </p:cBhvr>
                                      <p:tavLst>
                                        <p:tav tm="0">
                                          <p:val>
                                            <p:strVal val="#ppt_x"/>
                                          </p:val>
                                        </p:tav>
                                        <p:tav tm="100000">
                                          <p:val>
                                            <p:strVal val="#ppt_x"/>
                                          </p:val>
                                        </p:tav>
                                      </p:tavLst>
                                    </p:anim>
                                    <p:anim calcmode="lin" valueType="num">
                                      <p:cBhvr>
                                        <p:cTn id="102" dur="500" fill="hold"/>
                                        <p:tgtEl>
                                          <p:spTgt spid="91165"/>
                                        </p:tgtEl>
                                        <p:attrNameLst>
                                          <p:attrName>ppt_y</p:attrName>
                                        </p:attrNameLst>
                                      </p:cBhvr>
                                      <p:tavLst>
                                        <p:tav tm="0">
                                          <p:val>
                                            <p:strVal val="#ppt_y+.1"/>
                                          </p:val>
                                        </p:tav>
                                        <p:tav tm="100000">
                                          <p:val>
                                            <p:strVal val="#ppt_y"/>
                                          </p:val>
                                        </p:tav>
                                      </p:tavLst>
                                    </p:anim>
                                  </p:childTnLst>
                                </p:cTn>
                              </p:par>
                              <p:par>
                                <p:cTn id="103" presetID="42" presetClass="entr" presetSubtype="0" fill="hold" nodeType="withEffect">
                                  <p:stCondLst>
                                    <p:cond delay="0"/>
                                  </p:stCondLst>
                                  <p:childTnLst>
                                    <p:set>
                                      <p:cBhvr>
                                        <p:cTn id="104" dur="1" fill="hold">
                                          <p:stCondLst>
                                            <p:cond delay="0"/>
                                          </p:stCondLst>
                                        </p:cTn>
                                        <p:tgtEl>
                                          <p:spTgt spid="91166"/>
                                        </p:tgtEl>
                                        <p:attrNameLst>
                                          <p:attrName>style.visibility</p:attrName>
                                        </p:attrNameLst>
                                      </p:cBhvr>
                                      <p:to>
                                        <p:strVal val="visible"/>
                                      </p:to>
                                    </p:set>
                                    <p:animEffect transition="in" filter="fade">
                                      <p:cBhvr>
                                        <p:cTn id="105" dur="500"/>
                                        <p:tgtEl>
                                          <p:spTgt spid="91166"/>
                                        </p:tgtEl>
                                      </p:cBhvr>
                                    </p:animEffect>
                                    <p:anim calcmode="lin" valueType="num">
                                      <p:cBhvr>
                                        <p:cTn id="106" dur="500" fill="hold"/>
                                        <p:tgtEl>
                                          <p:spTgt spid="91166"/>
                                        </p:tgtEl>
                                        <p:attrNameLst>
                                          <p:attrName>ppt_x</p:attrName>
                                        </p:attrNameLst>
                                      </p:cBhvr>
                                      <p:tavLst>
                                        <p:tav tm="0">
                                          <p:val>
                                            <p:strVal val="#ppt_x"/>
                                          </p:val>
                                        </p:tav>
                                        <p:tav tm="100000">
                                          <p:val>
                                            <p:strVal val="#ppt_x"/>
                                          </p:val>
                                        </p:tav>
                                      </p:tavLst>
                                    </p:anim>
                                    <p:anim calcmode="lin" valueType="num">
                                      <p:cBhvr>
                                        <p:cTn id="107" dur="500" fill="hold"/>
                                        <p:tgtEl>
                                          <p:spTgt spid="91166"/>
                                        </p:tgtEl>
                                        <p:attrNameLst>
                                          <p:attrName>ppt_y</p:attrName>
                                        </p:attrNameLst>
                                      </p:cBhvr>
                                      <p:tavLst>
                                        <p:tav tm="0">
                                          <p:val>
                                            <p:strVal val="#ppt_y+.1"/>
                                          </p:val>
                                        </p:tav>
                                        <p:tav tm="100000">
                                          <p:val>
                                            <p:strVal val="#ppt_y"/>
                                          </p:val>
                                        </p:tav>
                                      </p:tavLst>
                                    </p:anim>
                                  </p:childTnLst>
                                </p:cTn>
                              </p:par>
                            </p:childTnLst>
                          </p:cTn>
                        </p:par>
                        <p:par>
                          <p:cTn id="108" fill="hold">
                            <p:stCondLst>
                              <p:cond delay="4500"/>
                            </p:stCondLst>
                            <p:childTnLst>
                              <p:par>
                                <p:cTn id="109" presetID="47" presetClass="entr" presetSubtype="0" fill="hold" grpId="0" nodeType="afterEffect">
                                  <p:stCondLst>
                                    <p:cond delay="0"/>
                                  </p:stCondLst>
                                  <p:childTnLst>
                                    <p:set>
                                      <p:cBhvr>
                                        <p:cTn id="110" dur="1" fill="hold">
                                          <p:stCondLst>
                                            <p:cond delay="0"/>
                                          </p:stCondLst>
                                        </p:cTn>
                                        <p:tgtEl>
                                          <p:spTgt spid="91170"/>
                                        </p:tgtEl>
                                        <p:attrNameLst>
                                          <p:attrName>style.visibility</p:attrName>
                                        </p:attrNameLst>
                                      </p:cBhvr>
                                      <p:to>
                                        <p:strVal val="visible"/>
                                      </p:to>
                                    </p:set>
                                    <p:animEffect transition="in" filter="fade">
                                      <p:cBhvr>
                                        <p:cTn id="111" dur="500"/>
                                        <p:tgtEl>
                                          <p:spTgt spid="91170"/>
                                        </p:tgtEl>
                                      </p:cBhvr>
                                    </p:animEffect>
                                    <p:anim calcmode="lin" valueType="num">
                                      <p:cBhvr>
                                        <p:cTn id="112" dur="500" fill="hold"/>
                                        <p:tgtEl>
                                          <p:spTgt spid="91170"/>
                                        </p:tgtEl>
                                        <p:attrNameLst>
                                          <p:attrName>ppt_x</p:attrName>
                                        </p:attrNameLst>
                                      </p:cBhvr>
                                      <p:tavLst>
                                        <p:tav tm="0">
                                          <p:val>
                                            <p:strVal val="#ppt_x"/>
                                          </p:val>
                                        </p:tav>
                                        <p:tav tm="100000">
                                          <p:val>
                                            <p:strVal val="#ppt_x"/>
                                          </p:val>
                                        </p:tav>
                                      </p:tavLst>
                                    </p:anim>
                                    <p:anim calcmode="lin" valueType="num">
                                      <p:cBhvr>
                                        <p:cTn id="113" dur="500" fill="hold"/>
                                        <p:tgtEl>
                                          <p:spTgt spid="91170"/>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91169"/>
                                        </p:tgtEl>
                                        <p:attrNameLst>
                                          <p:attrName>style.visibility</p:attrName>
                                        </p:attrNameLst>
                                      </p:cBhvr>
                                      <p:to>
                                        <p:strVal val="visible"/>
                                      </p:to>
                                    </p:set>
                                    <p:animEffect transition="in" filter="fade">
                                      <p:cBhvr>
                                        <p:cTn id="116" dur="500"/>
                                        <p:tgtEl>
                                          <p:spTgt spid="91169"/>
                                        </p:tgtEl>
                                      </p:cBhvr>
                                    </p:animEffect>
                                    <p:anim calcmode="lin" valueType="num">
                                      <p:cBhvr>
                                        <p:cTn id="117" dur="500" fill="hold"/>
                                        <p:tgtEl>
                                          <p:spTgt spid="91169"/>
                                        </p:tgtEl>
                                        <p:attrNameLst>
                                          <p:attrName>ppt_x</p:attrName>
                                        </p:attrNameLst>
                                      </p:cBhvr>
                                      <p:tavLst>
                                        <p:tav tm="0">
                                          <p:val>
                                            <p:strVal val="#ppt_x"/>
                                          </p:val>
                                        </p:tav>
                                        <p:tav tm="100000">
                                          <p:val>
                                            <p:strVal val="#ppt_x"/>
                                          </p:val>
                                        </p:tav>
                                      </p:tavLst>
                                    </p:anim>
                                    <p:anim calcmode="lin" valueType="num">
                                      <p:cBhvr>
                                        <p:cTn id="118" dur="500" fill="hold"/>
                                        <p:tgtEl>
                                          <p:spTgt spid="91169"/>
                                        </p:tgtEl>
                                        <p:attrNameLst>
                                          <p:attrName>ppt_y</p:attrName>
                                        </p:attrNameLst>
                                      </p:cBhvr>
                                      <p:tavLst>
                                        <p:tav tm="0">
                                          <p:val>
                                            <p:strVal val="#ppt_y-.1"/>
                                          </p:val>
                                        </p:tav>
                                        <p:tav tm="100000">
                                          <p:val>
                                            <p:strVal val="#ppt_y"/>
                                          </p:val>
                                        </p:tav>
                                      </p:tavLst>
                                    </p:anim>
                                  </p:childTnLst>
                                </p:cTn>
                              </p:par>
                              <p:par>
                                <p:cTn id="119" presetID="47" presetClass="entr" presetSubtype="0" fill="hold" nodeType="withEffect">
                                  <p:stCondLst>
                                    <p:cond delay="0"/>
                                  </p:stCondLst>
                                  <p:childTnLst>
                                    <p:set>
                                      <p:cBhvr>
                                        <p:cTn id="120" dur="1" fill="hold">
                                          <p:stCondLst>
                                            <p:cond delay="0"/>
                                          </p:stCondLst>
                                        </p:cTn>
                                        <p:tgtEl>
                                          <p:spTgt spid="91171"/>
                                        </p:tgtEl>
                                        <p:attrNameLst>
                                          <p:attrName>style.visibility</p:attrName>
                                        </p:attrNameLst>
                                      </p:cBhvr>
                                      <p:to>
                                        <p:strVal val="visible"/>
                                      </p:to>
                                    </p:set>
                                    <p:animEffect transition="in" filter="fade">
                                      <p:cBhvr>
                                        <p:cTn id="121" dur="500"/>
                                        <p:tgtEl>
                                          <p:spTgt spid="91171"/>
                                        </p:tgtEl>
                                      </p:cBhvr>
                                    </p:animEffect>
                                    <p:anim calcmode="lin" valueType="num">
                                      <p:cBhvr>
                                        <p:cTn id="122" dur="500" fill="hold"/>
                                        <p:tgtEl>
                                          <p:spTgt spid="91171"/>
                                        </p:tgtEl>
                                        <p:attrNameLst>
                                          <p:attrName>ppt_x</p:attrName>
                                        </p:attrNameLst>
                                      </p:cBhvr>
                                      <p:tavLst>
                                        <p:tav tm="0">
                                          <p:val>
                                            <p:strVal val="#ppt_x"/>
                                          </p:val>
                                        </p:tav>
                                        <p:tav tm="100000">
                                          <p:val>
                                            <p:strVal val="#ppt_x"/>
                                          </p:val>
                                        </p:tav>
                                      </p:tavLst>
                                    </p:anim>
                                    <p:anim calcmode="lin" valueType="num">
                                      <p:cBhvr>
                                        <p:cTn id="123" dur="500" fill="hold"/>
                                        <p:tgtEl>
                                          <p:spTgt spid="91171"/>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91147"/>
                                        </p:tgtEl>
                                        <p:attrNameLst>
                                          <p:attrName>style.visibility</p:attrName>
                                        </p:attrNameLst>
                                      </p:cBhvr>
                                      <p:to>
                                        <p:strVal val="visible"/>
                                      </p:to>
                                    </p:set>
                                    <p:animEffect transition="in" filter="fade">
                                      <p:cBhvr>
                                        <p:cTn id="126" dur="500"/>
                                        <p:tgtEl>
                                          <p:spTgt spid="91147"/>
                                        </p:tgtEl>
                                      </p:cBhvr>
                                    </p:animEffect>
                                    <p:anim calcmode="lin" valueType="num">
                                      <p:cBhvr>
                                        <p:cTn id="127" dur="500" fill="hold"/>
                                        <p:tgtEl>
                                          <p:spTgt spid="91147"/>
                                        </p:tgtEl>
                                        <p:attrNameLst>
                                          <p:attrName>ppt_x</p:attrName>
                                        </p:attrNameLst>
                                      </p:cBhvr>
                                      <p:tavLst>
                                        <p:tav tm="0">
                                          <p:val>
                                            <p:strVal val="#ppt_x"/>
                                          </p:val>
                                        </p:tav>
                                        <p:tav tm="100000">
                                          <p:val>
                                            <p:strVal val="#ppt_x"/>
                                          </p:val>
                                        </p:tav>
                                      </p:tavLst>
                                    </p:anim>
                                    <p:anim calcmode="lin" valueType="num">
                                      <p:cBhvr>
                                        <p:cTn id="128" dur="500" fill="hold"/>
                                        <p:tgtEl>
                                          <p:spTgt spid="911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1139" grpId="0" animBg="1"/>
      <p:bldP spid="91140" grpId="0" animBg="1"/>
      <p:bldP spid="91141" grpId="0" animBg="1"/>
      <p:bldP spid="91142" grpId="0" animBg="1"/>
      <p:bldP spid="91143" grpId="0" animBg="1"/>
      <p:bldP spid="91144" grpId="0" animBg="1"/>
      <p:bldP spid="91145" grpId="0" animBg="1"/>
      <p:bldP spid="91146" grpId="0" animBg="1"/>
      <p:bldP spid="91147" grpId="0" animBg="1"/>
      <p:bldP spid="91148" grpId="0" animBg="1"/>
      <p:bldP spid="91149" grpId="0" autoUpdateAnimBg="0"/>
      <p:bldP spid="91150" grpId="0" autoUpdateAnimBg="0"/>
      <p:bldP spid="91154" grpId="0" autoUpdateAnimBg="0"/>
      <p:bldP spid="91155" grpId="0" autoUpdateAnimBg="0"/>
      <p:bldP spid="91159" grpId="0" autoUpdateAnimBg="0"/>
      <p:bldP spid="91160" grpId="0" autoUpdateAnimBg="0"/>
      <p:bldP spid="91164" grpId="0" autoUpdateAnimBg="0"/>
      <p:bldP spid="91165" grpId="0" autoUpdateAnimBg="0"/>
      <p:bldP spid="91169" grpId="0" autoUpdateAnimBg="0"/>
      <p:bldP spid="91170" grpId="0" autoUpdateAnimBg="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72" name="平行四边形 37"/>
          <p:cNvSpPr>
            <a:spLocks noChangeArrowheads="1"/>
          </p:cNvSpPr>
          <p:nvPr/>
        </p:nvSpPr>
        <p:spPr bwMode="auto">
          <a:xfrm flipH="1">
            <a:off x="4500578" y="3850969"/>
            <a:ext cx="1863725" cy="1439364"/>
          </a:xfrm>
          <a:prstGeom prst="parallelogram">
            <a:avLst>
              <a:gd name="adj" fmla="val 56170"/>
            </a:avLst>
          </a:prstGeom>
          <a:noFill/>
          <a:ln w="9525">
            <a:solidFill>
              <a:schemeClr val="bg1"/>
            </a:solidFill>
            <a:miter lim="800000"/>
          </a:ln>
          <a:extLst>
            <a:ext uri="{909E8E84-426E-40DD-AFC4-6F175D3DCCD1}">
              <a14:hiddenFill xmlns:a14="http://schemas.microsoft.com/office/drawing/2010/main">
                <a:solidFill>
                  <a:srgbClr val="B85E09"/>
                </a:solidFill>
              </a14:hiddenFill>
            </a:ext>
          </a:extLst>
        </p:spPr>
        <p:txBody>
          <a:bodyPr lIns="74280" tIns="37139" rIns="74280" bIns="37139"/>
          <a:lstStyle/>
          <a:p>
            <a:pPr defTabSz="742950" fontAlgn="base">
              <a:spcBef>
                <a:spcPct val="0"/>
              </a:spcBef>
              <a:spcAft>
                <a:spcPct val="0"/>
              </a:spcAft>
              <a:buFont typeface="Arial" panose="020B0604020202020204" pitchFamily="34" charset="0"/>
              <a:buNone/>
            </a:pPr>
            <a:endParaRPr lang="zh-CN" altLang="zh-CN" sz="1500">
              <a:solidFill>
                <a:srgbClr val="FFFFFF"/>
              </a:solidFill>
            </a:endParaRPr>
          </a:p>
        </p:txBody>
      </p:sp>
      <p:sp>
        <p:nvSpPr>
          <p:cNvPr id="44073" name="平行四边形 38"/>
          <p:cNvSpPr>
            <a:spLocks noChangeArrowheads="1"/>
          </p:cNvSpPr>
          <p:nvPr/>
        </p:nvSpPr>
        <p:spPr bwMode="auto">
          <a:xfrm flipH="1">
            <a:off x="6046804" y="3854136"/>
            <a:ext cx="1863725" cy="1439364"/>
          </a:xfrm>
          <a:prstGeom prst="parallelogram">
            <a:avLst>
              <a:gd name="adj" fmla="val 56170"/>
            </a:avLst>
          </a:prstGeom>
          <a:noFill/>
          <a:ln w="9525">
            <a:solidFill>
              <a:schemeClr val="bg1"/>
            </a:solidFill>
            <a:miter lim="800000"/>
          </a:ln>
          <a:extLst>
            <a:ext uri="{909E8E84-426E-40DD-AFC4-6F175D3DCCD1}">
              <a14:hiddenFill xmlns:a14="http://schemas.microsoft.com/office/drawing/2010/main">
                <a:solidFill>
                  <a:srgbClr val="B85E09"/>
                </a:solidFill>
              </a14:hiddenFill>
            </a:ext>
          </a:extLst>
        </p:spPr>
        <p:txBody>
          <a:bodyPr lIns="74280" tIns="37139" rIns="74280" bIns="37139"/>
          <a:lstStyle/>
          <a:p>
            <a:pPr defTabSz="742950" fontAlgn="base">
              <a:spcBef>
                <a:spcPct val="0"/>
              </a:spcBef>
              <a:spcAft>
                <a:spcPct val="0"/>
              </a:spcAft>
              <a:buFont typeface="Arial" panose="020B0604020202020204" pitchFamily="34" charset="0"/>
              <a:buNone/>
            </a:pPr>
            <a:endParaRPr lang="zh-CN" altLang="zh-CN" sz="1500">
              <a:solidFill>
                <a:srgbClr val="FFFFFF"/>
              </a:solidFill>
            </a:endParaRPr>
          </a:p>
        </p:txBody>
      </p:sp>
      <p:sp>
        <p:nvSpPr>
          <p:cNvPr id="44074" name="平行四边形 39"/>
          <p:cNvSpPr>
            <a:spLocks noChangeArrowheads="1"/>
          </p:cNvSpPr>
          <p:nvPr/>
        </p:nvSpPr>
        <p:spPr bwMode="auto">
          <a:xfrm flipH="1">
            <a:off x="7626366" y="3854136"/>
            <a:ext cx="1863725" cy="1439364"/>
          </a:xfrm>
          <a:prstGeom prst="parallelogram">
            <a:avLst>
              <a:gd name="adj" fmla="val 56170"/>
            </a:avLst>
          </a:prstGeom>
          <a:noFill/>
          <a:ln w="9525">
            <a:solidFill>
              <a:schemeClr val="bg1"/>
            </a:solidFill>
            <a:miter lim="800000"/>
          </a:ln>
          <a:extLst>
            <a:ext uri="{909E8E84-426E-40DD-AFC4-6F175D3DCCD1}">
              <a14:hiddenFill xmlns:a14="http://schemas.microsoft.com/office/drawing/2010/main">
                <a:solidFill>
                  <a:srgbClr val="B85E09"/>
                </a:solidFill>
              </a14:hiddenFill>
            </a:ext>
          </a:extLst>
        </p:spPr>
        <p:txBody>
          <a:bodyPr lIns="74280" tIns="37139" rIns="74280" bIns="37139"/>
          <a:lstStyle/>
          <a:p>
            <a:pPr defTabSz="742950" fontAlgn="base">
              <a:spcBef>
                <a:spcPct val="0"/>
              </a:spcBef>
              <a:spcAft>
                <a:spcPct val="0"/>
              </a:spcAft>
              <a:buFont typeface="Arial" panose="020B0604020202020204" pitchFamily="34" charset="0"/>
              <a:buNone/>
            </a:pPr>
            <a:endParaRPr lang="zh-CN" altLang="zh-CN" sz="1500">
              <a:solidFill>
                <a:srgbClr val="FFFFFF"/>
              </a:solidFill>
            </a:endParaRPr>
          </a:p>
        </p:txBody>
      </p:sp>
      <p:grpSp>
        <p:nvGrpSpPr>
          <p:cNvPr id="44078" name="Group 46"/>
          <p:cNvGrpSpPr/>
          <p:nvPr/>
        </p:nvGrpSpPr>
        <p:grpSpPr bwMode="auto">
          <a:xfrm>
            <a:off x="3708400" y="3850993"/>
            <a:ext cx="1866899" cy="1436197"/>
            <a:chOff x="0" y="0"/>
            <a:chExt cx="2257034" cy="1830287"/>
          </a:xfrm>
        </p:grpSpPr>
        <p:sp>
          <p:nvSpPr>
            <p:cNvPr id="44079" name="平行四边形 42"/>
            <p:cNvSpPr>
              <a:spLocks noChangeArrowheads="1"/>
            </p:cNvSpPr>
            <p:nvPr/>
          </p:nvSpPr>
          <p:spPr bwMode="auto">
            <a:xfrm>
              <a:off x="0" y="0"/>
              <a:ext cx="2257034" cy="1830287"/>
            </a:xfrm>
            <a:prstGeom prst="parallelogram">
              <a:avLst>
                <a:gd name="adj" fmla="val 53631"/>
              </a:avLst>
            </a:prstGeom>
            <a:solidFill>
              <a:schemeClr val="bg1">
                <a:alpha val="16000"/>
              </a:schemeClr>
            </a:solidFill>
            <a:ln w="9525">
              <a:solidFill>
                <a:schemeClr val="bg1"/>
              </a:solidFill>
              <a:miter lim="800000"/>
            </a:ln>
          </p:spPr>
          <p:txBody>
            <a:bodyPr lIns="74280" tIns="37139" rIns="74280" bIns="37139"/>
            <a:lstStyle/>
            <a:p>
              <a:pPr defTabSz="742950" fontAlgn="base">
                <a:spcBef>
                  <a:spcPct val="0"/>
                </a:spcBef>
                <a:spcAft>
                  <a:spcPct val="0"/>
                </a:spcAft>
                <a:buFont typeface="Arial" panose="020B0604020202020204" pitchFamily="34" charset="0"/>
                <a:buNone/>
              </a:pPr>
              <a:endParaRPr lang="zh-CN" altLang="zh-CN" sz="1500">
                <a:solidFill>
                  <a:srgbClr val="000000"/>
                </a:solidFill>
              </a:endParaRPr>
            </a:p>
          </p:txBody>
        </p:sp>
        <p:sp>
          <p:nvSpPr>
            <p:cNvPr id="44080" name="TextBox 43"/>
            <p:cNvSpPr txBox="1">
              <a:spLocks noChangeArrowheads="1"/>
            </p:cNvSpPr>
            <p:nvPr/>
          </p:nvSpPr>
          <p:spPr bwMode="auto">
            <a:xfrm>
              <a:off x="733153" y="686105"/>
              <a:ext cx="770509" cy="468202"/>
            </a:xfrm>
            <a:prstGeom prst="rect">
              <a:avLst/>
            </a:prstGeom>
            <a:noFill/>
            <a:ln>
              <a:noFill/>
            </a:ln>
            <a:extLst>
              <a:ext uri="{909E8E84-426E-40DD-AFC4-6F175D3DCCD1}">
                <a14:hiddenFill xmlns:a14="http://schemas.microsoft.com/office/drawing/2010/main">
                  <a:solidFill>
                    <a:schemeClr val="bg1">
                      <a:alpha val="16000"/>
                    </a:schemeClr>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74280" tIns="37139" rIns="74280" bIns="37139">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900">
                  <a:solidFill>
                    <a:srgbClr val="FFFFFF"/>
                  </a:solidFill>
                  <a:latin typeface="微软雅黑" panose="020B0503020204020204" pitchFamily="34" charset="-122"/>
                  <a:ea typeface="微软雅黑" panose="020B0503020204020204" pitchFamily="34" charset="-122"/>
                </a:rPr>
                <a:t>文本</a:t>
              </a:r>
              <a:endParaRPr lang="zh-CN" altLang="en-US" sz="1900">
                <a:solidFill>
                  <a:srgbClr val="FFFFFF"/>
                </a:solidFill>
                <a:latin typeface="微软雅黑" panose="020B0503020204020204" pitchFamily="34" charset="-122"/>
                <a:ea typeface="微软雅黑" panose="020B0503020204020204" pitchFamily="34" charset="-122"/>
              </a:endParaRPr>
            </a:p>
          </p:txBody>
        </p:sp>
      </p:grpSp>
      <p:grpSp>
        <p:nvGrpSpPr>
          <p:cNvPr id="44081" name="Group 49"/>
          <p:cNvGrpSpPr/>
          <p:nvPr/>
        </p:nvGrpSpPr>
        <p:grpSpPr bwMode="auto">
          <a:xfrm>
            <a:off x="5221288" y="3850993"/>
            <a:ext cx="1865312" cy="1436197"/>
            <a:chOff x="0" y="0"/>
            <a:chExt cx="2257034" cy="1830287"/>
          </a:xfrm>
        </p:grpSpPr>
        <p:sp>
          <p:nvSpPr>
            <p:cNvPr id="44082" name="平行四边形 44"/>
            <p:cNvSpPr>
              <a:spLocks noChangeArrowheads="1"/>
            </p:cNvSpPr>
            <p:nvPr/>
          </p:nvSpPr>
          <p:spPr bwMode="auto">
            <a:xfrm>
              <a:off x="0" y="0"/>
              <a:ext cx="2257034" cy="1830287"/>
            </a:xfrm>
            <a:prstGeom prst="parallelogram">
              <a:avLst>
                <a:gd name="adj" fmla="val 53631"/>
              </a:avLst>
            </a:prstGeom>
            <a:solidFill>
              <a:schemeClr val="bg1">
                <a:alpha val="16000"/>
              </a:schemeClr>
            </a:solidFill>
            <a:ln w="9525">
              <a:solidFill>
                <a:schemeClr val="bg1"/>
              </a:solidFill>
              <a:miter lim="800000"/>
            </a:ln>
          </p:spPr>
          <p:txBody>
            <a:bodyPr lIns="74280" tIns="37139" rIns="74280" bIns="37139"/>
            <a:lstStyle/>
            <a:p>
              <a:pPr defTabSz="742950" fontAlgn="base">
                <a:spcBef>
                  <a:spcPct val="0"/>
                </a:spcBef>
                <a:spcAft>
                  <a:spcPct val="0"/>
                </a:spcAft>
                <a:buFont typeface="Arial" panose="020B0604020202020204" pitchFamily="34" charset="0"/>
                <a:buNone/>
              </a:pPr>
              <a:endParaRPr lang="zh-CN" altLang="zh-CN" sz="1500">
                <a:solidFill>
                  <a:srgbClr val="FFFFFF"/>
                </a:solidFill>
              </a:endParaRPr>
            </a:p>
          </p:txBody>
        </p:sp>
        <p:sp>
          <p:nvSpPr>
            <p:cNvPr id="44083" name="TextBox 45"/>
            <p:cNvSpPr txBox="1">
              <a:spLocks noChangeArrowheads="1"/>
            </p:cNvSpPr>
            <p:nvPr/>
          </p:nvSpPr>
          <p:spPr bwMode="auto">
            <a:xfrm>
              <a:off x="745300" y="682069"/>
              <a:ext cx="771164" cy="468202"/>
            </a:xfrm>
            <a:prstGeom prst="rect">
              <a:avLst/>
            </a:prstGeom>
            <a:noFill/>
            <a:ln>
              <a:noFill/>
            </a:ln>
            <a:extLst>
              <a:ext uri="{909E8E84-426E-40DD-AFC4-6F175D3DCCD1}">
                <a14:hiddenFill xmlns:a14="http://schemas.microsoft.com/office/drawing/2010/main">
                  <a:solidFill>
                    <a:schemeClr val="bg1">
                      <a:alpha val="16000"/>
                    </a:schemeClr>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74280" tIns="37139" rIns="74280" bIns="37139">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900">
                  <a:solidFill>
                    <a:srgbClr val="FFFFFF"/>
                  </a:solidFill>
                  <a:latin typeface="微软雅黑" panose="020B0503020204020204" pitchFamily="34" charset="-122"/>
                  <a:ea typeface="微软雅黑" panose="020B0503020204020204" pitchFamily="34" charset="-122"/>
                </a:rPr>
                <a:t>文本</a:t>
              </a:r>
              <a:endParaRPr lang="zh-CN" altLang="en-US" sz="1900">
                <a:solidFill>
                  <a:srgbClr val="FFFFFF"/>
                </a:solidFill>
                <a:latin typeface="微软雅黑" panose="020B0503020204020204" pitchFamily="34" charset="-122"/>
                <a:ea typeface="微软雅黑" panose="020B0503020204020204" pitchFamily="34" charset="-122"/>
              </a:endParaRPr>
            </a:p>
          </p:txBody>
        </p:sp>
      </p:grpSp>
      <p:grpSp>
        <p:nvGrpSpPr>
          <p:cNvPr id="44084" name="Group 52"/>
          <p:cNvGrpSpPr/>
          <p:nvPr/>
        </p:nvGrpSpPr>
        <p:grpSpPr bwMode="auto">
          <a:xfrm>
            <a:off x="6805613" y="3850993"/>
            <a:ext cx="1865312" cy="1436197"/>
            <a:chOff x="0" y="0"/>
            <a:chExt cx="2257034" cy="1830287"/>
          </a:xfrm>
        </p:grpSpPr>
        <p:sp>
          <p:nvSpPr>
            <p:cNvPr id="44085" name="平行四边形 46"/>
            <p:cNvSpPr>
              <a:spLocks noChangeArrowheads="1"/>
            </p:cNvSpPr>
            <p:nvPr/>
          </p:nvSpPr>
          <p:spPr bwMode="auto">
            <a:xfrm>
              <a:off x="0" y="0"/>
              <a:ext cx="2257034" cy="1830287"/>
            </a:xfrm>
            <a:prstGeom prst="parallelogram">
              <a:avLst>
                <a:gd name="adj" fmla="val 53631"/>
              </a:avLst>
            </a:prstGeom>
            <a:solidFill>
              <a:schemeClr val="bg1">
                <a:alpha val="16000"/>
              </a:schemeClr>
            </a:solidFill>
            <a:ln w="9525">
              <a:solidFill>
                <a:schemeClr val="bg1"/>
              </a:solidFill>
              <a:miter lim="800000"/>
            </a:ln>
          </p:spPr>
          <p:txBody>
            <a:bodyPr lIns="74280" tIns="37139" rIns="74280" bIns="37139"/>
            <a:lstStyle/>
            <a:p>
              <a:pPr defTabSz="742950" fontAlgn="base">
                <a:spcBef>
                  <a:spcPct val="0"/>
                </a:spcBef>
                <a:spcAft>
                  <a:spcPct val="0"/>
                </a:spcAft>
                <a:buFont typeface="Arial" panose="020B0604020202020204" pitchFamily="34" charset="0"/>
                <a:buNone/>
              </a:pPr>
              <a:endParaRPr lang="zh-CN" altLang="zh-CN" sz="1500">
                <a:solidFill>
                  <a:srgbClr val="FFFFFF"/>
                </a:solidFill>
              </a:endParaRPr>
            </a:p>
          </p:txBody>
        </p:sp>
        <p:sp>
          <p:nvSpPr>
            <p:cNvPr id="44086" name="TextBox 47"/>
            <p:cNvSpPr txBox="1">
              <a:spLocks noChangeArrowheads="1"/>
            </p:cNvSpPr>
            <p:nvPr/>
          </p:nvSpPr>
          <p:spPr bwMode="auto">
            <a:xfrm>
              <a:off x="720330" y="686105"/>
              <a:ext cx="771164" cy="468202"/>
            </a:xfrm>
            <a:prstGeom prst="rect">
              <a:avLst/>
            </a:prstGeom>
            <a:noFill/>
            <a:ln>
              <a:noFill/>
            </a:ln>
            <a:extLst>
              <a:ext uri="{909E8E84-426E-40DD-AFC4-6F175D3DCCD1}">
                <a14:hiddenFill xmlns:a14="http://schemas.microsoft.com/office/drawing/2010/main">
                  <a:solidFill>
                    <a:schemeClr val="bg1">
                      <a:alpha val="16000"/>
                    </a:schemeClr>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74280" tIns="37139" rIns="74280" bIns="37139">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900">
                  <a:solidFill>
                    <a:srgbClr val="FFFFFF"/>
                  </a:solidFill>
                  <a:latin typeface="微软雅黑" panose="020B0503020204020204" pitchFamily="34" charset="-122"/>
                  <a:ea typeface="微软雅黑" panose="020B0503020204020204" pitchFamily="34" charset="-122"/>
                </a:rPr>
                <a:t>文本</a:t>
              </a:r>
              <a:endParaRPr lang="zh-CN" altLang="en-US" sz="1900">
                <a:solidFill>
                  <a:srgbClr val="FFFFFF"/>
                </a:solidFill>
                <a:latin typeface="微软雅黑" panose="020B0503020204020204" pitchFamily="34" charset="-122"/>
                <a:ea typeface="微软雅黑" panose="020B0503020204020204" pitchFamily="34" charset="-122"/>
              </a:endParaRPr>
            </a:p>
          </p:txBody>
        </p:sp>
      </p:grpSp>
      <p:grpSp>
        <p:nvGrpSpPr>
          <p:cNvPr id="44087" name="Group 55"/>
          <p:cNvGrpSpPr/>
          <p:nvPr/>
        </p:nvGrpSpPr>
        <p:grpSpPr bwMode="auto">
          <a:xfrm>
            <a:off x="8677291" y="2845498"/>
            <a:ext cx="1719263" cy="2851807"/>
            <a:chOff x="0" y="0"/>
            <a:chExt cx="2080515" cy="3627839"/>
          </a:xfrm>
        </p:grpSpPr>
        <p:sp>
          <p:nvSpPr>
            <p:cNvPr id="44088" name="下箭头 3"/>
            <p:cNvSpPr/>
            <p:nvPr/>
          </p:nvSpPr>
          <p:spPr bwMode="auto">
            <a:xfrm rot="12477797">
              <a:off x="0" y="0"/>
              <a:ext cx="2080515" cy="3627839"/>
            </a:xfrm>
            <a:custGeom>
              <a:avLst/>
              <a:gdLst>
                <a:gd name="T0" fmla="*/ 1098281 w 2196564"/>
                <a:gd name="T1" fmla="*/ 3710931 h 3710931"/>
                <a:gd name="T2" fmla="*/ 0 w 2196564"/>
                <a:gd name="T3" fmla="*/ 2770484 h 3710931"/>
                <a:gd name="T4" fmla="*/ 491085 w 2196564"/>
                <a:gd name="T5" fmla="*/ 2770484 h 3710931"/>
                <a:gd name="T6" fmla="*/ 491086 w 2196564"/>
                <a:gd name="T7" fmla="*/ 1830036 h 3710931"/>
                <a:gd name="T8" fmla="*/ 519177 w 2196564"/>
                <a:gd name="T9" fmla="*/ 646548 h 3710931"/>
                <a:gd name="T10" fmla="*/ 1737040 w 2196564"/>
                <a:gd name="T11" fmla="*/ 0 h 3710931"/>
                <a:gd name="T12" fmla="*/ 1728073 w 2196564"/>
                <a:gd name="T13" fmla="*/ 2124445 h 3710931"/>
                <a:gd name="T14" fmla="*/ 1705477 w 2196564"/>
                <a:gd name="T15" fmla="*/ 2770484 h 3710931"/>
                <a:gd name="T16" fmla="*/ 2196564 w 2196564"/>
                <a:gd name="T17" fmla="*/ 2770484 h 3710931"/>
                <a:gd name="T18" fmla="*/ 1098281 w 2196564"/>
                <a:gd name="T19" fmla="*/ 3710931 h 37109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196564" h="3710931">
                  <a:moveTo>
                    <a:pt x="1098281" y="3710931"/>
                  </a:moveTo>
                  <a:lnTo>
                    <a:pt x="0" y="2770484"/>
                  </a:lnTo>
                  <a:lnTo>
                    <a:pt x="491085" y="2770484"/>
                  </a:lnTo>
                  <a:cubicBezTo>
                    <a:pt x="491085" y="2457001"/>
                    <a:pt x="491086" y="2143519"/>
                    <a:pt x="491086" y="1830036"/>
                  </a:cubicBezTo>
                  <a:lnTo>
                    <a:pt x="519177" y="646548"/>
                  </a:lnTo>
                  <a:lnTo>
                    <a:pt x="1737040" y="0"/>
                  </a:lnTo>
                  <a:lnTo>
                    <a:pt x="1728073" y="2124445"/>
                  </a:lnTo>
                  <a:lnTo>
                    <a:pt x="1705477" y="2770484"/>
                  </a:lnTo>
                  <a:lnTo>
                    <a:pt x="2196564" y="2770484"/>
                  </a:lnTo>
                  <a:lnTo>
                    <a:pt x="1098281" y="3710931"/>
                  </a:lnTo>
                  <a:close/>
                </a:path>
              </a:pathLst>
            </a:custGeom>
            <a:solidFill>
              <a:schemeClr val="bg1">
                <a:alpha val="16000"/>
              </a:schemeClr>
            </a:solidFill>
            <a:ln w="9525">
              <a:solidFill>
                <a:schemeClr val="bg1"/>
              </a:solidFill>
              <a:round/>
            </a:ln>
          </p:spPr>
          <p:txBody>
            <a:bodyPr/>
            <a:lstStyle/>
            <a:p>
              <a:pPr fontAlgn="base">
                <a:spcBef>
                  <a:spcPct val="0"/>
                </a:spcBef>
                <a:spcAft>
                  <a:spcPct val="0"/>
                </a:spcAft>
              </a:pPr>
              <a:endParaRPr lang="zh-CN" altLang="en-US">
                <a:solidFill>
                  <a:srgbClr val="000000"/>
                </a:solidFill>
              </a:endParaRPr>
            </a:p>
          </p:txBody>
        </p:sp>
        <p:sp>
          <p:nvSpPr>
            <p:cNvPr id="44089" name="TextBox 49"/>
            <p:cNvSpPr txBox="1">
              <a:spLocks noChangeArrowheads="1"/>
            </p:cNvSpPr>
            <p:nvPr/>
          </p:nvSpPr>
          <p:spPr bwMode="auto">
            <a:xfrm rot="18066292">
              <a:off x="-49395" y="1755795"/>
              <a:ext cx="2050592" cy="444587"/>
            </a:xfrm>
            <a:prstGeom prst="rect">
              <a:avLst/>
            </a:prstGeom>
            <a:noFill/>
            <a:ln>
              <a:noFill/>
            </a:ln>
            <a:extLst>
              <a:ext uri="{909E8E84-426E-40DD-AFC4-6F175D3DCCD1}">
                <a14:hiddenFill xmlns:a14="http://schemas.microsoft.com/office/drawing/2010/main">
                  <a:solidFill>
                    <a:schemeClr val="bg1">
                      <a:alpha val="16000"/>
                    </a:schemeClr>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74280" tIns="37139" rIns="74280" bIns="37139">
              <a:spAutoFit/>
            </a:bodyPr>
            <a:lstStyle>
              <a:lvl1pPr defTabSz="742950">
                <a:defRPr>
                  <a:solidFill>
                    <a:schemeClr val="tx1"/>
                  </a:solidFill>
                  <a:latin typeface="Arial" panose="020B0604020202020204" pitchFamily="34" charset="0"/>
                  <a:ea typeface="宋体" panose="02010600030101010101" pitchFamily="2" charset="-122"/>
                </a:defRPr>
              </a:lvl1pPr>
              <a:lvl2pPr marL="603250" indent="-231775" defTabSz="742950">
                <a:defRPr>
                  <a:solidFill>
                    <a:schemeClr val="tx1"/>
                  </a:solidFill>
                  <a:latin typeface="Arial" panose="020B0604020202020204" pitchFamily="34" charset="0"/>
                  <a:ea typeface="宋体" panose="02010600030101010101" pitchFamily="2" charset="-122"/>
                </a:defRPr>
              </a:lvl2pPr>
              <a:lvl3pPr marL="929005" indent="-186055" defTabSz="742950">
                <a:defRPr>
                  <a:solidFill>
                    <a:schemeClr val="tx1"/>
                  </a:solidFill>
                  <a:latin typeface="Arial" panose="020B0604020202020204" pitchFamily="34" charset="0"/>
                  <a:ea typeface="宋体" panose="02010600030101010101" pitchFamily="2" charset="-122"/>
                </a:defRPr>
              </a:lvl3pPr>
              <a:lvl4pPr marL="1300480" indent="-186055" defTabSz="742950">
                <a:defRPr>
                  <a:solidFill>
                    <a:schemeClr val="tx1"/>
                  </a:solidFill>
                  <a:latin typeface="Arial" panose="020B0604020202020204" pitchFamily="34" charset="0"/>
                  <a:ea typeface="宋体" panose="02010600030101010101" pitchFamily="2" charset="-122"/>
                </a:defRPr>
              </a:lvl4pPr>
              <a:lvl5pPr marL="1671955" indent="-186055" defTabSz="742950">
                <a:defRPr>
                  <a:solidFill>
                    <a:schemeClr val="tx1"/>
                  </a:solidFill>
                  <a:latin typeface="Arial" panose="020B0604020202020204" pitchFamily="34" charset="0"/>
                  <a:ea typeface="宋体" panose="02010600030101010101" pitchFamily="2" charset="-122"/>
                </a:defRPr>
              </a:lvl5pPr>
              <a:lvl6pPr marL="21291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5863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0435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500755" indent="-186055" defTabSz="74295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900">
                  <a:solidFill>
                    <a:srgbClr val="FFFFFF"/>
                  </a:solidFill>
                  <a:latin typeface="微软雅黑" panose="020B0503020204020204" pitchFamily="34" charset="-122"/>
                  <a:ea typeface="微软雅黑" panose="020B0503020204020204" pitchFamily="34" charset="-122"/>
                </a:rPr>
                <a:t>单击增加标题</a:t>
              </a:r>
              <a:endParaRPr lang="zh-CN" altLang="en-US" sz="1900">
                <a:solidFill>
                  <a:srgbClr val="FFFFFF"/>
                </a:solidFill>
                <a:latin typeface="微软雅黑" panose="020B0503020204020204" pitchFamily="34" charset="-122"/>
                <a:ea typeface="微软雅黑" panose="020B0503020204020204" pitchFamily="34" charset="-122"/>
              </a:endParaRPr>
            </a:p>
          </p:txBody>
        </p:sp>
      </p:grpSp>
      <p:sp>
        <p:nvSpPr>
          <p:cNvPr id="44090" name="矩形 50"/>
          <p:cNvSpPr>
            <a:spLocks noChangeArrowheads="1"/>
          </p:cNvSpPr>
          <p:nvPr/>
        </p:nvSpPr>
        <p:spPr bwMode="auto">
          <a:xfrm>
            <a:off x="3708400" y="2341935"/>
            <a:ext cx="5201684" cy="1035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74280" tIns="37139" rIns="74280" bIns="37139">
            <a:spAutoFit/>
          </a:bodyPr>
          <a:lstStyle/>
          <a:p>
            <a:pPr defTabSz="742950" fontAlgn="base">
              <a:lnSpc>
                <a:spcPct val="130000"/>
              </a:lnSpc>
              <a:spcBef>
                <a:spcPct val="0"/>
              </a:spcBef>
              <a:spcAft>
                <a:spcPct val="0"/>
              </a:spcAft>
              <a:buFont typeface="Arial" panose="020B0604020202020204" pitchFamily="34" charset="0"/>
              <a:buNone/>
            </a:pPr>
            <a:r>
              <a:rPr lang="zh-CN" altLang="en-US" sz="16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6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6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
        <p:nvSpPr>
          <p:cNvPr id="44091" name="Rectangle 59"/>
          <p:cNvSpPr>
            <a:spLocks noChangeArrowheads="1"/>
          </p:cNvSpPr>
          <p:nvPr/>
        </p:nvSpPr>
        <p:spPr bwMode="auto">
          <a:xfrm>
            <a:off x="3563938" y="1478413"/>
            <a:ext cx="2908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2</a:t>
            </a:r>
            <a:r>
              <a:rPr lang="zh-CN" altLang="en-US" sz="2000" b="1">
                <a:solidFill>
                  <a:srgbClr val="FFFFCC"/>
                </a:solidFill>
                <a:latin typeface="微软雅黑" panose="020B0503020204020204" pitchFamily="34" charset="-122"/>
                <a:ea typeface="微软雅黑" panose="020B0503020204020204" pitchFamily="34" charset="-122"/>
              </a:rPr>
              <a:t>、创设情境，引入新课</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4078"/>
                                        </p:tgtEl>
                                        <p:attrNameLst>
                                          <p:attrName>style.visibility</p:attrName>
                                        </p:attrNameLst>
                                      </p:cBhvr>
                                      <p:to>
                                        <p:strVal val="visible"/>
                                      </p:to>
                                    </p:set>
                                    <p:animEffect transition="in" filter="wipe(down)">
                                      <p:cBhvr>
                                        <p:cTn id="7" dur="300"/>
                                        <p:tgtEl>
                                          <p:spTgt spid="4407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4072"/>
                                        </p:tgtEl>
                                        <p:attrNameLst>
                                          <p:attrName>style.visibility</p:attrName>
                                        </p:attrNameLst>
                                      </p:cBhvr>
                                      <p:to>
                                        <p:strVal val="visible"/>
                                      </p:to>
                                    </p:set>
                                    <p:animEffect transition="in" filter="wipe(up)">
                                      <p:cBhvr>
                                        <p:cTn id="11" dur="300"/>
                                        <p:tgtEl>
                                          <p:spTgt spid="44072"/>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44081"/>
                                        </p:tgtEl>
                                        <p:attrNameLst>
                                          <p:attrName>style.visibility</p:attrName>
                                        </p:attrNameLst>
                                      </p:cBhvr>
                                      <p:to>
                                        <p:strVal val="visible"/>
                                      </p:to>
                                    </p:set>
                                    <p:animEffect transition="in" filter="wipe(down)">
                                      <p:cBhvr>
                                        <p:cTn id="15" dur="300"/>
                                        <p:tgtEl>
                                          <p:spTgt spid="44081"/>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44073"/>
                                        </p:tgtEl>
                                        <p:attrNameLst>
                                          <p:attrName>style.visibility</p:attrName>
                                        </p:attrNameLst>
                                      </p:cBhvr>
                                      <p:to>
                                        <p:strVal val="visible"/>
                                      </p:to>
                                    </p:set>
                                    <p:animEffect transition="in" filter="wipe(up)">
                                      <p:cBhvr>
                                        <p:cTn id="19" dur="300"/>
                                        <p:tgtEl>
                                          <p:spTgt spid="44073"/>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44084"/>
                                        </p:tgtEl>
                                        <p:attrNameLst>
                                          <p:attrName>style.visibility</p:attrName>
                                        </p:attrNameLst>
                                      </p:cBhvr>
                                      <p:to>
                                        <p:strVal val="visible"/>
                                      </p:to>
                                    </p:set>
                                    <p:animEffect transition="in" filter="wipe(down)">
                                      <p:cBhvr>
                                        <p:cTn id="23" dur="300"/>
                                        <p:tgtEl>
                                          <p:spTgt spid="44084"/>
                                        </p:tgtEl>
                                      </p:cBhvr>
                                    </p:animEffect>
                                  </p:childTnLst>
                                </p:cTn>
                              </p:par>
                            </p:childTnLst>
                          </p:cTn>
                        </p:par>
                        <p:par>
                          <p:cTn id="24" fill="hold">
                            <p:stCondLst>
                              <p:cond delay="2500"/>
                            </p:stCondLst>
                            <p:childTnLst>
                              <p:par>
                                <p:cTn id="25" presetID="22" presetClass="entr" presetSubtype="1" fill="hold" grpId="0" nodeType="afterEffect">
                                  <p:stCondLst>
                                    <p:cond delay="0"/>
                                  </p:stCondLst>
                                  <p:childTnLst>
                                    <p:set>
                                      <p:cBhvr>
                                        <p:cTn id="26" dur="1" fill="hold">
                                          <p:stCondLst>
                                            <p:cond delay="0"/>
                                          </p:stCondLst>
                                        </p:cTn>
                                        <p:tgtEl>
                                          <p:spTgt spid="44074"/>
                                        </p:tgtEl>
                                        <p:attrNameLst>
                                          <p:attrName>style.visibility</p:attrName>
                                        </p:attrNameLst>
                                      </p:cBhvr>
                                      <p:to>
                                        <p:strVal val="visible"/>
                                      </p:to>
                                    </p:set>
                                    <p:animEffect transition="in" filter="wipe(up)">
                                      <p:cBhvr>
                                        <p:cTn id="27" dur="300"/>
                                        <p:tgtEl>
                                          <p:spTgt spid="44074"/>
                                        </p:tgtEl>
                                      </p:cBhvr>
                                    </p:animEffect>
                                  </p:childTnLst>
                                </p:cTn>
                              </p:par>
                            </p:childTnLst>
                          </p:cTn>
                        </p:par>
                        <p:par>
                          <p:cTn id="28" fill="hold">
                            <p:stCondLst>
                              <p:cond delay="3000"/>
                            </p:stCondLst>
                            <p:childTnLst>
                              <p:par>
                                <p:cTn id="29" presetID="22" presetClass="entr" presetSubtype="4" fill="hold" nodeType="afterEffect">
                                  <p:stCondLst>
                                    <p:cond delay="0"/>
                                  </p:stCondLst>
                                  <p:childTnLst>
                                    <p:set>
                                      <p:cBhvr>
                                        <p:cTn id="30" dur="1" fill="hold">
                                          <p:stCondLst>
                                            <p:cond delay="0"/>
                                          </p:stCondLst>
                                        </p:cTn>
                                        <p:tgtEl>
                                          <p:spTgt spid="44087"/>
                                        </p:tgtEl>
                                        <p:attrNameLst>
                                          <p:attrName>style.visibility</p:attrName>
                                        </p:attrNameLst>
                                      </p:cBhvr>
                                      <p:to>
                                        <p:strVal val="visible"/>
                                      </p:to>
                                    </p:set>
                                    <p:animEffect transition="in" filter="wipe(down)">
                                      <p:cBhvr>
                                        <p:cTn id="31" dur="300"/>
                                        <p:tgtEl>
                                          <p:spTgt spid="44087"/>
                                        </p:tgtEl>
                                      </p:cBhvr>
                                    </p:animEffect>
                                  </p:childTnLst>
                                </p:cTn>
                              </p:par>
                            </p:childTnLst>
                          </p:cTn>
                        </p:par>
                        <p:par>
                          <p:cTn id="32" fill="hold">
                            <p:stCondLst>
                              <p:cond delay="3500"/>
                            </p:stCondLst>
                            <p:childTnLst>
                              <p:par>
                                <p:cTn id="33" presetID="31" presetClass="entr" presetSubtype="0" fill="hold" grpId="0" nodeType="afterEffect">
                                  <p:stCondLst>
                                    <p:cond delay="0"/>
                                  </p:stCondLst>
                                  <p:childTnLst>
                                    <p:set>
                                      <p:cBhvr>
                                        <p:cTn id="34" dur="1" fill="hold">
                                          <p:stCondLst>
                                            <p:cond delay="0"/>
                                          </p:stCondLst>
                                        </p:cTn>
                                        <p:tgtEl>
                                          <p:spTgt spid="44090"/>
                                        </p:tgtEl>
                                        <p:attrNameLst>
                                          <p:attrName>style.visibility</p:attrName>
                                        </p:attrNameLst>
                                      </p:cBhvr>
                                      <p:to>
                                        <p:strVal val="visible"/>
                                      </p:to>
                                    </p:set>
                                    <p:anim calcmode="lin" valueType="num">
                                      <p:cBhvr>
                                        <p:cTn id="35" dur="500" fill="hold"/>
                                        <p:tgtEl>
                                          <p:spTgt spid="44090"/>
                                        </p:tgtEl>
                                        <p:attrNameLst>
                                          <p:attrName>ppt_w</p:attrName>
                                        </p:attrNameLst>
                                      </p:cBhvr>
                                      <p:tavLst>
                                        <p:tav tm="0">
                                          <p:val>
                                            <p:fltVal val="0"/>
                                          </p:val>
                                        </p:tav>
                                        <p:tav tm="100000">
                                          <p:val>
                                            <p:strVal val="#ppt_w"/>
                                          </p:val>
                                        </p:tav>
                                      </p:tavLst>
                                    </p:anim>
                                    <p:anim calcmode="lin" valueType="num">
                                      <p:cBhvr>
                                        <p:cTn id="36" dur="500" fill="hold"/>
                                        <p:tgtEl>
                                          <p:spTgt spid="44090"/>
                                        </p:tgtEl>
                                        <p:attrNameLst>
                                          <p:attrName>ppt_h</p:attrName>
                                        </p:attrNameLst>
                                      </p:cBhvr>
                                      <p:tavLst>
                                        <p:tav tm="0">
                                          <p:val>
                                            <p:fltVal val="0"/>
                                          </p:val>
                                        </p:tav>
                                        <p:tav tm="100000">
                                          <p:val>
                                            <p:strVal val="#ppt_h"/>
                                          </p:val>
                                        </p:tav>
                                      </p:tavLst>
                                    </p:anim>
                                    <p:anim calcmode="lin" valueType="num">
                                      <p:cBhvr>
                                        <p:cTn id="37" dur="500" fill="hold"/>
                                        <p:tgtEl>
                                          <p:spTgt spid="44090"/>
                                        </p:tgtEl>
                                        <p:attrNameLst>
                                          <p:attrName>style.rotation</p:attrName>
                                        </p:attrNameLst>
                                      </p:cBhvr>
                                      <p:tavLst>
                                        <p:tav tm="0">
                                          <p:val>
                                            <p:fltVal val="90"/>
                                          </p:val>
                                        </p:tav>
                                        <p:tav tm="100000">
                                          <p:val>
                                            <p:fltVal val="0"/>
                                          </p:val>
                                        </p:tav>
                                      </p:tavLst>
                                    </p:anim>
                                    <p:animEffect transition="in" filter="fade">
                                      <p:cBhvr>
                                        <p:cTn id="38" dur="500"/>
                                        <p:tgtEl>
                                          <p:spTgt spid="440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72" grpId="0" animBg="1"/>
      <p:bldP spid="44073" grpId="0" animBg="1"/>
      <p:bldP spid="44074" grpId="0" animBg="1"/>
      <p:bldP spid="44090" grpId="0"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3779838" y="2270679"/>
            <a:ext cx="1214437" cy="2349851"/>
            <a:chOff x="1419709" y="1270654"/>
            <a:chExt cx="1213553" cy="2354901"/>
          </a:xfrm>
        </p:grpSpPr>
        <p:sp>
          <p:nvSpPr>
            <p:cNvPr id="4" name="圆角矩形 3"/>
            <p:cNvSpPr>
              <a:spLocks noChangeArrowheads="1"/>
            </p:cNvSpPr>
            <p:nvPr/>
          </p:nvSpPr>
          <p:spPr bwMode="auto">
            <a:xfrm rot="5400000">
              <a:off x="849035" y="1841328"/>
              <a:ext cx="2354901" cy="1213553"/>
            </a:xfrm>
            <a:prstGeom prst="roundRect">
              <a:avLst>
                <a:gd name="adj" fmla="val 50000"/>
              </a:avLst>
            </a:prstGeom>
            <a:noFill/>
            <a:ln w="34925" algn="ctr">
              <a:solidFill>
                <a:schemeClr val="bg1"/>
              </a:solidFill>
              <a:round/>
            </a:ln>
            <a:extLst>
              <a:ext uri="{909E8E84-426E-40DD-AFC4-6F175D3DCCD1}">
                <a14:hiddenFill xmlns:a14="http://schemas.microsoft.com/office/drawing/2010/main">
                  <a:solidFill>
                    <a:schemeClr val="accent2"/>
                  </a:solidFill>
                </a14:hiddenFill>
              </a:ext>
            </a:extLst>
          </p:spPr>
          <p:txBody>
            <a:bodyPr rot="10800000" vert="eaVert" anchor="ct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5" name="椭圆 4"/>
            <p:cNvSpPr/>
            <p:nvPr/>
          </p:nvSpPr>
          <p:spPr bwMode="auto">
            <a:xfrm>
              <a:off x="1551375" y="1411885"/>
              <a:ext cx="950221" cy="948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6" name="Text Box 39"/>
            <p:cNvSpPr txBox="1">
              <a:spLocks noChangeArrowheads="1"/>
            </p:cNvSpPr>
            <p:nvPr/>
          </p:nvSpPr>
          <p:spPr bwMode="auto">
            <a:xfrm>
              <a:off x="1505018"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rgbClr val="FFFFFF"/>
                </a:buClr>
                <a:defRPr/>
              </a:pPr>
              <a:r>
                <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1</a:t>
              </a:r>
              <a:endPar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 name="矩形 261"/>
            <p:cNvSpPr>
              <a:spLocks noChangeArrowheads="1"/>
            </p:cNvSpPr>
            <p:nvPr/>
          </p:nvSpPr>
          <p:spPr bwMode="auto">
            <a:xfrm>
              <a:off x="1625934" y="1951418"/>
              <a:ext cx="799637" cy="277594"/>
            </a:xfrm>
            <a:prstGeom prst="rect">
              <a:avLst/>
            </a:prstGeom>
            <a:noFill/>
            <a:ln>
              <a:noFill/>
            </a:ln>
          </p:spPr>
          <p:txBody>
            <a:bodyPr wrap="none">
              <a:spAutoFit/>
            </a:bodyPr>
            <a:lstStyle/>
            <a:p>
              <a:pPr>
                <a:defRPr/>
              </a:pPr>
              <a:r>
                <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rPr>
                <a:t>添加文本</a:t>
              </a: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86023" name="Text Box 39"/>
            <p:cNvSpPr txBox="1">
              <a:spLocks noChangeArrowheads="1"/>
            </p:cNvSpPr>
            <p:nvPr/>
          </p:nvSpPr>
          <p:spPr bwMode="auto">
            <a:xfrm>
              <a:off x="1499026" y="2711523"/>
              <a:ext cx="1086647" cy="4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rPr>
                <a:t>点击此处添加</a:t>
              </a:r>
              <a:endParaRPr lang="zh-CN" altLang="en-US" sz="1100" dirty="0">
                <a:solidFill>
                  <a:srgbClr val="FFFFFF"/>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rPr>
                <a:t>简要说明</a:t>
              </a:r>
              <a:endParaRPr lang="zh-CN" altLang="en-US" sz="1100" dirty="0">
                <a:solidFill>
                  <a:srgbClr val="FFFFFF"/>
                </a:solidFill>
                <a:latin typeface="微软雅黑" panose="020B0503020204020204" pitchFamily="34" charset="-122"/>
                <a:ea typeface="微软雅黑" panose="020B0503020204020204" pitchFamily="34" charset="-122"/>
              </a:endParaRPr>
            </a:p>
          </p:txBody>
        </p:sp>
      </p:grpSp>
      <p:grpSp>
        <p:nvGrpSpPr>
          <p:cNvPr id="30" name="组合 29"/>
          <p:cNvGrpSpPr/>
          <p:nvPr/>
        </p:nvGrpSpPr>
        <p:grpSpPr bwMode="auto">
          <a:xfrm>
            <a:off x="3911600" y="4856196"/>
            <a:ext cx="6418708" cy="646331"/>
            <a:chOff x="1868930" y="4032811"/>
            <a:chExt cx="5886576" cy="648077"/>
          </a:xfrm>
        </p:grpSpPr>
        <p:grpSp>
          <p:nvGrpSpPr>
            <p:cNvPr id="86025" name="组合 28"/>
            <p:cNvGrpSpPr/>
            <p:nvPr/>
          </p:nvGrpSpPr>
          <p:grpSpPr bwMode="auto">
            <a:xfrm>
              <a:off x="1868930" y="4098093"/>
              <a:ext cx="417263" cy="228018"/>
              <a:chOff x="1868930" y="4098093"/>
              <a:chExt cx="417263" cy="228018"/>
            </a:xfrm>
          </p:grpSpPr>
          <p:sp>
            <p:nvSpPr>
              <p:cNvPr id="31" name="燕尾形 30"/>
              <p:cNvSpPr>
                <a:spLocks noChangeArrowheads="1"/>
              </p:cNvSpPr>
              <p:nvPr/>
            </p:nvSpPr>
            <p:spPr bwMode="auto">
              <a:xfrm>
                <a:off x="1868930" y="4098093"/>
                <a:ext cx="228018" cy="228018"/>
              </a:xfrm>
              <a:prstGeom prst="chevron">
                <a:avLst>
                  <a:gd name="adj" fmla="val 50000"/>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32" name="燕尾形 31"/>
              <p:cNvSpPr>
                <a:spLocks noChangeArrowheads="1"/>
              </p:cNvSpPr>
              <p:nvPr/>
            </p:nvSpPr>
            <p:spPr bwMode="auto">
              <a:xfrm>
                <a:off x="2058175" y="4098093"/>
                <a:ext cx="228018" cy="228018"/>
              </a:xfrm>
              <a:prstGeom prst="chevron">
                <a:avLst>
                  <a:gd name="adj" fmla="val 50000"/>
                </a:avLst>
              </a:prstGeom>
              <a:solidFill>
                <a:schemeClr val="bg1"/>
              </a:solidFill>
              <a:ln>
                <a:noFill/>
              </a:ln>
              <a:extLst>
                <a:ext uri="{91240B29-F687-4F45-9708-019B960494DF}">
                  <a14:hiddenLine xmlns:a14="http://schemas.microsoft.com/office/drawing/2010/main" w="25400">
                    <a:solidFill>
                      <a:srgbClr val="000000"/>
                    </a:solidFill>
                    <a:miter lim="800000"/>
                    <a:headEnd/>
                    <a:tailEnd/>
                  </a14:hiddenLine>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grpSp>
        <p:sp>
          <p:nvSpPr>
            <p:cNvPr id="37" name="TextBox 36"/>
            <p:cNvSpPr txBox="1"/>
            <p:nvPr/>
          </p:nvSpPr>
          <p:spPr>
            <a:xfrm>
              <a:off x="2565857" y="4032811"/>
              <a:ext cx="5189649" cy="648077"/>
            </a:xfrm>
            <a:prstGeom prst="rect">
              <a:avLst/>
            </a:prstGeom>
            <a:noFill/>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0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grpSp>
      <p:grpSp>
        <p:nvGrpSpPr>
          <p:cNvPr id="3" name="组合 2"/>
          <p:cNvGrpSpPr/>
          <p:nvPr/>
        </p:nvGrpSpPr>
        <p:grpSpPr bwMode="auto">
          <a:xfrm>
            <a:off x="5508622" y="2270679"/>
            <a:ext cx="1214437" cy="2349851"/>
            <a:chOff x="3156432" y="1270654"/>
            <a:chExt cx="1213553" cy="2354901"/>
          </a:xfrm>
        </p:grpSpPr>
        <p:sp>
          <p:nvSpPr>
            <p:cNvPr id="9" name="圆角矩形 8"/>
            <p:cNvSpPr>
              <a:spLocks noChangeArrowheads="1"/>
            </p:cNvSpPr>
            <p:nvPr/>
          </p:nvSpPr>
          <p:spPr bwMode="auto">
            <a:xfrm rot="5400000">
              <a:off x="2585758" y="1841328"/>
              <a:ext cx="2354901" cy="1213553"/>
            </a:xfrm>
            <a:prstGeom prst="roundRect">
              <a:avLst>
                <a:gd name="adj" fmla="val 50000"/>
              </a:avLst>
            </a:prstGeom>
            <a:noFill/>
            <a:ln w="34925" algn="ctr">
              <a:solidFill>
                <a:schemeClr val="bg1"/>
              </a:solidFill>
              <a:round/>
            </a:ln>
            <a:extLst>
              <a:ext uri="{909E8E84-426E-40DD-AFC4-6F175D3DCCD1}">
                <a14:hiddenFill xmlns:a14="http://schemas.microsoft.com/office/drawing/2010/main">
                  <a:solidFill>
                    <a:schemeClr val="accent2"/>
                  </a:solidFill>
                </a14:hiddenFill>
              </a:ext>
            </a:extLst>
          </p:spPr>
          <p:txBody>
            <a:bodyPr rot="10800000" vert="eaVert" anchor="ct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0" name="椭圆 9"/>
            <p:cNvSpPr/>
            <p:nvPr/>
          </p:nvSpPr>
          <p:spPr bwMode="auto">
            <a:xfrm>
              <a:off x="3288099" y="1411885"/>
              <a:ext cx="950219" cy="948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1" name="Text Box 39"/>
            <p:cNvSpPr txBox="1">
              <a:spLocks noChangeArrowheads="1"/>
            </p:cNvSpPr>
            <p:nvPr/>
          </p:nvSpPr>
          <p:spPr bwMode="auto">
            <a:xfrm>
              <a:off x="3241741"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rgbClr val="FFFFFF"/>
                </a:buClr>
                <a:defRPr/>
              </a:pPr>
              <a:r>
                <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2</a:t>
              </a:r>
              <a:endPar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8" name="矩形 261"/>
            <p:cNvSpPr>
              <a:spLocks noChangeArrowheads="1"/>
            </p:cNvSpPr>
            <p:nvPr/>
          </p:nvSpPr>
          <p:spPr bwMode="auto">
            <a:xfrm>
              <a:off x="3362657" y="1951418"/>
              <a:ext cx="799637" cy="277594"/>
            </a:xfrm>
            <a:prstGeom prst="rect">
              <a:avLst/>
            </a:prstGeom>
            <a:noFill/>
            <a:ln>
              <a:noFill/>
            </a:ln>
          </p:spPr>
          <p:txBody>
            <a:bodyPr wrap="none">
              <a:spAutoFit/>
            </a:bodyPr>
            <a:lstStyle/>
            <a:p>
              <a:pPr>
                <a:defRPr/>
              </a:pPr>
              <a:r>
                <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rPr>
                <a:t>添加文本</a:t>
              </a: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86034" name="Text Box 39"/>
            <p:cNvSpPr txBox="1">
              <a:spLocks noChangeArrowheads="1"/>
            </p:cNvSpPr>
            <p:nvPr/>
          </p:nvSpPr>
          <p:spPr bwMode="auto">
            <a:xfrm>
              <a:off x="3219885" y="2711523"/>
              <a:ext cx="1086645" cy="4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100">
                  <a:solidFill>
                    <a:srgbClr val="FFFFFF"/>
                  </a:solidFill>
                  <a:latin typeface="微软雅黑" panose="020B0503020204020204" pitchFamily="34" charset="-122"/>
                  <a:ea typeface="微软雅黑" panose="020B0503020204020204" pitchFamily="34" charset="-122"/>
                </a:rPr>
                <a:t>点击此处添加</a:t>
              </a:r>
              <a:endParaRPr lang="zh-CN" altLang="en-US" sz="1100">
                <a:solidFill>
                  <a:srgbClr val="FFFFFF"/>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100">
                  <a:solidFill>
                    <a:srgbClr val="FFFFFF"/>
                  </a:solidFill>
                  <a:latin typeface="微软雅黑" panose="020B0503020204020204" pitchFamily="34" charset="-122"/>
                  <a:ea typeface="微软雅黑" panose="020B0503020204020204" pitchFamily="34" charset="-122"/>
                </a:rPr>
                <a:t>简要说明</a:t>
              </a:r>
              <a:endParaRPr lang="zh-CN" altLang="en-US" sz="1100">
                <a:solidFill>
                  <a:srgbClr val="FFFFFF"/>
                </a:solidFill>
                <a:latin typeface="微软雅黑" panose="020B0503020204020204" pitchFamily="34" charset="-122"/>
                <a:ea typeface="微软雅黑" panose="020B0503020204020204" pitchFamily="34" charset="-122"/>
              </a:endParaRPr>
            </a:p>
          </p:txBody>
        </p:sp>
      </p:grpSp>
      <p:grpSp>
        <p:nvGrpSpPr>
          <p:cNvPr id="12" name="组合 11"/>
          <p:cNvGrpSpPr/>
          <p:nvPr/>
        </p:nvGrpSpPr>
        <p:grpSpPr bwMode="auto">
          <a:xfrm>
            <a:off x="7235810" y="2270679"/>
            <a:ext cx="1212848" cy="2349851"/>
            <a:chOff x="4896956" y="1270654"/>
            <a:chExt cx="1213553" cy="2354901"/>
          </a:xfrm>
        </p:grpSpPr>
        <p:sp>
          <p:nvSpPr>
            <p:cNvPr id="15" name="圆角矩形 14"/>
            <p:cNvSpPr>
              <a:spLocks noChangeArrowheads="1"/>
            </p:cNvSpPr>
            <p:nvPr/>
          </p:nvSpPr>
          <p:spPr bwMode="auto">
            <a:xfrm rot="5400000">
              <a:off x="4326282" y="1841328"/>
              <a:ext cx="2354901" cy="1213553"/>
            </a:xfrm>
            <a:prstGeom prst="roundRect">
              <a:avLst>
                <a:gd name="adj" fmla="val 50000"/>
              </a:avLst>
            </a:prstGeom>
            <a:noFill/>
            <a:ln w="34925" algn="ctr">
              <a:solidFill>
                <a:schemeClr val="bg1"/>
              </a:solidFill>
              <a:round/>
            </a:ln>
            <a:extLst>
              <a:ext uri="{909E8E84-426E-40DD-AFC4-6F175D3DCCD1}">
                <a14:hiddenFill xmlns:a14="http://schemas.microsoft.com/office/drawing/2010/main">
                  <a:solidFill>
                    <a:schemeClr val="accent2"/>
                  </a:solidFill>
                </a14:hiddenFill>
              </a:ext>
            </a:extLst>
          </p:spPr>
          <p:txBody>
            <a:bodyPr rot="10800000" vert="eaVert" anchor="ct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16" name="椭圆 15"/>
            <p:cNvSpPr/>
            <p:nvPr/>
          </p:nvSpPr>
          <p:spPr bwMode="auto">
            <a:xfrm>
              <a:off x="5028795" y="1411885"/>
              <a:ext cx="949875" cy="948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17" name="Text Box 39"/>
            <p:cNvSpPr txBox="1">
              <a:spLocks noChangeArrowheads="1"/>
            </p:cNvSpPr>
            <p:nvPr/>
          </p:nvSpPr>
          <p:spPr bwMode="auto">
            <a:xfrm>
              <a:off x="4982265"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rgbClr val="FFFFFF"/>
                </a:buClr>
                <a:defRPr/>
              </a:pPr>
              <a:r>
                <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3</a:t>
              </a:r>
              <a:endPar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39" name="矩形 261"/>
            <p:cNvSpPr>
              <a:spLocks noChangeArrowheads="1"/>
            </p:cNvSpPr>
            <p:nvPr/>
          </p:nvSpPr>
          <p:spPr bwMode="auto">
            <a:xfrm>
              <a:off x="5103451" y="1951418"/>
              <a:ext cx="800684" cy="277594"/>
            </a:xfrm>
            <a:prstGeom prst="rect">
              <a:avLst/>
            </a:prstGeom>
            <a:noFill/>
            <a:ln>
              <a:noFill/>
            </a:ln>
          </p:spPr>
          <p:txBody>
            <a:bodyPr wrap="none">
              <a:spAutoFit/>
            </a:bodyPr>
            <a:lstStyle/>
            <a:p>
              <a:pPr>
                <a:defRPr/>
              </a:pPr>
              <a:r>
                <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rPr>
                <a:t>添加文本</a:t>
              </a: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86040" name="Text Box 39"/>
            <p:cNvSpPr txBox="1">
              <a:spLocks noChangeArrowheads="1"/>
            </p:cNvSpPr>
            <p:nvPr/>
          </p:nvSpPr>
          <p:spPr bwMode="auto">
            <a:xfrm>
              <a:off x="4965259" y="2711523"/>
              <a:ext cx="1086479" cy="4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100">
                  <a:solidFill>
                    <a:srgbClr val="FFFFFF"/>
                  </a:solidFill>
                  <a:latin typeface="微软雅黑" panose="020B0503020204020204" pitchFamily="34" charset="-122"/>
                  <a:ea typeface="微软雅黑" panose="020B0503020204020204" pitchFamily="34" charset="-122"/>
                </a:rPr>
                <a:t>点击此处添加</a:t>
              </a:r>
              <a:endParaRPr lang="zh-CN" altLang="en-US" sz="1100">
                <a:solidFill>
                  <a:srgbClr val="FFFFFF"/>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100">
                  <a:solidFill>
                    <a:srgbClr val="FFFFFF"/>
                  </a:solidFill>
                  <a:latin typeface="微软雅黑" panose="020B0503020204020204" pitchFamily="34" charset="-122"/>
                  <a:ea typeface="微软雅黑" panose="020B0503020204020204" pitchFamily="34" charset="-122"/>
                </a:rPr>
                <a:t>简要说明</a:t>
              </a:r>
              <a:endParaRPr lang="zh-CN" altLang="en-US" sz="1100">
                <a:solidFill>
                  <a:srgbClr val="FFFFFF"/>
                </a:solidFill>
                <a:latin typeface="微软雅黑" panose="020B0503020204020204" pitchFamily="34" charset="-122"/>
                <a:ea typeface="微软雅黑" panose="020B0503020204020204" pitchFamily="34" charset="-122"/>
              </a:endParaRPr>
            </a:p>
          </p:txBody>
        </p:sp>
      </p:grpSp>
      <p:grpSp>
        <p:nvGrpSpPr>
          <p:cNvPr id="18" name="组合 17"/>
          <p:cNvGrpSpPr/>
          <p:nvPr/>
        </p:nvGrpSpPr>
        <p:grpSpPr bwMode="auto">
          <a:xfrm>
            <a:off x="8964587" y="2270679"/>
            <a:ext cx="1212848" cy="2349851"/>
            <a:chOff x="6590610" y="1270654"/>
            <a:chExt cx="1213553" cy="2354901"/>
          </a:xfrm>
        </p:grpSpPr>
        <p:sp>
          <p:nvSpPr>
            <p:cNvPr id="19" name="圆角矩形 18"/>
            <p:cNvSpPr>
              <a:spLocks noChangeArrowheads="1"/>
            </p:cNvSpPr>
            <p:nvPr/>
          </p:nvSpPr>
          <p:spPr bwMode="auto">
            <a:xfrm rot="5400000">
              <a:off x="6019936" y="1841328"/>
              <a:ext cx="2354901" cy="1213553"/>
            </a:xfrm>
            <a:prstGeom prst="roundRect">
              <a:avLst>
                <a:gd name="adj" fmla="val 50000"/>
              </a:avLst>
            </a:prstGeom>
            <a:noFill/>
            <a:ln w="34925" algn="ctr">
              <a:solidFill>
                <a:schemeClr val="bg1"/>
              </a:solidFill>
              <a:round/>
            </a:ln>
            <a:extLst>
              <a:ext uri="{909E8E84-426E-40DD-AFC4-6F175D3DCCD1}">
                <a14:hiddenFill xmlns:a14="http://schemas.microsoft.com/office/drawing/2010/main">
                  <a:solidFill>
                    <a:schemeClr val="accent2"/>
                  </a:solidFill>
                </a14:hiddenFill>
              </a:ext>
            </a:extLst>
          </p:spPr>
          <p:txBody>
            <a:bodyPr rot="10800000" vert="eaVert" anchor="ctr"/>
            <a:lstStyle/>
            <a:p>
              <a:pPr algn="ctr">
                <a:defRPr/>
              </a:pPr>
              <a:endParaRPr lang="zh-CN" altLang="en-US" sz="1600">
                <a:solidFill>
                  <a:srgbClr val="FFFFFF"/>
                </a:solidFill>
                <a:latin typeface="微软雅黑" panose="020B0503020204020204" pitchFamily="34" charset="-122"/>
                <a:ea typeface="微软雅黑" panose="020B0503020204020204" pitchFamily="34" charset="-122"/>
              </a:endParaRPr>
            </a:p>
          </p:txBody>
        </p:sp>
        <p:sp>
          <p:nvSpPr>
            <p:cNvPr id="20" name="椭圆 19"/>
            <p:cNvSpPr/>
            <p:nvPr/>
          </p:nvSpPr>
          <p:spPr bwMode="auto">
            <a:xfrm>
              <a:off x="6722448" y="1411885"/>
              <a:ext cx="949875" cy="948943"/>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latin typeface="微软雅黑" panose="020B0503020204020204" pitchFamily="34" charset="-122"/>
                <a:ea typeface="微软雅黑" panose="020B0503020204020204" pitchFamily="34" charset="-122"/>
              </a:endParaRPr>
            </a:p>
          </p:txBody>
        </p:sp>
        <p:sp>
          <p:nvSpPr>
            <p:cNvPr id="21" name="Text Box 39"/>
            <p:cNvSpPr txBox="1">
              <a:spLocks noChangeArrowheads="1"/>
            </p:cNvSpPr>
            <p:nvPr/>
          </p:nvSpPr>
          <p:spPr bwMode="auto">
            <a:xfrm>
              <a:off x="6675919" y="1355957"/>
              <a:ext cx="1042932" cy="738664"/>
            </a:xfrm>
            <a:prstGeom prst="rect">
              <a:avLst/>
            </a:prstGeom>
            <a:noFill/>
            <a:ln w="9525">
              <a:noFill/>
              <a:miter lim="800000"/>
            </a:ln>
          </p:spPr>
          <p:txBody>
            <a:bodyPr lIns="0" tIns="0" rIns="0" bIns="0">
              <a:spAutoFit/>
              <a:scene3d>
                <a:camera prst="orthographicFront"/>
                <a:lightRig rig="soft" dir="tl">
                  <a:rot lat="0" lon="0" rev="0"/>
                </a:lightRig>
              </a:scene3d>
              <a:sp3d contourW="25400" prstMaterial="matte">
                <a:contourClr>
                  <a:schemeClr val="accent2">
                    <a:tint val="20000"/>
                  </a:schemeClr>
                </a:contourClr>
              </a:sp3d>
            </a:bodyPr>
            <a:lstStyle/>
            <a:p>
              <a:pPr algn="ctr">
                <a:lnSpc>
                  <a:spcPct val="150000"/>
                </a:lnSpc>
                <a:buClr>
                  <a:srgbClr val="FFFFFF"/>
                </a:buClr>
                <a:defRPr/>
              </a:pPr>
              <a:r>
                <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rPr>
                <a:t>4</a:t>
              </a:r>
              <a:endParaRPr lang="en-US" altLang="zh-CN" sz="3200" b="1" spc="50" dirty="0">
                <a:ln w="11430"/>
                <a:solidFill>
                  <a:srgbClr val="000000">
                    <a:lumMod val="65000"/>
                    <a:lumOff val="35000"/>
                  </a:srgb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矩形 261"/>
            <p:cNvSpPr>
              <a:spLocks noChangeArrowheads="1"/>
            </p:cNvSpPr>
            <p:nvPr/>
          </p:nvSpPr>
          <p:spPr bwMode="auto">
            <a:xfrm>
              <a:off x="6797105" y="1951418"/>
              <a:ext cx="800684" cy="277594"/>
            </a:xfrm>
            <a:prstGeom prst="rect">
              <a:avLst/>
            </a:prstGeom>
            <a:noFill/>
            <a:ln>
              <a:noFill/>
            </a:ln>
          </p:spPr>
          <p:txBody>
            <a:bodyPr wrap="none">
              <a:spAutoFit/>
            </a:bodyPr>
            <a:lstStyle/>
            <a:p>
              <a:pPr>
                <a:defRPr/>
              </a:pPr>
              <a:r>
                <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rPr>
                <a:t>添加文本</a:t>
              </a:r>
              <a:endParaRPr lang="zh-CN" altLang="en-US" sz="1200" dirty="0">
                <a:solidFill>
                  <a:srgbClr val="000000">
                    <a:lumMod val="65000"/>
                    <a:lumOff val="35000"/>
                  </a:srgbClr>
                </a:solidFill>
                <a:latin typeface="微软雅黑" panose="020B0503020204020204" pitchFamily="34" charset="-122"/>
                <a:ea typeface="微软雅黑" panose="020B0503020204020204" pitchFamily="34" charset="-122"/>
              </a:endParaRPr>
            </a:p>
          </p:txBody>
        </p:sp>
        <p:sp>
          <p:nvSpPr>
            <p:cNvPr id="86046" name="Text Box 39"/>
            <p:cNvSpPr txBox="1">
              <a:spLocks noChangeArrowheads="1"/>
            </p:cNvSpPr>
            <p:nvPr/>
          </p:nvSpPr>
          <p:spPr bwMode="auto">
            <a:xfrm>
              <a:off x="6654147" y="2711523"/>
              <a:ext cx="1086479" cy="431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100">
                  <a:solidFill>
                    <a:srgbClr val="FFFFFF"/>
                  </a:solidFill>
                  <a:latin typeface="微软雅黑" panose="020B0503020204020204" pitchFamily="34" charset="-122"/>
                  <a:ea typeface="微软雅黑" panose="020B0503020204020204" pitchFamily="34" charset="-122"/>
                </a:rPr>
                <a:t>点击此处添加</a:t>
              </a:r>
              <a:endParaRPr lang="zh-CN" altLang="en-US" sz="1100">
                <a:solidFill>
                  <a:srgbClr val="FFFFFF"/>
                </a:solidFill>
                <a:latin typeface="微软雅黑" panose="020B0503020204020204" pitchFamily="34" charset="-122"/>
                <a:ea typeface="微软雅黑" panose="020B0503020204020204" pitchFamily="34" charset="-122"/>
              </a:endParaRPr>
            </a:p>
            <a:p>
              <a:pPr algn="ctr" fontAlgn="base">
                <a:spcBef>
                  <a:spcPct val="0"/>
                </a:spcBef>
                <a:spcAft>
                  <a:spcPct val="0"/>
                </a:spcAft>
              </a:pPr>
              <a:r>
                <a:rPr lang="zh-CN" altLang="en-US" sz="1100">
                  <a:solidFill>
                    <a:srgbClr val="FFFFFF"/>
                  </a:solidFill>
                  <a:latin typeface="微软雅黑" panose="020B0503020204020204" pitchFamily="34" charset="-122"/>
                  <a:ea typeface="微软雅黑" panose="020B0503020204020204" pitchFamily="34" charset="-122"/>
                </a:rPr>
                <a:t>简要说明</a:t>
              </a:r>
              <a:endParaRPr lang="zh-CN" altLang="en-US" sz="1100">
                <a:solidFill>
                  <a:srgbClr val="FFFFFF"/>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bwMode="auto">
          <a:xfrm>
            <a:off x="5046663" y="3298343"/>
            <a:ext cx="417512" cy="228018"/>
            <a:chOff x="2673784" y="2255757"/>
            <a:chExt cx="417263" cy="228018"/>
          </a:xfrm>
        </p:grpSpPr>
        <p:sp>
          <p:nvSpPr>
            <p:cNvPr id="13" name="燕尾形 12"/>
            <p:cNvSpPr>
              <a:spLocks noChangeArrowheads="1"/>
            </p:cNvSpPr>
            <p:nvPr/>
          </p:nvSpPr>
          <p:spPr bwMode="auto">
            <a:xfrm>
              <a:off x="2673784" y="2255757"/>
              <a:ext cx="228018" cy="228018"/>
            </a:xfrm>
            <a:prstGeom prst="chevron">
              <a:avLst>
                <a:gd name="adj" fmla="val 50000"/>
              </a:avLst>
            </a:prstGeom>
            <a:noFill/>
            <a:ln w="25400" algn="ctr">
              <a:solidFill>
                <a:schemeClr val="bg1"/>
              </a:solidFill>
              <a:miter lim="800000"/>
            </a:ln>
            <a:extLst>
              <a:ext uri="{909E8E84-426E-40DD-AFC4-6F175D3DCCD1}">
                <a14:hiddenFill xmlns:a14="http://schemas.microsoft.com/office/drawing/2010/main">
                  <a:solidFill>
                    <a:schemeClr val="bg1"/>
                  </a:solidFill>
                </a14:hiddenFill>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14" name="燕尾形 13"/>
            <p:cNvSpPr>
              <a:spLocks noChangeArrowheads="1"/>
            </p:cNvSpPr>
            <p:nvPr/>
          </p:nvSpPr>
          <p:spPr bwMode="auto">
            <a:xfrm>
              <a:off x="2863029" y="2255757"/>
              <a:ext cx="228018" cy="228018"/>
            </a:xfrm>
            <a:prstGeom prst="chevron">
              <a:avLst>
                <a:gd name="adj" fmla="val 50000"/>
              </a:avLst>
            </a:prstGeom>
            <a:noFill/>
            <a:ln w="25400" algn="ctr">
              <a:solidFill>
                <a:schemeClr val="bg1"/>
              </a:solidFill>
              <a:miter lim="800000"/>
            </a:ln>
            <a:extLst>
              <a:ext uri="{909E8E84-426E-40DD-AFC4-6F175D3DCCD1}">
                <a14:hiddenFill xmlns:a14="http://schemas.microsoft.com/office/drawing/2010/main">
                  <a:solidFill>
                    <a:schemeClr val="bg1"/>
                  </a:solidFill>
                </a14:hiddenFill>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grpSp>
      <p:grpSp>
        <p:nvGrpSpPr>
          <p:cNvPr id="28" name="组合 27"/>
          <p:cNvGrpSpPr/>
          <p:nvPr/>
        </p:nvGrpSpPr>
        <p:grpSpPr bwMode="auto">
          <a:xfrm>
            <a:off x="8532813" y="3276175"/>
            <a:ext cx="417512" cy="228018"/>
            <a:chOff x="6151055" y="2255757"/>
            <a:chExt cx="417263" cy="228018"/>
          </a:xfrm>
        </p:grpSpPr>
        <p:sp>
          <p:nvSpPr>
            <p:cNvPr id="23" name="燕尾形 22"/>
            <p:cNvSpPr>
              <a:spLocks noChangeArrowheads="1"/>
            </p:cNvSpPr>
            <p:nvPr/>
          </p:nvSpPr>
          <p:spPr bwMode="auto">
            <a:xfrm>
              <a:off x="6151055" y="2255757"/>
              <a:ext cx="228018" cy="228018"/>
            </a:xfrm>
            <a:prstGeom prst="chevron">
              <a:avLst>
                <a:gd name="adj" fmla="val 50000"/>
              </a:avLst>
            </a:prstGeom>
            <a:noFill/>
            <a:ln w="25400" algn="ctr">
              <a:solidFill>
                <a:schemeClr val="bg1"/>
              </a:solidFill>
              <a:miter lim="800000"/>
            </a:ln>
            <a:extLst>
              <a:ext uri="{909E8E84-426E-40DD-AFC4-6F175D3DCCD1}">
                <a14:hiddenFill xmlns:a14="http://schemas.microsoft.com/office/drawing/2010/main">
                  <a:solidFill>
                    <a:schemeClr val="bg1"/>
                  </a:solidFill>
                </a14:hiddenFill>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4" name="燕尾形 23"/>
            <p:cNvSpPr>
              <a:spLocks noChangeArrowheads="1"/>
            </p:cNvSpPr>
            <p:nvPr/>
          </p:nvSpPr>
          <p:spPr bwMode="auto">
            <a:xfrm>
              <a:off x="6340300" y="2255757"/>
              <a:ext cx="228018" cy="228018"/>
            </a:xfrm>
            <a:prstGeom prst="chevron">
              <a:avLst>
                <a:gd name="adj" fmla="val 50000"/>
              </a:avLst>
            </a:prstGeom>
            <a:noFill/>
            <a:ln w="25400" algn="ctr">
              <a:solidFill>
                <a:schemeClr val="bg1"/>
              </a:solidFill>
              <a:miter lim="800000"/>
            </a:ln>
            <a:extLst>
              <a:ext uri="{909E8E84-426E-40DD-AFC4-6F175D3DCCD1}">
                <a14:hiddenFill xmlns:a14="http://schemas.microsoft.com/office/drawing/2010/main">
                  <a:solidFill>
                    <a:schemeClr val="bg1"/>
                  </a:solidFill>
                </a14:hiddenFill>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bwMode="auto">
          <a:xfrm>
            <a:off x="6804026" y="3298343"/>
            <a:ext cx="417512" cy="228018"/>
            <a:chOff x="4440922" y="2255757"/>
            <a:chExt cx="417263" cy="228018"/>
          </a:xfrm>
        </p:grpSpPr>
        <p:sp>
          <p:nvSpPr>
            <p:cNvPr id="25" name="燕尾形 24"/>
            <p:cNvSpPr>
              <a:spLocks noChangeArrowheads="1"/>
            </p:cNvSpPr>
            <p:nvPr/>
          </p:nvSpPr>
          <p:spPr bwMode="auto">
            <a:xfrm>
              <a:off x="4440922" y="2255757"/>
              <a:ext cx="228018" cy="228018"/>
            </a:xfrm>
            <a:prstGeom prst="chevron">
              <a:avLst>
                <a:gd name="adj" fmla="val 50000"/>
              </a:avLst>
            </a:prstGeom>
            <a:noFill/>
            <a:ln w="25400" algn="ctr">
              <a:solidFill>
                <a:schemeClr val="bg1"/>
              </a:solidFill>
              <a:miter lim="800000"/>
            </a:ln>
            <a:extLst>
              <a:ext uri="{909E8E84-426E-40DD-AFC4-6F175D3DCCD1}">
                <a14:hiddenFill xmlns:a14="http://schemas.microsoft.com/office/drawing/2010/main">
                  <a:solidFill>
                    <a:schemeClr val="bg1"/>
                  </a:solidFill>
                </a14:hiddenFill>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26" name="燕尾形 25"/>
            <p:cNvSpPr>
              <a:spLocks noChangeArrowheads="1"/>
            </p:cNvSpPr>
            <p:nvPr/>
          </p:nvSpPr>
          <p:spPr bwMode="auto">
            <a:xfrm>
              <a:off x="4630167" y="2255757"/>
              <a:ext cx="228018" cy="228018"/>
            </a:xfrm>
            <a:prstGeom prst="chevron">
              <a:avLst>
                <a:gd name="adj" fmla="val 50000"/>
              </a:avLst>
            </a:prstGeom>
            <a:noFill/>
            <a:ln w="25400" algn="ctr">
              <a:solidFill>
                <a:schemeClr val="bg1"/>
              </a:solidFill>
              <a:miter lim="800000"/>
            </a:ln>
            <a:extLst>
              <a:ext uri="{909E8E84-426E-40DD-AFC4-6F175D3DCCD1}">
                <a14:hiddenFill xmlns:a14="http://schemas.microsoft.com/office/drawing/2010/main">
                  <a:solidFill>
                    <a:schemeClr val="bg1"/>
                  </a:solidFill>
                </a14:hiddenFill>
              </a:ext>
            </a:extLst>
          </p:spPr>
          <p:txBody>
            <a:bodyPr anchor="ctr"/>
            <a:lstStyle/>
            <a:p>
              <a:pPr algn="ctr">
                <a:defRPr/>
              </a:pPr>
              <a:endParaRPr lang="zh-CN" altLang="en-US">
                <a:solidFill>
                  <a:srgbClr val="000000"/>
                </a:solidFill>
                <a:latin typeface="微软雅黑" panose="020B0503020204020204" pitchFamily="34" charset="-122"/>
                <a:ea typeface="微软雅黑" panose="020B0503020204020204" pitchFamily="34" charset="-122"/>
              </a:endParaRPr>
            </a:p>
          </p:txBody>
        </p:sp>
      </p:grpSp>
      <p:sp>
        <p:nvSpPr>
          <p:cNvPr id="86056" name="Rectangle 40"/>
          <p:cNvSpPr>
            <a:spLocks noChangeArrowheads="1"/>
          </p:cNvSpPr>
          <p:nvPr/>
        </p:nvSpPr>
        <p:spPr bwMode="auto">
          <a:xfrm>
            <a:off x="3563938" y="1478413"/>
            <a:ext cx="2908168"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2</a:t>
            </a:r>
            <a:r>
              <a:rPr lang="zh-CN" altLang="en-US" sz="2000" b="1">
                <a:solidFill>
                  <a:srgbClr val="FFFFCC"/>
                </a:solidFill>
                <a:latin typeface="微软雅黑" panose="020B0503020204020204" pitchFamily="34" charset="-122"/>
                <a:ea typeface="微软雅黑" panose="020B0503020204020204" pitchFamily="34" charset="-122"/>
              </a:rPr>
              <a:t>、创设情境，引入新课</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0-#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0-#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8" fill="hold" nodeType="afterEffect">
                                  <p:stCondLst>
                                    <p:cond delay="0"/>
                                  </p:stCondLst>
                                  <p:childTnLst>
                                    <p:set>
                                      <p:cBhvr>
                                        <p:cTn id="26" dur="1" fill="hold">
                                          <p:stCondLst>
                                            <p:cond delay="0"/>
                                          </p:stCondLst>
                                        </p:cTn>
                                        <p:tgtEl>
                                          <p:spTgt spid="12"/>
                                        </p:tgtEl>
                                        <p:attrNameLst>
                                          <p:attrName>style.visibility</p:attrName>
                                        </p:attrNameLst>
                                      </p:cBhvr>
                                      <p:to>
                                        <p:strVal val="visible"/>
                                      </p:to>
                                    </p:set>
                                    <p:anim calcmode="lin" valueType="num">
                                      <p:cBhvr additive="base">
                                        <p:cTn id="27" dur="500" fill="hold"/>
                                        <p:tgtEl>
                                          <p:spTgt spid="12"/>
                                        </p:tgtEl>
                                        <p:attrNameLst>
                                          <p:attrName>ppt_x</p:attrName>
                                        </p:attrNameLst>
                                      </p:cBhvr>
                                      <p:tavLst>
                                        <p:tav tm="0">
                                          <p:val>
                                            <p:strVal val="0-#ppt_w/2"/>
                                          </p:val>
                                        </p:tav>
                                        <p:tav tm="100000">
                                          <p:val>
                                            <p:strVal val="#ppt_x"/>
                                          </p:val>
                                        </p:tav>
                                      </p:tavLst>
                                    </p:anim>
                                    <p:anim calcmode="lin" valueType="num">
                                      <p:cBhvr additive="base">
                                        <p:cTn id="28" dur="500" fill="hold"/>
                                        <p:tgtEl>
                                          <p:spTgt spid="12"/>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8" fill="hold" nodeType="afterEffect">
                                  <p:stCondLst>
                                    <p:cond delay="0"/>
                                  </p:stCondLst>
                                  <p:childTnLst>
                                    <p:set>
                                      <p:cBhvr>
                                        <p:cTn id="31" dur="1" fill="hold">
                                          <p:stCondLst>
                                            <p:cond delay="0"/>
                                          </p:stCondLst>
                                        </p:cTn>
                                        <p:tgtEl>
                                          <p:spTgt spid="28"/>
                                        </p:tgtEl>
                                        <p:attrNameLst>
                                          <p:attrName>style.visibility</p:attrName>
                                        </p:attrNameLst>
                                      </p:cBhvr>
                                      <p:to>
                                        <p:strVal val="visible"/>
                                      </p:to>
                                    </p:set>
                                    <p:anim calcmode="lin" valueType="num">
                                      <p:cBhvr additive="base">
                                        <p:cTn id="32" dur="500" fill="hold"/>
                                        <p:tgtEl>
                                          <p:spTgt spid="28"/>
                                        </p:tgtEl>
                                        <p:attrNameLst>
                                          <p:attrName>ppt_x</p:attrName>
                                        </p:attrNameLst>
                                      </p:cBhvr>
                                      <p:tavLst>
                                        <p:tav tm="0">
                                          <p:val>
                                            <p:strVal val="0-#ppt_w/2"/>
                                          </p:val>
                                        </p:tav>
                                        <p:tav tm="100000">
                                          <p:val>
                                            <p:strVal val="#ppt_x"/>
                                          </p:val>
                                        </p:tav>
                                      </p:tavLst>
                                    </p:anim>
                                    <p:anim calcmode="lin" valueType="num">
                                      <p:cBhvr additive="base">
                                        <p:cTn id="33" dur="500" fill="hold"/>
                                        <p:tgtEl>
                                          <p:spTgt spid="28"/>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8" fill="hold"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fade">
                                      <p:cBhvr>
                                        <p:cTn id="42" dur="1000"/>
                                        <p:tgtEl>
                                          <p:spTgt spid="30"/>
                                        </p:tgtEl>
                                      </p:cBhvr>
                                    </p:animEffect>
                                    <p:anim calcmode="lin" valueType="num">
                                      <p:cBhvr>
                                        <p:cTn id="43" dur="1000" fill="hold"/>
                                        <p:tgtEl>
                                          <p:spTgt spid="30"/>
                                        </p:tgtEl>
                                        <p:attrNameLst>
                                          <p:attrName>ppt_x</p:attrName>
                                        </p:attrNameLst>
                                      </p:cBhvr>
                                      <p:tavLst>
                                        <p:tav tm="0">
                                          <p:val>
                                            <p:strVal val="#ppt_x"/>
                                          </p:val>
                                        </p:tav>
                                        <p:tav tm="100000">
                                          <p:val>
                                            <p:strVal val="#ppt_x"/>
                                          </p:val>
                                        </p:tav>
                                      </p:tavLst>
                                    </p:anim>
                                    <p:anim calcmode="lin" valueType="num">
                                      <p:cBhvr>
                                        <p:cTn id="44"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51" name="Text Box 7"/>
          <p:cNvSpPr txBox="1">
            <a:spLocks noChangeArrowheads="1"/>
          </p:cNvSpPr>
          <p:nvPr/>
        </p:nvSpPr>
        <p:spPr bwMode="auto">
          <a:xfrm>
            <a:off x="4498976" y="2946816"/>
            <a:ext cx="5329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5400" b="1">
                <a:solidFill>
                  <a:srgbClr val="FFFFFF"/>
                </a:solidFill>
                <a:latin typeface="迷你简启体" pitchFamily="65" charset="-122"/>
                <a:ea typeface="迷你简启体" pitchFamily="65" charset="-122"/>
              </a:rPr>
              <a:t>  </a:t>
            </a:r>
            <a:r>
              <a:rPr lang="zh-CN" altLang="en-US" sz="5400" b="1">
                <a:solidFill>
                  <a:srgbClr val="FFFFFF"/>
                </a:solidFill>
                <a:latin typeface="微软雅黑" panose="020B0503020204020204" pitchFamily="34" charset="-122"/>
                <a:ea typeface="微软雅黑" panose="020B0503020204020204" pitchFamily="34" charset="-122"/>
              </a:rPr>
              <a:t>一、析  教  材</a:t>
            </a:r>
            <a:endParaRPr lang="zh-CN" altLang="en-US" sz="5400" b="1">
              <a:solidFill>
                <a:srgbClr val="FFFFFF"/>
              </a:solidFill>
              <a:latin typeface="微软雅黑" panose="020B0503020204020204" pitchFamily="34" charset="-122"/>
              <a:ea typeface="微软雅黑" panose="020B0503020204020204" pitchFamily="34" charset="-122"/>
            </a:endParaRPr>
          </a:p>
        </p:txBody>
      </p:sp>
      <p:pic>
        <p:nvPicPr>
          <p:cNvPr id="108550" name="Picture 4" descr="C:\Documents and Settings\Owner\My Documents\My Pictures\6474443_103759403174_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94150" y="3162169"/>
            <a:ext cx="1008064" cy="6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8555" name="Text Box 11"/>
          <p:cNvSpPr txBox="1">
            <a:spLocks noChangeArrowheads="1"/>
          </p:cNvSpPr>
          <p:nvPr/>
        </p:nvSpPr>
        <p:spPr bwMode="auto">
          <a:xfrm rot="-243802">
            <a:off x="468315" y="471648"/>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dirty="0">
                <a:solidFill>
                  <a:srgbClr val="FF6600"/>
                </a:solidFill>
                <a:ea typeface="方正胖头鱼简体" pitchFamily="65" charset="-122"/>
              </a:rPr>
              <a:t>析 教 材</a:t>
            </a:r>
            <a:endParaRPr lang="zh-CN" altLang="en-US" sz="3200" dirty="0">
              <a:solidFill>
                <a:srgbClr val="FF6600"/>
              </a:solidFill>
              <a:ea typeface="方正胖头鱼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8555"/>
                                        </p:tgtEl>
                                        <p:attrNameLst>
                                          <p:attrName>style.visibility</p:attrName>
                                        </p:attrNameLst>
                                      </p:cBhvr>
                                      <p:to>
                                        <p:strVal val="visible"/>
                                      </p:to>
                                    </p:set>
                                    <p:animEffect transition="in" filter="wipe(left)">
                                      <p:cBhvr>
                                        <p:cTn id="7" dur="500"/>
                                        <p:tgtEl>
                                          <p:spTgt spid="108555"/>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108550"/>
                                        </p:tgtEl>
                                        <p:attrNameLst>
                                          <p:attrName>style.visibility</p:attrName>
                                        </p:attrNameLst>
                                      </p:cBhvr>
                                      <p:to>
                                        <p:strVal val="visible"/>
                                      </p:to>
                                    </p:set>
                                    <p:animEffect transition="in" filter="dissolve">
                                      <p:cBhvr>
                                        <p:cTn id="11" dur="500"/>
                                        <p:tgtEl>
                                          <p:spTgt spid="108550"/>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108551"/>
                                        </p:tgtEl>
                                        <p:attrNameLst>
                                          <p:attrName>style.visibility</p:attrName>
                                        </p:attrNameLst>
                                      </p:cBhvr>
                                      <p:to>
                                        <p:strVal val="visible"/>
                                      </p:to>
                                    </p:set>
                                    <p:animEffect transition="in" filter="wipe(left)">
                                      <p:cBhvr>
                                        <p:cTn id="15" dur="2000"/>
                                        <p:tgtEl>
                                          <p:spTgt spid="108551"/>
                                        </p:tgtEl>
                                      </p:cBhvr>
                                    </p:animEffect>
                                  </p:childTnLst>
                                </p:cTn>
                              </p:par>
                              <p:par>
                                <p:cTn id="16" presetID="0" presetClass="path" presetSubtype="0" accel="50000" decel="50000" fill="hold" nodeType="withEffect">
                                  <p:stCondLst>
                                    <p:cond delay="0"/>
                                  </p:stCondLst>
                                  <p:childTnLst>
                                    <p:animMotion origin="layout" path="M -3.20813E-8 1.80389E-6 C 0.02179 0.02266 0.04398 0.04556 0.05975 0.0444 C 0.07552 0.04348 0.077 -0.00763 0.09424 -0.00625 C 0.11162 -0.00463 0.14463 0.05435 0.16415 0.05273 C 0.18367 0.05134 0.19409 -0.01827 0.21134 -0.01619 C 0.22885 -0.01365 0.24997 0.0666 0.26855 0.0673 C 0.28713 0.06822 0.29689 -0.01342 0.32295 -0.01226 C 0.34902 -0.0111 0.40409 0.07169 0.42494 0.074 C 0.4458 0.07632 0.44392 0.01202 0.44874 1.80389E-6 " pathEditMode="relative" rAng="0" ptsTypes="aaaaaaaaA">
                                      <p:cBhvr>
                                        <p:cTn id="17" dur="2000" fill="hold"/>
                                        <p:tgtEl>
                                          <p:spTgt spid="108550"/>
                                        </p:tgtEl>
                                        <p:attrNameLst>
                                          <p:attrName>ppt_x</p:attrName>
                                          <p:attrName>ppt_y</p:attrName>
                                        </p:attrNameLst>
                                      </p:cBhvr>
                                      <p:rCtr x="22430" y="2891"/>
                                    </p:animMotion>
                                  </p:childTnLst>
                                </p:cTn>
                              </p:par>
                            </p:childTnLst>
                          </p:cTn>
                        </p:par>
                        <p:par>
                          <p:cTn id="18" fill="hold">
                            <p:stCondLst>
                              <p:cond delay="3000"/>
                            </p:stCondLst>
                            <p:childTnLst>
                              <p:par>
                                <p:cTn id="19" presetID="3" presetClass="exit" presetSubtype="10" fill="hold" nodeType="afterEffect">
                                  <p:stCondLst>
                                    <p:cond delay="0"/>
                                  </p:stCondLst>
                                  <p:childTnLst>
                                    <p:animEffect transition="out" filter="blinds(horizontal)">
                                      <p:cBhvr>
                                        <p:cTn id="20" dur="500"/>
                                        <p:tgtEl>
                                          <p:spTgt spid="108550"/>
                                        </p:tgtEl>
                                      </p:cBhvr>
                                    </p:animEffect>
                                    <p:set>
                                      <p:cBhvr>
                                        <p:cTn id="21" dur="1" fill="hold">
                                          <p:stCondLst>
                                            <p:cond delay="499"/>
                                          </p:stCondLst>
                                        </p:cTn>
                                        <p:tgtEl>
                                          <p:spTgt spid="1085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855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27" name="圆角矩形​​ 34"/>
          <p:cNvSpPr>
            <a:spLocks noChangeArrowheads="1"/>
          </p:cNvSpPr>
          <p:nvPr/>
        </p:nvSpPr>
        <p:spPr bwMode="auto">
          <a:xfrm>
            <a:off x="4473590" y="2788470"/>
            <a:ext cx="2849563" cy="1752887"/>
          </a:xfrm>
          <a:prstGeom prst="roundRect">
            <a:avLst>
              <a:gd name="adj" fmla="val 8588"/>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1100">
              <a:solidFill>
                <a:srgbClr val="FFFFFF"/>
              </a:solidFill>
              <a:latin typeface="Calibri" panose="020F0502020204030204" charset="0"/>
            </a:endParaRPr>
          </a:p>
        </p:txBody>
      </p:sp>
      <p:sp>
        <p:nvSpPr>
          <p:cNvPr id="94228" name="矩形​​ 30"/>
          <p:cNvSpPr>
            <a:spLocks noChangeArrowheads="1"/>
          </p:cNvSpPr>
          <p:nvPr/>
        </p:nvSpPr>
        <p:spPr bwMode="auto">
          <a:xfrm>
            <a:off x="4941888" y="3083015"/>
            <a:ext cx="2005012"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rPr>
              <a:t>点击此处录入标题内容</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94229" name="矩形​​ 31"/>
          <p:cNvSpPr>
            <a:spLocks noChangeArrowheads="1"/>
          </p:cNvSpPr>
          <p:nvPr/>
        </p:nvSpPr>
        <p:spPr bwMode="auto">
          <a:xfrm>
            <a:off x="4941888" y="3432946"/>
            <a:ext cx="2005012"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点击此处录入标题内容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94230" name="矩形​​ 32"/>
          <p:cNvSpPr>
            <a:spLocks noChangeArrowheads="1"/>
          </p:cNvSpPr>
          <p:nvPr/>
        </p:nvSpPr>
        <p:spPr bwMode="auto">
          <a:xfrm>
            <a:off x="4941888" y="3790807"/>
            <a:ext cx="2005012"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点击此处录入标题内容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94231" name="矩形​​ 33"/>
          <p:cNvSpPr>
            <a:spLocks noChangeArrowheads="1"/>
          </p:cNvSpPr>
          <p:nvPr/>
        </p:nvSpPr>
        <p:spPr bwMode="auto">
          <a:xfrm>
            <a:off x="4941888" y="4088511"/>
            <a:ext cx="2005012"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点击此处录入标题内容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94232" name="泪滴形 38"/>
          <p:cNvSpPr/>
          <p:nvPr/>
        </p:nvSpPr>
        <p:spPr bwMode="auto">
          <a:xfrm>
            <a:off x="7535863" y="3550118"/>
            <a:ext cx="1223961" cy="1086252"/>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33" name="泪滴形 36"/>
          <p:cNvSpPr/>
          <p:nvPr/>
        </p:nvSpPr>
        <p:spPr bwMode="auto">
          <a:xfrm flipH="1">
            <a:off x="8839201" y="3550117"/>
            <a:ext cx="1397000" cy="1239848"/>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34" name="泪滴形 24"/>
          <p:cNvSpPr/>
          <p:nvPr/>
        </p:nvSpPr>
        <p:spPr bwMode="auto">
          <a:xfrm rot="10800000" flipH="1">
            <a:off x="7650164" y="2524032"/>
            <a:ext cx="1093787" cy="969076"/>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noFill/>
          <a:ln w="9525">
            <a:solidFill>
              <a:schemeClr val="bg1"/>
            </a:solidFill>
            <a:round/>
          </a:ln>
          <a:extLst>
            <a:ext uri="{909E8E84-426E-40DD-AFC4-6F175D3DCCD1}">
              <a14:hiddenFill xmlns:a14="http://schemas.microsoft.com/office/drawing/2010/main">
                <a:solidFill>
                  <a:srgbClr val="734418"/>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35" name="泪滴形 34"/>
          <p:cNvSpPr/>
          <p:nvPr/>
        </p:nvSpPr>
        <p:spPr bwMode="auto">
          <a:xfrm rot="16200000" flipH="1">
            <a:off x="8911294" y="2293619"/>
            <a:ext cx="1124255" cy="1268413"/>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noFill/>
          <a:ln w="9525">
            <a:solidFill>
              <a:schemeClr val="bg1"/>
            </a:solidFill>
            <a:round/>
          </a:ln>
          <a:extLst>
            <a:ext uri="{909E8E84-426E-40DD-AFC4-6F175D3DCCD1}">
              <a14:hiddenFill xmlns:a14="http://schemas.microsoft.com/office/drawing/2010/main">
                <a:solidFill>
                  <a:srgbClr val="F37E0E"/>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36" name="矩形​​ 44"/>
          <p:cNvSpPr>
            <a:spLocks noChangeArrowheads="1"/>
          </p:cNvSpPr>
          <p:nvPr/>
        </p:nvSpPr>
        <p:spPr bwMode="auto">
          <a:xfrm>
            <a:off x="9286008" y="2600060"/>
            <a:ext cx="576417" cy="42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点击录</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入内容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94237" name="矩形​​ 45"/>
          <p:cNvSpPr>
            <a:spLocks noChangeArrowheads="1"/>
          </p:cNvSpPr>
          <p:nvPr/>
        </p:nvSpPr>
        <p:spPr bwMode="auto">
          <a:xfrm>
            <a:off x="7798516" y="3938063"/>
            <a:ext cx="576417" cy="42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点击录</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入内容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94238" name="矩形​​ 46"/>
          <p:cNvSpPr>
            <a:spLocks noChangeArrowheads="1"/>
          </p:cNvSpPr>
          <p:nvPr/>
        </p:nvSpPr>
        <p:spPr bwMode="auto">
          <a:xfrm>
            <a:off x="9355855" y="4066342"/>
            <a:ext cx="576417" cy="42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点击录</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入内容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94239" name="矩形​​ 43"/>
          <p:cNvSpPr>
            <a:spLocks noChangeArrowheads="1"/>
          </p:cNvSpPr>
          <p:nvPr/>
        </p:nvSpPr>
        <p:spPr bwMode="auto">
          <a:xfrm>
            <a:off x="7798519" y="2748884"/>
            <a:ext cx="576417" cy="4267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rPr>
              <a:t>点击录</a:t>
            </a:r>
            <a:endParaRPr lang="en-US" sz="1200" dirty="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rPr>
              <a:t>入内容</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94240" name="泪滴形 24"/>
          <p:cNvSpPr/>
          <p:nvPr/>
        </p:nvSpPr>
        <p:spPr bwMode="auto">
          <a:xfrm rot="10800000" flipH="1">
            <a:off x="4694238" y="3021261"/>
            <a:ext cx="247650" cy="220101"/>
          </a:xfrm>
          <a:custGeom>
            <a:avLst/>
            <a:gdLst>
              <a:gd name="T0" fmla="*/ 679134 w 1680168"/>
              <a:gd name="T1" fmla="*/ 1503514 h 1680168"/>
              <a:gd name="T2" fmla="*/ 176653 w 1680168"/>
              <a:gd name="T3" fmla="*/ 1001034 h 1680168"/>
              <a:gd name="T4" fmla="*/ 679134 w 1680168"/>
              <a:gd name="T5" fmla="*/ 498554 h 1680168"/>
              <a:gd name="T6" fmla="*/ 1181615 w 1680168"/>
              <a:gd name="T7" fmla="*/ 1001034 h 1680168"/>
              <a:gd name="T8" fmla="*/ 679134 w 1680168"/>
              <a:gd name="T9" fmla="*/ 1503514 h 1680168"/>
              <a:gd name="T10" fmla="*/ 840084 w 1680168"/>
              <a:gd name="T11" fmla="*/ 1680168 h 1680168"/>
              <a:gd name="T12" fmla="*/ 1680168 w 1680168"/>
              <a:gd name="T13" fmla="*/ 840084 h 1680168"/>
              <a:gd name="T14" fmla="*/ 1680168 w 1680168"/>
              <a:gd name="T15" fmla="*/ 0 h 1680168"/>
              <a:gd name="T16" fmla="*/ 840084 w 1680168"/>
              <a:gd name="T17" fmla="*/ 0 h 1680168"/>
              <a:gd name="T18" fmla="*/ 0 w 1680168"/>
              <a:gd name="T19" fmla="*/ 840084 h 1680168"/>
              <a:gd name="T20" fmla="*/ 840084 w 1680168"/>
              <a:gd name="T21" fmla="*/ 1680168 h 1680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680168" h="1680168">
                <a:moveTo>
                  <a:pt x="679134" y="1503514"/>
                </a:moveTo>
                <a:cubicBezTo>
                  <a:pt x="401621" y="1503514"/>
                  <a:pt x="176653" y="1278546"/>
                  <a:pt x="176653" y="1001034"/>
                </a:cubicBezTo>
                <a:cubicBezTo>
                  <a:pt x="176653" y="723522"/>
                  <a:pt x="401621" y="498554"/>
                  <a:pt x="679134" y="498554"/>
                </a:cubicBezTo>
                <a:cubicBezTo>
                  <a:pt x="956647" y="498554"/>
                  <a:pt x="1181615" y="723522"/>
                  <a:pt x="1181615" y="1001034"/>
                </a:cubicBezTo>
                <a:cubicBezTo>
                  <a:pt x="1181615" y="1278546"/>
                  <a:pt x="956647" y="1503514"/>
                  <a:pt x="679134" y="1503514"/>
                </a:cubicBezTo>
                <a:close/>
                <a:moveTo>
                  <a:pt x="840084" y="1680168"/>
                </a:moveTo>
                <a:cubicBezTo>
                  <a:pt x="1304050" y="1680168"/>
                  <a:pt x="1680168" y="1304050"/>
                  <a:pt x="1680168" y="840084"/>
                </a:cubicBezTo>
                <a:lnTo>
                  <a:pt x="1680168" y="0"/>
                </a:lnTo>
                <a:lnTo>
                  <a:pt x="840084" y="0"/>
                </a:lnTo>
                <a:cubicBezTo>
                  <a:pt x="376118" y="0"/>
                  <a:pt x="0" y="376118"/>
                  <a:pt x="0" y="840084"/>
                </a:cubicBezTo>
                <a:cubicBezTo>
                  <a:pt x="0" y="1304050"/>
                  <a:pt x="376118" y="1680168"/>
                  <a:pt x="840084" y="1680168"/>
                </a:cubicBezTo>
                <a:close/>
              </a:path>
            </a:pathLst>
          </a:custGeom>
          <a:noFill/>
          <a:ln w="9525">
            <a:solidFill>
              <a:schemeClr val="bg1"/>
            </a:solidFill>
            <a:round/>
          </a:ln>
          <a:extLst>
            <a:ext uri="{909E8E84-426E-40DD-AFC4-6F175D3DCCD1}">
              <a14:hiddenFill xmlns:a14="http://schemas.microsoft.com/office/drawing/2010/main">
                <a:solidFill>
                  <a:srgbClr val="734418"/>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41" name="泪滴形 34"/>
          <p:cNvSpPr/>
          <p:nvPr/>
        </p:nvSpPr>
        <p:spPr bwMode="auto">
          <a:xfrm rot="16200000" flipH="1">
            <a:off x="4707209" y="3397813"/>
            <a:ext cx="201100" cy="227012"/>
          </a:xfrm>
          <a:custGeom>
            <a:avLst/>
            <a:gdLst>
              <a:gd name="T0" fmla="*/ 205247 w 1947680"/>
              <a:gd name="T1" fmla="*/ 1146936 h 1946960"/>
              <a:gd name="T2" fmla="*/ 800320 w 1947680"/>
              <a:gd name="T3" fmla="*/ 552082 h 1946960"/>
              <a:gd name="T4" fmla="*/ 1395393 w 1947680"/>
              <a:gd name="T5" fmla="*/ 1146936 h 1946960"/>
              <a:gd name="T6" fmla="*/ 800320 w 1947680"/>
              <a:gd name="T7" fmla="*/ 1741790 h 1946960"/>
              <a:gd name="T8" fmla="*/ 205247 w 1947680"/>
              <a:gd name="T9" fmla="*/ 1146936 h 1946960"/>
              <a:gd name="T10" fmla="*/ 0 w 1947680"/>
              <a:gd name="T11" fmla="*/ 973480 h 1946960"/>
              <a:gd name="T12" fmla="*/ 973840 w 1947680"/>
              <a:gd name="T13" fmla="*/ 1946960 h 1946960"/>
              <a:gd name="T14" fmla="*/ 1947680 w 1947680"/>
              <a:gd name="T15" fmla="*/ 973480 h 1946960"/>
              <a:gd name="T16" fmla="*/ 1947680 w 1947680"/>
              <a:gd name="T17" fmla="*/ 0 h 1946960"/>
              <a:gd name="T18" fmla="*/ 973841 w 1947680"/>
              <a:gd name="T19" fmla="*/ 0 h 1946960"/>
              <a:gd name="T20" fmla="*/ 1 w 1947680"/>
              <a:gd name="T21" fmla="*/ 973480 h 1946960"/>
              <a:gd name="T22" fmla="*/ 0 w 1947680"/>
              <a:gd name="T23" fmla="*/ 973480 h 19469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947680" h="1946960">
                <a:moveTo>
                  <a:pt x="205247" y="1146936"/>
                </a:moveTo>
                <a:cubicBezTo>
                  <a:pt x="205247" y="818407"/>
                  <a:pt x="471670" y="552082"/>
                  <a:pt x="800320" y="552082"/>
                </a:cubicBezTo>
                <a:cubicBezTo>
                  <a:pt x="1128970" y="552082"/>
                  <a:pt x="1395393" y="818407"/>
                  <a:pt x="1395393" y="1146936"/>
                </a:cubicBezTo>
                <a:cubicBezTo>
                  <a:pt x="1395393" y="1475465"/>
                  <a:pt x="1128970" y="1741790"/>
                  <a:pt x="800320" y="1741790"/>
                </a:cubicBezTo>
                <a:cubicBezTo>
                  <a:pt x="471670" y="1741790"/>
                  <a:pt x="205247" y="1475465"/>
                  <a:pt x="205247" y="1146936"/>
                </a:cubicBezTo>
                <a:close/>
                <a:moveTo>
                  <a:pt x="0" y="973480"/>
                </a:moveTo>
                <a:cubicBezTo>
                  <a:pt x="0" y="1511118"/>
                  <a:pt x="436003" y="1946960"/>
                  <a:pt x="973840" y="1946960"/>
                </a:cubicBezTo>
                <a:cubicBezTo>
                  <a:pt x="1511677" y="1946960"/>
                  <a:pt x="1947680" y="1511118"/>
                  <a:pt x="1947680" y="973480"/>
                </a:cubicBezTo>
                <a:lnTo>
                  <a:pt x="1947680" y="0"/>
                </a:lnTo>
                <a:lnTo>
                  <a:pt x="973841" y="0"/>
                </a:lnTo>
                <a:cubicBezTo>
                  <a:pt x="436004" y="0"/>
                  <a:pt x="1" y="435842"/>
                  <a:pt x="1" y="973480"/>
                </a:cubicBezTo>
                <a:lnTo>
                  <a:pt x="0" y="973480"/>
                </a:lnTo>
                <a:close/>
              </a:path>
            </a:pathLst>
          </a:custGeom>
          <a:noFill/>
          <a:ln w="9525">
            <a:solidFill>
              <a:schemeClr val="bg1"/>
            </a:solidFill>
            <a:round/>
          </a:ln>
          <a:extLst>
            <a:ext uri="{909E8E84-426E-40DD-AFC4-6F175D3DCCD1}">
              <a14:hiddenFill xmlns:a14="http://schemas.microsoft.com/office/drawing/2010/main">
                <a:solidFill>
                  <a:srgbClr val="F37E0E"/>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42" name="泪滴形 38"/>
          <p:cNvSpPr/>
          <p:nvPr/>
        </p:nvSpPr>
        <p:spPr bwMode="auto">
          <a:xfrm>
            <a:off x="4694239" y="3773382"/>
            <a:ext cx="231775" cy="205850"/>
          </a:xfrm>
          <a:custGeom>
            <a:avLst/>
            <a:gdLst>
              <a:gd name="T0" fmla="*/ 811275 w 1879944"/>
              <a:gd name="T1" fmla="*/ 455670 h 1880638"/>
              <a:gd name="T2" fmla="*/ 198108 w 1879944"/>
              <a:gd name="T3" fmla="*/ 1069063 h 1880638"/>
              <a:gd name="T4" fmla="*/ 811275 w 1879944"/>
              <a:gd name="T5" fmla="*/ 1682456 h 1880638"/>
              <a:gd name="T6" fmla="*/ 1424442 w 1879944"/>
              <a:gd name="T7" fmla="*/ 1069063 h 1880638"/>
              <a:gd name="T8" fmla="*/ 811275 w 1879944"/>
              <a:gd name="T9" fmla="*/ 455670 h 1880638"/>
              <a:gd name="T10" fmla="*/ 939973 w 1879944"/>
              <a:gd name="T11" fmla="*/ 0 h 1880638"/>
              <a:gd name="T12" fmla="*/ 1879944 w 1879944"/>
              <a:gd name="T13" fmla="*/ 0 h 1880638"/>
              <a:gd name="T14" fmla="*/ 1879944 w 1879944"/>
              <a:gd name="T15" fmla="*/ 940319 h 1880638"/>
              <a:gd name="T16" fmla="*/ 939972 w 1879944"/>
              <a:gd name="T17" fmla="*/ 1880638 h 1880638"/>
              <a:gd name="T18" fmla="*/ 0 w 1879944"/>
              <a:gd name="T19" fmla="*/ 940319 h 1880638"/>
              <a:gd name="T20" fmla="*/ 1 w 1879944"/>
              <a:gd name="T21" fmla="*/ 940319 h 1880638"/>
              <a:gd name="T22" fmla="*/ 939973 w 1879944"/>
              <a:gd name="T23" fmla="*/ 0 h 18806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879944" h="1880638">
                <a:moveTo>
                  <a:pt x="811275" y="455670"/>
                </a:moveTo>
                <a:cubicBezTo>
                  <a:pt x="472632" y="455670"/>
                  <a:pt x="198108" y="730295"/>
                  <a:pt x="198108" y="1069063"/>
                </a:cubicBezTo>
                <a:cubicBezTo>
                  <a:pt x="198108" y="1407831"/>
                  <a:pt x="472632" y="1682456"/>
                  <a:pt x="811275" y="1682456"/>
                </a:cubicBezTo>
                <a:cubicBezTo>
                  <a:pt x="1149918" y="1682456"/>
                  <a:pt x="1424442" y="1407831"/>
                  <a:pt x="1424442" y="1069063"/>
                </a:cubicBezTo>
                <a:cubicBezTo>
                  <a:pt x="1424442" y="730295"/>
                  <a:pt x="1149918" y="455670"/>
                  <a:pt x="811275" y="455670"/>
                </a:cubicBezTo>
                <a:close/>
                <a:moveTo>
                  <a:pt x="939973" y="0"/>
                </a:moveTo>
                <a:lnTo>
                  <a:pt x="1879944" y="0"/>
                </a:lnTo>
                <a:lnTo>
                  <a:pt x="1879944" y="940319"/>
                </a:lnTo>
                <a:cubicBezTo>
                  <a:pt x="1879944" y="1459643"/>
                  <a:pt x="1459104" y="1880638"/>
                  <a:pt x="939972" y="1880638"/>
                </a:cubicBezTo>
                <a:cubicBezTo>
                  <a:pt x="420840" y="1880638"/>
                  <a:pt x="0" y="1459643"/>
                  <a:pt x="0" y="940319"/>
                </a:cubicBezTo>
                <a:lnTo>
                  <a:pt x="1" y="940319"/>
                </a:lnTo>
                <a:cubicBezTo>
                  <a:pt x="1" y="420995"/>
                  <a:pt x="420841" y="0"/>
                  <a:pt x="939973" y="0"/>
                </a:cubicBez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43" name="泪滴形 36"/>
          <p:cNvSpPr/>
          <p:nvPr/>
        </p:nvSpPr>
        <p:spPr bwMode="auto">
          <a:xfrm flipH="1">
            <a:off x="4694238" y="4088488"/>
            <a:ext cx="228600" cy="202683"/>
          </a:xfrm>
          <a:custGeom>
            <a:avLst/>
            <a:gdLst>
              <a:gd name="T0" fmla="*/ 875297 w 2146050"/>
              <a:gd name="T1" fmla="*/ 621837 h 2146844"/>
              <a:gd name="T2" fmla="*/ 1524443 w 2146050"/>
              <a:gd name="T3" fmla="*/ 1271223 h 2146844"/>
              <a:gd name="T4" fmla="*/ 875297 w 2146050"/>
              <a:gd name="T5" fmla="*/ 1920609 h 2146844"/>
              <a:gd name="T6" fmla="*/ 226151 w 2146050"/>
              <a:gd name="T7" fmla="*/ 1271223 h 2146844"/>
              <a:gd name="T8" fmla="*/ 875297 w 2146050"/>
              <a:gd name="T9" fmla="*/ 621837 h 2146844"/>
              <a:gd name="T10" fmla="*/ 2146050 w 2146050"/>
              <a:gd name="T11" fmla="*/ 0 h 2146844"/>
              <a:gd name="T12" fmla="*/ 1073025 w 2146050"/>
              <a:gd name="T13" fmla="*/ 0 h 2146844"/>
              <a:gd name="T14" fmla="*/ 0 w 2146050"/>
              <a:gd name="T15" fmla="*/ 1073422 h 2146844"/>
              <a:gd name="T16" fmla="*/ 1073025 w 2146050"/>
              <a:gd name="T17" fmla="*/ 2146844 h 2146844"/>
              <a:gd name="T18" fmla="*/ 2146050 w 2146050"/>
              <a:gd name="T19" fmla="*/ 1073422 h 2146844"/>
              <a:gd name="T20" fmla="*/ 2146050 w 2146050"/>
              <a:gd name="T21" fmla="*/ 0 h 21468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146050" h="2146844">
                <a:moveTo>
                  <a:pt x="875297" y="621837"/>
                </a:moveTo>
                <a:cubicBezTo>
                  <a:pt x="1233810" y="621837"/>
                  <a:pt x="1524443" y="912577"/>
                  <a:pt x="1524443" y="1271223"/>
                </a:cubicBezTo>
                <a:cubicBezTo>
                  <a:pt x="1524443" y="1629869"/>
                  <a:pt x="1233810" y="1920609"/>
                  <a:pt x="875297" y="1920609"/>
                </a:cubicBezTo>
                <a:cubicBezTo>
                  <a:pt x="516784" y="1920609"/>
                  <a:pt x="226151" y="1629869"/>
                  <a:pt x="226151" y="1271223"/>
                </a:cubicBezTo>
                <a:cubicBezTo>
                  <a:pt x="226151" y="912577"/>
                  <a:pt x="516784" y="621837"/>
                  <a:pt x="875297" y="621837"/>
                </a:cubicBezTo>
                <a:close/>
                <a:moveTo>
                  <a:pt x="2146050" y="0"/>
                </a:moveTo>
                <a:lnTo>
                  <a:pt x="1073025" y="0"/>
                </a:lnTo>
                <a:cubicBezTo>
                  <a:pt x="480410" y="0"/>
                  <a:pt x="0" y="480587"/>
                  <a:pt x="0" y="1073422"/>
                </a:cubicBezTo>
                <a:cubicBezTo>
                  <a:pt x="0" y="1666257"/>
                  <a:pt x="480410" y="2146844"/>
                  <a:pt x="1073025" y="2146844"/>
                </a:cubicBezTo>
                <a:cubicBezTo>
                  <a:pt x="1665640" y="2146844"/>
                  <a:pt x="2146050" y="1666257"/>
                  <a:pt x="2146050" y="1073422"/>
                </a:cubicBezTo>
                <a:lnTo>
                  <a:pt x="2146050" y="0"/>
                </a:lnTo>
                <a:close/>
              </a:path>
            </a:pathLst>
          </a:cu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4244" name="Rectangle 36"/>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dirty="0">
                <a:solidFill>
                  <a:srgbClr val="FFFFCC"/>
                </a:solidFill>
                <a:latin typeface="微软雅黑" panose="020B0503020204020204" pitchFamily="34" charset="-122"/>
                <a:ea typeface="微软雅黑" panose="020B0503020204020204" pitchFamily="34" charset="-122"/>
              </a:rPr>
              <a:t>3</a:t>
            </a:r>
            <a:r>
              <a:rPr lang="zh-CN" altLang="en-US" sz="2000" b="1" dirty="0">
                <a:solidFill>
                  <a:srgbClr val="FFFFCC"/>
                </a:solidFill>
                <a:latin typeface="微软雅黑" panose="020B0503020204020204" pitchFamily="34" charset="-122"/>
                <a:ea typeface="微软雅黑" panose="020B0503020204020204" pitchFamily="34" charset="-122"/>
              </a:rPr>
              <a:t>、新课探究</a:t>
            </a:r>
            <a:endParaRPr lang="zh-CN" altLang="en-US" sz="2000" b="1" dirty="0">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94244"/>
                                        </p:tgtEl>
                                        <p:attrNameLst>
                                          <p:attrName>style.visibility</p:attrName>
                                        </p:attrNameLst>
                                      </p:cBhvr>
                                      <p:to>
                                        <p:strVal val="visible"/>
                                      </p:to>
                                    </p:set>
                                    <p:animEffect transition="in" filter="fade">
                                      <p:cBhvr>
                                        <p:cTn id="7" dur="500"/>
                                        <p:tgtEl>
                                          <p:spTgt spid="94244"/>
                                        </p:tgtEl>
                                      </p:cBhvr>
                                    </p:animEffect>
                                    <p:anim calcmode="lin" valueType="num">
                                      <p:cBhvr>
                                        <p:cTn id="8" dur="500" fill="hold"/>
                                        <p:tgtEl>
                                          <p:spTgt spid="94244"/>
                                        </p:tgtEl>
                                        <p:attrNameLst>
                                          <p:attrName>ppt_x</p:attrName>
                                        </p:attrNameLst>
                                      </p:cBhvr>
                                      <p:tavLst>
                                        <p:tav tm="0">
                                          <p:val>
                                            <p:strVal val="#ppt_x"/>
                                          </p:val>
                                        </p:tav>
                                        <p:tav tm="100000">
                                          <p:val>
                                            <p:strVal val="#ppt_x"/>
                                          </p:val>
                                        </p:tav>
                                      </p:tavLst>
                                    </p:anim>
                                    <p:anim calcmode="lin" valueType="num">
                                      <p:cBhvr>
                                        <p:cTn id="9" dur="500" fill="hold"/>
                                        <p:tgtEl>
                                          <p:spTgt spid="9424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31" presetClass="entr" presetSubtype="0" fill="hold" grpId="0" nodeType="afterEffect">
                                  <p:stCondLst>
                                    <p:cond delay="0"/>
                                  </p:stCondLst>
                                  <p:childTnLst>
                                    <p:set>
                                      <p:cBhvr>
                                        <p:cTn id="12" dur="1" fill="hold">
                                          <p:stCondLst>
                                            <p:cond delay="0"/>
                                          </p:stCondLst>
                                        </p:cTn>
                                        <p:tgtEl>
                                          <p:spTgt spid="94232"/>
                                        </p:tgtEl>
                                        <p:attrNameLst>
                                          <p:attrName>style.visibility</p:attrName>
                                        </p:attrNameLst>
                                      </p:cBhvr>
                                      <p:to>
                                        <p:strVal val="visible"/>
                                      </p:to>
                                    </p:set>
                                    <p:anim calcmode="lin" valueType="num">
                                      <p:cBhvr>
                                        <p:cTn id="13" dur="500" fill="hold"/>
                                        <p:tgtEl>
                                          <p:spTgt spid="94232"/>
                                        </p:tgtEl>
                                        <p:attrNameLst>
                                          <p:attrName>ppt_w</p:attrName>
                                        </p:attrNameLst>
                                      </p:cBhvr>
                                      <p:tavLst>
                                        <p:tav tm="0">
                                          <p:val>
                                            <p:fltVal val="0"/>
                                          </p:val>
                                        </p:tav>
                                        <p:tav tm="100000">
                                          <p:val>
                                            <p:strVal val="#ppt_w"/>
                                          </p:val>
                                        </p:tav>
                                      </p:tavLst>
                                    </p:anim>
                                    <p:anim calcmode="lin" valueType="num">
                                      <p:cBhvr>
                                        <p:cTn id="14" dur="500" fill="hold"/>
                                        <p:tgtEl>
                                          <p:spTgt spid="94232"/>
                                        </p:tgtEl>
                                        <p:attrNameLst>
                                          <p:attrName>ppt_h</p:attrName>
                                        </p:attrNameLst>
                                      </p:cBhvr>
                                      <p:tavLst>
                                        <p:tav tm="0">
                                          <p:val>
                                            <p:fltVal val="0"/>
                                          </p:val>
                                        </p:tav>
                                        <p:tav tm="100000">
                                          <p:val>
                                            <p:strVal val="#ppt_h"/>
                                          </p:val>
                                        </p:tav>
                                      </p:tavLst>
                                    </p:anim>
                                    <p:anim calcmode="lin" valueType="num">
                                      <p:cBhvr>
                                        <p:cTn id="15" dur="500" fill="hold"/>
                                        <p:tgtEl>
                                          <p:spTgt spid="94232"/>
                                        </p:tgtEl>
                                        <p:attrNameLst>
                                          <p:attrName>style.rotation</p:attrName>
                                        </p:attrNameLst>
                                      </p:cBhvr>
                                      <p:tavLst>
                                        <p:tav tm="0">
                                          <p:val>
                                            <p:fltVal val="90"/>
                                          </p:val>
                                        </p:tav>
                                        <p:tav tm="100000">
                                          <p:val>
                                            <p:fltVal val="0"/>
                                          </p:val>
                                        </p:tav>
                                      </p:tavLst>
                                    </p:anim>
                                    <p:animEffect transition="in" filter="fade">
                                      <p:cBhvr>
                                        <p:cTn id="16" dur="500"/>
                                        <p:tgtEl>
                                          <p:spTgt spid="94232"/>
                                        </p:tgtEl>
                                      </p:cBhvr>
                                    </p:animEffect>
                                  </p:childTnLst>
                                </p:cTn>
                              </p:par>
                              <p:par>
                                <p:cTn id="17" presetID="31" presetClass="entr" presetSubtype="0" fill="hold" grpId="0" nodeType="withEffect">
                                  <p:stCondLst>
                                    <p:cond delay="0"/>
                                  </p:stCondLst>
                                  <p:childTnLst>
                                    <p:set>
                                      <p:cBhvr>
                                        <p:cTn id="18" dur="1" fill="hold">
                                          <p:stCondLst>
                                            <p:cond delay="0"/>
                                          </p:stCondLst>
                                        </p:cTn>
                                        <p:tgtEl>
                                          <p:spTgt spid="94233"/>
                                        </p:tgtEl>
                                        <p:attrNameLst>
                                          <p:attrName>style.visibility</p:attrName>
                                        </p:attrNameLst>
                                      </p:cBhvr>
                                      <p:to>
                                        <p:strVal val="visible"/>
                                      </p:to>
                                    </p:set>
                                    <p:anim calcmode="lin" valueType="num">
                                      <p:cBhvr>
                                        <p:cTn id="19" dur="500" fill="hold"/>
                                        <p:tgtEl>
                                          <p:spTgt spid="94233"/>
                                        </p:tgtEl>
                                        <p:attrNameLst>
                                          <p:attrName>ppt_w</p:attrName>
                                        </p:attrNameLst>
                                      </p:cBhvr>
                                      <p:tavLst>
                                        <p:tav tm="0">
                                          <p:val>
                                            <p:fltVal val="0"/>
                                          </p:val>
                                        </p:tav>
                                        <p:tav tm="100000">
                                          <p:val>
                                            <p:strVal val="#ppt_w"/>
                                          </p:val>
                                        </p:tav>
                                      </p:tavLst>
                                    </p:anim>
                                    <p:anim calcmode="lin" valueType="num">
                                      <p:cBhvr>
                                        <p:cTn id="20" dur="500" fill="hold"/>
                                        <p:tgtEl>
                                          <p:spTgt spid="94233"/>
                                        </p:tgtEl>
                                        <p:attrNameLst>
                                          <p:attrName>ppt_h</p:attrName>
                                        </p:attrNameLst>
                                      </p:cBhvr>
                                      <p:tavLst>
                                        <p:tav tm="0">
                                          <p:val>
                                            <p:fltVal val="0"/>
                                          </p:val>
                                        </p:tav>
                                        <p:tav tm="100000">
                                          <p:val>
                                            <p:strVal val="#ppt_h"/>
                                          </p:val>
                                        </p:tav>
                                      </p:tavLst>
                                    </p:anim>
                                    <p:anim calcmode="lin" valueType="num">
                                      <p:cBhvr>
                                        <p:cTn id="21" dur="500" fill="hold"/>
                                        <p:tgtEl>
                                          <p:spTgt spid="94233"/>
                                        </p:tgtEl>
                                        <p:attrNameLst>
                                          <p:attrName>style.rotation</p:attrName>
                                        </p:attrNameLst>
                                      </p:cBhvr>
                                      <p:tavLst>
                                        <p:tav tm="0">
                                          <p:val>
                                            <p:fltVal val="90"/>
                                          </p:val>
                                        </p:tav>
                                        <p:tav tm="100000">
                                          <p:val>
                                            <p:fltVal val="0"/>
                                          </p:val>
                                        </p:tav>
                                      </p:tavLst>
                                    </p:anim>
                                    <p:animEffect transition="in" filter="fade">
                                      <p:cBhvr>
                                        <p:cTn id="22" dur="500"/>
                                        <p:tgtEl>
                                          <p:spTgt spid="94233"/>
                                        </p:tgtEl>
                                      </p:cBhvr>
                                    </p:animEffect>
                                  </p:childTnLst>
                                </p:cTn>
                              </p:par>
                              <p:par>
                                <p:cTn id="23" presetID="31" presetClass="entr" presetSubtype="0" fill="hold" grpId="0" nodeType="withEffect">
                                  <p:stCondLst>
                                    <p:cond delay="0"/>
                                  </p:stCondLst>
                                  <p:childTnLst>
                                    <p:set>
                                      <p:cBhvr>
                                        <p:cTn id="24" dur="1" fill="hold">
                                          <p:stCondLst>
                                            <p:cond delay="0"/>
                                          </p:stCondLst>
                                        </p:cTn>
                                        <p:tgtEl>
                                          <p:spTgt spid="94234"/>
                                        </p:tgtEl>
                                        <p:attrNameLst>
                                          <p:attrName>style.visibility</p:attrName>
                                        </p:attrNameLst>
                                      </p:cBhvr>
                                      <p:to>
                                        <p:strVal val="visible"/>
                                      </p:to>
                                    </p:set>
                                    <p:anim calcmode="lin" valueType="num">
                                      <p:cBhvr>
                                        <p:cTn id="25" dur="500" fill="hold"/>
                                        <p:tgtEl>
                                          <p:spTgt spid="94234"/>
                                        </p:tgtEl>
                                        <p:attrNameLst>
                                          <p:attrName>ppt_w</p:attrName>
                                        </p:attrNameLst>
                                      </p:cBhvr>
                                      <p:tavLst>
                                        <p:tav tm="0">
                                          <p:val>
                                            <p:fltVal val="0"/>
                                          </p:val>
                                        </p:tav>
                                        <p:tav tm="100000">
                                          <p:val>
                                            <p:strVal val="#ppt_w"/>
                                          </p:val>
                                        </p:tav>
                                      </p:tavLst>
                                    </p:anim>
                                    <p:anim calcmode="lin" valueType="num">
                                      <p:cBhvr>
                                        <p:cTn id="26" dur="500" fill="hold"/>
                                        <p:tgtEl>
                                          <p:spTgt spid="94234"/>
                                        </p:tgtEl>
                                        <p:attrNameLst>
                                          <p:attrName>ppt_h</p:attrName>
                                        </p:attrNameLst>
                                      </p:cBhvr>
                                      <p:tavLst>
                                        <p:tav tm="0">
                                          <p:val>
                                            <p:fltVal val="0"/>
                                          </p:val>
                                        </p:tav>
                                        <p:tav tm="100000">
                                          <p:val>
                                            <p:strVal val="#ppt_h"/>
                                          </p:val>
                                        </p:tav>
                                      </p:tavLst>
                                    </p:anim>
                                    <p:anim calcmode="lin" valueType="num">
                                      <p:cBhvr>
                                        <p:cTn id="27" dur="500" fill="hold"/>
                                        <p:tgtEl>
                                          <p:spTgt spid="94234"/>
                                        </p:tgtEl>
                                        <p:attrNameLst>
                                          <p:attrName>style.rotation</p:attrName>
                                        </p:attrNameLst>
                                      </p:cBhvr>
                                      <p:tavLst>
                                        <p:tav tm="0">
                                          <p:val>
                                            <p:fltVal val="90"/>
                                          </p:val>
                                        </p:tav>
                                        <p:tav tm="100000">
                                          <p:val>
                                            <p:fltVal val="0"/>
                                          </p:val>
                                        </p:tav>
                                      </p:tavLst>
                                    </p:anim>
                                    <p:animEffect transition="in" filter="fade">
                                      <p:cBhvr>
                                        <p:cTn id="28" dur="500"/>
                                        <p:tgtEl>
                                          <p:spTgt spid="94234"/>
                                        </p:tgtEl>
                                      </p:cBhvr>
                                    </p:animEffect>
                                  </p:childTnLst>
                                </p:cTn>
                              </p:par>
                              <p:par>
                                <p:cTn id="29" presetID="31" presetClass="entr" presetSubtype="0" fill="hold" grpId="0" nodeType="withEffect">
                                  <p:stCondLst>
                                    <p:cond delay="0"/>
                                  </p:stCondLst>
                                  <p:childTnLst>
                                    <p:set>
                                      <p:cBhvr>
                                        <p:cTn id="30" dur="1" fill="hold">
                                          <p:stCondLst>
                                            <p:cond delay="0"/>
                                          </p:stCondLst>
                                        </p:cTn>
                                        <p:tgtEl>
                                          <p:spTgt spid="94235"/>
                                        </p:tgtEl>
                                        <p:attrNameLst>
                                          <p:attrName>style.visibility</p:attrName>
                                        </p:attrNameLst>
                                      </p:cBhvr>
                                      <p:to>
                                        <p:strVal val="visible"/>
                                      </p:to>
                                    </p:set>
                                    <p:anim calcmode="lin" valueType="num">
                                      <p:cBhvr>
                                        <p:cTn id="31" dur="500" fill="hold"/>
                                        <p:tgtEl>
                                          <p:spTgt spid="94235"/>
                                        </p:tgtEl>
                                        <p:attrNameLst>
                                          <p:attrName>ppt_w</p:attrName>
                                        </p:attrNameLst>
                                      </p:cBhvr>
                                      <p:tavLst>
                                        <p:tav tm="0">
                                          <p:val>
                                            <p:fltVal val="0"/>
                                          </p:val>
                                        </p:tav>
                                        <p:tav tm="100000">
                                          <p:val>
                                            <p:strVal val="#ppt_w"/>
                                          </p:val>
                                        </p:tav>
                                      </p:tavLst>
                                    </p:anim>
                                    <p:anim calcmode="lin" valueType="num">
                                      <p:cBhvr>
                                        <p:cTn id="32" dur="500" fill="hold"/>
                                        <p:tgtEl>
                                          <p:spTgt spid="94235"/>
                                        </p:tgtEl>
                                        <p:attrNameLst>
                                          <p:attrName>ppt_h</p:attrName>
                                        </p:attrNameLst>
                                      </p:cBhvr>
                                      <p:tavLst>
                                        <p:tav tm="0">
                                          <p:val>
                                            <p:fltVal val="0"/>
                                          </p:val>
                                        </p:tav>
                                        <p:tav tm="100000">
                                          <p:val>
                                            <p:strVal val="#ppt_h"/>
                                          </p:val>
                                        </p:tav>
                                      </p:tavLst>
                                    </p:anim>
                                    <p:anim calcmode="lin" valueType="num">
                                      <p:cBhvr>
                                        <p:cTn id="33" dur="500" fill="hold"/>
                                        <p:tgtEl>
                                          <p:spTgt spid="94235"/>
                                        </p:tgtEl>
                                        <p:attrNameLst>
                                          <p:attrName>style.rotation</p:attrName>
                                        </p:attrNameLst>
                                      </p:cBhvr>
                                      <p:tavLst>
                                        <p:tav tm="0">
                                          <p:val>
                                            <p:fltVal val="90"/>
                                          </p:val>
                                        </p:tav>
                                        <p:tav tm="100000">
                                          <p:val>
                                            <p:fltVal val="0"/>
                                          </p:val>
                                        </p:tav>
                                      </p:tavLst>
                                    </p:anim>
                                    <p:animEffect transition="in" filter="fade">
                                      <p:cBhvr>
                                        <p:cTn id="34" dur="500"/>
                                        <p:tgtEl>
                                          <p:spTgt spid="94235"/>
                                        </p:tgtEl>
                                      </p:cBhvr>
                                    </p:animEffect>
                                  </p:childTnLst>
                                </p:cTn>
                              </p:par>
                              <p:par>
                                <p:cTn id="35" presetID="31" presetClass="entr" presetSubtype="0" fill="hold" grpId="0" nodeType="withEffect">
                                  <p:stCondLst>
                                    <p:cond delay="0"/>
                                  </p:stCondLst>
                                  <p:childTnLst>
                                    <p:set>
                                      <p:cBhvr>
                                        <p:cTn id="36" dur="1" fill="hold">
                                          <p:stCondLst>
                                            <p:cond delay="0"/>
                                          </p:stCondLst>
                                        </p:cTn>
                                        <p:tgtEl>
                                          <p:spTgt spid="94236"/>
                                        </p:tgtEl>
                                        <p:attrNameLst>
                                          <p:attrName>style.visibility</p:attrName>
                                        </p:attrNameLst>
                                      </p:cBhvr>
                                      <p:to>
                                        <p:strVal val="visible"/>
                                      </p:to>
                                    </p:set>
                                    <p:anim calcmode="lin" valueType="num">
                                      <p:cBhvr>
                                        <p:cTn id="37" dur="500" fill="hold"/>
                                        <p:tgtEl>
                                          <p:spTgt spid="94236"/>
                                        </p:tgtEl>
                                        <p:attrNameLst>
                                          <p:attrName>ppt_w</p:attrName>
                                        </p:attrNameLst>
                                      </p:cBhvr>
                                      <p:tavLst>
                                        <p:tav tm="0">
                                          <p:val>
                                            <p:fltVal val="0"/>
                                          </p:val>
                                        </p:tav>
                                        <p:tav tm="100000">
                                          <p:val>
                                            <p:strVal val="#ppt_w"/>
                                          </p:val>
                                        </p:tav>
                                      </p:tavLst>
                                    </p:anim>
                                    <p:anim calcmode="lin" valueType="num">
                                      <p:cBhvr>
                                        <p:cTn id="38" dur="500" fill="hold"/>
                                        <p:tgtEl>
                                          <p:spTgt spid="94236"/>
                                        </p:tgtEl>
                                        <p:attrNameLst>
                                          <p:attrName>ppt_h</p:attrName>
                                        </p:attrNameLst>
                                      </p:cBhvr>
                                      <p:tavLst>
                                        <p:tav tm="0">
                                          <p:val>
                                            <p:fltVal val="0"/>
                                          </p:val>
                                        </p:tav>
                                        <p:tav tm="100000">
                                          <p:val>
                                            <p:strVal val="#ppt_h"/>
                                          </p:val>
                                        </p:tav>
                                      </p:tavLst>
                                    </p:anim>
                                    <p:anim calcmode="lin" valueType="num">
                                      <p:cBhvr>
                                        <p:cTn id="39" dur="500" fill="hold"/>
                                        <p:tgtEl>
                                          <p:spTgt spid="94236"/>
                                        </p:tgtEl>
                                        <p:attrNameLst>
                                          <p:attrName>style.rotation</p:attrName>
                                        </p:attrNameLst>
                                      </p:cBhvr>
                                      <p:tavLst>
                                        <p:tav tm="0">
                                          <p:val>
                                            <p:fltVal val="90"/>
                                          </p:val>
                                        </p:tav>
                                        <p:tav tm="100000">
                                          <p:val>
                                            <p:fltVal val="0"/>
                                          </p:val>
                                        </p:tav>
                                      </p:tavLst>
                                    </p:anim>
                                    <p:animEffect transition="in" filter="fade">
                                      <p:cBhvr>
                                        <p:cTn id="40" dur="500"/>
                                        <p:tgtEl>
                                          <p:spTgt spid="94236"/>
                                        </p:tgtEl>
                                      </p:cBhvr>
                                    </p:animEffect>
                                  </p:childTnLst>
                                </p:cTn>
                              </p:par>
                              <p:par>
                                <p:cTn id="41" presetID="31" presetClass="entr" presetSubtype="0" fill="hold" grpId="0" nodeType="withEffect">
                                  <p:stCondLst>
                                    <p:cond delay="0"/>
                                  </p:stCondLst>
                                  <p:childTnLst>
                                    <p:set>
                                      <p:cBhvr>
                                        <p:cTn id="42" dur="1" fill="hold">
                                          <p:stCondLst>
                                            <p:cond delay="0"/>
                                          </p:stCondLst>
                                        </p:cTn>
                                        <p:tgtEl>
                                          <p:spTgt spid="94237"/>
                                        </p:tgtEl>
                                        <p:attrNameLst>
                                          <p:attrName>style.visibility</p:attrName>
                                        </p:attrNameLst>
                                      </p:cBhvr>
                                      <p:to>
                                        <p:strVal val="visible"/>
                                      </p:to>
                                    </p:set>
                                    <p:anim calcmode="lin" valueType="num">
                                      <p:cBhvr>
                                        <p:cTn id="43" dur="500" fill="hold"/>
                                        <p:tgtEl>
                                          <p:spTgt spid="94237"/>
                                        </p:tgtEl>
                                        <p:attrNameLst>
                                          <p:attrName>ppt_w</p:attrName>
                                        </p:attrNameLst>
                                      </p:cBhvr>
                                      <p:tavLst>
                                        <p:tav tm="0">
                                          <p:val>
                                            <p:fltVal val="0"/>
                                          </p:val>
                                        </p:tav>
                                        <p:tav tm="100000">
                                          <p:val>
                                            <p:strVal val="#ppt_w"/>
                                          </p:val>
                                        </p:tav>
                                      </p:tavLst>
                                    </p:anim>
                                    <p:anim calcmode="lin" valueType="num">
                                      <p:cBhvr>
                                        <p:cTn id="44" dur="500" fill="hold"/>
                                        <p:tgtEl>
                                          <p:spTgt spid="94237"/>
                                        </p:tgtEl>
                                        <p:attrNameLst>
                                          <p:attrName>ppt_h</p:attrName>
                                        </p:attrNameLst>
                                      </p:cBhvr>
                                      <p:tavLst>
                                        <p:tav tm="0">
                                          <p:val>
                                            <p:fltVal val="0"/>
                                          </p:val>
                                        </p:tav>
                                        <p:tav tm="100000">
                                          <p:val>
                                            <p:strVal val="#ppt_h"/>
                                          </p:val>
                                        </p:tav>
                                      </p:tavLst>
                                    </p:anim>
                                    <p:anim calcmode="lin" valueType="num">
                                      <p:cBhvr>
                                        <p:cTn id="45" dur="500" fill="hold"/>
                                        <p:tgtEl>
                                          <p:spTgt spid="94237"/>
                                        </p:tgtEl>
                                        <p:attrNameLst>
                                          <p:attrName>style.rotation</p:attrName>
                                        </p:attrNameLst>
                                      </p:cBhvr>
                                      <p:tavLst>
                                        <p:tav tm="0">
                                          <p:val>
                                            <p:fltVal val="90"/>
                                          </p:val>
                                        </p:tav>
                                        <p:tav tm="100000">
                                          <p:val>
                                            <p:fltVal val="0"/>
                                          </p:val>
                                        </p:tav>
                                      </p:tavLst>
                                    </p:anim>
                                    <p:animEffect transition="in" filter="fade">
                                      <p:cBhvr>
                                        <p:cTn id="46" dur="500"/>
                                        <p:tgtEl>
                                          <p:spTgt spid="94237"/>
                                        </p:tgtEl>
                                      </p:cBhvr>
                                    </p:animEffect>
                                  </p:childTnLst>
                                </p:cTn>
                              </p:par>
                              <p:par>
                                <p:cTn id="47" presetID="31" presetClass="entr" presetSubtype="0" fill="hold" grpId="0" nodeType="withEffect">
                                  <p:stCondLst>
                                    <p:cond delay="0"/>
                                  </p:stCondLst>
                                  <p:childTnLst>
                                    <p:set>
                                      <p:cBhvr>
                                        <p:cTn id="48" dur="1" fill="hold">
                                          <p:stCondLst>
                                            <p:cond delay="0"/>
                                          </p:stCondLst>
                                        </p:cTn>
                                        <p:tgtEl>
                                          <p:spTgt spid="94238"/>
                                        </p:tgtEl>
                                        <p:attrNameLst>
                                          <p:attrName>style.visibility</p:attrName>
                                        </p:attrNameLst>
                                      </p:cBhvr>
                                      <p:to>
                                        <p:strVal val="visible"/>
                                      </p:to>
                                    </p:set>
                                    <p:anim calcmode="lin" valueType="num">
                                      <p:cBhvr>
                                        <p:cTn id="49" dur="500" fill="hold"/>
                                        <p:tgtEl>
                                          <p:spTgt spid="94238"/>
                                        </p:tgtEl>
                                        <p:attrNameLst>
                                          <p:attrName>ppt_w</p:attrName>
                                        </p:attrNameLst>
                                      </p:cBhvr>
                                      <p:tavLst>
                                        <p:tav tm="0">
                                          <p:val>
                                            <p:fltVal val="0"/>
                                          </p:val>
                                        </p:tav>
                                        <p:tav tm="100000">
                                          <p:val>
                                            <p:strVal val="#ppt_w"/>
                                          </p:val>
                                        </p:tav>
                                      </p:tavLst>
                                    </p:anim>
                                    <p:anim calcmode="lin" valueType="num">
                                      <p:cBhvr>
                                        <p:cTn id="50" dur="500" fill="hold"/>
                                        <p:tgtEl>
                                          <p:spTgt spid="94238"/>
                                        </p:tgtEl>
                                        <p:attrNameLst>
                                          <p:attrName>ppt_h</p:attrName>
                                        </p:attrNameLst>
                                      </p:cBhvr>
                                      <p:tavLst>
                                        <p:tav tm="0">
                                          <p:val>
                                            <p:fltVal val="0"/>
                                          </p:val>
                                        </p:tav>
                                        <p:tav tm="100000">
                                          <p:val>
                                            <p:strVal val="#ppt_h"/>
                                          </p:val>
                                        </p:tav>
                                      </p:tavLst>
                                    </p:anim>
                                    <p:anim calcmode="lin" valueType="num">
                                      <p:cBhvr>
                                        <p:cTn id="51" dur="500" fill="hold"/>
                                        <p:tgtEl>
                                          <p:spTgt spid="94238"/>
                                        </p:tgtEl>
                                        <p:attrNameLst>
                                          <p:attrName>style.rotation</p:attrName>
                                        </p:attrNameLst>
                                      </p:cBhvr>
                                      <p:tavLst>
                                        <p:tav tm="0">
                                          <p:val>
                                            <p:fltVal val="90"/>
                                          </p:val>
                                        </p:tav>
                                        <p:tav tm="100000">
                                          <p:val>
                                            <p:fltVal val="0"/>
                                          </p:val>
                                        </p:tav>
                                      </p:tavLst>
                                    </p:anim>
                                    <p:animEffect transition="in" filter="fade">
                                      <p:cBhvr>
                                        <p:cTn id="52" dur="500"/>
                                        <p:tgtEl>
                                          <p:spTgt spid="94238"/>
                                        </p:tgtEl>
                                      </p:cBhvr>
                                    </p:animEffect>
                                  </p:childTnLst>
                                </p:cTn>
                              </p:par>
                              <p:par>
                                <p:cTn id="53" presetID="31" presetClass="entr" presetSubtype="0" fill="hold" grpId="0" nodeType="withEffect">
                                  <p:stCondLst>
                                    <p:cond delay="0"/>
                                  </p:stCondLst>
                                  <p:childTnLst>
                                    <p:set>
                                      <p:cBhvr>
                                        <p:cTn id="54" dur="1" fill="hold">
                                          <p:stCondLst>
                                            <p:cond delay="0"/>
                                          </p:stCondLst>
                                        </p:cTn>
                                        <p:tgtEl>
                                          <p:spTgt spid="94239"/>
                                        </p:tgtEl>
                                        <p:attrNameLst>
                                          <p:attrName>style.visibility</p:attrName>
                                        </p:attrNameLst>
                                      </p:cBhvr>
                                      <p:to>
                                        <p:strVal val="visible"/>
                                      </p:to>
                                    </p:set>
                                    <p:anim calcmode="lin" valueType="num">
                                      <p:cBhvr>
                                        <p:cTn id="55" dur="500" fill="hold"/>
                                        <p:tgtEl>
                                          <p:spTgt spid="94239"/>
                                        </p:tgtEl>
                                        <p:attrNameLst>
                                          <p:attrName>ppt_w</p:attrName>
                                        </p:attrNameLst>
                                      </p:cBhvr>
                                      <p:tavLst>
                                        <p:tav tm="0">
                                          <p:val>
                                            <p:fltVal val="0"/>
                                          </p:val>
                                        </p:tav>
                                        <p:tav tm="100000">
                                          <p:val>
                                            <p:strVal val="#ppt_w"/>
                                          </p:val>
                                        </p:tav>
                                      </p:tavLst>
                                    </p:anim>
                                    <p:anim calcmode="lin" valueType="num">
                                      <p:cBhvr>
                                        <p:cTn id="56" dur="500" fill="hold"/>
                                        <p:tgtEl>
                                          <p:spTgt spid="94239"/>
                                        </p:tgtEl>
                                        <p:attrNameLst>
                                          <p:attrName>ppt_h</p:attrName>
                                        </p:attrNameLst>
                                      </p:cBhvr>
                                      <p:tavLst>
                                        <p:tav tm="0">
                                          <p:val>
                                            <p:fltVal val="0"/>
                                          </p:val>
                                        </p:tav>
                                        <p:tav tm="100000">
                                          <p:val>
                                            <p:strVal val="#ppt_h"/>
                                          </p:val>
                                        </p:tav>
                                      </p:tavLst>
                                    </p:anim>
                                    <p:anim calcmode="lin" valueType="num">
                                      <p:cBhvr>
                                        <p:cTn id="57" dur="500" fill="hold"/>
                                        <p:tgtEl>
                                          <p:spTgt spid="94239"/>
                                        </p:tgtEl>
                                        <p:attrNameLst>
                                          <p:attrName>style.rotation</p:attrName>
                                        </p:attrNameLst>
                                      </p:cBhvr>
                                      <p:tavLst>
                                        <p:tav tm="0">
                                          <p:val>
                                            <p:fltVal val="90"/>
                                          </p:val>
                                        </p:tav>
                                        <p:tav tm="100000">
                                          <p:val>
                                            <p:fltVal val="0"/>
                                          </p:val>
                                        </p:tav>
                                      </p:tavLst>
                                    </p:anim>
                                    <p:animEffect transition="in" filter="fade">
                                      <p:cBhvr>
                                        <p:cTn id="58" dur="500"/>
                                        <p:tgtEl>
                                          <p:spTgt spid="94239"/>
                                        </p:tgtEl>
                                      </p:cBhvr>
                                    </p:animEffect>
                                  </p:childTnLst>
                                </p:cTn>
                              </p:par>
                            </p:childTnLst>
                          </p:cTn>
                        </p:par>
                        <p:par>
                          <p:cTn id="59" fill="hold">
                            <p:stCondLst>
                              <p:cond delay="1000"/>
                            </p:stCondLst>
                            <p:childTnLst>
                              <p:par>
                                <p:cTn id="60" presetID="20" presetClass="entr" presetSubtype="0" fill="hold" grpId="0" nodeType="afterEffect">
                                  <p:stCondLst>
                                    <p:cond delay="0"/>
                                  </p:stCondLst>
                                  <p:childTnLst>
                                    <p:set>
                                      <p:cBhvr>
                                        <p:cTn id="61" dur="1" fill="hold">
                                          <p:stCondLst>
                                            <p:cond delay="0"/>
                                          </p:stCondLst>
                                        </p:cTn>
                                        <p:tgtEl>
                                          <p:spTgt spid="94227"/>
                                        </p:tgtEl>
                                        <p:attrNameLst>
                                          <p:attrName>style.visibility</p:attrName>
                                        </p:attrNameLst>
                                      </p:cBhvr>
                                      <p:to>
                                        <p:strVal val="visible"/>
                                      </p:to>
                                    </p:set>
                                    <p:animEffect transition="in" filter="wedge">
                                      <p:cBhvr>
                                        <p:cTn id="62" dur="1000"/>
                                        <p:tgtEl>
                                          <p:spTgt spid="94227"/>
                                        </p:tgtEl>
                                      </p:cBhvr>
                                    </p:animEffect>
                                  </p:childTnLst>
                                </p:cTn>
                              </p:par>
                              <p:par>
                                <p:cTn id="63" presetID="3" presetClass="entr" presetSubtype="10" fill="hold" grpId="0" nodeType="withEffect">
                                  <p:stCondLst>
                                    <p:cond delay="0"/>
                                  </p:stCondLst>
                                  <p:childTnLst>
                                    <p:set>
                                      <p:cBhvr>
                                        <p:cTn id="64" dur="1" fill="hold">
                                          <p:stCondLst>
                                            <p:cond delay="0"/>
                                          </p:stCondLst>
                                        </p:cTn>
                                        <p:tgtEl>
                                          <p:spTgt spid="94228"/>
                                        </p:tgtEl>
                                        <p:attrNameLst>
                                          <p:attrName>style.visibility</p:attrName>
                                        </p:attrNameLst>
                                      </p:cBhvr>
                                      <p:to>
                                        <p:strVal val="visible"/>
                                      </p:to>
                                    </p:set>
                                    <p:animEffect transition="in" filter="blinds(horizontal)">
                                      <p:cBhvr>
                                        <p:cTn id="65" dur="500"/>
                                        <p:tgtEl>
                                          <p:spTgt spid="94228"/>
                                        </p:tgtEl>
                                      </p:cBhvr>
                                    </p:animEffect>
                                  </p:childTnLst>
                                </p:cTn>
                              </p:par>
                              <p:par>
                                <p:cTn id="66" presetID="3" presetClass="entr" presetSubtype="10" fill="hold" grpId="0" nodeType="withEffect">
                                  <p:stCondLst>
                                    <p:cond delay="0"/>
                                  </p:stCondLst>
                                  <p:childTnLst>
                                    <p:set>
                                      <p:cBhvr>
                                        <p:cTn id="67" dur="1" fill="hold">
                                          <p:stCondLst>
                                            <p:cond delay="0"/>
                                          </p:stCondLst>
                                        </p:cTn>
                                        <p:tgtEl>
                                          <p:spTgt spid="94229"/>
                                        </p:tgtEl>
                                        <p:attrNameLst>
                                          <p:attrName>style.visibility</p:attrName>
                                        </p:attrNameLst>
                                      </p:cBhvr>
                                      <p:to>
                                        <p:strVal val="visible"/>
                                      </p:to>
                                    </p:set>
                                    <p:animEffect transition="in" filter="blinds(horizontal)">
                                      <p:cBhvr>
                                        <p:cTn id="68" dur="500"/>
                                        <p:tgtEl>
                                          <p:spTgt spid="94229"/>
                                        </p:tgtEl>
                                      </p:cBhvr>
                                    </p:animEffect>
                                  </p:childTnLst>
                                </p:cTn>
                              </p:par>
                              <p:par>
                                <p:cTn id="69" presetID="3" presetClass="entr" presetSubtype="10" fill="hold" grpId="0" nodeType="withEffect">
                                  <p:stCondLst>
                                    <p:cond delay="0"/>
                                  </p:stCondLst>
                                  <p:childTnLst>
                                    <p:set>
                                      <p:cBhvr>
                                        <p:cTn id="70" dur="1" fill="hold">
                                          <p:stCondLst>
                                            <p:cond delay="0"/>
                                          </p:stCondLst>
                                        </p:cTn>
                                        <p:tgtEl>
                                          <p:spTgt spid="94230"/>
                                        </p:tgtEl>
                                        <p:attrNameLst>
                                          <p:attrName>style.visibility</p:attrName>
                                        </p:attrNameLst>
                                      </p:cBhvr>
                                      <p:to>
                                        <p:strVal val="visible"/>
                                      </p:to>
                                    </p:set>
                                    <p:animEffect transition="in" filter="blinds(horizontal)">
                                      <p:cBhvr>
                                        <p:cTn id="71" dur="500"/>
                                        <p:tgtEl>
                                          <p:spTgt spid="94230"/>
                                        </p:tgtEl>
                                      </p:cBhvr>
                                    </p:animEffect>
                                  </p:childTnLst>
                                </p:cTn>
                              </p:par>
                              <p:par>
                                <p:cTn id="72" presetID="3" presetClass="entr" presetSubtype="10" fill="hold" grpId="0" nodeType="withEffect">
                                  <p:stCondLst>
                                    <p:cond delay="0"/>
                                  </p:stCondLst>
                                  <p:childTnLst>
                                    <p:set>
                                      <p:cBhvr>
                                        <p:cTn id="73" dur="1" fill="hold">
                                          <p:stCondLst>
                                            <p:cond delay="0"/>
                                          </p:stCondLst>
                                        </p:cTn>
                                        <p:tgtEl>
                                          <p:spTgt spid="94231"/>
                                        </p:tgtEl>
                                        <p:attrNameLst>
                                          <p:attrName>style.visibility</p:attrName>
                                        </p:attrNameLst>
                                      </p:cBhvr>
                                      <p:to>
                                        <p:strVal val="visible"/>
                                      </p:to>
                                    </p:set>
                                    <p:animEffect transition="in" filter="blinds(horizontal)">
                                      <p:cBhvr>
                                        <p:cTn id="74" dur="500"/>
                                        <p:tgtEl>
                                          <p:spTgt spid="94231"/>
                                        </p:tgtEl>
                                      </p:cBhvr>
                                    </p:animEffect>
                                  </p:childTnLst>
                                </p:cTn>
                              </p:par>
                              <p:par>
                                <p:cTn id="75" presetID="31" presetClass="entr" presetSubtype="0" fill="hold" grpId="0" nodeType="withEffect">
                                  <p:stCondLst>
                                    <p:cond delay="0"/>
                                  </p:stCondLst>
                                  <p:childTnLst>
                                    <p:set>
                                      <p:cBhvr>
                                        <p:cTn id="76" dur="1" fill="hold">
                                          <p:stCondLst>
                                            <p:cond delay="0"/>
                                          </p:stCondLst>
                                        </p:cTn>
                                        <p:tgtEl>
                                          <p:spTgt spid="94240"/>
                                        </p:tgtEl>
                                        <p:attrNameLst>
                                          <p:attrName>style.visibility</p:attrName>
                                        </p:attrNameLst>
                                      </p:cBhvr>
                                      <p:to>
                                        <p:strVal val="visible"/>
                                      </p:to>
                                    </p:set>
                                    <p:anim calcmode="lin" valueType="num">
                                      <p:cBhvr>
                                        <p:cTn id="77" dur="500" fill="hold"/>
                                        <p:tgtEl>
                                          <p:spTgt spid="94240"/>
                                        </p:tgtEl>
                                        <p:attrNameLst>
                                          <p:attrName>ppt_w</p:attrName>
                                        </p:attrNameLst>
                                      </p:cBhvr>
                                      <p:tavLst>
                                        <p:tav tm="0">
                                          <p:val>
                                            <p:fltVal val="0"/>
                                          </p:val>
                                        </p:tav>
                                        <p:tav tm="100000">
                                          <p:val>
                                            <p:strVal val="#ppt_w"/>
                                          </p:val>
                                        </p:tav>
                                      </p:tavLst>
                                    </p:anim>
                                    <p:anim calcmode="lin" valueType="num">
                                      <p:cBhvr>
                                        <p:cTn id="78" dur="500" fill="hold"/>
                                        <p:tgtEl>
                                          <p:spTgt spid="94240"/>
                                        </p:tgtEl>
                                        <p:attrNameLst>
                                          <p:attrName>ppt_h</p:attrName>
                                        </p:attrNameLst>
                                      </p:cBhvr>
                                      <p:tavLst>
                                        <p:tav tm="0">
                                          <p:val>
                                            <p:fltVal val="0"/>
                                          </p:val>
                                        </p:tav>
                                        <p:tav tm="100000">
                                          <p:val>
                                            <p:strVal val="#ppt_h"/>
                                          </p:val>
                                        </p:tav>
                                      </p:tavLst>
                                    </p:anim>
                                    <p:anim calcmode="lin" valueType="num">
                                      <p:cBhvr>
                                        <p:cTn id="79" dur="500" fill="hold"/>
                                        <p:tgtEl>
                                          <p:spTgt spid="94240"/>
                                        </p:tgtEl>
                                        <p:attrNameLst>
                                          <p:attrName>style.rotation</p:attrName>
                                        </p:attrNameLst>
                                      </p:cBhvr>
                                      <p:tavLst>
                                        <p:tav tm="0">
                                          <p:val>
                                            <p:fltVal val="90"/>
                                          </p:val>
                                        </p:tav>
                                        <p:tav tm="100000">
                                          <p:val>
                                            <p:fltVal val="0"/>
                                          </p:val>
                                        </p:tav>
                                      </p:tavLst>
                                    </p:anim>
                                    <p:animEffect transition="in" filter="fade">
                                      <p:cBhvr>
                                        <p:cTn id="80" dur="500"/>
                                        <p:tgtEl>
                                          <p:spTgt spid="94240"/>
                                        </p:tgtEl>
                                      </p:cBhvr>
                                    </p:animEffect>
                                  </p:childTnLst>
                                </p:cTn>
                              </p:par>
                              <p:par>
                                <p:cTn id="81" presetID="31" presetClass="entr" presetSubtype="0" fill="hold" grpId="0" nodeType="withEffect">
                                  <p:stCondLst>
                                    <p:cond delay="0"/>
                                  </p:stCondLst>
                                  <p:childTnLst>
                                    <p:set>
                                      <p:cBhvr>
                                        <p:cTn id="82" dur="1" fill="hold">
                                          <p:stCondLst>
                                            <p:cond delay="0"/>
                                          </p:stCondLst>
                                        </p:cTn>
                                        <p:tgtEl>
                                          <p:spTgt spid="94241"/>
                                        </p:tgtEl>
                                        <p:attrNameLst>
                                          <p:attrName>style.visibility</p:attrName>
                                        </p:attrNameLst>
                                      </p:cBhvr>
                                      <p:to>
                                        <p:strVal val="visible"/>
                                      </p:to>
                                    </p:set>
                                    <p:anim calcmode="lin" valueType="num">
                                      <p:cBhvr>
                                        <p:cTn id="83" dur="500" fill="hold"/>
                                        <p:tgtEl>
                                          <p:spTgt spid="94241"/>
                                        </p:tgtEl>
                                        <p:attrNameLst>
                                          <p:attrName>ppt_w</p:attrName>
                                        </p:attrNameLst>
                                      </p:cBhvr>
                                      <p:tavLst>
                                        <p:tav tm="0">
                                          <p:val>
                                            <p:fltVal val="0"/>
                                          </p:val>
                                        </p:tav>
                                        <p:tav tm="100000">
                                          <p:val>
                                            <p:strVal val="#ppt_w"/>
                                          </p:val>
                                        </p:tav>
                                      </p:tavLst>
                                    </p:anim>
                                    <p:anim calcmode="lin" valueType="num">
                                      <p:cBhvr>
                                        <p:cTn id="84" dur="500" fill="hold"/>
                                        <p:tgtEl>
                                          <p:spTgt spid="94241"/>
                                        </p:tgtEl>
                                        <p:attrNameLst>
                                          <p:attrName>ppt_h</p:attrName>
                                        </p:attrNameLst>
                                      </p:cBhvr>
                                      <p:tavLst>
                                        <p:tav tm="0">
                                          <p:val>
                                            <p:fltVal val="0"/>
                                          </p:val>
                                        </p:tav>
                                        <p:tav tm="100000">
                                          <p:val>
                                            <p:strVal val="#ppt_h"/>
                                          </p:val>
                                        </p:tav>
                                      </p:tavLst>
                                    </p:anim>
                                    <p:anim calcmode="lin" valueType="num">
                                      <p:cBhvr>
                                        <p:cTn id="85" dur="500" fill="hold"/>
                                        <p:tgtEl>
                                          <p:spTgt spid="94241"/>
                                        </p:tgtEl>
                                        <p:attrNameLst>
                                          <p:attrName>style.rotation</p:attrName>
                                        </p:attrNameLst>
                                      </p:cBhvr>
                                      <p:tavLst>
                                        <p:tav tm="0">
                                          <p:val>
                                            <p:fltVal val="90"/>
                                          </p:val>
                                        </p:tav>
                                        <p:tav tm="100000">
                                          <p:val>
                                            <p:fltVal val="0"/>
                                          </p:val>
                                        </p:tav>
                                      </p:tavLst>
                                    </p:anim>
                                    <p:animEffect transition="in" filter="fade">
                                      <p:cBhvr>
                                        <p:cTn id="86" dur="500"/>
                                        <p:tgtEl>
                                          <p:spTgt spid="94241"/>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94242"/>
                                        </p:tgtEl>
                                        <p:attrNameLst>
                                          <p:attrName>style.visibility</p:attrName>
                                        </p:attrNameLst>
                                      </p:cBhvr>
                                      <p:to>
                                        <p:strVal val="visible"/>
                                      </p:to>
                                    </p:set>
                                    <p:anim calcmode="lin" valueType="num">
                                      <p:cBhvr>
                                        <p:cTn id="89" dur="500" fill="hold"/>
                                        <p:tgtEl>
                                          <p:spTgt spid="94242"/>
                                        </p:tgtEl>
                                        <p:attrNameLst>
                                          <p:attrName>ppt_w</p:attrName>
                                        </p:attrNameLst>
                                      </p:cBhvr>
                                      <p:tavLst>
                                        <p:tav tm="0">
                                          <p:val>
                                            <p:fltVal val="0"/>
                                          </p:val>
                                        </p:tav>
                                        <p:tav tm="100000">
                                          <p:val>
                                            <p:strVal val="#ppt_w"/>
                                          </p:val>
                                        </p:tav>
                                      </p:tavLst>
                                    </p:anim>
                                    <p:anim calcmode="lin" valueType="num">
                                      <p:cBhvr>
                                        <p:cTn id="90" dur="500" fill="hold"/>
                                        <p:tgtEl>
                                          <p:spTgt spid="94242"/>
                                        </p:tgtEl>
                                        <p:attrNameLst>
                                          <p:attrName>ppt_h</p:attrName>
                                        </p:attrNameLst>
                                      </p:cBhvr>
                                      <p:tavLst>
                                        <p:tav tm="0">
                                          <p:val>
                                            <p:fltVal val="0"/>
                                          </p:val>
                                        </p:tav>
                                        <p:tav tm="100000">
                                          <p:val>
                                            <p:strVal val="#ppt_h"/>
                                          </p:val>
                                        </p:tav>
                                      </p:tavLst>
                                    </p:anim>
                                    <p:anim calcmode="lin" valueType="num">
                                      <p:cBhvr>
                                        <p:cTn id="91" dur="500" fill="hold"/>
                                        <p:tgtEl>
                                          <p:spTgt spid="94242"/>
                                        </p:tgtEl>
                                        <p:attrNameLst>
                                          <p:attrName>style.rotation</p:attrName>
                                        </p:attrNameLst>
                                      </p:cBhvr>
                                      <p:tavLst>
                                        <p:tav tm="0">
                                          <p:val>
                                            <p:fltVal val="90"/>
                                          </p:val>
                                        </p:tav>
                                        <p:tav tm="100000">
                                          <p:val>
                                            <p:fltVal val="0"/>
                                          </p:val>
                                        </p:tav>
                                      </p:tavLst>
                                    </p:anim>
                                    <p:animEffect transition="in" filter="fade">
                                      <p:cBhvr>
                                        <p:cTn id="92" dur="500"/>
                                        <p:tgtEl>
                                          <p:spTgt spid="94242"/>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94243"/>
                                        </p:tgtEl>
                                        <p:attrNameLst>
                                          <p:attrName>style.visibility</p:attrName>
                                        </p:attrNameLst>
                                      </p:cBhvr>
                                      <p:to>
                                        <p:strVal val="visible"/>
                                      </p:to>
                                    </p:set>
                                    <p:anim calcmode="lin" valueType="num">
                                      <p:cBhvr>
                                        <p:cTn id="95" dur="500" fill="hold"/>
                                        <p:tgtEl>
                                          <p:spTgt spid="94243"/>
                                        </p:tgtEl>
                                        <p:attrNameLst>
                                          <p:attrName>ppt_w</p:attrName>
                                        </p:attrNameLst>
                                      </p:cBhvr>
                                      <p:tavLst>
                                        <p:tav tm="0">
                                          <p:val>
                                            <p:fltVal val="0"/>
                                          </p:val>
                                        </p:tav>
                                        <p:tav tm="100000">
                                          <p:val>
                                            <p:strVal val="#ppt_w"/>
                                          </p:val>
                                        </p:tav>
                                      </p:tavLst>
                                    </p:anim>
                                    <p:anim calcmode="lin" valueType="num">
                                      <p:cBhvr>
                                        <p:cTn id="96" dur="500" fill="hold"/>
                                        <p:tgtEl>
                                          <p:spTgt spid="94243"/>
                                        </p:tgtEl>
                                        <p:attrNameLst>
                                          <p:attrName>ppt_h</p:attrName>
                                        </p:attrNameLst>
                                      </p:cBhvr>
                                      <p:tavLst>
                                        <p:tav tm="0">
                                          <p:val>
                                            <p:fltVal val="0"/>
                                          </p:val>
                                        </p:tav>
                                        <p:tav tm="100000">
                                          <p:val>
                                            <p:strVal val="#ppt_h"/>
                                          </p:val>
                                        </p:tav>
                                      </p:tavLst>
                                    </p:anim>
                                    <p:anim calcmode="lin" valueType="num">
                                      <p:cBhvr>
                                        <p:cTn id="97" dur="500" fill="hold"/>
                                        <p:tgtEl>
                                          <p:spTgt spid="94243"/>
                                        </p:tgtEl>
                                        <p:attrNameLst>
                                          <p:attrName>style.rotation</p:attrName>
                                        </p:attrNameLst>
                                      </p:cBhvr>
                                      <p:tavLst>
                                        <p:tav tm="0">
                                          <p:val>
                                            <p:fltVal val="90"/>
                                          </p:val>
                                        </p:tav>
                                        <p:tav tm="100000">
                                          <p:val>
                                            <p:fltVal val="0"/>
                                          </p:val>
                                        </p:tav>
                                      </p:tavLst>
                                    </p:anim>
                                    <p:animEffect transition="in" filter="fade">
                                      <p:cBhvr>
                                        <p:cTn id="98" dur="500"/>
                                        <p:tgtEl>
                                          <p:spTgt spid="942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227" grpId="0" animBg="1" autoUpdateAnimBg="0"/>
      <p:bldP spid="94228" grpId="0" autoUpdateAnimBg="0"/>
      <p:bldP spid="94229" grpId="0" autoUpdateAnimBg="0"/>
      <p:bldP spid="94230" grpId="0" autoUpdateAnimBg="0"/>
      <p:bldP spid="94231" grpId="0" autoUpdateAnimBg="0"/>
      <p:bldP spid="94232" grpId="0" animBg="1"/>
      <p:bldP spid="94233" grpId="0" animBg="1"/>
      <p:bldP spid="94234" grpId="0" animBg="1"/>
      <p:bldP spid="94235" grpId="0" animBg="1"/>
      <p:bldP spid="94236" grpId="0" autoUpdateAnimBg="0"/>
      <p:bldP spid="94237" grpId="0" autoUpdateAnimBg="0"/>
      <p:bldP spid="94238" grpId="0" autoUpdateAnimBg="0"/>
      <p:bldP spid="94239" grpId="0" autoUpdateAnimBg="0"/>
      <p:bldP spid="94240" grpId="0" animBg="1"/>
      <p:bldP spid="94241" grpId="0" animBg="1"/>
      <p:bldP spid="94242" grpId="0" animBg="1"/>
      <p:bldP spid="94243" grpId="0" animBg="1"/>
      <p:bldP spid="9424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任意多边形 5"/>
          <p:cNvSpPr/>
          <p:nvPr/>
        </p:nvSpPr>
        <p:spPr>
          <a:xfrm>
            <a:off x="5668964" y="4558799"/>
            <a:ext cx="3630612" cy="527291"/>
          </a:xfrm>
          <a:custGeom>
            <a:avLst/>
            <a:gdLst>
              <a:gd name="connsiteX0" fmla="*/ 0 w 3685309"/>
              <a:gd name="connsiteY0" fmla="*/ 0 h 4031673"/>
              <a:gd name="connsiteX1" fmla="*/ 3685309 w 3685309"/>
              <a:gd name="connsiteY1" fmla="*/ 0 h 4031673"/>
              <a:gd name="connsiteX2" fmla="*/ 3685309 w 3685309"/>
              <a:gd name="connsiteY2" fmla="*/ 4031673 h 4031673"/>
            </a:gdLst>
            <a:ahLst/>
            <a:cxnLst>
              <a:cxn ang="0">
                <a:pos x="connsiteX0" y="connsiteY0"/>
              </a:cxn>
              <a:cxn ang="0">
                <a:pos x="connsiteX1" y="connsiteY1"/>
              </a:cxn>
              <a:cxn ang="0">
                <a:pos x="connsiteX2" y="connsiteY2"/>
              </a:cxn>
            </a:cxnLst>
            <a:rect l="l" t="t" r="r" b="b"/>
            <a:pathLst>
              <a:path w="3685309" h="4031673">
                <a:moveTo>
                  <a:pt x="0" y="0"/>
                </a:moveTo>
                <a:lnTo>
                  <a:pt x="3685309" y="0"/>
                </a:lnTo>
                <a:lnTo>
                  <a:pt x="3685309" y="40316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grpSp>
        <p:nvGrpSpPr>
          <p:cNvPr id="16" name="组合 15"/>
          <p:cNvGrpSpPr/>
          <p:nvPr/>
        </p:nvGrpSpPr>
        <p:grpSpPr bwMode="auto">
          <a:xfrm>
            <a:off x="4138615" y="3014904"/>
            <a:ext cx="1454150" cy="1490034"/>
            <a:chOff x="433700" y="1458992"/>
            <a:chExt cx="2480872" cy="2562504"/>
          </a:xfrm>
        </p:grpSpPr>
        <p:sp>
          <p:nvSpPr>
            <p:cNvPr id="2" name="椭圆 1"/>
            <p:cNvSpPr>
              <a:spLocks noChangeArrowheads="1"/>
            </p:cNvSpPr>
            <p:nvPr/>
          </p:nvSpPr>
          <p:spPr bwMode="auto">
            <a:xfrm>
              <a:off x="433700" y="1540624"/>
              <a:ext cx="2480872" cy="2480872"/>
            </a:xfrm>
            <a:prstGeom prst="ellipse">
              <a:avLst/>
            </a:prstGeom>
            <a:noFill/>
            <a:ln w="28575" algn="ctr">
              <a:solidFill>
                <a:schemeClr val="bg1"/>
              </a:solidFill>
              <a:round/>
            </a:ln>
            <a:extLst>
              <a:ext uri="{909E8E84-426E-40DD-AFC4-6F175D3DCCD1}">
                <a14:hiddenFill xmlns:a14="http://schemas.microsoft.com/office/drawing/2010/main">
                  <a:solidFill>
                    <a:srgbClr val="FFFFFF"/>
                  </a:solidFill>
                </a14:hiddenFill>
              </a:ext>
            </a:extLst>
          </p:spPr>
          <p:txBody>
            <a:bodyPr lIns="69942" tIns="34971" rIns="69942" bIns="34971" anchor="ctr"/>
            <a:lstStyle/>
            <a:p>
              <a:pPr algn="ctr" defTabSz="699770" fontAlgn="base">
                <a:spcBef>
                  <a:spcPct val="0"/>
                </a:spcBef>
                <a:spcAft>
                  <a:spcPct val="0"/>
                </a:spcAft>
              </a:pPr>
              <a:endParaRPr lang="zh-CN" altLang="zh-CN" sz="1400">
                <a:solidFill>
                  <a:srgbClr val="FFFFFF"/>
                </a:solidFill>
                <a:latin typeface="Calibri" panose="020F0502020204030204" charset="0"/>
              </a:endParaRPr>
            </a:p>
          </p:txBody>
        </p:sp>
        <p:sp>
          <p:nvSpPr>
            <p:cNvPr id="4" name="椭圆 3"/>
            <p:cNvSpPr>
              <a:spLocks noChangeArrowheads="1"/>
            </p:cNvSpPr>
            <p:nvPr/>
          </p:nvSpPr>
          <p:spPr bwMode="auto">
            <a:xfrm>
              <a:off x="2727223" y="3149839"/>
              <a:ext cx="187348" cy="187348"/>
            </a:xfrm>
            <a:prstGeom prst="ellipse">
              <a:avLst/>
            </a:prstGeom>
            <a:solidFill>
              <a:schemeClr val="bg1"/>
            </a:solidFill>
            <a:ln w="25400" algn="ctr">
              <a:solidFill>
                <a:schemeClr val="accent2"/>
              </a:solidFill>
              <a:round/>
            </a:ln>
          </p:spPr>
          <p:txBody>
            <a:bodyPr lIns="69942" tIns="34971" rIns="69942" bIns="34971" anchor="ctr"/>
            <a:lstStyle/>
            <a:p>
              <a:pPr algn="ctr" defTabSz="699770" fontAlgn="base">
                <a:spcBef>
                  <a:spcPct val="0"/>
                </a:spcBef>
                <a:spcAft>
                  <a:spcPct val="0"/>
                </a:spcAft>
              </a:pPr>
              <a:endParaRPr lang="zh-CN" altLang="zh-CN" sz="1400">
                <a:solidFill>
                  <a:srgbClr val="FFFFFF"/>
                </a:solidFill>
                <a:latin typeface="Calibri" panose="020F0502020204030204" charset="0"/>
              </a:endParaRPr>
            </a:p>
          </p:txBody>
        </p:sp>
        <p:sp>
          <p:nvSpPr>
            <p:cNvPr id="7" name="椭圆 6"/>
            <p:cNvSpPr>
              <a:spLocks noChangeArrowheads="1"/>
            </p:cNvSpPr>
            <p:nvPr/>
          </p:nvSpPr>
          <p:spPr bwMode="auto">
            <a:xfrm>
              <a:off x="1740650" y="1458992"/>
              <a:ext cx="163263" cy="163263"/>
            </a:xfrm>
            <a:prstGeom prst="ellipse">
              <a:avLst/>
            </a:prstGeom>
            <a:solidFill>
              <a:schemeClr val="bg1"/>
            </a:solidFill>
            <a:ln w="25400" algn="ctr">
              <a:solidFill>
                <a:schemeClr val="accent2"/>
              </a:solidFill>
              <a:round/>
            </a:ln>
          </p:spPr>
          <p:txBody>
            <a:bodyPr lIns="69942" tIns="34971" rIns="69942" bIns="34971" anchor="ctr"/>
            <a:lstStyle/>
            <a:p>
              <a:pPr algn="ctr" defTabSz="699770" fontAlgn="base">
                <a:spcBef>
                  <a:spcPct val="0"/>
                </a:spcBef>
                <a:spcAft>
                  <a:spcPct val="0"/>
                </a:spcAft>
              </a:pPr>
              <a:endParaRPr lang="zh-CN" altLang="zh-CN" sz="1400">
                <a:solidFill>
                  <a:srgbClr val="FFFFFF"/>
                </a:solidFill>
                <a:latin typeface="Calibri" panose="020F0502020204030204" charset="0"/>
              </a:endParaRPr>
            </a:p>
          </p:txBody>
        </p:sp>
        <p:sp>
          <p:nvSpPr>
            <p:cNvPr id="8" name="椭圆 7"/>
            <p:cNvSpPr>
              <a:spLocks noChangeArrowheads="1"/>
            </p:cNvSpPr>
            <p:nvPr/>
          </p:nvSpPr>
          <p:spPr bwMode="auto">
            <a:xfrm>
              <a:off x="806842" y="3657081"/>
              <a:ext cx="163263" cy="163263"/>
            </a:xfrm>
            <a:prstGeom prst="ellipse">
              <a:avLst/>
            </a:prstGeom>
            <a:solidFill>
              <a:schemeClr val="bg1"/>
            </a:solidFill>
            <a:ln w="25400" algn="ctr">
              <a:solidFill>
                <a:schemeClr val="accent2"/>
              </a:solidFill>
              <a:round/>
            </a:ln>
          </p:spPr>
          <p:txBody>
            <a:bodyPr lIns="69942" tIns="34971" rIns="69942" bIns="34971" anchor="ctr"/>
            <a:lstStyle/>
            <a:p>
              <a:pPr algn="ctr" defTabSz="699770" fontAlgn="base">
                <a:spcBef>
                  <a:spcPct val="0"/>
                </a:spcBef>
                <a:spcAft>
                  <a:spcPct val="0"/>
                </a:spcAft>
              </a:pPr>
              <a:endParaRPr lang="zh-CN" altLang="zh-CN" sz="1400">
                <a:solidFill>
                  <a:srgbClr val="FFFFFF"/>
                </a:solidFill>
                <a:latin typeface="Calibri" panose="020F0502020204030204" charset="0"/>
              </a:endParaRPr>
            </a:p>
          </p:txBody>
        </p:sp>
      </p:grpSp>
      <p:sp>
        <p:nvSpPr>
          <p:cNvPr id="9" name="任意多边形 8"/>
          <p:cNvSpPr/>
          <p:nvPr/>
        </p:nvSpPr>
        <p:spPr>
          <a:xfrm>
            <a:off x="4638676" y="2360960"/>
            <a:ext cx="4629150" cy="679303"/>
          </a:xfrm>
          <a:custGeom>
            <a:avLst/>
            <a:gdLst>
              <a:gd name="connsiteX0" fmla="*/ 0 w 7398327"/>
              <a:gd name="connsiteY0" fmla="*/ 623454 h 1288473"/>
              <a:gd name="connsiteX1" fmla="*/ 0 w 7398327"/>
              <a:gd name="connsiteY1" fmla="*/ 0 h 1288473"/>
              <a:gd name="connsiteX2" fmla="*/ 1427018 w 7398327"/>
              <a:gd name="connsiteY2" fmla="*/ 0 h 1288473"/>
              <a:gd name="connsiteX3" fmla="*/ 2715491 w 7398327"/>
              <a:gd name="connsiteY3" fmla="*/ 1288473 h 1288473"/>
              <a:gd name="connsiteX4" fmla="*/ 7398327 w 7398327"/>
              <a:gd name="connsiteY4" fmla="*/ 1288473 h 128847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398327" h="1288473">
                <a:moveTo>
                  <a:pt x="0" y="623454"/>
                </a:moveTo>
                <a:lnTo>
                  <a:pt x="0" y="0"/>
                </a:lnTo>
                <a:lnTo>
                  <a:pt x="1427018" y="0"/>
                </a:lnTo>
                <a:lnTo>
                  <a:pt x="2715491" y="1288473"/>
                </a:lnTo>
                <a:lnTo>
                  <a:pt x="7398327" y="1288473"/>
                </a:lnTo>
              </a:path>
            </a:pathLst>
          </a:custGeom>
          <a:noFill/>
          <a:ln>
            <a:solidFill>
              <a:schemeClr val="bg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a:solidFill>
                <a:srgbClr val="FFFFFF"/>
              </a:solidFill>
            </a:endParaRPr>
          </a:p>
        </p:txBody>
      </p:sp>
      <p:sp>
        <p:nvSpPr>
          <p:cNvPr id="10" name="六边形 9"/>
          <p:cNvSpPr>
            <a:spLocks noChangeArrowheads="1"/>
          </p:cNvSpPr>
          <p:nvPr/>
        </p:nvSpPr>
        <p:spPr bwMode="auto">
          <a:xfrm rot="-1197518">
            <a:off x="4478338" y="2710903"/>
            <a:ext cx="355600" cy="315109"/>
          </a:xfrm>
          <a:prstGeom prst="hexagon">
            <a:avLst>
              <a:gd name="adj" fmla="val 25358"/>
              <a:gd name="vf" fmla="val 115470"/>
            </a:avLst>
          </a:prstGeom>
          <a:noFill/>
          <a:ln w="25400" algn="ctr">
            <a:solidFill>
              <a:schemeClr val="bg1"/>
            </a:solidFill>
            <a:miter lim="800000"/>
          </a:ln>
          <a:extLst>
            <a:ext uri="{909E8E84-426E-40DD-AFC4-6F175D3DCCD1}">
              <a14:hiddenFill xmlns:a14="http://schemas.microsoft.com/office/drawing/2010/main">
                <a:solidFill>
                  <a:schemeClr val="bg1"/>
                </a:solidFill>
              </a14:hiddenFill>
            </a:ext>
          </a:extLst>
        </p:spPr>
        <p:txBody>
          <a:bodyPr lIns="69942" tIns="34971" rIns="69942" bIns="34971" anchor="ctr"/>
          <a:lstStyle/>
          <a:p>
            <a:pPr algn="ctr" defTabSz="699770" fontAlgn="base">
              <a:spcBef>
                <a:spcPct val="0"/>
              </a:spcBef>
              <a:spcAft>
                <a:spcPct val="0"/>
              </a:spcAft>
            </a:pPr>
            <a:r>
              <a:rPr lang="en-US" altLang="zh-CN" sz="1400">
                <a:solidFill>
                  <a:srgbClr val="FFFFFF"/>
                </a:solidFill>
                <a:latin typeface="Calibri" panose="020F0502020204030204" charset="0"/>
              </a:rPr>
              <a:t>1</a:t>
            </a:r>
            <a:endParaRPr lang="en-US" altLang="zh-CN" sz="1400">
              <a:solidFill>
                <a:srgbClr val="FFFFFF"/>
              </a:solidFill>
              <a:latin typeface="Calibri" panose="020F0502020204030204" charset="0"/>
            </a:endParaRPr>
          </a:p>
        </p:txBody>
      </p:sp>
      <p:sp>
        <p:nvSpPr>
          <p:cNvPr id="11" name="TextBox 10"/>
          <p:cNvSpPr txBox="1">
            <a:spLocks noChangeArrowheads="1"/>
          </p:cNvSpPr>
          <p:nvPr/>
        </p:nvSpPr>
        <p:spPr bwMode="auto">
          <a:xfrm>
            <a:off x="7863999" y="2552558"/>
            <a:ext cx="1064580" cy="2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单击添加标题</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2" name="TextBox 11"/>
          <p:cNvSpPr txBox="1">
            <a:spLocks noChangeArrowheads="1"/>
          </p:cNvSpPr>
          <p:nvPr/>
        </p:nvSpPr>
        <p:spPr bwMode="auto">
          <a:xfrm>
            <a:off x="6079651" y="4204104"/>
            <a:ext cx="1064580" cy="2552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单击添加标题</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6227763" y="4569882"/>
            <a:ext cx="3003550"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sp>
        <p:nvSpPr>
          <p:cNvPr id="14" name="TextBox 13"/>
          <p:cNvSpPr txBox="1">
            <a:spLocks noChangeArrowheads="1"/>
          </p:cNvSpPr>
          <p:nvPr/>
        </p:nvSpPr>
        <p:spPr bwMode="auto">
          <a:xfrm>
            <a:off x="6983428" y="3269850"/>
            <a:ext cx="3133461"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sp>
        <p:nvSpPr>
          <p:cNvPr id="15" name="TextBox 14"/>
          <p:cNvSpPr txBox="1">
            <a:spLocks noChangeArrowheads="1"/>
          </p:cNvSpPr>
          <p:nvPr/>
        </p:nvSpPr>
        <p:spPr bwMode="auto">
          <a:xfrm>
            <a:off x="4339019" y="3493109"/>
            <a:ext cx="1218468" cy="3937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2100">
                <a:solidFill>
                  <a:srgbClr val="FFFFFF"/>
                </a:solidFill>
                <a:latin typeface="微软雅黑" panose="020B0503020204020204" pitchFamily="34" charset="-122"/>
                <a:ea typeface="微软雅黑" panose="020B0503020204020204" pitchFamily="34" charset="-122"/>
              </a:rPr>
              <a:t>添加标题</a:t>
            </a:r>
            <a:endParaRPr lang="zh-CN" altLang="en-US" sz="2100">
              <a:solidFill>
                <a:srgbClr val="FFFFFF"/>
              </a:solidFill>
              <a:latin typeface="微软雅黑" panose="020B0503020204020204" pitchFamily="34" charset="-122"/>
              <a:ea typeface="微软雅黑" panose="020B0503020204020204" pitchFamily="34" charset="-122"/>
            </a:endParaRPr>
          </a:p>
        </p:txBody>
      </p:sp>
      <p:sp>
        <p:nvSpPr>
          <p:cNvPr id="3" name="六边形 2"/>
          <p:cNvSpPr>
            <a:spLocks noChangeArrowheads="1"/>
          </p:cNvSpPr>
          <p:nvPr/>
        </p:nvSpPr>
        <p:spPr bwMode="auto">
          <a:xfrm rot="-1197518">
            <a:off x="5216528" y="4400430"/>
            <a:ext cx="355600" cy="316692"/>
          </a:xfrm>
          <a:prstGeom prst="hexagon">
            <a:avLst>
              <a:gd name="adj" fmla="val 25231"/>
              <a:gd name="vf" fmla="val 115470"/>
            </a:avLst>
          </a:prstGeom>
          <a:noFill/>
          <a:ln w="25400" algn="ctr">
            <a:solidFill>
              <a:schemeClr val="bg1"/>
            </a:solidFill>
            <a:miter lim="800000"/>
          </a:ln>
          <a:extLst>
            <a:ext uri="{909E8E84-426E-40DD-AFC4-6F175D3DCCD1}">
              <a14:hiddenFill xmlns:a14="http://schemas.microsoft.com/office/drawing/2010/main">
                <a:solidFill>
                  <a:schemeClr val="accent2"/>
                </a:solidFill>
              </a14:hiddenFill>
            </a:ext>
          </a:extLst>
        </p:spPr>
        <p:txBody>
          <a:bodyPr lIns="69942" tIns="34971" rIns="69942" bIns="34971" anchor="ctr"/>
          <a:lstStyle/>
          <a:p>
            <a:pPr algn="ctr" defTabSz="699770" fontAlgn="base">
              <a:spcBef>
                <a:spcPct val="0"/>
              </a:spcBef>
              <a:spcAft>
                <a:spcPct val="0"/>
              </a:spcAft>
            </a:pPr>
            <a:r>
              <a:rPr lang="en-US" altLang="zh-CN" sz="1400">
                <a:solidFill>
                  <a:srgbClr val="FFFFFF"/>
                </a:solidFill>
                <a:latin typeface="Calibri" panose="020F0502020204030204" charset="0"/>
              </a:rPr>
              <a:t>2</a:t>
            </a:r>
            <a:endParaRPr lang="en-US" altLang="zh-CN" sz="1400">
              <a:solidFill>
                <a:srgbClr val="FFFFFF"/>
              </a:solidFill>
              <a:latin typeface="Calibri" panose="020F0502020204030204" charset="0"/>
            </a:endParaRPr>
          </a:p>
        </p:txBody>
      </p:sp>
      <p:sp>
        <p:nvSpPr>
          <p:cNvPr id="47136" name="Rectangle 32"/>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3</a:t>
            </a:r>
            <a:r>
              <a:rPr lang="zh-CN" altLang="en-US" sz="2000" b="1">
                <a:solidFill>
                  <a:srgbClr val="FFFFCC"/>
                </a:solidFill>
                <a:latin typeface="微软雅黑" panose="020B0503020204020204" pitchFamily="34" charset="-122"/>
                <a:ea typeface="微软雅黑" panose="020B0503020204020204" pitchFamily="34" charset="-122"/>
              </a:rPr>
              <a:t>、新课探究</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p:cTn id="7" dur="500" fill="hold"/>
                                        <p:tgtEl>
                                          <p:spTgt spid="16"/>
                                        </p:tgtEl>
                                        <p:attrNameLst>
                                          <p:attrName>ppt_w</p:attrName>
                                        </p:attrNameLst>
                                      </p:cBhvr>
                                      <p:tavLst>
                                        <p:tav tm="0">
                                          <p:val>
                                            <p:fltVal val="0"/>
                                          </p:val>
                                        </p:tav>
                                        <p:tav tm="100000">
                                          <p:val>
                                            <p:strVal val="#ppt_w"/>
                                          </p:val>
                                        </p:tav>
                                      </p:tavLst>
                                    </p:anim>
                                    <p:anim calcmode="lin" valueType="num">
                                      <p:cBhvr>
                                        <p:cTn id="8" dur="500" fill="hold"/>
                                        <p:tgtEl>
                                          <p:spTgt spid="16"/>
                                        </p:tgtEl>
                                        <p:attrNameLst>
                                          <p:attrName>ppt_h</p:attrName>
                                        </p:attrNameLst>
                                      </p:cBhvr>
                                      <p:tavLst>
                                        <p:tav tm="0">
                                          <p:val>
                                            <p:fltVal val="0"/>
                                          </p:val>
                                        </p:tav>
                                        <p:tav tm="100000">
                                          <p:val>
                                            <p:strVal val="#ppt_h"/>
                                          </p:val>
                                        </p:tav>
                                      </p:tavLst>
                                    </p:anim>
                                    <p:animEffect transition="in" filter="fade">
                                      <p:cBhvr>
                                        <p:cTn id="9" dur="500"/>
                                        <p:tgtEl>
                                          <p:spTgt spid="16"/>
                                        </p:tgtEl>
                                      </p:cBhvr>
                                    </p:animEffect>
                                  </p:childTnLst>
                                </p:cTn>
                              </p:par>
                              <p:par>
                                <p:cTn id="10" presetID="49" presetClass="entr" presetSubtype="0" decel="100000" fill="hold" nodeType="withEffect">
                                  <p:stCondLst>
                                    <p:cond delay="0"/>
                                  </p:stCondLst>
                                  <p:childTnLst>
                                    <p:set>
                                      <p:cBhvr>
                                        <p:cTn id="11" dur="1" fill="hold">
                                          <p:stCondLst>
                                            <p:cond delay="0"/>
                                          </p:stCondLst>
                                        </p:cTn>
                                        <p:tgtEl>
                                          <p:spTgt spid="16"/>
                                        </p:tgtEl>
                                        <p:attrNameLst>
                                          <p:attrName>style.visibility</p:attrName>
                                        </p:attrNameLst>
                                      </p:cBhvr>
                                      <p:to>
                                        <p:strVal val="visible"/>
                                      </p:to>
                                    </p:set>
                                    <p:anim calcmode="lin" valueType="num">
                                      <p:cBhvr>
                                        <p:cTn id="12" dur="500" fill="hold"/>
                                        <p:tgtEl>
                                          <p:spTgt spid="16"/>
                                        </p:tgtEl>
                                        <p:attrNameLst>
                                          <p:attrName>ppt_w</p:attrName>
                                        </p:attrNameLst>
                                      </p:cBhvr>
                                      <p:tavLst>
                                        <p:tav tm="0">
                                          <p:val>
                                            <p:fltVal val="0"/>
                                          </p:val>
                                        </p:tav>
                                        <p:tav tm="100000">
                                          <p:val>
                                            <p:strVal val="#ppt_w"/>
                                          </p:val>
                                        </p:tav>
                                      </p:tavLst>
                                    </p:anim>
                                    <p:anim calcmode="lin" valueType="num">
                                      <p:cBhvr>
                                        <p:cTn id="13" dur="500" fill="hold"/>
                                        <p:tgtEl>
                                          <p:spTgt spid="16"/>
                                        </p:tgtEl>
                                        <p:attrNameLst>
                                          <p:attrName>ppt_h</p:attrName>
                                        </p:attrNameLst>
                                      </p:cBhvr>
                                      <p:tavLst>
                                        <p:tav tm="0">
                                          <p:val>
                                            <p:fltVal val="0"/>
                                          </p:val>
                                        </p:tav>
                                        <p:tav tm="100000">
                                          <p:val>
                                            <p:strVal val="#ppt_h"/>
                                          </p:val>
                                        </p:tav>
                                      </p:tavLst>
                                    </p:anim>
                                    <p:anim calcmode="lin" valueType="num">
                                      <p:cBhvr>
                                        <p:cTn id="14" dur="500" fill="hold"/>
                                        <p:tgtEl>
                                          <p:spTgt spid="16"/>
                                        </p:tgtEl>
                                        <p:attrNameLst>
                                          <p:attrName>style.rotation</p:attrName>
                                        </p:attrNameLst>
                                      </p:cBhvr>
                                      <p:tavLst>
                                        <p:tav tm="0">
                                          <p:val>
                                            <p:fltVal val="360"/>
                                          </p:val>
                                        </p:tav>
                                        <p:tav tm="100000">
                                          <p:val>
                                            <p:fltVal val="0"/>
                                          </p:val>
                                        </p:tav>
                                      </p:tavLst>
                                    </p:anim>
                                    <p:animEffect transition="in" filter="fade">
                                      <p:cBhvr>
                                        <p:cTn id="15" dur="500"/>
                                        <p:tgtEl>
                                          <p:spTgt spid="16"/>
                                        </p:tgtEl>
                                      </p:cBhvr>
                                    </p:animEffect>
                                  </p:childTnLst>
                                </p:cTn>
                              </p:par>
                              <p:par>
                                <p:cTn id="16" presetID="53" presetClass="entr" presetSubtype="16" fill="hold" grpId="0" nodeType="withEffect">
                                  <p:stCondLst>
                                    <p:cond delay="0"/>
                                  </p:stCondLst>
                                  <p:childTnLst>
                                    <p:set>
                                      <p:cBhvr>
                                        <p:cTn id="17" dur="1" fill="hold">
                                          <p:stCondLst>
                                            <p:cond delay="0"/>
                                          </p:stCondLst>
                                        </p:cTn>
                                        <p:tgtEl>
                                          <p:spTgt spid="15"/>
                                        </p:tgtEl>
                                        <p:attrNameLst>
                                          <p:attrName>style.visibility</p:attrName>
                                        </p:attrNameLst>
                                      </p:cBhvr>
                                      <p:to>
                                        <p:strVal val="visible"/>
                                      </p:to>
                                    </p:set>
                                    <p:anim calcmode="lin" valueType="num">
                                      <p:cBhvr>
                                        <p:cTn id="18" dur="500" fill="hold"/>
                                        <p:tgtEl>
                                          <p:spTgt spid="15"/>
                                        </p:tgtEl>
                                        <p:attrNameLst>
                                          <p:attrName>ppt_w</p:attrName>
                                        </p:attrNameLst>
                                      </p:cBhvr>
                                      <p:tavLst>
                                        <p:tav tm="0">
                                          <p:val>
                                            <p:fltVal val="0"/>
                                          </p:val>
                                        </p:tav>
                                        <p:tav tm="100000">
                                          <p:val>
                                            <p:strVal val="#ppt_w"/>
                                          </p:val>
                                        </p:tav>
                                      </p:tavLst>
                                    </p:anim>
                                    <p:anim calcmode="lin" valueType="num">
                                      <p:cBhvr>
                                        <p:cTn id="19" dur="500" fill="hold"/>
                                        <p:tgtEl>
                                          <p:spTgt spid="15"/>
                                        </p:tgtEl>
                                        <p:attrNameLst>
                                          <p:attrName>ppt_h</p:attrName>
                                        </p:attrNameLst>
                                      </p:cBhvr>
                                      <p:tavLst>
                                        <p:tav tm="0">
                                          <p:val>
                                            <p:fltVal val="0"/>
                                          </p:val>
                                        </p:tav>
                                        <p:tav tm="100000">
                                          <p:val>
                                            <p:strVal val="#ppt_h"/>
                                          </p:val>
                                        </p:tav>
                                      </p:tavLst>
                                    </p:anim>
                                    <p:animEffect transition="in" filter="fade">
                                      <p:cBhvr>
                                        <p:cTn id="20" dur="500"/>
                                        <p:tgtEl>
                                          <p:spTgt spid="15"/>
                                        </p:tgtEl>
                                      </p:cBhvr>
                                    </p:animEffect>
                                  </p:childTnLst>
                                </p:cTn>
                              </p:par>
                            </p:childTnLst>
                          </p:cTn>
                        </p:par>
                        <p:par>
                          <p:cTn id="21" fill="hold">
                            <p:stCondLst>
                              <p:cond delay="500"/>
                            </p:stCondLst>
                            <p:childTnLst>
                              <p:par>
                                <p:cTn id="22" presetID="23" presetClass="entr" presetSubtype="16" fill="hold" grpId="0" nodeType="afterEffect">
                                  <p:stCondLst>
                                    <p:cond delay="0"/>
                                  </p:stCondLst>
                                  <p:childTnLst>
                                    <p:set>
                                      <p:cBhvr>
                                        <p:cTn id="23" dur="1" fill="hold">
                                          <p:stCondLst>
                                            <p:cond delay="0"/>
                                          </p:stCondLst>
                                        </p:cTn>
                                        <p:tgtEl>
                                          <p:spTgt spid="10"/>
                                        </p:tgtEl>
                                        <p:attrNameLst>
                                          <p:attrName>style.visibility</p:attrName>
                                        </p:attrNameLst>
                                      </p:cBhvr>
                                      <p:to>
                                        <p:strVal val="visible"/>
                                      </p:to>
                                    </p:set>
                                    <p:anim calcmode="lin" valueType="num">
                                      <p:cBhvr>
                                        <p:cTn id="24" dur="500" fill="hold"/>
                                        <p:tgtEl>
                                          <p:spTgt spid="10"/>
                                        </p:tgtEl>
                                        <p:attrNameLst>
                                          <p:attrName>ppt_w</p:attrName>
                                        </p:attrNameLst>
                                      </p:cBhvr>
                                      <p:tavLst>
                                        <p:tav tm="0">
                                          <p:val>
                                            <p:fltVal val="0"/>
                                          </p:val>
                                        </p:tav>
                                        <p:tav tm="100000">
                                          <p:val>
                                            <p:strVal val="#ppt_w"/>
                                          </p:val>
                                        </p:tav>
                                      </p:tavLst>
                                    </p:anim>
                                    <p:anim calcmode="lin" valueType="num">
                                      <p:cBhvr>
                                        <p:cTn id="25" dur="500" fill="hold"/>
                                        <p:tgtEl>
                                          <p:spTgt spid="10"/>
                                        </p:tgtEl>
                                        <p:attrNameLst>
                                          <p:attrName>ppt_h</p:attrName>
                                        </p:attrNameLst>
                                      </p:cBhvr>
                                      <p:tavLst>
                                        <p:tav tm="0">
                                          <p:val>
                                            <p:fltVal val="0"/>
                                          </p:val>
                                        </p:tav>
                                        <p:tav tm="100000">
                                          <p:val>
                                            <p:strVal val="#ppt_h"/>
                                          </p:val>
                                        </p:tav>
                                      </p:tavLst>
                                    </p:anim>
                                  </p:childTnLst>
                                </p:cTn>
                              </p:par>
                            </p:childTnLst>
                          </p:cTn>
                        </p:par>
                        <p:par>
                          <p:cTn id="26" fill="hold">
                            <p:stCondLst>
                              <p:cond delay="1000"/>
                            </p:stCondLst>
                            <p:childTnLst>
                              <p:par>
                                <p:cTn id="27" presetID="10" presetClass="entr" presetSubtype="0" fill="hold" nodeType="afterEffect">
                                  <p:stCondLst>
                                    <p:cond delay="0"/>
                                  </p:stCondLst>
                                  <p:childTnLst>
                                    <p:set>
                                      <p:cBhvr>
                                        <p:cTn id="28" dur="1" fill="hold">
                                          <p:stCondLst>
                                            <p:cond delay="0"/>
                                          </p:stCondLst>
                                        </p:cTn>
                                        <p:tgtEl>
                                          <p:spTgt spid="9"/>
                                        </p:tgtEl>
                                        <p:attrNameLst>
                                          <p:attrName>style.visibility</p:attrName>
                                        </p:attrNameLst>
                                      </p:cBhvr>
                                      <p:to>
                                        <p:strVal val="visible"/>
                                      </p:to>
                                    </p:set>
                                    <p:animEffect transition="in" filter="fade">
                                      <p:cBhvr>
                                        <p:cTn id="29" dur="500"/>
                                        <p:tgtEl>
                                          <p:spTgt spid="9"/>
                                        </p:tgtEl>
                                      </p:cBhvr>
                                    </p:animEffect>
                                  </p:childTnLst>
                                </p:cTn>
                              </p:par>
                            </p:childTnLst>
                          </p:cTn>
                        </p:par>
                        <p:par>
                          <p:cTn id="30" fill="hold">
                            <p:stCondLst>
                              <p:cond delay="1500"/>
                            </p:stCondLst>
                            <p:childTnLst>
                              <p:par>
                                <p:cTn id="31" presetID="47" presetClass="entr" presetSubtype="0" fill="hold" grpId="0" nodeType="afterEffect">
                                  <p:stCondLst>
                                    <p:cond delay="0"/>
                                  </p:stCondLst>
                                  <p:childTnLst>
                                    <p:set>
                                      <p:cBhvr>
                                        <p:cTn id="32" dur="1" fill="hold">
                                          <p:stCondLst>
                                            <p:cond delay="0"/>
                                          </p:stCondLst>
                                        </p:cTn>
                                        <p:tgtEl>
                                          <p:spTgt spid="11"/>
                                        </p:tgtEl>
                                        <p:attrNameLst>
                                          <p:attrName>style.visibility</p:attrName>
                                        </p:attrNameLst>
                                      </p:cBhvr>
                                      <p:to>
                                        <p:strVal val="visible"/>
                                      </p:to>
                                    </p:set>
                                    <p:animEffect transition="in" filter="fade">
                                      <p:cBhvr>
                                        <p:cTn id="33" dur="500"/>
                                        <p:tgtEl>
                                          <p:spTgt spid="11"/>
                                        </p:tgtEl>
                                      </p:cBhvr>
                                    </p:animEffect>
                                    <p:anim calcmode="lin" valueType="num">
                                      <p:cBhvr>
                                        <p:cTn id="34" dur="500" fill="hold"/>
                                        <p:tgtEl>
                                          <p:spTgt spid="11"/>
                                        </p:tgtEl>
                                        <p:attrNameLst>
                                          <p:attrName>ppt_x</p:attrName>
                                        </p:attrNameLst>
                                      </p:cBhvr>
                                      <p:tavLst>
                                        <p:tav tm="0">
                                          <p:val>
                                            <p:strVal val="#ppt_x"/>
                                          </p:val>
                                        </p:tav>
                                        <p:tav tm="100000">
                                          <p:val>
                                            <p:strVal val="#ppt_x"/>
                                          </p:val>
                                        </p:tav>
                                      </p:tavLst>
                                    </p:anim>
                                    <p:anim calcmode="lin" valueType="num">
                                      <p:cBhvr>
                                        <p:cTn id="35" dur="500" fill="hold"/>
                                        <p:tgtEl>
                                          <p:spTgt spid="11"/>
                                        </p:tgtEl>
                                        <p:attrNameLst>
                                          <p:attrName>ppt_y</p:attrName>
                                        </p:attrNameLst>
                                      </p:cBhvr>
                                      <p:tavLst>
                                        <p:tav tm="0">
                                          <p:val>
                                            <p:strVal val="#ppt_y-.1"/>
                                          </p:val>
                                        </p:tav>
                                        <p:tav tm="100000">
                                          <p:val>
                                            <p:strVal val="#ppt_y"/>
                                          </p:val>
                                        </p:tav>
                                      </p:tavLst>
                                    </p:anim>
                                  </p:childTnLst>
                                </p:cTn>
                              </p:par>
                              <p:par>
                                <p:cTn id="36" presetID="42"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500"/>
                                        <p:tgtEl>
                                          <p:spTgt spid="14"/>
                                        </p:tgtEl>
                                      </p:cBhvr>
                                    </p:animEffect>
                                    <p:anim calcmode="lin" valueType="num">
                                      <p:cBhvr>
                                        <p:cTn id="39" dur="500" fill="hold"/>
                                        <p:tgtEl>
                                          <p:spTgt spid="14"/>
                                        </p:tgtEl>
                                        <p:attrNameLst>
                                          <p:attrName>ppt_x</p:attrName>
                                        </p:attrNameLst>
                                      </p:cBhvr>
                                      <p:tavLst>
                                        <p:tav tm="0">
                                          <p:val>
                                            <p:strVal val="#ppt_x"/>
                                          </p:val>
                                        </p:tav>
                                        <p:tav tm="100000">
                                          <p:val>
                                            <p:strVal val="#ppt_x"/>
                                          </p:val>
                                        </p:tav>
                                      </p:tavLst>
                                    </p:anim>
                                    <p:anim calcmode="lin" valueType="num">
                                      <p:cBhvr>
                                        <p:cTn id="40" dur="5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2000"/>
                            </p:stCondLst>
                            <p:childTnLst>
                              <p:par>
                                <p:cTn id="42" presetID="23" presetClass="entr" presetSubtype="16" fill="hold" grpId="0" nodeType="after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p:cTn id="44" dur="500" fill="hold"/>
                                        <p:tgtEl>
                                          <p:spTgt spid="3"/>
                                        </p:tgtEl>
                                        <p:attrNameLst>
                                          <p:attrName>ppt_w</p:attrName>
                                        </p:attrNameLst>
                                      </p:cBhvr>
                                      <p:tavLst>
                                        <p:tav tm="0">
                                          <p:val>
                                            <p:fltVal val="0"/>
                                          </p:val>
                                        </p:tav>
                                        <p:tav tm="100000">
                                          <p:val>
                                            <p:strVal val="#ppt_w"/>
                                          </p:val>
                                        </p:tav>
                                      </p:tavLst>
                                    </p:anim>
                                    <p:anim calcmode="lin" valueType="num">
                                      <p:cBhvr>
                                        <p:cTn id="45" dur="500" fill="hold"/>
                                        <p:tgtEl>
                                          <p:spTgt spid="3"/>
                                        </p:tgtEl>
                                        <p:attrNameLst>
                                          <p:attrName>ppt_h</p:attrName>
                                        </p:attrNameLst>
                                      </p:cBhvr>
                                      <p:tavLst>
                                        <p:tav tm="0">
                                          <p:val>
                                            <p:fltVal val="0"/>
                                          </p:val>
                                        </p:tav>
                                        <p:tav tm="100000">
                                          <p:val>
                                            <p:strVal val="#ppt_h"/>
                                          </p:val>
                                        </p:tav>
                                      </p:tavLst>
                                    </p:anim>
                                  </p:childTnLst>
                                </p:cTn>
                              </p:par>
                            </p:childTnLst>
                          </p:cTn>
                        </p:par>
                        <p:par>
                          <p:cTn id="46" fill="hold">
                            <p:stCondLst>
                              <p:cond delay="2500"/>
                            </p:stCondLst>
                            <p:childTnLst>
                              <p:par>
                                <p:cTn id="47" presetID="10" presetClass="entr" presetSubtype="0" fill="hold" nodeType="afterEffect">
                                  <p:stCondLst>
                                    <p:cond delay="0"/>
                                  </p:stCondLst>
                                  <p:childTnLst>
                                    <p:set>
                                      <p:cBhvr>
                                        <p:cTn id="48" dur="1" fill="hold">
                                          <p:stCondLst>
                                            <p:cond delay="0"/>
                                          </p:stCondLst>
                                        </p:cTn>
                                        <p:tgtEl>
                                          <p:spTgt spid="6"/>
                                        </p:tgtEl>
                                        <p:attrNameLst>
                                          <p:attrName>style.visibility</p:attrName>
                                        </p:attrNameLst>
                                      </p:cBhvr>
                                      <p:to>
                                        <p:strVal val="visible"/>
                                      </p:to>
                                    </p:set>
                                    <p:animEffect transition="in" filter="fade">
                                      <p:cBhvr>
                                        <p:cTn id="49" dur="500"/>
                                        <p:tgtEl>
                                          <p:spTgt spid="6"/>
                                        </p:tgtEl>
                                      </p:cBhvr>
                                    </p:animEffect>
                                  </p:childTnLst>
                                </p:cTn>
                              </p:par>
                            </p:childTnLst>
                          </p:cTn>
                        </p:par>
                        <p:par>
                          <p:cTn id="50" fill="hold">
                            <p:stCondLst>
                              <p:cond delay="3000"/>
                            </p:stCondLst>
                            <p:childTnLst>
                              <p:par>
                                <p:cTn id="51" presetID="47"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500"/>
                                        <p:tgtEl>
                                          <p:spTgt spid="12"/>
                                        </p:tgtEl>
                                      </p:cBhvr>
                                    </p:animEffect>
                                    <p:anim calcmode="lin" valueType="num">
                                      <p:cBhvr>
                                        <p:cTn id="54" dur="500" fill="hold"/>
                                        <p:tgtEl>
                                          <p:spTgt spid="12"/>
                                        </p:tgtEl>
                                        <p:attrNameLst>
                                          <p:attrName>ppt_x</p:attrName>
                                        </p:attrNameLst>
                                      </p:cBhvr>
                                      <p:tavLst>
                                        <p:tav tm="0">
                                          <p:val>
                                            <p:strVal val="#ppt_x"/>
                                          </p:val>
                                        </p:tav>
                                        <p:tav tm="100000">
                                          <p:val>
                                            <p:strVal val="#ppt_x"/>
                                          </p:val>
                                        </p:tav>
                                      </p:tavLst>
                                    </p:anim>
                                    <p:anim calcmode="lin" valueType="num">
                                      <p:cBhvr>
                                        <p:cTn id="55" dur="500" fill="hold"/>
                                        <p:tgtEl>
                                          <p:spTgt spid="12"/>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strVal val="#ppt_x"/>
                                          </p:val>
                                        </p:tav>
                                        <p:tav tm="100000">
                                          <p:val>
                                            <p:strVal val="#ppt_x"/>
                                          </p:val>
                                        </p:tav>
                                      </p:tavLst>
                                    </p:anim>
                                    <p:anim calcmode="lin" valueType="num">
                                      <p:cBhvr>
                                        <p:cTn id="60"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p:bldP spid="12" grpId="0"/>
      <p:bldP spid="13" grpId="0"/>
      <p:bldP spid="14" grpId="0"/>
      <p:bldP spid="15" grpId="0"/>
      <p:bldP spid="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160" name="Rectangle 3"/>
          <p:cNvSpPr>
            <a:spLocks noChangeArrowheads="1"/>
          </p:cNvSpPr>
          <p:nvPr/>
        </p:nvSpPr>
        <p:spPr bwMode="auto">
          <a:xfrm>
            <a:off x="4776788" y="2995902"/>
            <a:ext cx="4121150" cy="1653130"/>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45098" tIns="22549" rIns="45098" bIns="22549" anchor="ctr"/>
          <a:lstStyle/>
          <a:p>
            <a:pPr algn="ctr" defTabSz="568325" fontAlgn="base">
              <a:spcBef>
                <a:spcPct val="0"/>
              </a:spcBef>
              <a:spcAft>
                <a:spcPct val="0"/>
              </a:spcAft>
              <a:buFont typeface="Arial" panose="020B0604020202020204" pitchFamily="34" charset="0"/>
              <a:buNone/>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46161" name="Rectangle 7"/>
          <p:cNvSpPr>
            <a:spLocks noChangeArrowheads="1"/>
          </p:cNvSpPr>
          <p:nvPr/>
        </p:nvSpPr>
        <p:spPr bwMode="auto">
          <a:xfrm>
            <a:off x="4207571" y="4388564"/>
            <a:ext cx="2408784" cy="710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098" tIns="22549" rIns="45098" bIns="22549">
            <a:spAutoFit/>
          </a:bodyPr>
          <a:lstStyle/>
          <a:p>
            <a:pPr defTabSz="568325" fontAlgn="base">
              <a:lnSpc>
                <a:spcPct val="120000"/>
              </a:lnSpc>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46162" name="Rectangle 8"/>
          <p:cNvSpPr>
            <a:spLocks noChangeArrowheads="1"/>
          </p:cNvSpPr>
          <p:nvPr/>
        </p:nvSpPr>
        <p:spPr bwMode="auto">
          <a:xfrm>
            <a:off x="4676779" y="4174017"/>
            <a:ext cx="1629960" cy="230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098" tIns="22549" rIns="45098" bIns="22549">
            <a:spAutoFit/>
          </a:bodyPr>
          <a:lstStyle/>
          <a:p>
            <a:pPr defTabSz="568325" fontAlgn="base">
              <a:spcBef>
                <a:spcPct val="0"/>
              </a:spcBef>
              <a:spcAft>
                <a:spcPct val="0"/>
              </a:spcAft>
              <a:buFont typeface="Arial" panose="020B0604020202020204" pitchFamily="34" charset="0"/>
              <a:buNone/>
            </a:pPr>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endPar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63" name="Rectangle 9"/>
          <p:cNvSpPr>
            <a:spLocks noChangeArrowheads="1"/>
          </p:cNvSpPr>
          <p:nvPr/>
        </p:nvSpPr>
        <p:spPr bwMode="auto">
          <a:xfrm>
            <a:off x="3931398" y="3086819"/>
            <a:ext cx="2305835" cy="710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098" tIns="22549" rIns="45098" bIns="22549">
            <a:spAutoFit/>
          </a:bodyPr>
          <a:lstStyle/>
          <a:p>
            <a:pPr defTabSz="568325" eaLnBrk="0" fontAlgn="base" hangingPunct="0">
              <a:lnSpc>
                <a:spcPct val="120000"/>
              </a:lnSpc>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46164" name="Rectangle 10"/>
          <p:cNvSpPr>
            <a:spLocks noChangeArrowheads="1"/>
          </p:cNvSpPr>
          <p:nvPr/>
        </p:nvSpPr>
        <p:spPr bwMode="auto">
          <a:xfrm>
            <a:off x="4269336" y="2837580"/>
            <a:ext cx="1629960" cy="230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098" tIns="22549" rIns="45098" bIns="22549">
            <a:spAutoFit/>
          </a:bodyPr>
          <a:lstStyle/>
          <a:p>
            <a:pPr defTabSz="568325" eaLnBrk="0" fontAlgn="base" hangingPunct="0">
              <a:spcBef>
                <a:spcPct val="0"/>
              </a:spcBef>
              <a:spcAft>
                <a:spcPct val="0"/>
              </a:spcAft>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endParaRPr lang="zh-CN" altLang="en-US" sz="12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65" name="Rectangle 11"/>
          <p:cNvSpPr>
            <a:spLocks noChangeArrowheads="1"/>
          </p:cNvSpPr>
          <p:nvPr/>
        </p:nvSpPr>
        <p:spPr bwMode="auto">
          <a:xfrm>
            <a:off x="8461390" y="4139159"/>
            <a:ext cx="1943531" cy="71033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square" lIns="45098" tIns="22549" rIns="45098" bIns="22549">
            <a:spAutoFit/>
          </a:bodyPr>
          <a:lstStyle/>
          <a:p>
            <a:pPr algn="r" defTabSz="568325" eaLnBrk="0" fontAlgn="base" hangingPunct="0">
              <a:lnSpc>
                <a:spcPct val="120000"/>
              </a:lnSpc>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微软雅黑" panose="020B0503020204020204" pitchFamily="34" charset="-122"/>
              <a:ea typeface="微软雅黑" panose="020B0503020204020204" pitchFamily="34" charset="-122"/>
            </a:endParaRPr>
          </a:p>
        </p:txBody>
      </p:sp>
      <p:sp>
        <p:nvSpPr>
          <p:cNvPr id="46166" name="Rectangle 12"/>
          <p:cNvSpPr>
            <a:spLocks noChangeArrowheads="1"/>
          </p:cNvSpPr>
          <p:nvPr/>
        </p:nvSpPr>
        <p:spPr bwMode="auto">
          <a:xfrm>
            <a:off x="8618175" y="3879894"/>
            <a:ext cx="1629960" cy="230204"/>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45098" tIns="22549" rIns="45098" bIns="22549">
            <a:spAutoFit/>
          </a:bodyPr>
          <a:lstStyle/>
          <a:p>
            <a:pPr algn="r" defTabSz="568325" eaLnBrk="0" fontAlgn="base" hangingPunct="0">
              <a:spcBef>
                <a:spcPct val="0"/>
              </a:spcBef>
              <a:spcAft>
                <a:spcPct val="0"/>
              </a:spcAft>
              <a:buFont typeface="Arial" panose="020B0604020202020204" pitchFamily="34" charset="0"/>
              <a:buNone/>
            </a:pPr>
            <a:r>
              <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单击此处添加标题文字</a:t>
            </a:r>
            <a:endParaRPr lang="zh-CN" altLang="en-US" sz="12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46167" name="Freeform 6"/>
          <p:cNvSpPr>
            <a:spLocks noEditPoints="1"/>
          </p:cNvSpPr>
          <p:nvPr/>
        </p:nvSpPr>
        <p:spPr bwMode="auto">
          <a:xfrm>
            <a:off x="7270750" y="2573119"/>
            <a:ext cx="1200150" cy="1064084"/>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lIns="72574" tIns="36287" rIns="72574" bIns="36287"/>
          <a:lstStyle/>
          <a:p>
            <a:pPr fontAlgn="base">
              <a:spcBef>
                <a:spcPct val="0"/>
              </a:spcBef>
              <a:spcAft>
                <a:spcPct val="0"/>
              </a:spcAft>
            </a:pP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6168" name="Freeform 6"/>
          <p:cNvSpPr>
            <a:spLocks noEditPoints="1"/>
          </p:cNvSpPr>
          <p:nvPr/>
        </p:nvSpPr>
        <p:spPr bwMode="auto">
          <a:xfrm>
            <a:off x="6704027" y="3577032"/>
            <a:ext cx="1649413" cy="1463115"/>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lIns="72574" tIns="36287" rIns="72574" bIns="36287"/>
          <a:lstStyle/>
          <a:p>
            <a:pPr fontAlgn="base">
              <a:spcBef>
                <a:spcPct val="0"/>
              </a:spcBef>
              <a:spcAft>
                <a:spcPct val="0"/>
              </a:spcAft>
            </a:pP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6169" name="Freeform 6"/>
          <p:cNvSpPr>
            <a:spLocks noEditPoints="1"/>
          </p:cNvSpPr>
          <p:nvPr/>
        </p:nvSpPr>
        <p:spPr bwMode="auto">
          <a:xfrm>
            <a:off x="6249991" y="2837580"/>
            <a:ext cx="1081087" cy="959575"/>
          </a:xfrm>
          <a:custGeom>
            <a:avLst/>
            <a:gdLst>
              <a:gd name="T0" fmla="*/ 997 w 1708"/>
              <a:gd name="T1" fmla="*/ 172 h 1708"/>
              <a:gd name="T2" fmla="*/ 1234 w 1708"/>
              <a:gd name="T3" fmla="*/ 270 h 1708"/>
              <a:gd name="T4" fmla="*/ 1356 w 1708"/>
              <a:gd name="T5" fmla="*/ 149 h 1708"/>
              <a:gd name="T6" fmla="*/ 1559 w 1708"/>
              <a:gd name="T7" fmla="*/ 352 h 1708"/>
              <a:gd name="T8" fmla="*/ 1437 w 1708"/>
              <a:gd name="T9" fmla="*/ 473 h 1708"/>
              <a:gd name="T10" fmla="*/ 1535 w 1708"/>
              <a:gd name="T11" fmla="*/ 710 h 1708"/>
              <a:gd name="T12" fmla="*/ 1708 w 1708"/>
              <a:gd name="T13" fmla="*/ 710 h 1708"/>
              <a:gd name="T14" fmla="*/ 1708 w 1708"/>
              <a:gd name="T15" fmla="*/ 997 h 1708"/>
              <a:gd name="T16" fmla="*/ 1535 w 1708"/>
              <a:gd name="T17" fmla="*/ 997 h 1708"/>
              <a:gd name="T18" fmla="*/ 1437 w 1708"/>
              <a:gd name="T19" fmla="*/ 1234 h 1708"/>
              <a:gd name="T20" fmla="*/ 1559 w 1708"/>
              <a:gd name="T21" fmla="*/ 1356 h 1708"/>
              <a:gd name="T22" fmla="*/ 1356 w 1708"/>
              <a:gd name="T23" fmla="*/ 1559 h 1708"/>
              <a:gd name="T24" fmla="*/ 1234 w 1708"/>
              <a:gd name="T25" fmla="*/ 1437 h 1708"/>
              <a:gd name="T26" fmla="*/ 997 w 1708"/>
              <a:gd name="T27" fmla="*/ 1535 h 1708"/>
              <a:gd name="T28" fmla="*/ 997 w 1708"/>
              <a:gd name="T29" fmla="*/ 1708 h 1708"/>
              <a:gd name="T30" fmla="*/ 710 w 1708"/>
              <a:gd name="T31" fmla="*/ 1708 h 1708"/>
              <a:gd name="T32" fmla="*/ 710 w 1708"/>
              <a:gd name="T33" fmla="*/ 1535 h 1708"/>
              <a:gd name="T34" fmla="*/ 473 w 1708"/>
              <a:gd name="T35" fmla="*/ 1437 h 1708"/>
              <a:gd name="T36" fmla="*/ 352 w 1708"/>
              <a:gd name="T37" fmla="*/ 1559 h 1708"/>
              <a:gd name="T38" fmla="*/ 149 w 1708"/>
              <a:gd name="T39" fmla="*/ 1356 h 1708"/>
              <a:gd name="T40" fmla="*/ 270 w 1708"/>
              <a:gd name="T41" fmla="*/ 1234 h 1708"/>
              <a:gd name="T42" fmla="*/ 172 w 1708"/>
              <a:gd name="T43" fmla="*/ 997 h 1708"/>
              <a:gd name="T44" fmla="*/ 0 w 1708"/>
              <a:gd name="T45" fmla="*/ 997 h 1708"/>
              <a:gd name="T46" fmla="*/ 0 w 1708"/>
              <a:gd name="T47" fmla="*/ 710 h 1708"/>
              <a:gd name="T48" fmla="*/ 172 w 1708"/>
              <a:gd name="T49" fmla="*/ 710 h 1708"/>
              <a:gd name="T50" fmla="*/ 270 w 1708"/>
              <a:gd name="T51" fmla="*/ 473 h 1708"/>
              <a:gd name="T52" fmla="*/ 149 w 1708"/>
              <a:gd name="T53" fmla="*/ 352 h 1708"/>
              <a:gd name="T54" fmla="*/ 352 w 1708"/>
              <a:gd name="T55" fmla="*/ 149 h 1708"/>
              <a:gd name="T56" fmla="*/ 473 w 1708"/>
              <a:gd name="T57" fmla="*/ 270 h 1708"/>
              <a:gd name="T58" fmla="*/ 710 w 1708"/>
              <a:gd name="T59" fmla="*/ 172 h 1708"/>
              <a:gd name="T60" fmla="*/ 710 w 1708"/>
              <a:gd name="T61" fmla="*/ 0 h 1708"/>
              <a:gd name="T62" fmla="*/ 997 w 1708"/>
              <a:gd name="T63" fmla="*/ 0 h 1708"/>
              <a:gd name="T64" fmla="*/ 997 w 1708"/>
              <a:gd name="T65" fmla="*/ 172 h 1708"/>
              <a:gd name="T66" fmla="*/ 854 w 1708"/>
              <a:gd name="T67" fmla="*/ 366 h 1708"/>
              <a:gd name="T68" fmla="*/ 1342 w 1708"/>
              <a:gd name="T69" fmla="*/ 854 h 1708"/>
              <a:gd name="T70" fmla="*/ 854 w 1708"/>
              <a:gd name="T71" fmla="*/ 1342 h 1708"/>
              <a:gd name="T72" fmla="*/ 366 w 1708"/>
              <a:gd name="T73" fmla="*/ 854 h 1708"/>
              <a:gd name="T74" fmla="*/ 854 w 1708"/>
              <a:gd name="T75" fmla="*/ 366 h 1708"/>
              <a:gd name="T76" fmla="*/ 854 w 1708"/>
              <a:gd name="T77" fmla="*/ 493 h 1708"/>
              <a:gd name="T78" fmla="*/ 1215 w 1708"/>
              <a:gd name="T79" fmla="*/ 854 h 1708"/>
              <a:gd name="T80" fmla="*/ 854 w 1708"/>
              <a:gd name="T81" fmla="*/ 1215 h 1708"/>
              <a:gd name="T82" fmla="*/ 493 w 1708"/>
              <a:gd name="T83" fmla="*/ 854 h 1708"/>
              <a:gd name="T84" fmla="*/ 854 w 1708"/>
              <a:gd name="T85" fmla="*/ 493 h 1708"/>
              <a:gd name="T86" fmla="*/ 854 w 1708"/>
              <a:gd name="T87" fmla="*/ 650 h 1708"/>
              <a:gd name="T88" fmla="*/ 1058 w 1708"/>
              <a:gd name="T89" fmla="*/ 854 h 1708"/>
              <a:gd name="T90" fmla="*/ 854 w 1708"/>
              <a:gd name="T91" fmla="*/ 1058 h 1708"/>
              <a:gd name="T92" fmla="*/ 650 w 1708"/>
              <a:gd name="T93" fmla="*/ 854 h 1708"/>
              <a:gd name="T94" fmla="*/ 854 w 1708"/>
              <a:gd name="T95" fmla="*/ 650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708" h="1708">
                <a:moveTo>
                  <a:pt x="997" y="172"/>
                </a:moveTo>
                <a:cubicBezTo>
                  <a:pt x="1083" y="190"/>
                  <a:pt x="1163" y="224"/>
                  <a:pt x="1234" y="270"/>
                </a:cubicBezTo>
                <a:lnTo>
                  <a:pt x="1356" y="149"/>
                </a:lnTo>
                <a:lnTo>
                  <a:pt x="1559" y="352"/>
                </a:lnTo>
                <a:lnTo>
                  <a:pt x="1437" y="473"/>
                </a:lnTo>
                <a:cubicBezTo>
                  <a:pt x="1484" y="544"/>
                  <a:pt x="1517" y="624"/>
                  <a:pt x="1535" y="710"/>
                </a:cubicBezTo>
                <a:lnTo>
                  <a:pt x="1708" y="710"/>
                </a:lnTo>
                <a:lnTo>
                  <a:pt x="1708" y="997"/>
                </a:lnTo>
                <a:lnTo>
                  <a:pt x="1535" y="997"/>
                </a:lnTo>
                <a:cubicBezTo>
                  <a:pt x="1517" y="1083"/>
                  <a:pt x="1484" y="1163"/>
                  <a:pt x="1437" y="1234"/>
                </a:cubicBezTo>
                <a:lnTo>
                  <a:pt x="1559" y="1356"/>
                </a:lnTo>
                <a:lnTo>
                  <a:pt x="1356" y="1559"/>
                </a:lnTo>
                <a:lnTo>
                  <a:pt x="1234" y="1437"/>
                </a:lnTo>
                <a:cubicBezTo>
                  <a:pt x="1163" y="1484"/>
                  <a:pt x="1083" y="1517"/>
                  <a:pt x="997" y="1535"/>
                </a:cubicBezTo>
                <a:lnTo>
                  <a:pt x="997" y="1708"/>
                </a:lnTo>
                <a:lnTo>
                  <a:pt x="710" y="1708"/>
                </a:lnTo>
                <a:lnTo>
                  <a:pt x="710" y="1535"/>
                </a:lnTo>
                <a:cubicBezTo>
                  <a:pt x="624" y="1517"/>
                  <a:pt x="544" y="1484"/>
                  <a:pt x="473" y="1437"/>
                </a:cubicBezTo>
                <a:lnTo>
                  <a:pt x="352" y="1559"/>
                </a:lnTo>
                <a:lnTo>
                  <a:pt x="149" y="1356"/>
                </a:lnTo>
                <a:lnTo>
                  <a:pt x="270" y="1234"/>
                </a:lnTo>
                <a:cubicBezTo>
                  <a:pt x="224" y="1163"/>
                  <a:pt x="190" y="1083"/>
                  <a:pt x="172" y="997"/>
                </a:cubicBezTo>
                <a:lnTo>
                  <a:pt x="0" y="997"/>
                </a:lnTo>
                <a:lnTo>
                  <a:pt x="0" y="710"/>
                </a:lnTo>
                <a:lnTo>
                  <a:pt x="172" y="710"/>
                </a:lnTo>
                <a:cubicBezTo>
                  <a:pt x="190" y="624"/>
                  <a:pt x="224" y="544"/>
                  <a:pt x="270" y="473"/>
                </a:cubicBezTo>
                <a:lnTo>
                  <a:pt x="149" y="352"/>
                </a:lnTo>
                <a:lnTo>
                  <a:pt x="352" y="149"/>
                </a:lnTo>
                <a:lnTo>
                  <a:pt x="473" y="270"/>
                </a:lnTo>
                <a:cubicBezTo>
                  <a:pt x="544" y="224"/>
                  <a:pt x="624" y="190"/>
                  <a:pt x="710" y="172"/>
                </a:cubicBezTo>
                <a:lnTo>
                  <a:pt x="710" y="0"/>
                </a:lnTo>
                <a:lnTo>
                  <a:pt x="997" y="0"/>
                </a:lnTo>
                <a:lnTo>
                  <a:pt x="997" y="172"/>
                </a:lnTo>
                <a:close/>
                <a:moveTo>
                  <a:pt x="854" y="366"/>
                </a:moveTo>
                <a:cubicBezTo>
                  <a:pt x="1123" y="366"/>
                  <a:pt x="1342" y="584"/>
                  <a:pt x="1342" y="854"/>
                </a:cubicBezTo>
                <a:cubicBezTo>
                  <a:pt x="1342" y="1123"/>
                  <a:pt x="1123" y="1342"/>
                  <a:pt x="854" y="1342"/>
                </a:cubicBezTo>
                <a:cubicBezTo>
                  <a:pt x="584" y="1342"/>
                  <a:pt x="366" y="1123"/>
                  <a:pt x="366" y="854"/>
                </a:cubicBezTo>
                <a:cubicBezTo>
                  <a:pt x="366" y="584"/>
                  <a:pt x="584" y="366"/>
                  <a:pt x="854" y="366"/>
                </a:cubicBezTo>
                <a:close/>
                <a:moveTo>
                  <a:pt x="854" y="493"/>
                </a:moveTo>
                <a:cubicBezTo>
                  <a:pt x="1053" y="493"/>
                  <a:pt x="1215" y="655"/>
                  <a:pt x="1215" y="854"/>
                </a:cubicBezTo>
                <a:cubicBezTo>
                  <a:pt x="1215" y="1053"/>
                  <a:pt x="1053" y="1215"/>
                  <a:pt x="854" y="1215"/>
                </a:cubicBezTo>
                <a:cubicBezTo>
                  <a:pt x="655" y="1215"/>
                  <a:pt x="493" y="1053"/>
                  <a:pt x="493" y="854"/>
                </a:cubicBezTo>
                <a:cubicBezTo>
                  <a:pt x="493" y="655"/>
                  <a:pt x="655" y="493"/>
                  <a:pt x="854" y="493"/>
                </a:cubicBezTo>
                <a:close/>
                <a:moveTo>
                  <a:pt x="854" y="650"/>
                </a:moveTo>
                <a:cubicBezTo>
                  <a:pt x="966" y="650"/>
                  <a:pt x="1058" y="741"/>
                  <a:pt x="1058" y="854"/>
                </a:cubicBezTo>
                <a:cubicBezTo>
                  <a:pt x="1058" y="966"/>
                  <a:pt x="966" y="1058"/>
                  <a:pt x="854" y="1058"/>
                </a:cubicBezTo>
                <a:cubicBezTo>
                  <a:pt x="741" y="1058"/>
                  <a:pt x="650" y="966"/>
                  <a:pt x="650" y="854"/>
                </a:cubicBezTo>
                <a:cubicBezTo>
                  <a:pt x="650" y="741"/>
                  <a:pt x="741" y="650"/>
                  <a:pt x="854" y="650"/>
                </a:cubicBezTo>
                <a:close/>
              </a:path>
            </a:pathLst>
          </a:custGeom>
          <a:noFill/>
          <a:ln w="9525">
            <a:solidFill>
              <a:schemeClr val="bg1"/>
            </a:solidFill>
            <a:round/>
          </a:ln>
          <a:extLst>
            <a:ext uri="{909E8E84-426E-40DD-AFC4-6F175D3DCCD1}">
              <a14:hiddenFill xmlns:a14="http://schemas.microsoft.com/office/drawing/2010/main">
                <a:solidFill>
                  <a:srgbClr val="F37E0E"/>
                </a:solidFill>
              </a14:hiddenFill>
            </a:ext>
          </a:extLst>
        </p:spPr>
        <p:txBody>
          <a:bodyPr lIns="72574" tIns="36287" rIns="72574" bIns="36287"/>
          <a:lstStyle/>
          <a:p>
            <a:pPr fontAlgn="base">
              <a:spcBef>
                <a:spcPct val="0"/>
              </a:spcBef>
              <a:spcAft>
                <a:spcPct val="0"/>
              </a:spcAft>
            </a:pP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46170" name="Rectangle 90"/>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3</a:t>
            </a:r>
            <a:r>
              <a:rPr lang="zh-CN" altLang="en-US" sz="2000" b="1">
                <a:solidFill>
                  <a:srgbClr val="FFFFCC"/>
                </a:solidFill>
                <a:latin typeface="微软雅黑" panose="020B0503020204020204" pitchFamily="34" charset="-122"/>
                <a:ea typeface="微软雅黑" panose="020B0503020204020204" pitchFamily="34" charset="-122"/>
              </a:rPr>
              <a:t>、新课探究</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6167"/>
                                        </p:tgtEl>
                                        <p:attrNameLst>
                                          <p:attrName>style.visibility</p:attrName>
                                        </p:attrNameLst>
                                      </p:cBhvr>
                                      <p:to>
                                        <p:strVal val="visible"/>
                                      </p:to>
                                    </p:set>
                                    <p:animEffect transition="in" filter="fade">
                                      <p:cBhvr>
                                        <p:cTn id="7" dur="500"/>
                                        <p:tgtEl>
                                          <p:spTgt spid="46167"/>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46168"/>
                                        </p:tgtEl>
                                        <p:attrNameLst>
                                          <p:attrName>style.visibility</p:attrName>
                                        </p:attrNameLst>
                                      </p:cBhvr>
                                      <p:to>
                                        <p:strVal val="visible"/>
                                      </p:to>
                                    </p:set>
                                    <p:animEffect transition="in" filter="fade">
                                      <p:cBhvr>
                                        <p:cTn id="11" dur="500"/>
                                        <p:tgtEl>
                                          <p:spTgt spid="46168"/>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46169"/>
                                        </p:tgtEl>
                                        <p:attrNameLst>
                                          <p:attrName>style.visibility</p:attrName>
                                        </p:attrNameLst>
                                      </p:cBhvr>
                                      <p:to>
                                        <p:strVal val="visible"/>
                                      </p:to>
                                    </p:set>
                                    <p:animEffect transition="in" filter="fade">
                                      <p:cBhvr>
                                        <p:cTn id="15" dur="500"/>
                                        <p:tgtEl>
                                          <p:spTgt spid="46169"/>
                                        </p:tgtEl>
                                      </p:cBhvr>
                                    </p:animEffect>
                                  </p:childTnLst>
                                </p:cTn>
                              </p:par>
                              <p:par>
                                <p:cTn id="16" presetID="8" presetClass="emph" presetSubtype="0" repeatCount="indefinite" fill="hold" grpId="1" nodeType="withEffect">
                                  <p:stCondLst>
                                    <p:cond delay="0"/>
                                  </p:stCondLst>
                                  <p:childTnLst>
                                    <p:animRot by="-21599820">
                                      <p:cBhvr>
                                        <p:cTn id="17" dur="1400" fill="hold"/>
                                        <p:tgtEl>
                                          <p:spTgt spid="46169"/>
                                        </p:tgtEl>
                                        <p:attrNameLst>
                                          <p:attrName>r</p:attrName>
                                        </p:attrNameLst>
                                      </p:cBhvr>
                                    </p:animRot>
                                  </p:childTnLst>
                                </p:cTn>
                              </p:par>
                              <p:par>
                                <p:cTn id="18" presetID="8" presetClass="emph" presetSubtype="0" repeatCount="indefinite" fill="hold" grpId="1" nodeType="withEffect">
                                  <p:stCondLst>
                                    <p:cond delay="0"/>
                                  </p:stCondLst>
                                  <p:childTnLst>
                                    <p:animRot by="-21599820">
                                      <p:cBhvr>
                                        <p:cTn id="19" dur="2000" fill="hold"/>
                                        <p:tgtEl>
                                          <p:spTgt spid="46168"/>
                                        </p:tgtEl>
                                        <p:attrNameLst>
                                          <p:attrName>r</p:attrName>
                                        </p:attrNameLst>
                                      </p:cBhvr>
                                    </p:animRot>
                                  </p:childTnLst>
                                </p:cTn>
                              </p:par>
                              <p:par>
                                <p:cTn id="20" presetID="8" presetClass="emph" presetSubtype="0" repeatCount="indefinite" fill="hold" grpId="1" nodeType="withEffect">
                                  <p:stCondLst>
                                    <p:cond delay="0"/>
                                  </p:stCondLst>
                                  <p:childTnLst>
                                    <p:animRot by="-21599820">
                                      <p:cBhvr>
                                        <p:cTn id="21" dur="1400" fill="hold"/>
                                        <p:tgtEl>
                                          <p:spTgt spid="46167"/>
                                        </p:tgtEl>
                                        <p:attrNameLst>
                                          <p:attrName>r</p:attrName>
                                        </p:attrNameLst>
                                      </p:cBhvr>
                                    </p:animRot>
                                  </p:childTnLst>
                                </p:cTn>
                              </p:par>
                            </p:childTnLst>
                          </p:cTn>
                        </p:par>
                        <p:par>
                          <p:cTn id="22" fill="hold">
                            <p:stCondLst>
                              <p:cond delay="1500"/>
                            </p:stCondLst>
                            <p:childTnLst>
                              <p:par>
                                <p:cTn id="23" presetID="22" presetClass="entr" presetSubtype="8" fill="hold" grpId="0" nodeType="afterEffect">
                                  <p:stCondLst>
                                    <p:cond delay="0"/>
                                  </p:stCondLst>
                                  <p:childTnLst>
                                    <p:set>
                                      <p:cBhvr>
                                        <p:cTn id="24" dur="1" fill="hold">
                                          <p:stCondLst>
                                            <p:cond delay="0"/>
                                          </p:stCondLst>
                                        </p:cTn>
                                        <p:tgtEl>
                                          <p:spTgt spid="46163"/>
                                        </p:tgtEl>
                                        <p:attrNameLst>
                                          <p:attrName>style.visibility</p:attrName>
                                        </p:attrNameLst>
                                      </p:cBhvr>
                                      <p:to>
                                        <p:strVal val="visible"/>
                                      </p:to>
                                    </p:set>
                                    <p:animEffect transition="in" filter="wipe(left)">
                                      <p:cBhvr>
                                        <p:cTn id="25" dur="500"/>
                                        <p:tgtEl>
                                          <p:spTgt spid="46163"/>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46164"/>
                                        </p:tgtEl>
                                        <p:attrNameLst>
                                          <p:attrName>style.visibility</p:attrName>
                                        </p:attrNameLst>
                                      </p:cBhvr>
                                      <p:to>
                                        <p:strVal val="visible"/>
                                      </p:to>
                                    </p:set>
                                    <p:animEffect transition="in" filter="wipe(left)">
                                      <p:cBhvr>
                                        <p:cTn id="28" dur="500"/>
                                        <p:tgtEl>
                                          <p:spTgt spid="46164"/>
                                        </p:tgtEl>
                                      </p:cBhvr>
                                    </p:animEffect>
                                  </p:childTnLst>
                                </p:cTn>
                              </p:par>
                            </p:childTnLst>
                          </p:cTn>
                        </p:par>
                        <p:par>
                          <p:cTn id="29" fill="hold">
                            <p:stCondLst>
                              <p:cond delay="2000"/>
                            </p:stCondLst>
                            <p:childTnLst>
                              <p:par>
                                <p:cTn id="30" presetID="22" presetClass="entr" presetSubtype="8" fill="hold" grpId="0" nodeType="afterEffect">
                                  <p:stCondLst>
                                    <p:cond delay="0"/>
                                  </p:stCondLst>
                                  <p:childTnLst>
                                    <p:set>
                                      <p:cBhvr>
                                        <p:cTn id="31" dur="1" fill="hold">
                                          <p:stCondLst>
                                            <p:cond delay="0"/>
                                          </p:stCondLst>
                                        </p:cTn>
                                        <p:tgtEl>
                                          <p:spTgt spid="46162"/>
                                        </p:tgtEl>
                                        <p:attrNameLst>
                                          <p:attrName>style.visibility</p:attrName>
                                        </p:attrNameLst>
                                      </p:cBhvr>
                                      <p:to>
                                        <p:strVal val="visible"/>
                                      </p:to>
                                    </p:set>
                                    <p:animEffect transition="in" filter="wipe(left)">
                                      <p:cBhvr>
                                        <p:cTn id="32" dur="500"/>
                                        <p:tgtEl>
                                          <p:spTgt spid="46162"/>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46161"/>
                                        </p:tgtEl>
                                        <p:attrNameLst>
                                          <p:attrName>style.visibility</p:attrName>
                                        </p:attrNameLst>
                                      </p:cBhvr>
                                      <p:to>
                                        <p:strVal val="visible"/>
                                      </p:to>
                                    </p:set>
                                    <p:animEffect transition="in" filter="wipe(left)">
                                      <p:cBhvr>
                                        <p:cTn id="35" dur="500"/>
                                        <p:tgtEl>
                                          <p:spTgt spid="46161"/>
                                        </p:tgtEl>
                                      </p:cBhvr>
                                    </p:animEffect>
                                  </p:childTnLst>
                                </p:cTn>
                              </p:par>
                            </p:childTnLst>
                          </p:cTn>
                        </p:par>
                        <p:par>
                          <p:cTn id="36" fill="hold">
                            <p:stCondLst>
                              <p:cond delay="2500"/>
                            </p:stCondLst>
                            <p:childTnLst>
                              <p:par>
                                <p:cTn id="37" presetID="22" presetClass="entr" presetSubtype="8" fill="hold" grpId="0" nodeType="afterEffect">
                                  <p:stCondLst>
                                    <p:cond delay="0"/>
                                  </p:stCondLst>
                                  <p:childTnLst>
                                    <p:set>
                                      <p:cBhvr>
                                        <p:cTn id="38" dur="1" fill="hold">
                                          <p:stCondLst>
                                            <p:cond delay="0"/>
                                          </p:stCondLst>
                                        </p:cTn>
                                        <p:tgtEl>
                                          <p:spTgt spid="46166"/>
                                        </p:tgtEl>
                                        <p:attrNameLst>
                                          <p:attrName>style.visibility</p:attrName>
                                        </p:attrNameLst>
                                      </p:cBhvr>
                                      <p:to>
                                        <p:strVal val="visible"/>
                                      </p:to>
                                    </p:set>
                                    <p:animEffect transition="in" filter="wipe(left)">
                                      <p:cBhvr>
                                        <p:cTn id="39" dur="500"/>
                                        <p:tgtEl>
                                          <p:spTgt spid="46166"/>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46165"/>
                                        </p:tgtEl>
                                        <p:attrNameLst>
                                          <p:attrName>style.visibility</p:attrName>
                                        </p:attrNameLst>
                                      </p:cBhvr>
                                      <p:to>
                                        <p:strVal val="visible"/>
                                      </p:to>
                                    </p:set>
                                    <p:animEffect transition="in" filter="wipe(left)">
                                      <p:cBhvr>
                                        <p:cTn id="42" dur="500"/>
                                        <p:tgtEl>
                                          <p:spTgt spid="4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61" grpId="0" autoUpdateAnimBg="0"/>
      <p:bldP spid="46162" grpId="0" autoUpdateAnimBg="0"/>
      <p:bldP spid="46163" grpId="0" autoUpdateAnimBg="0"/>
      <p:bldP spid="46164" grpId="0" autoUpdateAnimBg="0"/>
      <p:bldP spid="46165" grpId="0" autoUpdateAnimBg="0"/>
      <p:bldP spid="46166" grpId="0" autoUpdateAnimBg="0"/>
      <p:bldP spid="46167" grpId="0" animBg="1"/>
      <p:bldP spid="46167" grpId="1" animBg="1"/>
      <p:bldP spid="46168" grpId="0" animBg="1"/>
      <p:bldP spid="46168" grpId="1" animBg="1"/>
      <p:bldP spid="46169" grpId="0" animBg="1"/>
      <p:bldP spid="46169"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0348" name="Rectangle 12"/>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3</a:t>
            </a:r>
            <a:r>
              <a:rPr lang="zh-CN" altLang="en-US" sz="2000" b="1">
                <a:solidFill>
                  <a:srgbClr val="FFFFCC"/>
                </a:solidFill>
                <a:latin typeface="微软雅黑" panose="020B0503020204020204" pitchFamily="34" charset="-122"/>
                <a:ea typeface="微软雅黑" panose="020B0503020204020204" pitchFamily="34" charset="-122"/>
              </a:rPr>
              <a:t>、新课探究</a:t>
            </a:r>
            <a:endParaRPr lang="zh-CN" altLang="en-US" sz="2000" b="1">
              <a:solidFill>
                <a:srgbClr val="FFFFCC"/>
              </a:solidFill>
              <a:latin typeface="微软雅黑" panose="020B0503020204020204" pitchFamily="34" charset="-122"/>
              <a:ea typeface="微软雅黑" panose="020B0503020204020204" pitchFamily="34" charset="-122"/>
            </a:endParaRPr>
          </a:p>
        </p:txBody>
      </p:sp>
      <p:sp>
        <p:nvSpPr>
          <p:cNvPr id="270349" name="新月形 4"/>
          <p:cNvSpPr>
            <a:spLocks noChangeArrowheads="1"/>
          </p:cNvSpPr>
          <p:nvPr/>
        </p:nvSpPr>
        <p:spPr bwMode="auto">
          <a:xfrm rot="20751297">
            <a:off x="5870589" y="2921480"/>
            <a:ext cx="1163639" cy="2006241"/>
          </a:xfrm>
          <a:prstGeom prst="moon">
            <a:avLst>
              <a:gd name="adj" fmla="val 15190"/>
            </a:avLst>
          </a:prstGeom>
          <a:noFill/>
          <a:ln w="3175">
            <a:solidFill>
              <a:schemeClr val="bg1"/>
            </a:solidFill>
            <a:miter lim="800000"/>
          </a:ln>
          <a:extLst>
            <a:ext uri="{909E8E84-426E-40DD-AFC4-6F175D3DCCD1}">
              <a14:hiddenFill xmlns:a14="http://schemas.microsoft.com/office/drawing/2010/main">
                <a:solidFill>
                  <a:schemeClr val="accent2"/>
                </a:solidFill>
              </a14:hiddenFill>
            </a:ext>
          </a:extLst>
        </p:spPr>
        <p:txBody>
          <a:bodyPr lIns="50213" tIns="25106" rIns="50213" bIns="25106" anchor="ctr"/>
          <a:lstStyle/>
          <a:p>
            <a:pPr algn="ctr" defTabSz="502920" fontAlgn="base">
              <a:spcBef>
                <a:spcPct val="0"/>
              </a:spcBef>
              <a:spcAft>
                <a:spcPct val="0"/>
              </a:spcAft>
              <a:buFont typeface="Arial" panose="020B0604020202020204" pitchFamily="34" charset="0"/>
              <a:buNone/>
            </a:pPr>
            <a:endParaRPr lang="zh-CN" altLang="zh-CN" sz="1000">
              <a:solidFill>
                <a:srgbClr val="FFFFFF"/>
              </a:solidFill>
              <a:ea typeface="微软雅黑" panose="020B0503020204020204" pitchFamily="34" charset="-122"/>
            </a:endParaRPr>
          </a:p>
        </p:txBody>
      </p:sp>
      <p:sp>
        <p:nvSpPr>
          <p:cNvPr id="270350" name="新月形 5"/>
          <p:cNvSpPr>
            <a:spLocks noChangeArrowheads="1"/>
          </p:cNvSpPr>
          <p:nvPr/>
        </p:nvSpPr>
        <p:spPr bwMode="auto">
          <a:xfrm rot="4551297">
            <a:off x="6571958" y="2099866"/>
            <a:ext cx="1003912" cy="2330450"/>
          </a:xfrm>
          <a:prstGeom prst="moon">
            <a:avLst>
              <a:gd name="adj" fmla="val 15190"/>
            </a:avLst>
          </a:prstGeom>
          <a:noFill/>
          <a:ln w="3175">
            <a:solidFill>
              <a:schemeClr val="bg1"/>
            </a:solidFill>
            <a:miter lim="800000"/>
          </a:ln>
          <a:extLst>
            <a:ext uri="{909E8E84-426E-40DD-AFC4-6F175D3DCCD1}">
              <a14:hiddenFill xmlns:a14="http://schemas.microsoft.com/office/drawing/2010/main">
                <a:solidFill>
                  <a:srgbClr val="734418"/>
                </a:solidFill>
              </a14:hiddenFill>
            </a:ext>
          </a:extLst>
        </p:spPr>
        <p:txBody>
          <a:bodyPr rot="10800000" vert="eaVert" lIns="50213" tIns="25106" rIns="50213" bIns="25106" anchor="ctr"/>
          <a:lstStyle/>
          <a:p>
            <a:pPr algn="ctr" defTabSz="502920" fontAlgn="base">
              <a:spcBef>
                <a:spcPct val="0"/>
              </a:spcBef>
              <a:spcAft>
                <a:spcPct val="0"/>
              </a:spcAft>
              <a:buFont typeface="Arial" panose="020B0604020202020204" pitchFamily="34" charset="0"/>
              <a:buNone/>
            </a:pPr>
            <a:endParaRPr lang="zh-CN" altLang="zh-CN" sz="1000">
              <a:solidFill>
                <a:srgbClr val="FFFFFF"/>
              </a:solidFill>
              <a:ea typeface="微软雅黑" panose="020B0503020204020204" pitchFamily="34" charset="-122"/>
            </a:endParaRPr>
          </a:p>
        </p:txBody>
      </p:sp>
      <p:sp>
        <p:nvSpPr>
          <p:cNvPr id="270351" name="新月形 6"/>
          <p:cNvSpPr>
            <a:spLocks noChangeArrowheads="1"/>
          </p:cNvSpPr>
          <p:nvPr/>
        </p:nvSpPr>
        <p:spPr bwMode="auto">
          <a:xfrm rot="9951297">
            <a:off x="7234241" y="2763135"/>
            <a:ext cx="1163637" cy="2004658"/>
          </a:xfrm>
          <a:prstGeom prst="moon">
            <a:avLst>
              <a:gd name="adj" fmla="val 15190"/>
            </a:avLst>
          </a:prstGeom>
          <a:noFill/>
          <a:ln w="3175">
            <a:solidFill>
              <a:schemeClr val="bg1"/>
            </a:solidFill>
            <a:miter lim="800000"/>
          </a:ln>
          <a:extLst>
            <a:ext uri="{909E8E84-426E-40DD-AFC4-6F175D3DCCD1}">
              <a14:hiddenFill xmlns:a14="http://schemas.microsoft.com/office/drawing/2010/main">
                <a:solidFill>
                  <a:schemeClr val="accent1"/>
                </a:solidFill>
              </a14:hiddenFill>
            </a:ext>
          </a:extLst>
        </p:spPr>
        <p:txBody>
          <a:bodyPr rot="10800000" lIns="50213" tIns="25106" rIns="50213" bIns="25106" anchor="ctr"/>
          <a:lstStyle/>
          <a:p>
            <a:pPr algn="ctr" defTabSz="502920" fontAlgn="base">
              <a:spcBef>
                <a:spcPct val="0"/>
              </a:spcBef>
              <a:spcAft>
                <a:spcPct val="0"/>
              </a:spcAft>
              <a:buFont typeface="Arial" panose="020B0604020202020204" pitchFamily="34" charset="0"/>
              <a:buNone/>
            </a:pPr>
            <a:endParaRPr lang="zh-CN" altLang="zh-CN" sz="1000">
              <a:solidFill>
                <a:srgbClr val="FFFFFF"/>
              </a:solidFill>
              <a:ea typeface="微软雅黑" panose="020B0503020204020204" pitchFamily="34" charset="-122"/>
            </a:endParaRPr>
          </a:p>
        </p:txBody>
      </p:sp>
      <p:sp>
        <p:nvSpPr>
          <p:cNvPr id="270352" name="新月形 7"/>
          <p:cNvSpPr>
            <a:spLocks noChangeArrowheads="1"/>
          </p:cNvSpPr>
          <p:nvPr/>
        </p:nvSpPr>
        <p:spPr bwMode="auto">
          <a:xfrm rot="15351297">
            <a:off x="6748155" y="3260542"/>
            <a:ext cx="1002329" cy="2328862"/>
          </a:xfrm>
          <a:prstGeom prst="moon">
            <a:avLst>
              <a:gd name="adj" fmla="val 15190"/>
            </a:avLst>
          </a:prstGeom>
          <a:noFill/>
          <a:ln w="3175">
            <a:solidFill>
              <a:schemeClr val="bg1"/>
            </a:solidFill>
            <a:miter lim="800000"/>
          </a:ln>
          <a:extLst>
            <a:ext uri="{909E8E84-426E-40DD-AFC4-6F175D3DCCD1}">
              <a14:hiddenFill xmlns:a14="http://schemas.microsoft.com/office/drawing/2010/main">
                <a:solidFill>
                  <a:srgbClr val="B62822"/>
                </a:solidFill>
              </a14:hiddenFill>
            </a:ext>
          </a:extLst>
        </p:spPr>
        <p:txBody>
          <a:bodyPr vert="eaVert" lIns="50213" tIns="25106" rIns="50213" bIns="25106" anchor="ctr"/>
          <a:lstStyle/>
          <a:p>
            <a:pPr algn="ctr" defTabSz="502920" fontAlgn="base">
              <a:spcBef>
                <a:spcPct val="0"/>
              </a:spcBef>
              <a:spcAft>
                <a:spcPct val="0"/>
              </a:spcAft>
              <a:buFont typeface="Arial" panose="020B0604020202020204" pitchFamily="34" charset="0"/>
              <a:buNone/>
            </a:pPr>
            <a:endParaRPr lang="zh-CN" altLang="zh-CN" sz="1000">
              <a:solidFill>
                <a:srgbClr val="FFFFFF"/>
              </a:solidFill>
              <a:ea typeface="微软雅黑" panose="020B0503020204020204" pitchFamily="34" charset="-122"/>
            </a:endParaRPr>
          </a:p>
        </p:txBody>
      </p:sp>
      <p:sp>
        <p:nvSpPr>
          <p:cNvPr id="270353" name="TextBox 11"/>
          <p:cNvSpPr>
            <a:spLocks noChangeArrowheads="1"/>
          </p:cNvSpPr>
          <p:nvPr/>
        </p:nvSpPr>
        <p:spPr bwMode="auto">
          <a:xfrm flipH="1">
            <a:off x="6716728" y="3711632"/>
            <a:ext cx="847725" cy="4465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algn="ctr" defTabSz="502920" fontAlgn="base">
              <a:spcBef>
                <a:spcPct val="0"/>
              </a:spcBef>
              <a:spcAft>
                <a:spcPct val="0"/>
              </a:spcAft>
              <a:buFont typeface="Arial" panose="020B0604020202020204" pitchFamily="34" charset="0"/>
              <a:buNone/>
            </a:pPr>
            <a:r>
              <a:rPr lang="zh-CN" altLang="en-US" sz="13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点击添加标题    </a:t>
            </a:r>
            <a:endParaRPr lang="en-US" sz="13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270354" name="Group 18"/>
          <p:cNvGrpSpPr/>
          <p:nvPr/>
        </p:nvGrpSpPr>
        <p:grpSpPr bwMode="auto">
          <a:xfrm>
            <a:off x="7999413" y="2546224"/>
            <a:ext cx="1992312" cy="566692"/>
            <a:chOff x="0" y="0"/>
            <a:chExt cx="2379285" cy="1134180"/>
          </a:xfrm>
        </p:grpSpPr>
        <p:grpSp>
          <p:nvGrpSpPr>
            <p:cNvPr id="270355" name="Group 19"/>
            <p:cNvGrpSpPr/>
            <p:nvPr/>
          </p:nvGrpSpPr>
          <p:grpSpPr bwMode="auto">
            <a:xfrm flipH="1">
              <a:off x="196783" y="416718"/>
              <a:ext cx="1148594" cy="717462"/>
              <a:chOff x="1895" y="0"/>
              <a:chExt cx="1148128" cy="717462"/>
            </a:xfrm>
          </p:grpSpPr>
          <p:sp>
            <p:nvSpPr>
              <p:cNvPr id="270356" name="TextBox 11"/>
              <p:cNvSpPr>
                <a:spLocks noChangeArrowheads="1"/>
              </p:cNvSpPr>
              <p:nvPr/>
            </p:nvSpPr>
            <p:spPr bwMode="auto">
              <a:xfrm>
                <a:off x="1895" y="0"/>
                <a:ext cx="1146234" cy="7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57" name="TextBox 11"/>
              <p:cNvSpPr>
                <a:spLocks noChangeArrowheads="1"/>
              </p:cNvSpPr>
              <p:nvPr/>
            </p:nvSpPr>
            <p:spPr bwMode="auto">
              <a:xfrm>
                <a:off x="3789" y="0"/>
                <a:ext cx="1146234" cy="7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0358" name="TextBox 11"/>
            <p:cNvSpPr>
              <a:spLocks noChangeArrowheads="1"/>
            </p:cNvSpPr>
            <p:nvPr/>
          </p:nvSpPr>
          <p:spPr bwMode="auto">
            <a:xfrm flipH="1">
              <a:off x="218022" y="0"/>
              <a:ext cx="1457905" cy="4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59" name="直接连接符 24"/>
            <p:cNvSpPr>
              <a:spLocks noChangeShapeType="1"/>
            </p:cNvSpPr>
            <p:nvPr/>
          </p:nvSpPr>
          <p:spPr bwMode="auto">
            <a:xfrm flipH="1">
              <a:off x="0" y="1017424"/>
              <a:ext cx="2379285" cy="1"/>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grpSp>
      <p:grpSp>
        <p:nvGrpSpPr>
          <p:cNvPr id="270360" name="Group 24"/>
          <p:cNvGrpSpPr/>
          <p:nvPr/>
        </p:nvGrpSpPr>
        <p:grpSpPr bwMode="auto">
          <a:xfrm>
            <a:off x="7999414" y="4094844"/>
            <a:ext cx="2079626" cy="567278"/>
            <a:chOff x="0" y="0"/>
            <a:chExt cx="2482544" cy="1132165"/>
          </a:xfrm>
        </p:grpSpPr>
        <p:grpSp>
          <p:nvGrpSpPr>
            <p:cNvPr id="270361" name="Group 25"/>
            <p:cNvGrpSpPr/>
            <p:nvPr/>
          </p:nvGrpSpPr>
          <p:grpSpPr bwMode="auto">
            <a:xfrm flipH="1">
              <a:off x="440891" y="416718"/>
              <a:ext cx="1148594" cy="715447"/>
              <a:chOff x="1895" y="0"/>
              <a:chExt cx="1148128" cy="715447"/>
            </a:xfrm>
          </p:grpSpPr>
          <p:sp>
            <p:nvSpPr>
              <p:cNvPr id="270362" name="TextBox 11"/>
              <p:cNvSpPr>
                <a:spLocks noChangeArrowheads="1"/>
              </p:cNvSpPr>
              <p:nvPr/>
            </p:nvSpPr>
            <p:spPr bwMode="auto">
              <a:xfrm>
                <a:off x="1895" y="0"/>
                <a:ext cx="1146233" cy="71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63" name="TextBox 11"/>
              <p:cNvSpPr>
                <a:spLocks noChangeArrowheads="1"/>
              </p:cNvSpPr>
              <p:nvPr/>
            </p:nvSpPr>
            <p:spPr bwMode="auto">
              <a:xfrm>
                <a:off x="3790" y="0"/>
                <a:ext cx="1146233" cy="7154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0364" name="TextBox 11"/>
            <p:cNvSpPr>
              <a:spLocks noChangeArrowheads="1"/>
            </p:cNvSpPr>
            <p:nvPr/>
          </p:nvSpPr>
          <p:spPr bwMode="auto">
            <a:xfrm flipH="1">
              <a:off x="462398" y="0"/>
              <a:ext cx="1457310" cy="404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65" name="直接连接符 24"/>
            <p:cNvSpPr>
              <a:spLocks noChangeShapeType="1"/>
            </p:cNvSpPr>
            <p:nvPr/>
          </p:nvSpPr>
          <p:spPr bwMode="auto">
            <a:xfrm flipH="1">
              <a:off x="0" y="1017425"/>
              <a:ext cx="2482544" cy="0"/>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grpSp>
      <p:grpSp>
        <p:nvGrpSpPr>
          <p:cNvPr id="270366" name="Group 30"/>
          <p:cNvGrpSpPr/>
          <p:nvPr/>
        </p:nvGrpSpPr>
        <p:grpSpPr bwMode="auto">
          <a:xfrm>
            <a:off x="4325939" y="2546224"/>
            <a:ext cx="1952625" cy="566692"/>
            <a:chOff x="0" y="0"/>
            <a:chExt cx="2331208" cy="1134180"/>
          </a:xfrm>
        </p:grpSpPr>
        <p:grpSp>
          <p:nvGrpSpPr>
            <p:cNvPr id="270367" name="Group 31"/>
            <p:cNvGrpSpPr/>
            <p:nvPr/>
          </p:nvGrpSpPr>
          <p:grpSpPr bwMode="auto">
            <a:xfrm flipH="1">
              <a:off x="1896" y="416718"/>
              <a:ext cx="1148070" cy="717462"/>
              <a:chOff x="1894" y="0"/>
              <a:chExt cx="1147604" cy="717462"/>
            </a:xfrm>
          </p:grpSpPr>
          <p:sp>
            <p:nvSpPr>
              <p:cNvPr id="270368" name="TextBox 11"/>
              <p:cNvSpPr>
                <a:spLocks noChangeArrowheads="1"/>
              </p:cNvSpPr>
              <p:nvPr/>
            </p:nvSpPr>
            <p:spPr bwMode="auto">
              <a:xfrm>
                <a:off x="1894" y="0"/>
                <a:ext cx="1145711" cy="7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69" name="TextBox 11"/>
              <p:cNvSpPr>
                <a:spLocks noChangeArrowheads="1"/>
              </p:cNvSpPr>
              <p:nvPr/>
            </p:nvSpPr>
            <p:spPr bwMode="auto">
              <a:xfrm>
                <a:off x="3787" y="0"/>
                <a:ext cx="1145711" cy="7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0370" name="TextBox 11"/>
            <p:cNvSpPr>
              <a:spLocks noChangeArrowheads="1"/>
            </p:cNvSpPr>
            <p:nvPr/>
          </p:nvSpPr>
          <p:spPr bwMode="auto">
            <a:xfrm flipH="1">
              <a:off x="1895" y="0"/>
              <a:ext cx="1457479" cy="4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71" name="直接连接符 24"/>
            <p:cNvSpPr>
              <a:spLocks noChangeShapeType="1"/>
            </p:cNvSpPr>
            <p:nvPr/>
          </p:nvSpPr>
          <p:spPr bwMode="auto">
            <a:xfrm flipH="1">
              <a:off x="0" y="1017425"/>
              <a:ext cx="2331208" cy="0"/>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grpSp>
      <p:grpSp>
        <p:nvGrpSpPr>
          <p:cNvPr id="270372" name="Group 36"/>
          <p:cNvGrpSpPr/>
          <p:nvPr/>
        </p:nvGrpSpPr>
        <p:grpSpPr bwMode="auto">
          <a:xfrm>
            <a:off x="4330716" y="4104346"/>
            <a:ext cx="1947863" cy="566692"/>
            <a:chOff x="0" y="0"/>
            <a:chExt cx="2324363" cy="1134180"/>
          </a:xfrm>
        </p:grpSpPr>
        <p:grpSp>
          <p:nvGrpSpPr>
            <p:cNvPr id="270373" name="Group 37"/>
            <p:cNvGrpSpPr/>
            <p:nvPr/>
          </p:nvGrpSpPr>
          <p:grpSpPr bwMode="auto">
            <a:xfrm flipH="1">
              <a:off x="1896" y="416718"/>
              <a:ext cx="1148070" cy="717462"/>
              <a:chOff x="1894" y="0"/>
              <a:chExt cx="1147604" cy="717462"/>
            </a:xfrm>
          </p:grpSpPr>
          <p:sp>
            <p:nvSpPr>
              <p:cNvPr id="270374" name="TextBox 11"/>
              <p:cNvSpPr>
                <a:spLocks noChangeArrowheads="1"/>
              </p:cNvSpPr>
              <p:nvPr/>
            </p:nvSpPr>
            <p:spPr bwMode="auto">
              <a:xfrm>
                <a:off x="1894" y="0"/>
                <a:ext cx="1145710" cy="7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75" name="TextBox 11"/>
              <p:cNvSpPr>
                <a:spLocks noChangeArrowheads="1"/>
              </p:cNvSpPr>
              <p:nvPr/>
            </p:nvSpPr>
            <p:spPr bwMode="auto">
              <a:xfrm>
                <a:off x="3786" y="0"/>
                <a:ext cx="1145712" cy="717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02920"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a:t>
                </a:r>
                <a:endParaRPr lang="en-US" sz="100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grpSp>
        <p:sp>
          <p:nvSpPr>
            <p:cNvPr id="270376" name="TextBox 11"/>
            <p:cNvSpPr>
              <a:spLocks noChangeArrowheads="1"/>
            </p:cNvSpPr>
            <p:nvPr/>
          </p:nvSpPr>
          <p:spPr bwMode="auto">
            <a:xfrm flipH="1">
              <a:off x="1894" y="0"/>
              <a:ext cx="1456753" cy="405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0213" tIns="25106" rIns="50213" bIns="25106">
              <a:spAutoFit/>
            </a:bodyPr>
            <a:lstStyle/>
            <a:p>
              <a:pPr defTabSz="502920" fontAlgn="base">
                <a:spcBef>
                  <a:spcPct val="0"/>
                </a:spcBef>
                <a:spcAft>
                  <a:spcPct val="0"/>
                </a:spcAft>
                <a:buFont typeface="Arial" panose="020B0604020202020204" pitchFamily="34" charset="0"/>
                <a:buNone/>
              </a:pPr>
              <a:r>
                <a:rPr lang="zh-CN" alt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点击添加文本   </a:t>
              </a:r>
              <a:endParaRPr lang="en-US" sz="1000" b="1">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70377" name="直接连接符 24"/>
            <p:cNvSpPr>
              <a:spLocks noChangeShapeType="1"/>
            </p:cNvSpPr>
            <p:nvPr/>
          </p:nvSpPr>
          <p:spPr bwMode="auto">
            <a:xfrm flipH="1">
              <a:off x="0" y="1017425"/>
              <a:ext cx="2324363" cy="0"/>
            </a:xfrm>
            <a:prstGeom prst="line">
              <a:avLst/>
            </a:prstGeom>
            <a:noFill/>
            <a:ln w="12700">
              <a:solidFill>
                <a:schemeClr val="bg1"/>
              </a:solidFill>
              <a:prstDash val="sysDot"/>
              <a:round/>
              <a:headEnd type="oval" w="med" len="med"/>
              <a:tailEnd type="oval" w="med" len="med"/>
            </a:ln>
            <a:extLst>
              <a:ext uri="{909E8E84-426E-40DD-AFC4-6F175D3DCCD1}">
                <a14:hiddenFill xmlns:a14="http://schemas.microsoft.com/office/drawing/2010/main">
                  <a:noFill/>
                </a14:hiddenFill>
              </a:ext>
            </a:extLst>
          </p:spPr>
          <p:txBody>
            <a:bodyPr/>
            <a:lstStyle/>
            <a:p>
              <a:pPr fontAlgn="base">
                <a:spcBef>
                  <a:spcPct val="0"/>
                </a:spcBef>
                <a:spcAft>
                  <a:spcPct val="0"/>
                </a:spcAft>
              </a:pPr>
              <a:endParaRPr lang="zh-CN" altLang="en-US">
                <a:solidFill>
                  <a:srgbClr val="000000"/>
                </a:solidFill>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8" fill="hold" grpId="0" nodeType="afterEffect">
                                  <p:stCondLst>
                                    <p:cond delay="0"/>
                                  </p:stCondLst>
                                  <p:childTnLst>
                                    <p:set>
                                      <p:cBhvr>
                                        <p:cTn id="6" dur="1" fill="hold">
                                          <p:stCondLst>
                                            <p:cond delay="0"/>
                                          </p:stCondLst>
                                        </p:cTn>
                                        <p:tgtEl>
                                          <p:spTgt spid="270350"/>
                                        </p:tgtEl>
                                        <p:attrNameLst>
                                          <p:attrName>style.visibility</p:attrName>
                                        </p:attrNameLst>
                                      </p:cBhvr>
                                      <p:to>
                                        <p:strVal val="visible"/>
                                      </p:to>
                                    </p:set>
                                    <p:animEffect transition="in" filter="wheel(8)">
                                      <p:cBhvr>
                                        <p:cTn id="7" dur="500"/>
                                        <p:tgtEl>
                                          <p:spTgt spid="270350"/>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0354"/>
                                        </p:tgtEl>
                                        <p:attrNameLst>
                                          <p:attrName>style.visibility</p:attrName>
                                        </p:attrNameLst>
                                      </p:cBhvr>
                                      <p:to>
                                        <p:strVal val="visible"/>
                                      </p:to>
                                    </p:set>
                                    <p:animEffect transition="in" filter="wipe(left)">
                                      <p:cBhvr>
                                        <p:cTn id="11" dur="500"/>
                                        <p:tgtEl>
                                          <p:spTgt spid="270354"/>
                                        </p:tgtEl>
                                      </p:cBhvr>
                                    </p:animEffect>
                                  </p:childTnLst>
                                </p:cTn>
                              </p:par>
                            </p:childTnLst>
                          </p:cTn>
                        </p:par>
                        <p:par>
                          <p:cTn id="12" fill="hold">
                            <p:stCondLst>
                              <p:cond delay="1000"/>
                            </p:stCondLst>
                            <p:childTnLst>
                              <p:par>
                                <p:cTn id="13" presetID="21" presetClass="entr" presetSubtype="8" fill="hold" grpId="0" nodeType="afterEffect">
                                  <p:stCondLst>
                                    <p:cond delay="0"/>
                                  </p:stCondLst>
                                  <p:childTnLst>
                                    <p:set>
                                      <p:cBhvr>
                                        <p:cTn id="14" dur="1" fill="hold">
                                          <p:stCondLst>
                                            <p:cond delay="0"/>
                                          </p:stCondLst>
                                        </p:cTn>
                                        <p:tgtEl>
                                          <p:spTgt spid="270351"/>
                                        </p:tgtEl>
                                        <p:attrNameLst>
                                          <p:attrName>style.visibility</p:attrName>
                                        </p:attrNameLst>
                                      </p:cBhvr>
                                      <p:to>
                                        <p:strVal val="visible"/>
                                      </p:to>
                                    </p:set>
                                    <p:animEffect transition="in" filter="wheel(8)">
                                      <p:cBhvr>
                                        <p:cTn id="15" dur="500"/>
                                        <p:tgtEl>
                                          <p:spTgt spid="270351"/>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270360"/>
                                        </p:tgtEl>
                                        <p:attrNameLst>
                                          <p:attrName>style.visibility</p:attrName>
                                        </p:attrNameLst>
                                      </p:cBhvr>
                                      <p:to>
                                        <p:strVal val="visible"/>
                                      </p:to>
                                    </p:set>
                                    <p:animEffect transition="in" filter="wipe(left)">
                                      <p:cBhvr>
                                        <p:cTn id="19" dur="500"/>
                                        <p:tgtEl>
                                          <p:spTgt spid="270360"/>
                                        </p:tgtEl>
                                      </p:cBhvr>
                                    </p:animEffect>
                                  </p:childTnLst>
                                </p:cTn>
                              </p:par>
                            </p:childTnLst>
                          </p:cTn>
                        </p:par>
                        <p:par>
                          <p:cTn id="20" fill="hold">
                            <p:stCondLst>
                              <p:cond delay="2000"/>
                            </p:stCondLst>
                            <p:childTnLst>
                              <p:par>
                                <p:cTn id="21" presetID="21" presetClass="entr" presetSubtype="8" fill="hold" grpId="0" nodeType="afterEffect">
                                  <p:stCondLst>
                                    <p:cond delay="0"/>
                                  </p:stCondLst>
                                  <p:childTnLst>
                                    <p:set>
                                      <p:cBhvr>
                                        <p:cTn id="22" dur="1" fill="hold">
                                          <p:stCondLst>
                                            <p:cond delay="0"/>
                                          </p:stCondLst>
                                        </p:cTn>
                                        <p:tgtEl>
                                          <p:spTgt spid="270352"/>
                                        </p:tgtEl>
                                        <p:attrNameLst>
                                          <p:attrName>style.visibility</p:attrName>
                                        </p:attrNameLst>
                                      </p:cBhvr>
                                      <p:to>
                                        <p:strVal val="visible"/>
                                      </p:to>
                                    </p:set>
                                    <p:animEffect transition="in" filter="wheel(8)">
                                      <p:cBhvr>
                                        <p:cTn id="23" dur="500"/>
                                        <p:tgtEl>
                                          <p:spTgt spid="270352"/>
                                        </p:tgtEl>
                                      </p:cBhvr>
                                    </p:animEffect>
                                  </p:childTnLst>
                                </p:cTn>
                              </p:par>
                            </p:childTnLst>
                          </p:cTn>
                        </p:par>
                        <p:par>
                          <p:cTn id="24" fill="hold">
                            <p:stCondLst>
                              <p:cond delay="2500"/>
                            </p:stCondLst>
                            <p:childTnLst>
                              <p:par>
                                <p:cTn id="25" presetID="22" presetClass="entr" presetSubtype="2" fill="hold" nodeType="afterEffect">
                                  <p:stCondLst>
                                    <p:cond delay="0"/>
                                  </p:stCondLst>
                                  <p:childTnLst>
                                    <p:set>
                                      <p:cBhvr>
                                        <p:cTn id="26" dur="1" fill="hold">
                                          <p:stCondLst>
                                            <p:cond delay="0"/>
                                          </p:stCondLst>
                                        </p:cTn>
                                        <p:tgtEl>
                                          <p:spTgt spid="270372"/>
                                        </p:tgtEl>
                                        <p:attrNameLst>
                                          <p:attrName>style.visibility</p:attrName>
                                        </p:attrNameLst>
                                      </p:cBhvr>
                                      <p:to>
                                        <p:strVal val="visible"/>
                                      </p:to>
                                    </p:set>
                                    <p:animEffect transition="in" filter="wipe(right)">
                                      <p:cBhvr>
                                        <p:cTn id="27" dur="500"/>
                                        <p:tgtEl>
                                          <p:spTgt spid="270372"/>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270349"/>
                                        </p:tgtEl>
                                        <p:attrNameLst>
                                          <p:attrName>style.visibility</p:attrName>
                                        </p:attrNameLst>
                                      </p:cBhvr>
                                      <p:to>
                                        <p:strVal val="visible"/>
                                      </p:to>
                                    </p:set>
                                    <p:animEffect transition="in" filter="wheel(8)">
                                      <p:cBhvr>
                                        <p:cTn id="31" dur="500"/>
                                        <p:tgtEl>
                                          <p:spTgt spid="270349"/>
                                        </p:tgtEl>
                                      </p:cBhvr>
                                    </p:animEffect>
                                  </p:childTnLst>
                                </p:cTn>
                              </p:par>
                            </p:childTnLst>
                          </p:cTn>
                        </p:par>
                        <p:par>
                          <p:cTn id="32" fill="hold">
                            <p:stCondLst>
                              <p:cond delay="3500"/>
                            </p:stCondLst>
                            <p:childTnLst>
                              <p:par>
                                <p:cTn id="33" presetID="22" presetClass="entr" presetSubtype="2" fill="hold" nodeType="afterEffect">
                                  <p:stCondLst>
                                    <p:cond delay="0"/>
                                  </p:stCondLst>
                                  <p:childTnLst>
                                    <p:set>
                                      <p:cBhvr>
                                        <p:cTn id="34" dur="1" fill="hold">
                                          <p:stCondLst>
                                            <p:cond delay="0"/>
                                          </p:stCondLst>
                                        </p:cTn>
                                        <p:tgtEl>
                                          <p:spTgt spid="270366"/>
                                        </p:tgtEl>
                                        <p:attrNameLst>
                                          <p:attrName>style.visibility</p:attrName>
                                        </p:attrNameLst>
                                      </p:cBhvr>
                                      <p:to>
                                        <p:strVal val="visible"/>
                                      </p:to>
                                    </p:set>
                                    <p:animEffect transition="in" filter="wipe(right)">
                                      <p:cBhvr>
                                        <p:cTn id="35" dur="500"/>
                                        <p:tgtEl>
                                          <p:spTgt spid="270366"/>
                                        </p:tgtEl>
                                      </p:cBhvr>
                                    </p:animEffect>
                                  </p:childTnLst>
                                </p:cTn>
                              </p:par>
                            </p:childTnLst>
                          </p:cTn>
                        </p:par>
                        <p:par>
                          <p:cTn id="36" fill="hold">
                            <p:stCondLst>
                              <p:cond delay="4000"/>
                            </p:stCondLst>
                            <p:childTnLst>
                              <p:par>
                                <p:cTn id="37" presetID="42" presetClass="entr" presetSubtype="0" fill="hold" grpId="0" nodeType="afterEffect">
                                  <p:stCondLst>
                                    <p:cond delay="0"/>
                                  </p:stCondLst>
                                  <p:childTnLst>
                                    <p:set>
                                      <p:cBhvr>
                                        <p:cTn id="38" dur="1" fill="hold">
                                          <p:stCondLst>
                                            <p:cond delay="0"/>
                                          </p:stCondLst>
                                        </p:cTn>
                                        <p:tgtEl>
                                          <p:spTgt spid="270353"/>
                                        </p:tgtEl>
                                        <p:attrNameLst>
                                          <p:attrName>style.visibility</p:attrName>
                                        </p:attrNameLst>
                                      </p:cBhvr>
                                      <p:to>
                                        <p:strVal val="visible"/>
                                      </p:to>
                                    </p:set>
                                    <p:animEffect>
                                      <p:cBhvr>
                                        <p:cTn id="39" dur="1000"/>
                                        <p:tgtEl>
                                          <p:spTgt spid="270353"/>
                                        </p:tgtEl>
                                      </p:cBhvr>
                                    </p:animEffect>
                                    <p:anim calcmode="lin" valueType="num">
                                      <p:cBhvr>
                                        <p:cTn id="40" dur="1000" fill="hold"/>
                                        <p:tgtEl>
                                          <p:spTgt spid="270353"/>
                                        </p:tgtEl>
                                        <p:attrNameLst>
                                          <p:attrName>ppt_x</p:attrName>
                                        </p:attrNameLst>
                                      </p:cBhvr>
                                      <p:tavLst>
                                        <p:tav tm="0">
                                          <p:val>
                                            <p:strVal val="#ppt_x"/>
                                          </p:val>
                                        </p:tav>
                                        <p:tav tm="100000">
                                          <p:val>
                                            <p:strVal val="#ppt_x"/>
                                          </p:val>
                                        </p:tav>
                                      </p:tavLst>
                                    </p:anim>
                                    <p:anim calcmode="lin" valueType="num">
                                      <p:cBhvr>
                                        <p:cTn id="41" dur="1000" fill="hold"/>
                                        <p:tgtEl>
                                          <p:spTgt spid="2703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349" grpId="0" animBg="1" autoUpdateAnimBg="0"/>
      <p:bldP spid="270350" grpId="0" animBg="1" autoUpdateAnimBg="0"/>
      <p:bldP spid="270351" grpId="0" animBg="1" autoUpdateAnimBg="0"/>
      <p:bldP spid="270352" grpId="0" animBg="1" autoUpdateAnimBg="0"/>
      <p:bldP spid="270353" grpId="0" bldLvl="0" autoUpdateAnimBg="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1372" name="Rectangle 12"/>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3</a:t>
            </a:r>
            <a:r>
              <a:rPr lang="zh-CN" altLang="en-US" sz="2000" b="1">
                <a:solidFill>
                  <a:srgbClr val="FFFFCC"/>
                </a:solidFill>
                <a:latin typeface="微软雅黑" panose="020B0503020204020204" pitchFamily="34" charset="-122"/>
                <a:ea typeface="微软雅黑" panose="020B0503020204020204" pitchFamily="34" charset="-122"/>
              </a:rPr>
              <a:t>、新课探究</a:t>
            </a:r>
            <a:endParaRPr lang="zh-CN" altLang="en-US" sz="2000" b="1">
              <a:solidFill>
                <a:srgbClr val="FFFFCC"/>
              </a:solidFill>
              <a:latin typeface="微软雅黑" panose="020B0503020204020204" pitchFamily="34" charset="-122"/>
              <a:ea typeface="微软雅黑" panose="020B0503020204020204" pitchFamily="34" charset="-122"/>
            </a:endParaRPr>
          </a:p>
        </p:txBody>
      </p:sp>
      <p:grpSp>
        <p:nvGrpSpPr>
          <p:cNvPr id="26" name="组合 25"/>
          <p:cNvGrpSpPr/>
          <p:nvPr/>
        </p:nvGrpSpPr>
        <p:grpSpPr bwMode="auto">
          <a:xfrm>
            <a:off x="4427538" y="2701379"/>
            <a:ext cx="2065337" cy="2620480"/>
            <a:chOff x="1631716" y="1058025"/>
            <a:chExt cx="2073309" cy="3572878"/>
          </a:xfrm>
        </p:grpSpPr>
        <p:sp>
          <p:nvSpPr>
            <p:cNvPr id="2" name="Rectangle 21"/>
            <p:cNvSpPr/>
            <p:nvPr/>
          </p:nvSpPr>
          <p:spPr bwMode="auto">
            <a:xfrm flipV="1">
              <a:off x="1631716" y="1362923"/>
              <a:ext cx="2073309" cy="3030690"/>
            </a:xfrm>
            <a:custGeom>
              <a:avLst/>
              <a:gdLst>
                <a:gd name="T0" fmla="*/ 2073309 w 2073309"/>
                <a:gd name="T1" fmla="*/ 1515345 h 3030690"/>
                <a:gd name="T2" fmla="*/ 1036655 w 2073309"/>
                <a:gd name="T3" fmla="*/ 3030690 h 3030690"/>
                <a:gd name="T4" fmla="*/ 0 w 2073309"/>
                <a:gd name="T5" fmla="*/ 1515345 h 3030690"/>
                <a:gd name="T6" fmla="*/ 1036655 w 2073309"/>
                <a:gd name="T7" fmla="*/ 0 h 3030690"/>
                <a:gd name="T8" fmla="*/ 0 60000 65536"/>
                <a:gd name="T9" fmla="*/ 5898240 60000 65536"/>
                <a:gd name="T10" fmla="*/ 11796480 60000 65536"/>
                <a:gd name="T11" fmla="*/ 17694720 60000 65536"/>
                <a:gd name="T12" fmla="*/ 49874 w 2073309"/>
                <a:gd name="T13" fmla="*/ 49874 h 3030690"/>
                <a:gd name="T14" fmla="*/ 2023435 w 2073309"/>
                <a:gd name="T15" fmla="*/ 3030690 h 3030690"/>
              </a:gdLst>
              <a:ahLst/>
              <a:cxnLst>
                <a:cxn ang="T8">
                  <a:pos x="T0" y="T1"/>
                </a:cxn>
                <a:cxn ang="T9">
                  <a:pos x="T2" y="T3"/>
                </a:cxn>
                <a:cxn ang="T10">
                  <a:pos x="T4" y="T5"/>
                </a:cxn>
                <a:cxn ang="T11">
                  <a:pos x="T6" y="T7"/>
                </a:cxn>
              </a:cxnLst>
              <a:rect l="T12" t="T13" r="T14" b="T15"/>
              <a:pathLst>
                <a:path w="2073309" h="3030690">
                  <a:moveTo>
                    <a:pt x="170281" y="0"/>
                  </a:moveTo>
                  <a:lnTo>
                    <a:pt x="1903028" y="0"/>
                  </a:lnTo>
                  <a:lnTo>
                    <a:pt x="1903027" y="0"/>
                  </a:lnTo>
                  <a:cubicBezTo>
                    <a:pt x="1997071" y="0"/>
                    <a:pt x="2073309" y="76237"/>
                    <a:pt x="2073309" y="170281"/>
                  </a:cubicBezTo>
                  <a:lnTo>
                    <a:pt x="2073309" y="3030690"/>
                  </a:lnTo>
                  <a:lnTo>
                    <a:pt x="0" y="3030690"/>
                  </a:lnTo>
                  <a:lnTo>
                    <a:pt x="0" y="170281"/>
                  </a:lnTo>
                  <a:cubicBezTo>
                    <a:pt x="0" y="76237"/>
                    <a:pt x="76237" y="0"/>
                    <a:pt x="170280" y="0"/>
                  </a:cubicBezTo>
                  <a:close/>
                </a:path>
              </a:pathLst>
            </a:custGeom>
            <a:noFill/>
            <a:ln w="9525" cap="flat" cmpd="sng" algn="ctr">
              <a:solidFill>
                <a:schemeClr val="bg1"/>
              </a:solidFill>
              <a:prstDash val="solid"/>
              <a:round/>
            </a:ln>
            <a:extLst>
              <a:ext uri="{909E8E84-426E-40DD-AFC4-6F175D3DCCD1}">
                <a14:hiddenFill xmlns:a14="http://schemas.microsoft.com/office/drawing/2010/main">
                  <a:solidFill>
                    <a:schemeClr val="bg1"/>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3" name="Round Same Side Corner Rectangle 22"/>
            <p:cNvSpPr/>
            <p:nvPr/>
          </p:nvSpPr>
          <p:spPr bwMode="auto">
            <a:xfrm>
              <a:off x="1631716" y="1058025"/>
              <a:ext cx="2073309" cy="304898"/>
            </a:xfrm>
            <a:custGeom>
              <a:avLst/>
              <a:gdLst>
                <a:gd name="T0" fmla="*/ 2073309 w 2073309"/>
                <a:gd name="T1" fmla="*/ 152449 h 304898"/>
                <a:gd name="T2" fmla="*/ 1036655 w 2073309"/>
                <a:gd name="T3" fmla="*/ 304898 h 304898"/>
                <a:gd name="T4" fmla="*/ 0 w 2073309"/>
                <a:gd name="T5" fmla="*/ 152449 h 304898"/>
                <a:gd name="T6" fmla="*/ 1036655 w 2073309"/>
                <a:gd name="T7" fmla="*/ 0 h 304898"/>
                <a:gd name="T8" fmla="*/ 0 60000 65536"/>
                <a:gd name="T9" fmla="*/ 5898240 60000 65536"/>
                <a:gd name="T10" fmla="*/ 11796480 60000 65536"/>
                <a:gd name="T11" fmla="*/ 17694720 60000 65536"/>
                <a:gd name="T12" fmla="*/ 34530 w 2073309"/>
                <a:gd name="T13" fmla="*/ 34530 h 304898"/>
                <a:gd name="T14" fmla="*/ 2038779 w 2073309"/>
                <a:gd name="T15" fmla="*/ 304898 h 304898"/>
              </a:gdLst>
              <a:ahLst/>
              <a:cxnLst>
                <a:cxn ang="T8">
                  <a:pos x="T0" y="T1"/>
                </a:cxn>
                <a:cxn ang="T9">
                  <a:pos x="T2" y="T3"/>
                </a:cxn>
                <a:cxn ang="T10">
                  <a:pos x="T4" y="T5"/>
                </a:cxn>
                <a:cxn ang="T11">
                  <a:pos x="T6" y="T7"/>
                </a:cxn>
              </a:cxnLst>
              <a:rect l="T12" t="T13" r="T14" b="T15"/>
              <a:pathLst>
                <a:path w="2073309" h="304898">
                  <a:moveTo>
                    <a:pt x="117895" y="0"/>
                  </a:moveTo>
                  <a:lnTo>
                    <a:pt x="1955414" y="0"/>
                  </a:lnTo>
                  <a:lnTo>
                    <a:pt x="1955413" y="0"/>
                  </a:lnTo>
                  <a:cubicBezTo>
                    <a:pt x="2020525" y="0"/>
                    <a:pt x="2073309" y="52783"/>
                    <a:pt x="2073309" y="117895"/>
                  </a:cubicBezTo>
                  <a:lnTo>
                    <a:pt x="2073309" y="304898"/>
                  </a:lnTo>
                  <a:lnTo>
                    <a:pt x="0" y="304898"/>
                  </a:lnTo>
                  <a:lnTo>
                    <a:pt x="0" y="117895"/>
                  </a:lnTo>
                  <a:cubicBezTo>
                    <a:pt x="0" y="52783"/>
                    <a:pt x="52783" y="0"/>
                    <a:pt x="117894" y="0"/>
                  </a:cubicBezTo>
                  <a:close/>
                </a:path>
              </a:pathLst>
            </a:custGeom>
            <a:noFill/>
            <a:ln w="9525"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11" name="Rectangle 23"/>
            <p:cNvSpPr>
              <a:spLocks noChangeArrowheads="1"/>
            </p:cNvSpPr>
            <p:nvPr/>
          </p:nvSpPr>
          <p:spPr bwMode="auto">
            <a:xfrm>
              <a:off x="2150043" y="1066661"/>
              <a:ext cx="1151613" cy="3890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pPr>
              <a:r>
                <a:rPr lang="zh-CN" altLang="en-US" sz="1400">
                  <a:solidFill>
                    <a:srgbClr val="FFFFFF"/>
                  </a:solidFill>
                  <a:latin typeface="微软雅黑" panose="020B0503020204020204" pitchFamily="34" charset="-122"/>
                  <a:ea typeface="微软雅黑" panose="020B0503020204020204" pitchFamily="34" charset="-122"/>
                </a:rPr>
                <a:t>添加文本</a:t>
              </a:r>
              <a:endParaRPr lang="zh-CN" altLang="en-US" sz="1400">
                <a:solidFill>
                  <a:srgbClr val="FFFFFF"/>
                </a:solidFill>
                <a:latin typeface="微软雅黑" panose="020B0503020204020204" pitchFamily="34" charset="-122"/>
                <a:ea typeface="微软雅黑" panose="020B0503020204020204" pitchFamily="34" charset="-122"/>
              </a:endParaRPr>
            </a:p>
          </p:txBody>
        </p:sp>
        <p:sp>
          <p:nvSpPr>
            <p:cNvPr id="18" name="TextBox 17"/>
            <p:cNvSpPr txBox="1">
              <a:spLocks noChangeArrowheads="1"/>
            </p:cNvSpPr>
            <p:nvPr/>
          </p:nvSpPr>
          <p:spPr bwMode="auto">
            <a:xfrm>
              <a:off x="1741081" y="1576175"/>
              <a:ext cx="1774481" cy="30547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单击此处添加文字阐述，添加简短问题说明文字，具体说明文字在此处添加此处。添加简短问题说明文字。</a:t>
              </a:r>
              <a:endPar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a:p>
              <a:pPr algn="just" fontAlgn="base">
                <a:spcBef>
                  <a:spcPct val="0"/>
                </a:spcBef>
                <a:spcAft>
                  <a:spcPct val="0"/>
                </a:spcAft>
              </a:pPr>
              <a:endPar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单击此处添加文字阐述，添加简短问题说明文字，具体说明文字在此处添加此处。添加简短问题说明文字。</a:t>
              </a:r>
              <a:endPar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a:p>
              <a:pPr algn="just" fontAlgn="base">
                <a:spcBef>
                  <a:spcPct val="0"/>
                </a:spcBef>
                <a:spcAft>
                  <a:spcPct val="0"/>
                </a:spcAft>
              </a:pPr>
              <a:endParaRPr lang="en-US" altLang="zh-CN" sz="9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grpSp>
      <p:sp>
        <p:nvSpPr>
          <p:cNvPr id="4" name="Freeform 7"/>
          <p:cNvSpPr/>
          <p:nvPr/>
        </p:nvSpPr>
        <p:spPr bwMode="auto">
          <a:xfrm>
            <a:off x="6975490" y="3432936"/>
            <a:ext cx="3178175" cy="1559707"/>
          </a:xfrm>
          <a:custGeom>
            <a:avLst/>
            <a:gdLst>
              <a:gd name="T0" fmla="*/ 1771 w 1771"/>
              <a:gd name="T1" fmla="*/ 885 h 890"/>
              <a:gd name="T2" fmla="*/ 885 w 1771"/>
              <a:gd name="T3" fmla="*/ 0 h 890"/>
              <a:gd name="T4" fmla="*/ 0 w 1771"/>
              <a:gd name="T5" fmla="*/ 885 h 890"/>
              <a:gd name="T6" fmla="*/ 0 w 1771"/>
              <a:gd name="T7" fmla="*/ 890 h 890"/>
              <a:gd name="T8" fmla="*/ 1771 w 1771"/>
              <a:gd name="T9" fmla="*/ 890 h 890"/>
              <a:gd name="T10" fmla="*/ 1771 w 1771"/>
              <a:gd name="T11" fmla="*/ 885 h 890"/>
              <a:gd name="T12" fmla="*/ 0 60000 65536"/>
              <a:gd name="T13" fmla="*/ 0 60000 65536"/>
              <a:gd name="T14" fmla="*/ 0 60000 65536"/>
              <a:gd name="T15" fmla="*/ 0 60000 65536"/>
              <a:gd name="T16" fmla="*/ 0 60000 65536"/>
              <a:gd name="T17" fmla="*/ 0 60000 65536"/>
              <a:gd name="T18" fmla="*/ 0 w 1771"/>
              <a:gd name="T19" fmla="*/ 0 h 890"/>
              <a:gd name="T20" fmla="*/ 1771 w 1771"/>
              <a:gd name="T21" fmla="*/ 890 h 890"/>
            </a:gdLst>
            <a:ahLst/>
            <a:cxnLst>
              <a:cxn ang="T12">
                <a:pos x="T0" y="T1"/>
              </a:cxn>
              <a:cxn ang="T13">
                <a:pos x="T2" y="T3"/>
              </a:cxn>
              <a:cxn ang="T14">
                <a:pos x="T4" y="T5"/>
              </a:cxn>
              <a:cxn ang="T15">
                <a:pos x="T6" y="T7"/>
              </a:cxn>
              <a:cxn ang="T16">
                <a:pos x="T8" y="T9"/>
              </a:cxn>
              <a:cxn ang="T17">
                <a:pos x="T10" y="T11"/>
              </a:cxn>
            </a:cxnLst>
            <a:rect l="T18" t="T19" r="T20" b="T21"/>
            <a:pathLst>
              <a:path w="1771" h="890">
                <a:moveTo>
                  <a:pt x="1771" y="885"/>
                </a:moveTo>
                <a:cubicBezTo>
                  <a:pt x="1771" y="396"/>
                  <a:pt x="1374" y="0"/>
                  <a:pt x="885" y="0"/>
                </a:cubicBezTo>
                <a:cubicBezTo>
                  <a:pt x="396" y="0"/>
                  <a:pt x="0" y="396"/>
                  <a:pt x="0" y="885"/>
                </a:cubicBezTo>
                <a:cubicBezTo>
                  <a:pt x="0" y="887"/>
                  <a:pt x="0" y="889"/>
                  <a:pt x="0" y="890"/>
                </a:cubicBezTo>
                <a:cubicBezTo>
                  <a:pt x="1771" y="890"/>
                  <a:pt x="1771" y="890"/>
                  <a:pt x="1771" y="890"/>
                </a:cubicBezTo>
                <a:cubicBezTo>
                  <a:pt x="1771" y="889"/>
                  <a:pt x="1771" y="887"/>
                  <a:pt x="1771" y="885"/>
                </a:cubicBezTo>
                <a:close/>
              </a:path>
            </a:pathLst>
          </a:custGeom>
          <a:solidFill>
            <a:schemeClr val="bg1">
              <a:alpha val="27000"/>
            </a:schemeClr>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endParaRPr>
          </a:p>
        </p:txBody>
      </p:sp>
      <p:grpSp>
        <p:nvGrpSpPr>
          <p:cNvPr id="20" name="组合 19"/>
          <p:cNvGrpSpPr/>
          <p:nvPr/>
        </p:nvGrpSpPr>
        <p:grpSpPr bwMode="auto">
          <a:xfrm>
            <a:off x="6635751" y="3960229"/>
            <a:ext cx="1787525" cy="1024497"/>
            <a:chOff x="3311985" y="3003265"/>
            <a:chExt cx="2267344" cy="1397796"/>
          </a:xfrm>
        </p:grpSpPr>
        <p:sp>
          <p:nvSpPr>
            <p:cNvPr id="271380" name="Freeform 9"/>
            <p:cNvSpPr/>
            <p:nvPr/>
          </p:nvSpPr>
          <p:spPr bwMode="auto">
            <a:xfrm>
              <a:off x="3311985" y="3003265"/>
              <a:ext cx="2267344" cy="1397796"/>
            </a:xfrm>
            <a:custGeom>
              <a:avLst/>
              <a:gdLst>
                <a:gd name="T0" fmla="*/ 0 w 883"/>
                <a:gd name="T1" fmla="*/ 491 h 496"/>
                <a:gd name="T2" fmla="*/ 0 w 883"/>
                <a:gd name="T3" fmla="*/ 496 h 496"/>
                <a:gd name="T4" fmla="*/ 883 w 883"/>
                <a:gd name="T5" fmla="*/ 496 h 496"/>
                <a:gd name="T6" fmla="*/ 155 w 883"/>
                <a:gd name="T7" fmla="*/ 0 h 496"/>
                <a:gd name="T8" fmla="*/ 0 w 883"/>
                <a:gd name="T9" fmla="*/ 491 h 496"/>
                <a:gd name="T10" fmla="*/ 0 60000 65536"/>
                <a:gd name="T11" fmla="*/ 0 60000 65536"/>
                <a:gd name="T12" fmla="*/ 0 60000 65536"/>
                <a:gd name="T13" fmla="*/ 0 60000 65536"/>
                <a:gd name="T14" fmla="*/ 0 60000 65536"/>
                <a:gd name="T15" fmla="*/ 0 w 883"/>
                <a:gd name="T16" fmla="*/ 0 h 496"/>
                <a:gd name="T17" fmla="*/ 883 w 883"/>
                <a:gd name="T18" fmla="*/ 496 h 496"/>
              </a:gdLst>
              <a:ahLst/>
              <a:cxnLst>
                <a:cxn ang="T10">
                  <a:pos x="T0" y="T1"/>
                </a:cxn>
                <a:cxn ang="T11">
                  <a:pos x="T2" y="T3"/>
                </a:cxn>
                <a:cxn ang="T12">
                  <a:pos x="T4" y="T5"/>
                </a:cxn>
                <a:cxn ang="T13">
                  <a:pos x="T6" y="T7"/>
                </a:cxn>
                <a:cxn ang="T14">
                  <a:pos x="T8" y="T9"/>
                </a:cxn>
              </a:cxnLst>
              <a:rect l="T15" t="T16" r="T17" b="T18"/>
              <a:pathLst>
                <a:path w="883" h="496">
                  <a:moveTo>
                    <a:pt x="0" y="491"/>
                  </a:moveTo>
                  <a:cubicBezTo>
                    <a:pt x="0" y="493"/>
                    <a:pt x="0" y="494"/>
                    <a:pt x="0" y="496"/>
                  </a:cubicBezTo>
                  <a:cubicBezTo>
                    <a:pt x="883" y="496"/>
                    <a:pt x="883" y="496"/>
                    <a:pt x="883" y="496"/>
                  </a:cubicBezTo>
                  <a:cubicBezTo>
                    <a:pt x="155" y="0"/>
                    <a:pt x="155" y="0"/>
                    <a:pt x="155" y="0"/>
                  </a:cubicBezTo>
                  <a:cubicBezTo>
                    <a:pt x="57" y="141"/>
                    <a:pt x="0" y="310"/>
                    <a:pt x="0" y="491"/>
                  </a:cubicBez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lstStyle/>
            <a:p>
              <a:pPr fontAlgn="base">
                <a:spcBef>
                  <a:spcPct val="0"/>
                </a:spcBef>
                <a:spcAft>
                  <a:spcPct val="0"/>
                </a:spcAft>
              </a:pPr>
              <a:endParaRPr lang="zh-CN" altLang="en-US">
                <a:solidFill>
                  <a:srgbClr val="000000"/>
                </a:solidFill>
              </a:endParaRPr>
            </a:p>
          </p:txBody>
        </p:sp>
        <p:sp>
          <p:nvSpPr>
            <p:cNvPr id="13" name="TextBox 12"/>
            <p:cNvSpPr txBox="1">
              <a:spLocks noChangeArrowheads="1"/>
            </p:cNvSpPr>
            <p:nvPr/>
          </p:nvSpPr>
          <p:spPr bwMode="auto">
            <a:xfrm>
              <a:off x="3515361" y="3783179"/>
              <a:ext cx="1061181" cy="348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a:solidFill>
                  <a:srgbClr val="FFFFFF"/>
                </a:solidFill>
                <a:latin typeface="微软雅黑" panose="020B0503020204020204" pitchFamily="34" charset="-122"/>
                <a:ea typeface="微软雅黑" panose="020B0503020204020204" pitchFamily="34" charset="-122"/>
              </a:endParaRPr>
            </a:p>
          </p:txBody>
        </p:sp>
      </p:grpSp>
      <p:grpSp>
        <p:nvGrpSpPr>
          <p:cNvPr id="21" name="组合 20"/>
          <p:cNvGrpSpPr/>
          <p:nvPr/>
        </p:nvGrpSpPr>
        <p:grpSpPr bwMode="auto">
          <a:xfrm>
            <a:off x="7146940" y="3432960"/>
            <a:ext cx="1338263" cy="1537538"/>
            <a:chOff x="3959412" y="2276904"/>
            <a:chExt cx="1700772" cy="2098004"/>
          </a:xfrm>
        </p:grpSpPr>
        <p:sp>
          <p:nvSpPr>
            <p:cNvPr id="8" name="Freeform 12"/>
            <p:cNvSpPr/>
            <p:nvPr/>
          </p:nvSpPr>
          <p:spPr bwMode="auto">
            <a:xfrm>
              <a:off x="3959412" y="2276904"/>
              <a:ext cx="1700772" cy="2098004"/>
            </a:xfrm>
            <a:custGeom>
              <a:avLst/>
              <a:gdLst>
                <a:gd name="T0" fmla="*/ 458 w 747"/>
                <a:gd name="T1" fmla="*/ 0 h 839"/>
                <a:gd name="T2" fmla="*/ 0 w 747"/>
                <a:gd name="T3" fmla="*/ 330 h 839"/>
                <a:gd name="T4" fmla="*/ 747 w 747"/>
                <a:gd name="T5" fmla="*/ 839 h 839"/>
                <a:gd name="T6" fmla="*/ 458 w 747"/>
                <a:gd name="T7" fmla="*/ 0 h 839"/>
                <a:gd name="T8" fmla="*/ 0 60000 65536"/>
                <a:gd name="T9" fmla="*/ 0 60000 65536"/>
                <a:gd name="T10" fmla="*/ 0 60000 65536"/>
                <a:gd name="T11" fmla="*/ 0 60000 65536"/>
                <a:gd name="T12" fmla="*/ 0 w 747"/>
                <a:gd name="T13" fmla="*/ 0 h 839"/>
                <a:gd name="T14" fmla="*/ 747 w 747"/>
                <a:gd name="T15" fmla="*/ 839 h 839"/>
              </a:gdLst>
              <a:ahLst/>
              <a:cxnLst>
                <a:cxn ang="T8">
                  <a:pos x="T0" y="T1"/>
                </a:cxn>
                <a:cxn ang="T9">
                  <a:pos x="T2" y="T3"/>
                </a:cxn>
                <a:cxn ang="T10">
                  <a:pos x="T4" y="T5"/>
                </a:cxn>
                <a:cxn ang="T11">
                  <a:pos x="T6" y="T7"/>
                </a:cxn>
              </a:cxnLst>
              <a:rect l="T12" t="T13" r="T14" b="T15"/>
              <a:pathLst>
                <a:path w="747" h="839">
                  <a:moveTo>
                    <a:pt x="458" y="0"/>
                  </a:moveTo>
                  <a:cubicBezTo>
                    <a:pt x="271" y="63"/>
                    <a:pt x="112" y="180"/>
                    <a:pt x="0" y="330"/>
                  </a:cubicBezTo>
                  <a:cubicBezTo>
                    <a:pt x="747" y="839"/>
                    <a:pt x="747" y="839"/>
                    <a:pt x="747" y="839"/>
                  </a:cubicBezTo>
                  <a:lnTo>
                    <a:pt x="458" y="0"/>
                  </a:lnTo>
                  <a:close/>
                </a:path>
              </a:pathLst>
            </a:custGeom>
            <a:noFill/>
            <a:ln w="9525">
              <a:solidFill>
                <a:schemeClr val="bg1"/>
              </a:solidFill>
              <a:round/>
            </a:ln>
            <a:extLst>
              <a:ext uri="{909E8E84-426E-40DD-AFC4-6F175D3DCCD1}">
                <a14:hiddenFill xmlns:a14="http://schemas.microsoft.com/office/drawing/2010/main">
                  <a:solidFill>
                    <a:srgbClr val="A5CB52"/>
                  </a:solidFill>
                </a14:hiddenFill>
              </a:ext>
            </a:extLst>
          </p:spPr>
          <p:txBody>
            <a:bodyPr/>
            <a:lstStyle/>
            <a:p>
              <a:pPr fontAlgn="base">
                <a:spcBef>
                  <a:spcPct val="0"/>
                </a:spcBef>
                <a:spcAft>
                  <a:spcPct val="0"/>
                </a:spcAft>
              </a:pPr>
              <a:endParaRPr lang="zh-CN" altLang="en-US">
                <a:solidFill>
                  <a:srgbClr val="000000"/>
                </a:solidFill>
              </a:endParaRPr>
            </a:p>
          </p:txBody>
        </p:sp>
        <p:sp>
          <p:nvSpPr>
            <p:cNvPr id="14" name="TextBox 13"/>
            <p:cNvSpPr txBox="1">
              <a:spLocks noChangeArrowheads="1"/>
            </p:cNvSpPr>
            <p:nvPr/>
          </p:nvSpPr>
          <p:spPr bwMode="auto">
            <a:xfrm>
              <a:off x="4155111" y="2944549"/>
              <a:ext cx="1061217" cy="34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b="1">
                <a:solidFill>
                  <a:srgbClr val="595959"/>
                </a:solidFill>
                <a:latin typeface="微软雅黑" panose="020B0503020204020204" pitchFamily="34" charset="-122"/>
                <a:ea typeface="微软雅黑" panose="020B0503020204020204" pitchFamily="34" charset="-122"/>
              </a:endParaRPr>
            </a:p>
          </p:txBody>
        </p:sp>
      </p:grpSp>
      <p:grpSp>
        <p:nvGrpSpPr>
          <p:cNvPr id="22" name="组合 21"/>
          <p:cNvGrpSpPr/>
          <p:nvPr/>
        </p:nvGrpSpPr>
        <p:grpSpPr bwMode="auto">
          <a:xfrm>
            <a:off x="7997825" y="3328429"/>
            <a:ext cx="1049337" cy="1637295"/>
            <a:chOff x="5068191" y="2144814"/>
            <a:chExt cx="1332464" cy="2232986"/>
          </a:xfrm>
        </p:grpSpPr>
        <p:sp>
          <p:nvSpPr>
            <p:cNvPr id="6" name="Freeform 10"/>
            <p:cNvSpPr/>
            <p:nvPr/>
          </p:nvSpPr>
          <p:spPr bwMode="auto">
            <a:xfrm>
              <a:off x="5068191" y="2144814"/>
              <a:ext cx="1332464" cy="2232986"/>
            </a:xfrm>
            <a:custGeom>
              <a:avLst/>
              <a:gdLst>
                <a:gd name="T0" fmla="*/ 585 w 585"/>
                <a:gd name="T1" fmla="*/ 43 h 893"/>
                <a:gd name="T2" fmla="*/ 293 w 585"/>
                <a:gd name="T3" fmla="*/ 0 h 893"/>
                <a:gd name="T4" fmla="*/ 0 w 585"/>
                <a:gd name="T5" fmla="*/ 44 h 893"/>
                <a:gd name="T6" fmla="*/ 293 w 585"/>
                <a:gd name="T7" fmla="*/ 893 h 893"/>
                <a:gd name="T8" fmla="*/ 585 w 585"/>
                <a:gd name="T9" fmla="*/ 43 h 893"/>
                <a:gd name="T10" fmla="*/ 0 60000 65536"/>
                <a:gd name="T11" fmla="*/ 0 60000 65536"/>
                <a:gd name="T12" fmla="*/ 0 60000 65536"/>
                <a:gd name="T13" fmla="*/ 0 60000 65536"/>
                <a:gd name="T14" fmla="*/ 0 60000 65536"/>
                <a:gd name="T15" fmla="*/ 0 w 585"/>
                <a:gd name="T16" fmla="*/ 0 h 893"/>
                <a:gd name="T17" fmla="*/ 585 w 585"/>
                <a:gd name="T18" fmla="*/ 893 h 893"/>
              </a:gdLst>
              <a:ahLst/>
              <a:cxnLst>
                <a:cxn ang="T10">
                  <a:pos x="T0" y="T1"/>
                </a:cxn>
                <a:cxn ang="T11">
                  <a:pos x="T2" y="T3"/>
                </a:cxn>
                <a:cxn ang="T12">
                  <a:pos x="T4" y="T5"/>
                </a:cxn>
                <a:cxn ang="T13">
                  <a:pos x="T6" y="T7"/>
                </a:cxn>
                <a:cxn ang="T14">
                  <a:pos x="T8" y="T9"/>
                </a:cxn>
              </a:cxnLst>
              <a:rect l="T15" t="T16" r="T17" b="T18"/>
              <a:pathLst>
                <a:path w="585" h="893">
                  <a:moveTo>
                    <a:pt x="585" y="43"/>
                  </a:moveTo>
                  <a:cubicBezTo>
                    <a:pt x="493" y="16"/>
                    <a:pt x="395" y="0"/>
                    <a:pt x="293" y="0"/>
                  </a:cubicBezTo>
                  <a:cubicBezTo>
                    <a:pt x="191" y="0"/>
                    <a:pt x="92" y="16"/>
                    <a:pt x="0" y="44"/>
                  </a:cubicBezTo>
                  <a:cubicBezTo>
                    <a:pt x="293" y="893"/>
                    <a:pt x="293" y="893"/>
                    <a:pt x="293" y="893"/>
                  </a:cubicBezTo>
                  <a:lnTo>
                    <a:pt x="585" y="43"/>
                  </a:lnTo>
                  <a:close/>
                </a:path>
              </a:pathLst>
            </a:custGeom>
            <a:noFill/>
            <a:ln w="9525">
              <a:solidFill>
                <a:schemeClr val="bg1"/>
              </a:solidFill>
              <a:round/>
            </a:ln>
            <a:extLst>
              <a:ext uri="{909E8E84-426E-40DD-AFC4-6F175D3DCCD1}">
                <a14:hiddenFill xmlns:a14="http://schemas.microsoft.com/office/drawing/2010/main">
                  <a:solidFill>
                    <a:srgbClr val="A5CB52"/>
                  </a:solidFill>
                </a14:hiddenFill>
              </a:ext>
            </a:extLst>
          </p:spPr>
          <p:txBody>
            <a:bodyPr/>
            <a:lstStyle/>
            <a:p>
              <a:pPr fontAlgn="base">
                <a:spcBef>
                  <a:spcPct val="0"/>
                </a:spcBef>
                <a:spcAft>
                  <a:spcPct val="0"/>
                </a:spcAft>
              </a:pPr>
              <a:endParaRPr lang="zh-CN" altLang="en-US">
                <a:solidFill>
                  <a:srgbClr val="000000"/>
                </a:solidFill>
              </a:endParaRPr>
            </a:p>
          </p:txBody>
        </p:sp>
        <p:sp>
          <p:nvSpPr>
            <p:cNvPr id="15" name="TextBox 14"/>
            <p:cNvSpPr txBox="1">
              <a:spLocks noChangeArrowheads="1"/>
            </p:cNvSpPr>
            <p:nvPr/>
          </p:nvSpPr>
          <p:spPr bwMode="auto">
            <a:xfrm>
              <a:off x="5217361" y="2669587"/>
              <a:ext cx="1062343" cy="34817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b="1">
                <a:solidFill>
                  <a:srgbClr val="595959"/>
                </a:solidFill>
                <a:latin typeface="微软雅黑" panose="020B0503020204020204" pitchFamily="34" charset="-122"/>
                <a:ea typeface="微软雅黑" panose="020B0503020204020204" pitchFamily="34" charset="-122"/>
              </a:endParaRPr>
            </a:p>
          </p:txBody>
        </p:sp>
      </p:grpSp>
      <p:grpSp>
        <p:nvGrpSpPr>
          <p:cNvPr id="23" name="组合 22"/>
          <p:cNvGrpSpPr/>
          <p:nvPr/>
        </p:nvGrpSpPr>
        <p:grpSpPr bwMode="auto">
          <a:xfrm>
            <a:off x="8621728" y="3432937"/>
            <a:ext cx="1347787" cy="1547039"/>
            <a:chOff x="5805771" y="2276904"/>
            <a:chExt cx="1710414" cy="2110539"/>
          </a:xfrm>
        </p:grpSpPr>
        <p:sp>
          <p:nvSpPr>
            <p:cNvPr id="7" name="Freeform 11"/>
            <p:cNvSpPr/>
            <p:nvPr/>
          </p:nvSpPr>
          <p:spPr bwMode="auto">
            <a:xfrm>
              <a:off x="5805771" y="2276904"/>
              <a:ext cx="1710414" cy="2110539"/>
            </a:xfrm>
            <a:custGeom>
              <a:avLst/>
              <a:gdLst>
                <a:gd name="T0" fmla="*/ 751 w 751"/>
                <a:gd name="T1" fmla="*/ 331 h 844"/>
                <a:gd name="T2" fmla="*/ 290 w 751"/>
                <a:gd name="T3" fmla="*/ 0 h 844"/>
                <a:gd name="T4" fmla="*/ 0 w 751"/>
                <a:gd name="T5" fmla="*/ 844 h 844"/>
                <a:gd name="T6" fmla="*/ 751 w 751"/>
                <a:gd name="T7" fmla="*/ 331 h 844"/>
                <a:gd name="T8" fmla="*/ 0 60000 65536"/>
                <a:gd name="T9" fmla="*/ 0 60000 65536"/>
                <a:gd name="T10" fmla="*/ 0 60000 65536"/>
                <a:gd name="T11" fmla="*/ 0 60000 65536"/>
                <a:gd name="T12" fmla="*/ 0 w 751"/>
                <a:gd name="T13" fmla="*/ 0 h 844"/>
                <a:gd name="T14" fmla="*/ 751 w 751"/>
                <a:gd name="T15" fmla="*/ 844 h 844"/>
              </a:gdLst>
              <a:ahLst/>
              <a:cxnLst>
                <a:cxn ang="T8">
                  <a:pos x="T0" y="T1"/>
                </a:cxn>
                <a:cxn ang="T9">
                  <a:pos x="T2" y="T3"/>
                </a:cxn>
                <a:cxn ang="T10">
                  <a:pos x="T4" y="T5"/>
                </a:cxn>
                <a:cxn ang="T11">
                  <a:pos x="T6" y="T7"/>
                </a:cxn>
              </a:cxnLst>
              <a:rect l="T12" t="T13" r="T14" b="T15"/>
              <a:pathLst>
                <a:path w="751" h="844">
                  <a:moveTo>
                    <a:pt x="751" y="331"/>
                  </a:moveTo>
                  <a:cubicBezTo>
                    <a:pt x="638" y="180"/>
                    <a:pt x="478" y="63"/>
                    <a:pt x="290" y="0"/>
                  </a:cubicBezTo>
                  <a:cubicBezTo>
                    <a:pt x="0" y="844"/>
                    <a:pt x="0" y="844"/>
                    <a:pt x="0" y="844"/>
                  </a:cubicBezTo>
                  <a:lnTo>
                    <a:pt x="751" y="331"/>
                  </a:lnTo>
                  <a:close/>
                </a:path>
              </a:pathLst>
            </a:custGeom>
            <a:noFill/>
            <a:ln w="9525">
              <a:solidFill>
                <a:schemeClr val="bg1"/>
              </a:solidFill>
              <a:round/>
            </a:ln>
            <a:extLst>
              <a:ext uri="{909E8E84-426E-40DD-AFC4-6F175D3DCCD1}">
                <a14:hiddenFill xmlns:a14="http://schemas.microsoft.com/office/drawing/2010/main">
                  <a:solidFill>
                    <a:srgbClr val="A5CB52"/>
                  </a:solidFill>
                </a14:hiddenFill>
              </a:ext>
            </a:extLst>
          </p:spPr>
          <p:txBody>
            <a:bodyPr/>
            <a:lstStyle/>
            <a:p>
              <a:pPr fontAlgn="base">
                <a:spcBef>
                  <a:spcPct val="0"/>
                </a:spcBef>
                <a:spcAft>
                  <a:spcPct val="0"/>
                </a:spcAft>
              </a:pPr>
              <a:endParaRPr lang="zh-CN" altLang="en-US">
                <a:solidFill>
                  <a:srgbClr val="000000"/>
                </a:solidFill>
              </a:endParaRPr>
            </a:p>
          </p:txBody>
        </p:sp>
        <p:sp>
          <p:nvSpPr>
            <p:cNvPr id="16" name="TextBox 15"/>
            <p:cNvSpPr txBox="1">
              <a:spLocks noChangeArrowheads="1"/>
            </p:cNvSpPr>
            <p:nvPr/>
          </p:nvSpPr>
          <p:spPr bwMode="auto">
            <a:xfrm>
              <a:off x="6265105" y="2845044"/>
              <a:ext cx="1061706" cy="3482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b="1">
                <a:solidFill>
                  <a:srgbClr val="595959"/>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bwMode="auto">
          <a:xfrm>
            <a:off x="8677276" y="4066320"/>
            <a:ext cx="1576388" cy="907322"/>
            <a:chOff x="5904114" y="3164891"/>
            <a:chExt cx="2001589" cy="1237976"/>
          </a:xfrm>
        </p:grpSpPr>
        <p:sp>
          <p:nvSpPr>
            <p:cNvPr id="9" name="Freeform 13"/>
            <p:cNvSpPr/>
            <p:nvPr/>
          </p:nvSpPr>
          <p:spPr bwMode="auto">
            <a:xfrm>
              <a:off x="5904114" y="3164891"/>
              <a:ext cx="2001589" cy="1237976"/>
            </a:xfrm>
            <a:custGeom>
              <a:avLst/>
              <a:gdLst>
                <a:gd name="T0" fmla="*/ 0 w 879"/>
                <a:gd name="T1" fmla="*/ 495 h 495"/>
                <a:gd name="T2" fmla="*/ 879 w 879"/>
                <a:gd name="T3" fmla="*/ 495 h 495"/>
                <a:gd name="T4" fmla="*/ 879 w 879"/>
                <a:gd name="T5" fmla="*/ 490 h 495"/>
                <a:gd name="T6" fmla="*/ 725 w 879"/>
                <a:gd name="T7" fmla="*/ 0 h 495"/>
                <a:gd name="T8" fmla="*/ 0 w 879"/>
                <a:gd name="T9" fmla="*/ 495 h 495"/>
                <a:gd name="T10" fmla="*/ 0 60000 65536"/>
                <a:gd name="T11" fmla="*/ 0 60000 65536"/>
                <a:gd name="T12" fmla="*/ 0 60000 65536"/>
                <a:gd name="T13" fmla="*/ 0 60000 65536"/>
                <a:gd name="T14" fmla="*/ 0 60000 65536"/>
                <a:gd name="T15" fmla="*/ 0 w 879"/>
                <a:gd name="T16" fmla="*/ 0 h 495"/>
                <a:gd name="T17" fmla="*/ 879 w 879"/>
                <a:gd name="T18" fmla="*/ 495 h 495"/>
              </a:gdLst>
              <a:ahLst/>
              <a:cxnLst>
                <a:cxn ang="T10">
                  <a:pos x="T0" y="T1"/>
                </a:cxn>
                <a:cxn ang="T11">
                  <a:pos x="T2" y="T3"/>
                </a:cxn>
                <a:cxn ang="T12">
                  <a:pos x="T4" y="T5"/>
                </a:cxn>
                <a:cxn ang="T13">
                  <a:pos x="T6" y="T7"/>
                </a:cxn>
                <a:cxn ang="T14">
                  <a:pos x="T8" y="T9"/>
                </a:cxn>
              </a:cxnLst>
              <a:rect l="T15" t="T16" r="T17" b="T18"/>
              <a:pathLst>
                <a:path w="879" h="495">
                  <a:moveTo>
                    <a:pt x="0" y="495"/>
                  </a:moveTo>
                  <a:cubicBezTo>
                    <a:pt x="879" y="495"/>
                    <a:pt x="879" y="495"/>
                    <a:pt x="879" y="495"/>
                  </a:cubicBezTo>
                  <a:cubicBezTo>
                    <a:pt x="879" y="493"/>
                    <a:pt x="879" y="492"/>
                    <a:pt x="879" y="490"/>
                  </a:cubicBezTo>
                  <a:cubicBezTo>
                    <a:pt x="879" y="309"/>
                    <a:pt x="822" y="141"/>
                    <a:pt x="725" y="0"/>
                  </a:cubicBezTo>
                  <a:lnTo>
                    <a:pt x="0" y="495"/>
                  </a:lnTo>
                  <a:close/>
                </a:path>
              </a:pathLst>
            </a:custGeom>
            <a:noFill/>
            <a:ln w="9525">
              <a:solidFill>
                <a:schemeClr val="bg1"/>
              </a:solidFill>
              <a:round/>
            </a:ln>
            <a:extLst>
              <a:ext uri="{909E8E84-426E-40DD-AFC4-6F175D3DCCD1}">
                <a14:hiddenFill xmlns:a14="http://schemas.microsoft.com/office/drawing/2010/main">
                  <a:solidFill>
                    <a:srgbClr val="A5CB52"/>
                  </a:solidFill>
                </a14:hiddenFill>
              </a:ext>
            </a:extLst>
          </p:spPr>
          <p:txBody>
            <a:bodyPr/>
            <a:lstStyle/>
            <a:p>
              <a:pPr fontAlgn="base">
                <a:spcBef>
                  <a:spcPct val="0"/>
                </a:spcBef>
                <a:spcAft>
                  <a:spcPct val="0"/>
                </a:spcAft>
              </a:pPr>
              <a:endParaRPr lang="zh-CN" altLang="en-US">
                <a:solidFill>
                  <a:srgbClr val="000000"/>
                </a:solidFill>
              </a:endParaRPr>
            </a:p>
          </p:txBody>
        </p:sp>
        <p:sp>
          <p:nvSpPr>
            <p:cNvPr id="17" name="TextBox 16"/>
            <p:cNvSpPr txBox="1">
              <a:spLocks noChangeArrowheads="1"/>
            </p:cNvSpPr>
            <p:nvPr/>
          </p:nvSpPr>
          <p:spPr bwMode="auto">
            <a:xfrm>
              <a:off x="6815211" y="3787120"/>
              <a:ext cx="1062275" cy="348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添加文本</a:t>
              </a:r>
              <a:endParaRPr lang="zh-CN" altLang="en-US" sz="1200" b="1">
                <a:solidFill>
                  <a:srgbClr val="595959"/>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bwMode="auto">
          <a:xfrm>
            <a:off x="7713679" y="4265847"/>
            <a:ext cx="1666875" cy="875653"/>
            <a:chOff x="4680699" y="3436232"/>
            <a:chExt cx="2114887" cy="1196825"/>
          </a:xfrm>
        </p:grpSpPr>
        <p:sp>
          <p:nvSpPr>
            <p:cNvPr id="10" name="Freeform 14"/>
            <p:cNvSpPr/>
            <p:nvPr/>
          </p:nvSpPr>
          <p:spPr bwMode="auto">
            <a:xfrm>
              <a:off x="4680699" y="3436232"/>
              <a:ext cx="2114887" cy="1196825"/>
            </a:xfrm>
            <a:custGeom>
              <a:avLst/>
              <a:gdLst/>
              <a:ahLst/>
              <a:cxnLst>
                <a:cxn ang="0">
                  <a:pos x="1259" y="645"/>
                </a:cxn>
                <a:cxn ang="0">
                  <a:pos x="629" y="0"/>
                </a:cxn>
                <a:cxn ang="0">
                  <a:pos x="0" y="645"/>
                </a:cxn>
                <a:cxn ang="0">
                  <a:pos x="0" y="649"/>
                </a:cxn>
                <a:cxn ang="0">
                  <a:pos x="1259" y="649"/>
                </a:cxn>
                <a:cxn ang="0">
                  <a:pos x="1259" y="645"/>
                </a:cxn>
              </a:cxnLst>
              <a:rect l="0" t="0" r="r" b="b"/>
              <a:pathLst>
                <a:path w="1259" h="649">
                  <a:moveTo>
                    <a:pt x="1259" y="645"/>
                  </a:moveTo>
                  <a:cubicBezTo>
                    <a:pt x="1259" y="289"/>
                    <a:pt x="977" y="0"/>
                    <a:pt x="629" y="0"/>
                  </a:cubicBezTo>
                  <a:cubicBezTo>
                    <a:pt x="282" y="0"/>
                    <a:pt x="0" y="289"/>
                    <a:pt x="0" y="645"/>
                  </a:cubicBezTo>
                  <a:cubicBezTo>
                    <a:pt x="0" y="646"/>
                    <a:pt x="0" y="647"/>
                    <a:pt x="0" y="649"/>
                  </a:cubicBezTo>
                  <a:cubicBezTo>
                    <a:pt x="1259" y="649"/>
                    <a:pt x="1259" y="649"/>
                    <a:pt x="1259" y="649"/>
                  </a:cubicBezTo>
                  <a:cubicBezTo>
                    <a:pt x="1259" y="647"/>
                    <a:pt x="1259" y="646"/>
                    <a:pt x="1259" y="645"/>
                  </a:cubicBezTo>
                  <a:close/>
                </a:path>
              </a:pathLst>
            </a:custGeom>
            <a:solidFill>
              <a:schemeClr val="bg1">
                <a:lumMod val="85000"/>
              </a:schemeClr>
            </a:solidFill>
            <a:ln w="9525">
              <a:noFill/>
              <a:round/>
            </a:ln>
            <a:effectLst>
              <a:outerShdw blurRad="50800" dist="38100" dir="16200000" rotWithShape="0">
                <a:prstClr val="black">
                  <a:alpha val="40000"/>
                </a:prstClr>
              </a:outerShdw>
            </a:effectLst>
          </p:spPr>
          <p:txBody>
            <a:bodyPr/>
            <a:lstStyle/>
            <a:p>
              <a:pPr>
                <a:defRPr/>
              </a:pPr>
              <a:endParaRPr lang="en-US" sz="1600">
                <a:solidFill>
                  <a:srgbClr val="383838"/>
                </a:solidFill>
                <a:latin typeface="Calibri" panose="020F0502020204030204"/>
              </a:endParaRPr>
            </a:p>
          </p:txBody>
        </p:sp>
        <p:sp>
          <p:nvSpPr>
            <p:cNvPr id="12" name="TextBox 11"/>
            <p:cNvSpPr txBox="1">
              <a:spLocks noChangeArrowheads="1"/>
            </p:cNvSpPr>
            <p:nvPr/>
          </p:nvSpPr>
          <p:spPr bwMode="auto">
            <a:xfrm>
              <a:off x="5015053" y="3946992"/>
              <a:ext cx="1456250" cy="47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a:solidFill>
                    <a:srgbClr val="7F7F7F"/>
                  </a:solidFill>
                  <a:latin typeface="方正兰亭中黑_GBK" panose="02000000000000000000" charset="-122"/>
                  <a:ea typeface="方正兰亭中黑_GBK" panose="02000000000000000000" charset="-122"/>
                </a:rPr>
                <a:t>添加标题</a:t>
              </a:r>
              <a:endParaRPr lang="zh-CN" altLang="en-US">
                <a:solidFill>
                  <a:srgbClr val="7F7F7F"/>
                </a:solidFill>
                <a:latin typeface="方正兰亭中黑_GBK" panose="02000000000000000000" charset="-122"/>
                <a:ea typeface="方正兰亭中黑_GBK" panose="02000000000000000000"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1000"/>
                                        <p:tgtEl>
                                          <p:spTgt spid="25"/>
                                        </p:tgtEl>
                                      </p:cBhvr>
                                    </p:animEffect>
                                    <p:anim calcmode="lin" valueType="num">
                                      <p:cBhvr>
                                        <p:cTn id="13" dur="1000" fill="hold"/>
                                        <p:tgtEl>
                                          <p:spTgt spid="25"/>
                                        </p:tgtEl>
                                        <p:attrNameLst>
                                          <p:attrName>ppt_x</p:attrName>
                                        </p:attrNameLst>
                                      </p:cBhvr>
                                      <p:tavLst>
                                        <p:tav tm="0">
                                          <p:val>
                                            <p:strVal val="#ppt_x"/>
                                          </p:val>
                                        </p:tav>
                                        <p:tav tm="100000">
                                          <p:val>
                                            <p:strVal val="#ppt_x"/>
                                          </p:val>
                                        </p:tav>
                                      </p:tavLst>
                                    </p:anim>
                                    <p:anim calcmode="lin" valueType="num">
                                      <p:cBhvr>
                                        <p:cTn id="14" dur="1000" fill="hold"/>
                                        <p:tgtEl>
                                          <p:spTgt spid="25"/>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500"/>
                                        <p:tgtEl>
                                          <p:spTgt spid="20"/>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Effect transition="in" filter="fade">
                                      <p:cBhvr>
                                        <p:cTn id="22" dur="500"/>
                                        <p:tgtEl>
                                          <p:spTgt spid="21"/>
                                        </p:tgtEl>
                                      </p:cBhvr>
                                    </p:animEffect>
                                  </p:childTnLst>
                                </p:cTn>
                              </p:par>
                            </p:childTnLst>
                          </p:cTn>
                        </p:par>
                        <p:par>
                          <p:cTn id="23" fill="hold">
                            <p:stCondLst>
                              <p:cond delay="2000"/>
                            </p:stCondLst>
                            <p:childTnLst>
                              <p:par>
                                <p:cTn id="24" presetID="10" presetClass="entr" presetSubtype="0" fill="hold" nodeType="afterEffect">
                                  <p:stCondLst>
                                    <p:cond delay="0"/>
                                  </p:stCondLst>
                                  <p:childTnLst>
                                    <p:set>
                                      <p:cBhvr>
                                        <p:cTn id="25" dur="1" fill="hold">
                                          <p:stCondLst>
                                            <p:cond delay="0"/>
                                          </p:stCondLst>
                                        </p:cTn>
                                        <p:tgtEl>
                                          <p:spTgt spid="22"/>
                                        </p:tgtEl>
                                        <p:attrNameLst>
                                          <p:attrName>style.visibility</p:attrName>
                                        </p:attrNameLst>
                                      </p:cBhvr>
                                      <p:to>
                                        <p:strVal val="visible"/>
                                      </p:to>
                                    </p:set>
                                    <p:animEffect transition="in" filter="fade">
                                      <p:cBhvr>
                                        <p:cTn id="26" dur="500"/>
                                        <p:tgtEl>
                                          <p:spTgt spid="22"/>
                                        </p:tgtEl>
                                      </p:cBhvr>
                                    </p:animEffect>
                                  </p:childTnLst>
                                </p:cTn>
                              </p:par>
                            </p:childTnLst>
                          </p:cTn>
                        </p:par>
                        <p:par>
                          <p:cTn id="27" fill="hold">
                            <p:stCondLst>
                              <p:cond delay="2500"/>
                            </p:stCondLst>
                            <p:childTnLst>
                              <p:par>
                                <p:cTn id="28" presetID="10" presetClass="entr" presetSubtype="0" fill="hold" nodeType="afterEffect">
                                  <p:stCondLst>
                                    <p:cond delay="0"/>
                                  </p:stCondLst>
                                  <p:childTnLst>
                                    <p:set>
                                      <p:cBhvr>
                                        <p:cTn id="29" dur="1" fill="hold">
                                          <p:stCondLst>
                                            <p:cond delay="0"/>
                                          </p:stCondLst>
                                        </p:cTn>
                                        <p:tgtEl>
                                          <p:spTgt spid="23"/>
                                        </p:tgtEl>
                                        <p:attrNameLst>
                                          <p:attrName>style.visibility</p:attrName>
                                        </p:attrNameLst>
                                      </p:cBhvr>
                                      <p:to>
                                        <p:strVal val="visible"/>
                                      </p:to>
                                    </p:set>
                                    <p:animEffect transition="in" filter="fade">
                                      <p:cBhvr>
                                        <p:cTn id="30" dur="500"/>
                                        <p:tgtEl>
                                          <p:spTgt spid="23"/>
                                        </p:tgtEl>
                                      </p:cBhvr>
                                    </p:animEffect>
                                  </p:childTnLst>
                                </p:cTn>
                              </p:par>
                            </p:childTnLst>
                          </p:cTn>
                        </p:par>
                        <p:par>
                          <p:cTn id="31" fill="hold">
                            <p:stCondLst>
                              <p:cond delay="3000"/>
                            </p:stCondLst>
                            <p:childTnLst>
                              <p:par>
                                <p:cTn id="32" presetID="10" presetClass="entr" presetSubtype="0" fill="hold" nodeType="after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fade">
                                      <p:cBhvr>
                                        <p:cTn id="34" dur="500"/>
                                        <p:tgtEl>
                                          <p:spTgt spid="24"/>
                                        </p:tgtEl>
                                      </p:cBhvr>
                                    </p:animEffect>
                                  </p:childTnLst>
                                </p:cTn>
                              </p:par>
                            </p:childTnLst>
                          </p:cTn>
                        </p:par>
                      </p:childTnLst>
                    </p:cTn>
                  </p:par>
                  <p:par>
                    <p:cTn id="35" fill="hold">
                      <p:stCondLst>
                        <p:cond delay="indefinite"/>
                      </p:stCondLst>
                      <p:childTnLst>
                        <p:par>
                          <p:cTn id="36" fill="hold">
                            <p:stCondLst>
                              <p:cond delay="0"/>
                            </p:stCondLst>
                            <p:childTnLst>
                              <p:par>
                                <p:cTn id="37" presetID="12" presetClass="entr" presetSubtype="8" fill="hold" nodeType="click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additive="base">
                                        <p:cTn id="39" dur="500"/>
                                        <p:tgtEl>
                                          <p:spTgt spid="26"/>
                                        </p:tgtEl>
                                        <p:attrNameLst>
                                          <p:attrName>ppt_x</p:attrName>
                                        </p:attrNameLst>
                                      </p:cBhvr>
                                      <p:tavLst>
                                        <p:tav tm="0">
                                          <p:val>
                                            <p:strVal val="#ppt_x-#ppt_w*1.125000"/>
                                          </p:val>
                                        </p:tav>
                                        <p:tav tm="100000">
                                          <p:val>
                                            <p:strVal val="#ppt_x"/>
                                          </p:val>
                                        </p:tav>
                                      </p:tavLst>
                                    </p:anim>
                                    <p:animEffect transition="in" filter="wipe(right)">
                                      <p:cBhvr>
                                        <p:cTn id="4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4"/>
          <p:cNvSpPr/>
          <p:nvPr/>
        </p:nvSpPr>
        <p:spPr bwMode="blackWhite">
          <a:xfrm rot="-5400000">
            <a:off x="5576991" y="2711884"/>
            <a:ext cx="1934986" cy="1077912"/>
          </a:xfrm>
          <a:custGeom>
            <a:avLst/>
            <a:gdLst>
              <a:gd name="T0" fmla="*/ 2147483647 w 1717"/>
              <a:gd name="T1" fmla="*/ 2147483647 h 887"/>
              <a:gd name="T2" fmla="*/ 2147483647 w 1717"/>
              <a:gd name="T3" fmla="*/ 2147483647 h 887"/>
              <a:gd name="T4" fmla="*/ 2147483647 w 1717"/>
              <a:gd name="T5" fmla="*/ 2131885238 h 887"/>
              <a:gd name="T6" fmla="*/ 2147483647 w 1717"/>
              <a:gd name="T7" fmla="*/ 1601733779 h 887"/>
              <a:gd name="T8" fmla="*/ 2147483647 w 1717"/>
              <a:gd name="T9" fmla="*/ 1133621402 h 887"/>
              <a:gd name="T10" fmla="*/ 2147483647 w 1717"/>
              <a:gd name="T11" fmla="*/ 738827510 h 887"/>
              <a:gd name="T12" fmla="*/ 2147483647 w 1717"/>
              <a:gd name="T13" fmla="*/ 422992248 h 887"/>
              <a:gd name="T14" fmla="*/ 2147483647 w 1717"/>
              <a:gd name="T15" fmla="*/ 191756429 h 887"/>
              <a:gd name="T16" fmla="*/ 2147483647 w 1717"/>
              <a:gd name="T17" fmla="*/ 50758215 h 887"/>
              <a:gd name="T18" fmla="*/ 2147483647 w 1717"/>
              <a:gd name="T19" fmla="*/ 0 h 887"/>
              <a:gd name="T20" fmla="*/ 2147483647 w 1717"/>
              <a:gd name="T21" fmla="*/ 50758215 h 887"/>
              <a:gd name="T22" fmla="*/ 2147483647 w 1717"/>
              <a:gd name="T23" fmla="*/ 186118213 h 887"/>
              <a:gd name="T24" fmla="*/ 2147483647 w 1717"/>
              <a:gd name="T25" fmla="*/ 417354031 h 887"/>
              <a:gd name="T26" fmla="*/ 2147483647 w 1717"/>
              <a:gd name="T27" fmla="*/ 733189294 h 887"/>
              <a:gd name="T28" fmla="*/ 1638502960 w 1717"/>
              <a:gd name="T29" fmla="*/ 1122342595 h 887"/>
              <a:gd name="T30" fmla="*/ 1143972118 w 1717"/>
              <a:gd name="T31" fmla="*/ 1590454971 h 887"/>
              <a:gd name="T32" fmla="*/ 726898171 w 1717"/>
              <a:gd name="T33" fmla="*/ 2109327623 h 887"/>
              <a:gd name="T34" fmla="*/ 393241302 w 1717"/>
              <a:gd name="T35" fmla="*/ 2147483647 h 887"/>
              <a:gd name="T36" fmla="*/ 148955019 w 1717"/>
              <a:gd name="T37" fmla="*/ 2147483647 h 887"/>
              <a:gd name="T38" fmla="*/ 0 w 1717"/>
              <a:gd name="T39" fmla="*/ 2147483647 h 887"/>
              <a:gd name="T40" fmla="*/ 1412091389 w 1717"/>
              <a:gd name="T41" fmla="*/ 2147483647 h 887"/>
              <a:gd name="T42" fmla="*/ 2147483647 w 1717"/>
              <a:gd name="T43" fmla="*/ 2147483647 h 887"/>
              <a:gd name="T44" fmla="*/ 2147483647 w 1717"/>
              <a:gd name="T45" fmla="*/ 2147483647 h 887"/>
              <a:gd name="T46" fmla="*/ 2147483647 w 1717"/>
              <a:gd name="T47" fmla="*/ 2147483647 h 887"/>
              <a:gd name="T48" fmla="*/ 2147483647 w 1717"/>
              <a:gd name="T49" fmla="*/ 2147483647 h 887"/>
              <a:gd name="T50" fmla="*/ 2147483647 w 1717"/>
              <a:gd name="T51" fmla="*/ 2147483647 h 887"/>
              <a:gd name="T52" fmla="*/ 2147483647 w 1717"/>
              <a:gd name="T53" fmla="*/ 2147483647 h 887"/>
              <a:gd name="T54" fmla="*/ 2147483647 w 1717"/>
              <a:gd name="T55" fmla="*/ 2147483647 h 887"/>
              <a:gd name="T56" fmla="*/ 2147483647 w 1717"/>
              <a:gd name="T57" fmla="*/ 2147483647 h 887"/>
              <a:gd name="T58" fmla="*/ 2147483647 w 1717"/>
              <a:gd name="T59" fmla="*/ 2147483647 h 887"/>
              <a:gd name="T60" fmla="*/ 2147483647 w 1717"/>
              <a:gd name="T61" fmla="*/ 2147483647 h 887"/>
              <a:gd name="T62" fmla="*/ 2147483647 w 1717"/>
              <a:gd name="T63" fmla="*/ 2147483647 h 887"/>
              <a:gd name="T64" fmla="*/ 2147483647 w 1717"/>
              <a:gd name="T65" fmla="*/ 2147483647 h 887"/>
              <a:gd name="T66" fmla="*/ 2147483647 w 1717"/>
              <a:gd name="T67" fmla="*/ 2147483647 h 887"/>
              <a:gd name="T68" fmla="*/ 2147483647 w 1717"/>
              <a:gd name="T69" fmla="*/ 2147483647 h 8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7"/>
              <a:gd name="T106" fmla="*/ 0 h 887"/>
              <a:gd name="T107" fmla="*/ 1717 w 1717"/>
              <a:gd name="T108" fmla="*/ 887 h 8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7" h="887">
                <a:moveTo>
                  <a:pt x="1606" y="646"/>
                </a:moveTo>
                <a:lnTo>
                  <a:pt x="1591" y="589"/>
                </a:lnTo>
                <a:lnTo>
                  <a:pt x="1573" y="534"/>
                </a:lnTo>
                <a:lnTo>
                  <a:pt x="1551" y="480"/>
                </a:lnTo>
                <a:lnTo>
                  <a:pt x="1525" y="428"/>
                </a:lnTo>
                <a:lnTo>
                  <a:pt x="1495" y="378"/>
                </a:lnTo>
                <a:lnTo>
                  <a:pt x="1463" y="330"/>
                </a:lnTo>
                <a:lnTo>
                  <a:pt x="1426" y="284"/>
                </a:lnTo>
                <a:lnTo>
                  <a:pt x="1386" y="241"/>
                </a:lnTo>
                <a:lnTo>
                  <a:pt x="1344" y="201"/>
                </a:lnTo>
                <a:lnTo>
                  <a:pt x="1298" y="165"/>
                </a:lnTo>
                <a:lnTo>
                  <a:pt x="1251" y="131"/>
                </a:lnTo>
                <a:lnTo>
                  <a:pt x="1201" y="102"/>
                </a:lnTo>
                <a:lnTo>
                  <a:pt x="1149" y="75"/>
                </a:lnTo>
                <a:lnTo>
                  <a:pt x="1095" y="52"/>
                </a:lnTo>
                <a:lnTo>
                  <a:pt x="1039" y="34"/>
                </a:lnTo>
                <a:lnTo>
                  <a:pt x="983" y="20"/>
                </a:lnTo>
                <a:lnTo>
                  <a:pt x="926" y="9"/>
                </a:lnTo>
                <a:lnTo>
                  <a:pt x="867" y="2"/>
                </a:lnTo>
                <a:lnTo>
                  <a:pt x="809" y="0"/>
                </a:lnTo>
                <a:lnTo>
                  <a:pt x="752" y="2"/>
                </a:lnTo>
                <a:lnTo>
                  <a:pt x="694" y="9"/>
                </a:lnTo>
                <a:lnTo>
                  <a:pt x="636" y="19"/>
                </a:lnTo>
                <a:lnTo>
                  <a:pt x="579" y="33"/>
                </a:lnTo>
                <a:lnTo>
                  <a:pt x="523" y="51"/>
                </a:lnTo>
                <a:lnTo>
                  <a:pt x="470" y="74"/>
                </a:lnTo>
                <a:lnTo>
                  <a:pt x="418" y="99"/>
                </a:lnTo>
                <a:lnTo>
                  <a:pt x="367" y="130"/>
                </a:lnTo>
                <a:lnTo>
                  <a:pt x="320" y="163"/>
                </a:lnTo>
                <a:lnTo>
                  <a:pt x="275" y="199"/>
                </a:lnTo>
                <a:lnTo>
                  <a:pt x="231" y="239"/>
                </a:lnTo>
                <a:lnTo>
                  <a:pt x="192" y="282"/>
                </a:lnTo>
                <a:lnTo>
                  <a:pt x="155" y="326"/>
                </a:lnTo>
                <a:lnTo>
                  <a:pt x="122" y="374"/>
                </a:lnTo>
                <a:lnTo>
                  <a:pt x="93" y="425"/>
                </a:lnTo>
                <a:lnTo>
                  <a:pt x="66" y="477"/>
                </a:lnTo>
                <a:lnTo>
                  <a:pt x="44" y="530"/>
                </a:lnTo>
                <a:lnTo>
                  <a:pt x="25" y="586"/>
                </a:lnTo>
                <a:lnTo>
                  <a:pt x="11" y="643"/>
                </a:lnTo>
                <a:lnTo>
                  <a:pt x="0" y="699"/>
                </a:lnTo>
                <a:lnTo>
                  <a:pt x="120" y="623"/>
                </a:lnTo>
                <a:lnTo>
                  <a:pt x="237" y="543"/>
                </a:lnTo>
                <a:lnTo>
                  <a:pt x="426" y="697"/>
                </a:lnTo>
                <a:lnTo>
                  <a:pt x="442" y="660"/>
                </a:lnTo>
                <a:lnTo>
                  <a:pt x="461" y="624"/>
                </a:lnTo>
                <a:lnTo>
                  <a:pt x="484" y="591"/>
                </a:lnTo>
                <a:lnTo>
                  <a:pt x="510" y="560"/>
                </a:lnTo>
                <a:lnTo>
                  <a:pt x="540" y="531"/>
                </a:lnTo>
                <a:lnTo>
                  <a:pt x="572" y="506"/>
                </a:lnTo>
                <a:lnTo>
                  <a:pt x="605" y="485"/>
                </a:lnTo>
                <a:lnTo>
                  <a:pt x="641" y="466"/>
                </a:lnTo>
                <a:lnTo>
                  <a:pt x="679" y="451"/>
                </a:lnTo>
                <a:lnTo>
                  <a:pt x="718" y="440"/>
                </a:lnTo>
                <a:lnTo>
                  <a:pt x="758" y="432"/>
                </a:lnTo>
                <a:lnTo>
                  <a:pt x="798" y="429"/>
                </a:lnTo>
                <a:lnTo>
                  <a:pt x="839" y="430"/>
                </a:lnTo>
                <a:lnTo>
                  <a:pt x="879" y="435"/>
                </a:lnTo>
                <a:lnTo>
                  <a:pt x="919" y="444"/>
                </a:lnTo>
                <a:lnTo>
                  <a:pt x="958" y="456"/>
                </a:lnTo>
                <a:lnTo>
                  <a:pt x="995" y="473"/>
                </a:lnTo>
                <a:lnTo>
                  <a:pt x="1030" y="493"/>
                </a:lnTo>
                <a:lnTo>
                  <a:pt x="1063" y="516"/>
                </a:lnTo>
                <a:lnTo>
                  <a:pt x="1094" y="543"/>
                </a:lnTo>
                <a:lnTo>
                  <a:pt x="1121" y="573"/>
                </a:lnTo>
                <a:lnTo>
                  <a:pt x="1146" y="605"/>
                </a:lnTo>
                <a:lnTo>
                  <a:pt x="1168" y="640"/>
                </a:lnTo>
                <a:lnTo>
                  <a:pt x="1171" y="646"/>
                </a:lnTo>
                <a:lnTo>
                  <a:pt x="1041" y="646"/>
                </a:lnTo>
                <a:lnTo>
                  <a:pt x="1382" y="886"/>
                </a:lnTo>
                <a:lnTo>
                  <a:pt x="1716" y="646"/>
                </a:lnTo>
                <a:lnTo>
                  <a:pt x="1606" y="646"/>
                </a:lnTo>
              </a:path>
            </a:pathLst>
          </a:custGeom>
          <a:noFill/>
          <a:ln w="12700" cap="rnd" cmpd="sng">
            <a:solidFill>
              <a:schemeClr val="bg1"/>
            </a:solidFill>
            <a:prstDash val="solid"/>
            <a:round/>
          </a:ln>
          <a:extLst>
            <a:ext uri="{909E8E84-426E-40DD-AFC4-6F175D3DCCD1}">
              <a14:hiddenFill xmlns:a14="http://schemas.microsoft.com/office/drawing/2010/main">
                <a:solidFill>
                  <a:srgbClr val="C3DF21"/>
                </a:solidFill>
              </a14:hiddenFill>
            </a:ext>
          </a:extLst>
        </p:spPr>
        <p:txBody>
          <a:bodyPr/>
          <a:lstStyle/>
          <a:p>
            <a:pPr fontAlgn="base">
              <a:spcBef>
                <a:spcPct val="0"/>
              </a:spcBef>
              <a:spcAft>
                <a:spcPct val="0"/>
              </a:spcAft>
            </a:pP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23" name="Freeform 5"/>
          <p:cNvSpPr/>
          <p:nvPr/>
        </p:nvSpPr>
        <p:spPr bwMode="blackWhite">
          <a:xfrm rot="-5400000">
            <a:off x="6405739" y="2724240"/>
            <a:ext cx="2003075" cy="1330325"/>
          </a:xfrm>
          <a:custGeom>
            <a:avLst/>
            <a:gdLst>
              <a:gd name="T0" fmla="*/ 2147483647 w 1776"/>
              <a:gd name="T1" fmla="*/ 1494412642 h 1095"/>
              <a:gd name="T2" fmla="*/ 2147483647 w 1776"/>
              <a:gd name="T3" fmla="*/ 1968113279 h 1095"/>
              <a:gd name="T4" fmla="*/ 2147483647 w 1776"/>
              <a:gd name="T5" fmla="*/ 2147483647 h 1095"/>
              <a:gd name="T6" fmla="*/ 2147483647 w 1776"/>
              <a:gd name="T7" fmla="*/ 2147483647 h 1095"/>
              <a:gd name="T8" fmla="*/ 2147483647 w 1776"/>
              <a:gd name="T9" fmla="*/ 2147483647 h 1095"/>
              <a:gd name="T10" fmla="*/ 2147483647 w 1776"/>
              <a:gd name="T11" fmla="*/ 2147483647 h 1095"/>
              <a:gd name="T12" fmla="*/ 2147483647 w 1776"/>
              <a:gd name="T13" fmla="*/ 2147483647 h 1095"/>
              <a:gd name="T14" fmla="*/ 2147483647 w 1776"/>
              <a:gd name="T15" fmla="*/ 2147483647 h 1095"/>
              <a:gd name="T16" fmla="*/ 2147483647 w 1776"/>
              <a:gd name="T17" fmla="*/ 2147483647 h 1095"/>
              <a:gd name="T18" fmla="*/ 2147483647 w 1776"/>
              <a:gd name="T19" fmla="*/ 2147483647 h 1095"/>
              <a:gd name="T20" fmla="*/ 2147483647 w 1776"/>
              <a:gd name="T21" fmla="*/ 2147483647 h 1095"/>
              <a:gd name="T22" fmla="*/ 2147483647 w 1776"/>
              <a:gd name="T23" fmla="*/ 2147483647 h 1095"/>
              <a:gd name="T24" fmla="*/ 2147483647 w 1776"/>
              <a:gd name="T25" fmla="*/ 2147483647 h 1095"/>
              <a:gd name="T26" fmla="*/ 2147483647 w 1776"/>
              <a:gd name="T27" fmla="*/ 2147483647 h 1095"/>
              <a:gd name="T28" fmla="*/ 2147483647 w 1776"/>
              <a:gd name="T29" fmla="*/ 2147483647 h 1095"/>
              <a:gd name="T30" fmla="*/ 2147483647 w 1776"/>
              <a:gd name="T31" fmla="*/ 1860965689 h 1095"/>
              <a:gd name="T32" fmla="*/ 2147483647 w 1776"/>
              <a:gd name="T33" fmla="*/ 1387265051 h 1095"/>
              <a:gd name="T34" fmla="*/ 2147483647 w 1776"/>
              <a:gd name="T35" fmla="*/ 0 h 1095"/>
              <a:gd name="T36" fmla="*/ 798479590 w 1776"/>
              <a:gd name="T37" fmla="*/ 1342152401 h 1095"/>
              <a:gd name="T38" fmla="*/ 822314865 w 1776"/>
              <a:gd name="T39" fmla="*/ 2013228304 h 1095"/>
              <a:gd name="T40" fmla="*/ 941491242 w 1776"/>
              <a:gd name="T41" fmla="*/ 2147483647 h 1095"/>
              <a:gd name="T42" fmla="*/ 1161967539 w 1776"/>
              <a:gd name="T43" fmla="*/ 2147483647 h 1095"/>
              <a:gd name="T44" fmla="*/ 1477785243 w 1776"/>
              <a:gd name="T45" fmla="*/ 2147483647 h 1095"/>
              <a:gd name="T46" fmla="*/ 1877023665 w 1776"/>
              <a:gd name="T47" fmla="*/ 2147483647 h 1095"/>
              <a:gd name="T48" fmla="*/ 2147483647 w 1776"/>
              <a:gd name="T49" fmla="*/ 2147483647 h 1095"/>
              <a:gd name="T50" fmla="*/ 2147483647 w 1776"/>
              <a:gd name="T51" fmla="*/ 2147483647 h 1095"/>
              <a:gd name="T52" fmla="*/ 2147483647 w 1776"/>
              <a:gd name="T53" fmla="*/ 2147483647 h 1095"/>
              <a:gd name="T54" fmla="*/ 2147483647 w 1776"/>
              <a:gd name="T55" fmla="*/ 2147483647 h 1095"/>
              <a:gd name="T56" fmla="*/ 2147483647 w 1776"/>
              <a:gd name="T57" fmla="*/ 2147483647 h 1095"/>
              <a:gd name="T58" fmla="*/ 2147483647 w 1776"/>
              <a:gd name="T59" fmla="*/ 2147483647 h 1095"/>
              <a:gd name="T60" fmla="*/ 2147483647 w 1776"/>
              <a:gd name="T61" fmla="*/ 2147483647 h 1095"/>
              <a:gd name="T62" fmla="*/ 2147483647 w 1776"/>
              <a:gd name="T63" fmla="*/ 2147483647 h 1095"/>
              <a:gd name="T64" fmla="*/ 2147483647 w 1776"/>
              <a:gd name="T65" fmla="*/ 2147483647 h 1095"/>
              <a:gd name="T66" fmla="*/ 2147483647 w 1776"/>
              <a:gd name="T67" fmla="*/ 2147483647 h 1095"/>
              <a:gd name="T68" fmla="*/ 2147483647 w 1776"/>
              <a:gd name="T69" fmla="*/ 2147483647 h 1095"/>
              <a:gd name="T70" fmla="*/ 2147483647 w 1776"/>
              <a:gd name="T71" fmla="*/ 2147483647 h 1095"/>
              <a:gd name="T72" fmla="*/ 2147483647 w 1776"/>
              <a:gd name="T73" fmla="*/ 2147483647 h 1095"/>
              <a:gd name="T74" fmla="*/ 2147483647 w 1776"/>
              <a:gd name="T75" fmla="*/ 2147483647 h 1095"/>
              <a:gd name="T76" fmla="*/ 2147483647 w 1776"/>
              <a:gd name="T77" fmla="*/ 2147483647 h 1095"/>
              <a:gd name="T78" fmla="*/ 2147483647 w 1776"/>
              <a:gd name="T79" fmla="*/ 2147483647 h 1095"/>
              <a:gd name="T80" fmla="*/ 2147483647 w 1776"/>
              <a:gd name="T81" fmla="*/ 1590280289 h 1095"/>
              <a:gd name="T82" fmla="*/ 2147483647 w 1776"/>
              <a:gd name="T83" fmla="*/ 924844060 h 1095"/>
              <a:gd name="T84" fmla="*/ 2147483647 w 1776"/>
              <a:gd name="T85" fmla="*/ 1251922351 h 10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6"/>
              <a:gd name="T130" fmla="*/ 0 h 1095"/>
              <a:gd name="T131" fmla="*/ 1776 w 1776"/>
              <a:gd name="T132" fmla="*/ 1095 h 10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6" h="1095">
                <a:moveTo>
                  <a:pt x="1361" y="222"/>
                </a:moveTo>
                <a:lnTo>
                  <a:pt x="1365" y="265"/>
                </a:lnTo>
                <a:lnTo>
                  <a:pt x="1365" y="306"/>
                </a:lnTo>
                <a:lnTo>
                  <a:pt x="1360" y="349"/>
                </a:lnTo>
                <a:lnTo>
                  <a:pt x="1351" y="389"/>
                </a:lnTo>
                <a:lnTo>
                  <a:pt x="1337" y="429"/>
                </a:lnTo>
                <a:lnTo>
                  <a:pt x="1321" y="468"/>
                </a:lnTo>
                <a:lnTo>
                  <a:pt x="1299" y="504"/>
                </a:lnTo>
                <a:lnTo>
                  <a:pt x="1275" y="539"/>
                </a:lnTo>
                <a:lnTo>
                  <a:pt x="1247" y="569"/>
                </a:lnTo>
                <a:lnTo>
                  <a:pt x="1216" y="597"/>
                </a:lnTo>
                <a:lnTo>
                  <a:pt x="1183" y="624"/>
                </a:lnTo>
                <a:lnTo>
                  <a:pt x="1146" y="644"/>
                </a:lnTo>
                <a:lnTo>
                  <a:pt x="1108" y="663"/>
                </a:lnTo>
                <a:lnTo>
                  <a:pt x="1069" y="676"/>
                </a:lnTo>
                <a:lnTo>
                  <a:pt x="1028" y="686"/>
                </a:lnTo>
                <a:lnTo>
                  <a:pt x="986" y="691"/>
                </a:lnTo>
                <a:lnTo>
                  <a:pt x="945" y="692"/>
                </a:lnTo>
                <a:lnTo>
                  <a:pt x="902" y="689"/>
                </a:lnTo>
                <a:lnTo>
                  <a:pt x="861" y="682"/>
                </a:lnTo>
                <a:lnTo>
                  <a:pt x="820" y="670"/>
                </a:lnTo>
                <a:lnTo>
                  <a:pt x="782" y="655"/>
                </a:lnTo>
                <a:lnTo>
                  <a:pt x="744" y="636"/>
                </a:lnTo>
                <a:lnTo>
                  <a:pt x="709" y="613"/>
                </a:lnTo>
                <a:lnTo>
                  <a:pt x="676" y="585"/>
                </a:lnTo>
                <a:lnTo>
                  <a:pt x="647" y="556"/>
                </a:lnTo>
                <a:lnTo>
                  <a:pt x="621" y="523"/>
                </a:lnTo>
                <a:lnTo>
                  <a:pt x="598" y="488"/>
                </a:lnTo>
                <a:lnTo>
                  <a:pt x="578" y="451"/>
                </a:lnTo>
                <a:lnTo>
                  <a:pt x="563" y="412"/>
                </a:lnTo>
                <a:lnTo>
                  <a:pt x="552" y="372"/>
                </a:lnTo>
                <a:lnTo>
                  <a:pt x="544" y="330"/>
                </a:lnTo>
                <a:lnTo>
                  <a:pt x="542" y="288"/>
                </a:lnTo>
                <a:lnTo>
                  <a:pt x="543" y="246"/>
                </a:lnTo>
                <a:lnTo>
                  <a:pt x="680" y="246"/>
                </a:lnTo>
                <a:lnTo>
                  <a:pt x="379" y="0"/>
                </a:lnTo>
                <a:lnTo>
                  <a:pt x="0" y="237"/>
                </a:lnTo>
                <a:lnTo>
                  <a:pt x="134" y="238"/>
                </a:lnTo>
                <a:lnTo>
                  <a:pt x="134" y="297"/>
                </a:lnTo>
                <a:lnTo>
                  <a:pt x="138" y="357"/>
                </a:lnTo>
                <a:lnTo>
                  <a:pt x="146" y="415"/>
                </a:lnTo>
                <a:lnTo>
                  <a:pt x="158" y="473"/>
                </a:lnTo>
                <a:lnTo>
                  <a:pt x="175" y="530"/>
                </a:lnTo>
                <a:lnTo>
                  <a:pt x="195" y="585"/>
                </a:lnTo>
                <a:lnTo>
                  <a:pt x="219" y="640"/>
                </a:lnTo>
                <a:lnTo>
                  <a:pt x="248" y="691"/>
                </a:lnTo>
                <a:lnTo>
                  <a:pt x="280" y="741"/>
                </a:lnTo>
                <a:lnTo>
                  <a:pt x="315" y="788"/>
                </a:lnTo>
                <a:lnTo>
                  <a:pt x="355" y="833"/>
                </a:lnTo>
                <a:lnTo>
                  <a:pt x="396" y="875"/>
                </a:lnTo>
                <a:lnTo>
                  <a:pt x="441" y="914"/>
                </a:lnTo>
                <a:lnTo>
                  <a:pt x="489" y="949"/>
                </a:lnTo>
                <a:lnTo>
                  <a:pt x="538" y="980"/>
                </a:lnTo>
                <a:lnTo>
                  <a:pt x="590" y="1009"/>
                </a:lnTo>
                <a:lnTo>
                  <a:pt x="645" y="1033"/>
                </a:lnTo>
                <a:lnTo>
                  <a:pt x="699" y="1053"/>
                </a:lnTo>
                <a:lnTo>
                  <a:pt x="757" y="1070"/>
                </a:lnTo>
                <a:lnTo>
                  <a:pt x="815" y="1082"/>
                </a:lnTo>
                <a:lnTo>
                  <a:pt x="873" y="1089"/>
                </a:lnTo>
                <a:lnTo>
                  <a:pt x="932" y="1094"/>
                </a:lnTo>
                <a:lnTo>
                  <a:pt x="992" y="1093"/>
                </a:lnTo>
                <a:lnTo>
                  <a:pt x="1051" y="1088"/>
                </a:lnTo>
                <a:lnTo>
                  <a:pt x="1108" y="1080"/>
                </a:lnTo>
                <a:lnTo>
                  <a:pt x="1166" y="1067"/>
                </a:lnTo>
                <a:lnTo>
                  <a:pt x="1223" y="1049"/>
                </a:lnTo>
                <a:lnTo>
                  <a:pt x="1279" y="1027"/>
                </a:lnTo>
                <a:lnTo>
                  <a:pt x="1332" y="1002"/>
                </a:lnTo>
                <a:lnTo>
                  <a:pt x="1383" y="973"/>
                </a:lnTo>
                <a:lnTo>
                  <a:pt x="1432" y="940"/>
                </a:lnTo>
                <a:lnTo>
                  <a:pt x="1479" y="904"/>
                </a:lnTo>
                <a:lnTo>
                  <a:pt x="1523" y="865"/>
                </a:lnTo>
                <a:lnTo>
                  <a:pt x="1564" y="822"/>
                </a:lnTo>
                <a:lnTo>
                  <a:pt x="1602" y="776"/>
                </a:lnTo>
                <a:lnTo>
                  <a:pt x="1636" y="728"/>
                </a:lnTo>
                <a:lnTo>
                  <a:pt x="1668" y="678"/>
                </a:lnTo>
                <a:lnTo>
                  <a:pt x="1695" y="626"/>
                </a:lnTo>
                <a:lnTo>
                  <a:pt x="1719" y="571"/>
                </a:lnTo>
                <a:lnTo>
                  <a:pt x="1738" y="516"/>
                </a:lnTo>
                <a:lnTo>
                  <a:pt x="1754" y="459"/>
                </a:lnTo>
                <a:lnTo>
                  <a:pt x="1765" y="400"/>
                </a:lnTo>
                <a:lnTo>
                  <a:pt x="1772" y="342"/>
                </a:lnTo>
                <a:lnTo>
                  <a:pt x="1775" y="282"/>
                </a:lnTo>
                <a:lnTo>
                  <a:pt x="1774" y="223"/>
                </a:lnTo>
                <a:lnTo>
                  <a:pt x="1767" y="164"/>
                </a:lnTo>
                <a:lnTo>
                  <a:pt x="1529" y="342"/>
                </a:lnTo>
                <a:lnTo>
                  <a:pt x="1361" y="222"/>
                </a:lnTo>
              </a:path>
            </a:pathLst>
          </a:custGeom>
          <a:noFill/>
          <a:ln w="12700" cap="rnd" cmpd="sng">
            <a:solidFill>
              <a:schemeClr val="bg1"/>
            </a:solidFill>
            <a:prstDash val="solid"/>
            <a:round/>
          </a:ln>
          <a:extLst>
            <a:ext uri="{909E8E84-426E-40DD-AFC4-6F175D3DCCD1}">
              <a14:hiddenFill xmlns:a14="http://schemas.microsoft.com/office/drawing/2010/main">
                <a:solidFill>
                  <a:srgbClr val="FBCE45"/>
                </a:solidFill>
              </a14:hiddenFill>
            </a:ext>
          </a:extLst>
        </p:spPr>
        <p:txBody>
          <a:bodyPr/>
          <a:lstStyle/>
          <a:p>
            <a:pPr fontAlgn="base">
              <a:spcBef>
                <a:spcPct val="0"/>
              </a:spcBef>
              <a:spcAft>
                <a:spcPct val="0"/>
              </a:spcAft>
            </a:pPr>
            <a:endParaRPr lang="zh-CN" altLang="en-US" sz="1200">
              <a:solidFill>
                <a:srgbClr val="000000"/>
              </a:solidFill>
              <a:latin typeface="微软雅黑" panose="020B0503020204020204" pitchFamily="34" charset="-122"/>
              <a:ea typeface="微软雅黑" panose="020B0503020204020204" pitchFamily="34" charset="-122"/>
            </a:endParaRPr>
          </a:p>
        </p:txBody>
      </p:sp>
      <p:sp>
        <p:nvSpPr>
          <p:cNvPr id="11" name="Text Box 26"/>
          <p:cNvSpPr txBox="1">
            <a:spLocks noChangeArrowheads="1"/>
          </p:cNvSpPr>
          <p:nvPr/>
        </p:nvSpPr>
        <p:spPr bwMode="gray">
          <a:xfrm>
            <a:off x="4418016" y="3178024"/>
            <a:ext cx="1489076" cy="5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200">
                <a:solidFill>
                  <a:srgbClr val="FFFFFF"/>
                </a:solidFill>
                <a:latin typeface="微软雅黑" panose="020B0503020204020204" pitchFamily="34" charset="-122"/>
                <a:ea typeface="微软雅黑" panose="020B0503020204020204" pitchFamily="34" charset="-122"/>
              </a:rPr>
              <a:t>单击此处添加文字</a:t>
            </a:r>
            <a:endParaRPr lang="zh-CN" altLang="en-US" sz="1200">
              <a:solidFill>
                <a:srgbClr val="FFFFFF"/>
              </a:solidFill>
              <a:latin typeface="微软雅黑" panose="020B0503020204020204" pitchFamily="34"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微软雅黑" panose="020B0503020204020204" pitchFamily="34" charset="-122"/>
                <a:ea typeface="微软雅黑" panose="020B0503020204020204" pitchFamily="34" charset="-122"/>
              </a:rPr>
              <a:t>单击此处添加文字</a:t>
            </a:r>
            <a:endParaRPr lang="zh-CN" altLang="en-US" sz="1200">
              <a:solidFill>
                <a:srgbClr val="FFFFFF"/>
              </a:solidFill>
              <a:latin typeface="微软雅黑" panose="020B0503020204020204" pitchFamily="34"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微软雅黑" panose="020B0503020204020204" pitchFamily="34" charset="-122"/>
                <a:ea typeface="微软雅黑" panose="020B0503020204020204" pitchFamily="34" charset="-122"/>
              </a:rPr>
              <a:t>单击此处添加文字</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2" name="Text Box 26"/>
          <p:cNvSpPr txBox="1">
            <a:spLocks noChangeArrowheads="1"/>
          </p:cNvSpPr>
          <p:nvPr/>
        </p:nvSpPr>
        <p:spPr bwMode="gray">
          <a:xfrm>
            <a:off x="8443913" y="3230260"/>
            <a:ext cx="1489076" cy="5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200">
                <a:solidFill>
                  <a:srgbClr val="FFFFFF"/>
                </a:solidFill>
                <a:latin typeface="微软雅黑" panose="020B0503020204020204" pitchFamily="34" charset="-122"/>
                <a:ea typeface="微软雅黑" panose="020B0503020204020204" pitchFamily="34" charset="-122"/>
              </a:rPr>
              <a:t>单击此处添加文字</a:t>
            </a:r>
            <a:endParaRPr lang="zh-CN" altLang="en-US" sz="1200">
              <a:solidFill>
                <a:srgbClr val="FFFFFF"/>
              </a:solidFill>
              <a:latin typeface="微软雅黑" panose="020B0503020204020204" pitchFamily="34"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微软雅黑" panose="020B0503020204020204" pitchFamily="34" charset="-122"/>
                <a:ea typeface="微软雅黑" panose="020B0503020204020204" pitchFamily="34" charset="-122"/>
              </a:rPr>
              <a:t>单击此处添加文字</a:t>
            </a:r>
            <a:endParaRPr lang="zh-CN" altLang="en-US" sz="1200">
              <a:solidFill>
                <a:srgbClr val="FFFFFF"/>
              </a:solidFill>
              <a:latin typeface="微软雅黑" panose="020B0503020204020204" pitchFamily="34"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微软雅黑" panose="020B0503020204020204" pitchFamily="34" charset="-122"/>
                <a:ea typeface="微软雅黑" panose="020B0503020204020204" pitchFamily="34" charset="-122"/>
              </a:rPr>
              <a:t>单击此处添加文字</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3" name="TextBox 12"/>
          <p:cNvSpPr txBox="1">
            <a:spLocks noChangeArrowheads="1"/>
          </p:cNvSpPr>
          <p:nvPr/>
        </p:nvSpPr>
        <p:spPr bwMode="auto">
          <a:xfrm>
            <a:off x="4645025" y="4497020"/>
            <a:ext cx="5272088" cy="43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单击此处添加文字阐述，添加简短问题说明文字，具体说明文字在此处添加此处。添加简短问题说明文字，具体说明文字在此处添加此处。</a:t>
            </a:r>
            <a:endParaRPr lang="zh-CN" altLang="en-US" sz="120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sp>
        <p:nvSpPr>
          <p:cNvPr id="294919" name="Rectangle 7"/>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3</a:t>
            </a:r>
            <a:r>
              <a:rPr lang="zh-CN" altLang="en-US" sz="2000" b="1">
                <a:solidFill>
                  <a:srgbClr val="FFFFCC"/>
                </a:solidFill>
                <a:latin typeface="微软雅黑" panose="020B0503020204020204" pitchFamily="34" charset="-122"/>
                <a:ea typeface="微软雅黑" panose="020B0503020204020204" pitchFamily="34" charset="-122"/>
              </a:rPr>
              <a:t>、新课探究</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1" grpId="0"/>
      <p:bldP spid="2" grpId="0"/>
      <p:bldP spid="1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bwMode="auto">
          <a:xfrm>
            <a:off x="4492626" y="2611123"/>
            <a:ext cx="2168525" cy="2018908"/>
            <a:chOff x="0" y="0"/>
            <a:chExt cx="2754000" cy="2754000"/>
          </a:xfrm>
        </p:grpSpPr>
        <p:grpSp>
          <p:nvGrpSpPr>
            <p:cNvPr id="295939" name="Group 3"/>
            <p:cNvGrpSpPr>
              <a:grpSpLocks noChangeAspect="1"/>
            </p:cNvGrpSpPr>
            <p:nvPr/>
          </p:nvGrpSpPr>
          <p:grpSpPr bwMode="auto">
            <a:xfrm>
              <a:off x="0" y="0"/>
              <a:ext cx="2754000" cy="2754000"/>
              <a:chOff x="0" y="0"/>
              <a:chExt cx="3060000" cy="3060000"/>
            </a:xfrm>
          </p:grpSpPr>
          <p:sp>
            <p:nvSpPr>
              <p:cNvPr id="295940" name="椭圆 29"/>
              <p:cNvSpPr>
                <a:spLocks noChangeAspect="1"/>
              </p:cNvSpPr>
              <p:nvPr/>
            </p:nvSpPr>
            <p:spPr bwMode="auto">
              <a:xfrm>
                <a:off x="0" y="0"/>
                <a:ext cx="3060000" cy="3060000"/>
              </a:xfrm>
              <a:prstGeom prst="ellipse">
                <a:avLst/>
              </a:prstGeom>
              <a:noFill/>
              <a:ln w="57150">
                <a:solidFill>
                  <a:schemeClr val="bg1"/>
                </a:solidFill>
                <a:round/>
              </a:ln>
              <a:extLst>
                <a:ext uri="{909E8E84-426E-40DD-AFC4-6F175D3DCCD1}">
                  <a14:hiddenFill xmlns:a14="http://schemas.microsoft.com/office/drawing/2010/main">
                    <a:solidFill>
                      <a:srgbClr val="FFFFFF"/>
                    </a:solidFill>
                  </a14:hiddenFill>
                </a:ext>
              </a:extLst>
            </p:spPr>
            <p:txBody>
              <a:bodyPr lIns="69942" tIns="34971" rIns="69942" bIns="34971" anchor="ctr"/>
              <a:lstStyle/>
              <a:p>
                <a:pPr algn="ctr" defTabSz="699770" fontAlgn="base">
                  <a:spcBef>
                    <a:spcPct val="0"/>
                  </a:spcBef>
                  <a:spcAft>
                    <a:spcPct val="0"/>
                  </a:spcAft>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295941" name="椭圆 30"/>
              <p:cNvSpPr>
                <a:spLocks noChangeAspect="1"/>
              </p:cNvSpPr>
              <p:nvPr/>
            </p:nvSpPr>
            <p:spPr bwMode="auto">
              <a:xfrm>
                <a:off x="234571" y="234570"/>
                <a:ext cx="2590856" cy="2590859"/>
              </a:xfrm>
              <a:prstGeom prst="ellipse">
                <a:avLst/>
              </a:prstGeom>
              <a:noFill/>
              <a:ln w="76200">
                <a:solidFill>
                  <a:schemeClr val="bg1"/>
                </a:solidFill>
                <a:round/>
              </a:ln>
              <a:extLst>
                <a:ext uri="{909E8E84-426E-40DD-AFC4-6F175D3DCCD1}">
                  <a14:hiddenFill xmlns:a14="http://schemas.microsoft.com/office/drawing/2010/main">
                    <a:solidFill>
                      <a:schemeClr val="accent2"/>
                    </a:solidFill>
                  </a14:hiddenFill>
                </a:ext>
              </a:extLst>
            </p:spPr>
            <p:txBody>
              <a:bodyPr lIns="69942" tIns="34971" rIns="69942" bIns="34971" anchor="ctr"/>
              <a:lstStyle/>
              <a:p>
                <a:pPr algn="ctr" defTabSz="699770" fontAlgn="base">
                  <a:spcBef>
                    <a:spcPct val="0"/>
                  </a:spcBef>
                  <a:spcAft>
                    <a:spcPct val="0"/>
                  </a:spcAft>
                </a:pPr>
                <a:endParaRPr lang="zh-CN" altLang="zh-CN" sz="1200">
                  <a:solidFill>
                    <a:srgbClr val="FFFFFF"/>
                  </a:solidFill>
                  <a:latin typeface="微软雅黑" panose="020B0503020204020204" pitchFamily="34" charset="-122"/>
                  <a:ea typeface="微软雅黑" panose="020B0503020204020204" pitchFamily="34" charset="-122"/>
                </a:endParaRPr>
              </a:p>
            </p:txBody>
          </p:sp>
        </p:grpSp>
        <p:sp>
          <p:nvSpPr>
            <p:cNvPr id="295942" name="Rectangle 13"/>
            <p:cNvSpPr>
              <a:spLocks noChangeArrowheads="1"/>
            </p:cNvSpPr>
            <p:nvPr/>
          </p:nvSpPr>
          <p:spPr bwMode="auto">
            <a:xfrm>
              <a:off x="689508" y="1023840"/>
              <a:ext cx="1374984" cy="6001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rPr>
                <a:t>单击此处添加标题</a:t>
              </a:r>
              <a:endParaRPr lang="zh-CN" altLang="en-US" sz="1200" dirty="0">
                <a:solidFill>
                  <a:srgbClr val="FFFFFF"/>
                </a:solidFill>
                <a:latin typeface="微软雅黑" panose="020B0503020204020204" pitchFamily="34" charset="-122"/>
                <a:ea typeface="微软雅黑" panose="020B0503020204020204" pitchFamily="34" charset="-122"/>
              </a:endParaRPr>
            </a:p>
          </p:txBody>
        </p:sp>
      </p:grpSp>
      <p:grpSp>
        <p:nvGrpSpPr>
          <p:cNvPr id="7" name="Group 8"/>
          <p:cNvGrpSpPr/>
          <p:nvPr/>
        </p:nvGrpSpPr>
        <p:grpSpPr bwMode="auto">
          <a:xfrm>
            <a:off x="5795963" y="2558891"/>
            <a:ext cx="3937000" cy="581484"/>
            <a:chOff x="-626650" y="0"/>
            <a:chExt cx="4998655" cy="795035"/>
          </a:xfrm>
        </p:grpSpPr>
        <p:sp>
          <p:nvSpPr>
            <p:cNvPr id="295944" name="矩形 33"/>
            <p:cNvSpPr/>
            <p:nvPr/>
          </p:nvSpPr>
          <p:spPr bwMode="auto">
            <a:xfrm>
              <a:off x="-626650" y="0"/>
              <a:ext cx="4998655" cy="388800"/>
            </a:xfrm>
            <a:prstGeom prst="roundRect">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wrap="none" lIns="69942" tIns="34971" rIns="69942" bIns="34971" anchor="ctr"/>
            <a:lstStyle/>
            <a:p>
              <a:pPr algn="ctr" defTabSz="699770" eaLnBrk="0" fontAlgn="base"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9" name="TextBox 146"/>
            <p:cNvSpPr txBox="1">
              <a:spLocks noChangeArrowheads="1"/>
            </p:cNvSpPr>
            <p:nvPr/>
          </p:nvSpPr>
          <p:spPr bwMode="auto">
            <a:xfrm>
              <a:off x="191678" y="56290"/>
              <a:ext cx="1912791" cy="3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0" name="TextBox 146"/>
            <p:cNvSpPr txBox="1">
              <a:spLocks noChangeArrowheads="1"/>
            </p:cNvSpPr>
            <p:nvPr/>
          </p:nvSpPr>
          <p:spPr bwMode="auto">
            <a:xfrm>
              <a:off x="338815" y="445988"/>
              <a:ext cx="4033190" cy="34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单击添加文本 </a:t>
              </a:r>
              <a:r>
                <a:rPr lang="en-US" altLang="zh-CN" sz="1200">
                  <a:solidFill>
                    <a:srgbClr val="FFFFFF"/>
                  </a:solidFill>
                  <a:latin typeface="微软雅黑" panose="020B0503020204020204" pitchFamily="34" charset="-122"/>
                  <a:ea typeface="微软雅黑" panose="020B0503020204020204" pitchFamily="34" charset="-122"/>
                </a:rPr>
                <a:t>… …</a:t>
              </a:r>
              <a:endParaRPr lang="en-US" altLang="zh-CN" sz="1200">
                <a:solidFill>
                  <a:srgbClr val="FFFFFF"/>
                </a:solidFill>
                <a:latin typeface="微软雅黑" panose="020B0503020204020204" pitchFamily="34" charset="-122"/>
                <a:ea typeface="微软雅黑" panose="020B0503020204020204" pitchFamily="34" charset="-122"/>
              </a:endParaRPr>
            </a:p>
          </p:txBody>
        </p:sp>
      </p:grpSp>
      <p:grpSp>
        <p:nvGrpSpPr>
          <p:cNvPr id="11" name="Group 12"/>
          <p:cNvGrpSpPr/>
          <p:nvPr/>
        </p:nvGrpSpPr>
        <p:grpSpPr bwMode="auto">
          <a:xfrm>
            <a:off x="6362702" y="3402852"/>
            <a:ext cx="3379787" cy="579900"/>
            <a:chOff x="-561978" y="0"/>
            <a:chExt cx="4291042" cy="789896"/>
          </a:xfrm>
        </p:grpSpPr>
        <p:sp>
          <p:nvSpPr>
            <p:cNvPr id="295948" name="矩形 32"/>
            <p:cNvSpPr/>
            <p:nvPr/>
          </p:nvSpPr>
          <p:spPr bwMode="auto">
            <a:xfrm>
              <a:off x="-561978" y="0"/>
              <a:ext cx="4291042" cy="388930"/>
            </a:xfrm>
            <a:prstGeom prst="roundRect">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wrap="none" lIns="69942" tIns="34971" rIns="69942" bIns="34971" anchor="ctr"/>
            <a:lstStyle/>
            <a:p>
              <a:pPr algn="ctr" defTabSz="699770" eaLnBrk="0" fontAlgn="ctr"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3" name="TextBox 146"/>
            <p:cNvSpPr txBox="1">
              <a:spLocks noChangeArrowheads="1"/>
            </p:cNvSpPr>
            <p:nvPr/>
          </p:nvSpPr>
          <p:spPr bwMode="auto">
            <a:xfrm>
              <a:off x="256322" y="56079"/>
              <a:ext cx="1910714" cy="3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4" name="TextBox 146"/>
            <p:cNvSpPr txBox="1">
              <a:spLocks noChangeArrowheads="1"/>
            </p:cNvSpPr>
            <p:nvPr/>
          </p:nvSpPr>
          <p:spPr bwMode="auto">
            <a:xfrm>
              <a:off x="62833" y="442158"/>
              <a:ext cx="3666231" cy="347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单击添加文本 </a:t>
              </a:r>
              <a:r>
                <a:rPr lang="en-US" altLang="zh-CN" sz="1200">
                  <a:solidFill>
                    <a:srgbClr val="FFFFFF"/>
                  </a:solidFill>
                  <a:latin typeface="微软雅黑" panose="020B0503020204020204" pitchFamily="34" charset="-122"/>
                  <a:ea typeface="微软雅黑" panose="020B0503020204020204" pitchFamily="34" charset="-122"/>
                </a:rPr>
                <a:t>… …</a:t>
              </a:r>
              <a:endParaRPr lang="en-US" altLang="zh-CN" sz="1200">
                <a:solidFill>
                  <a:srgbClr val="FFFFFF"/>
                </a:solidFill>
                <a:latin typeface="微软雅黑" panose="020B0503020204020204" pitchFamily="34" charset="-122"/>
                <a:ea typeface="微软雅黑" panose="020B0503020204020204" pitchFamily="34" charset="-122"/>
              </a:endParaRPr>
            </a:p>
          </p:txBody>
        </p:sp>
      </p:grpSp>
      <p:grpSp>
        <p:nvGrpSpPr>
          <p:cNvPr id="15" name="Group 16"/>
          <p:cNvGrpSpPr/>
          <p:nvPr/>
        </p:nvGrpSpPr>
        <p:grpSpPr bwMode="auto">
          <a:xfrm>
            <a:off x="5795963" y="4248419"/>
            <a:ext cx="3937000" cy="581484"/>
            <a:chOff x="-626650" y="0"/>
            <a:chExt cx="4998655" cy="793812"/>
          </a:xfrm>
        </p:grpSpPr>
        <p:sp>
          <p:nvSpPr>
            <p:cNvPr id="295952" name="矩形 31"/>
            <p:cNvSpPr/>
            <p:nvPr/>
          </p:nvSpPr>
          <p:spPr bwMode="auto">
            <a:xfrm>
              <a:off x="-626650" y="0"/>
              <a:ext cx="4998655" cy="388388"/>
            </a:xfrm>
            <a:prstGeom prst="roundRect">
              <a:avLst>
                <a:gd name="adj" fmla="val 50000"/>
              </a:avLst>
            </a:prstGeom>
            <a:noFill/>
            <a:ln w="12700">
              <a:solidFill>
                <a:schemeClr val="bg1"/>
              </a:solidFill>
              <a:miter lim="800000"/>
            </a:ln>
            <a:extLst>
              <a:ext uri="{909E8E84-426E-40DD-AFC4-6F175D3DCCD1}">
                <a14:hiddenFill xmlns:a14="http://schemas.microsoft.com/office/drawing/2010/main">
                  <a:solidFill>
                    <a:srgbClr val="FFFFFF"/>
                  </a:solidFill>
                </a14:hiddenFill>
              </a:ext>
            </a:extLst>
          </p:spPr>
          <p:txBody>
            <a:bodyPr wrap="none" lIns="69942" tIns="34971" rIns="69942" bIns="34971" anchor="ctr"/>
            <a:lstStyle/>
            <a:p>
              <a:pPr algn="ctr" defTabSz="699770" eaLnBrk="0" fontAlgn="ctr"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17" name="TextBox 146"/>
            <p:cNvSpPr txBox="1">
              <a:spLocks noChangeArrowheads="1"/>
            </p:cNvSpPr>
            <p:nvPr/>
          </p:nvSpPr>
          <p:spPr bwMode="auto">
            <a:xfrm>
              <a:off x="191678" y="56203"/>
              <a:ext cx="1912791" cy="34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单击此处添加标题</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18" name="TextBox 146"/>
            <p:cNvSpPr txBox="1">
              <a:spLocks noChangeArrowheads="1"/>
            </p:cNvSpPr>
            <p:nvPr/>
          </p:nvSpPr>
          <p:spPr bwMode="auto">
            <a:xfrm>
              <a:off x="191678" y="445302"/>
              <a:ext cx="4033190" cy="3485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微软雅黑" panose="020B0503020204020204" pitchFamily="34" charset="-122"/>
                  <a:ea typeface="微软雅黑" panose="020B0503020204020204" pitchFamily="34" charset="-122"/>
                </a:rPr>
                <a:t>单击添加文本 </a:t>
              </a:r>
              <a:r>
                <a:rPr lang="en-US" altLang="zh-CN" sz="1200">
                  <a:solidFill>
                    <a:srgbClr val="FFFFFF"/>
                  </a:solidFill>
                  <a:latin typeface="微软雅黑" panose="020B0503020204020204" pitchFamily="34" charset="-122"/>
                  <a:ea typeface="微软雅黑" panose="020B0503020204020204" pitchFamily="34" charset="-122"/>
                </a:rPr>
                <a:t>… …</a:t>
              </a:r>
              <a:endParaRPr lang="en-US" altLang="zh-CN" sz="1200">
                <a:solidFill>
                  <a:srgbClr val="FFFFFF"/>
                </a:solidFill>
                <a:latin typeface="微软雅黑" panose="020B0503020204020204" pitchFamily="34" charset="-122"/>
                <a:ea typeface="微软雅黑" panose="020B0503020204020204" pitchFamily="34" charset="-122"/>
              </a:endParaRPr>
            </a:p>
          </p:txBody>
        </p:sp>
      </p:grpSp>
      <p:grpSp>
        <p:nvGrpSpPr>
          <p:cNvPr id="19" name="Group 20"/>
          <p:cNvGrpSpPr/>
          <p:nvPr/>
        </p:nvGrpSpPr>
        <p:grpSpPr bwMode="auto">
          <a:xfrm>
            <a:off x="5795963" y="2452777"/>
            <a:ext cx="588962" cy="543126"/>
            <a:chOff x="0" y="0"/>
            <a:chExt cx="747186" cy="740914"/>
          </a:xfrm>
        </p:grpSpPr>
        <p:grpSp>
          <p:nvGrpSpPr>
            <p:cNvPr id="295956" name="Group 21"/>
            <p:cNvGrpSpPr>
              <a:grpSpLocks noChangeAspect="1"/>
            </p:cNvGrpSpPr>
            <p:nvPr/>
          </p:nvGrpSpPr>
          <p:grpSpPr bwMode="auto">
            <a:xfrm>
              <a:off x="3136" y="0"/>
              <a:ext cx="740914" cy="740914"/>
              <a:chOff x="0" y="0"/>
              <a:chExt cx="823237" cy="823237"/>
            </a:xfrm>
          </p:grpSpPr>
          <p:sp>
            <p:nvSpPr>
              <p:cNvPr id="295957" name="椭圆 38"/>
              <p:cNvSpPr>
                <a:spLocks noChangeAspect="1" noChangeArrowheads="1"/>
              </p:cNvSpPr>
              <p:nvPr/>
            </p:nvSpPr>
            <p:spPr bwMode="auto">
              <a:xfrm>
                <a:off x="0" y="0"/>
                <a:ext cx="823237" cy="823237"/>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lIns="69942" tIns="34971" rIns="69942" bIns="34971" anchor="ctr"/>
              <a:lstStyle/>
              <a:p>
                <a:pPr algn="ctr" defTabSz="699770" eaLnBrk="0" fontAlgn="ctr"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295958" name="椭圆 39"/>
              <p:cNvSpPr>
                <a:spLocks noChangeAspect="1"/>
              </p:cNvSpPr>
              <p:nvPr/>
            </p:nvSpPr>
            <p:spPr bwMode="auto">
              <a:xfrm>
                <a:off x="51620" y="51621"/>
                <a:ext cx="720000" cy="720000"/>
              </a:xfrm>
              <a:prstGeom prst="ellipse">
                <a:avLst/>
              </a:prstGeom>
              <a:solidFill>
                <a:schemeClr val="accent1">
                  <a:alpha val="79999"/>
                </a:schemeClr>
              </a:solidFill>
              <a:ln>
                <a:noFill/>
              </a:ln>
              <a:extLst>
                <a:ext uri="{91240B29-F687-4F45-9708-019B960494DF}">
                  <a14:hiddenLine xmlns:a14="http://schemas.microsoft.com/office/drawing/2010/main" w="9525">
                    <a:solidFill>
                      <a:srgbClr val="000000"/>
                    </a:solidFill>
                    <a:round/>
                  </a14:hiddenLine>
                </a:ext>
              </a:extLst>
            </p:spPr>
            <p:txBody>
              <a:bodyPr wrap="none" lIns="69942" tIns="34971" rIns="69942" bIns="34971" anchor="ctr"/>
              <a:lstStyle/>
              <a:p>
                <a:pPr algn="ctr" defTabSz="699770" eaLnBrk="0" fontAlgn="base"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grpSp>
        <p:sp>
          <p:nvSpPr>
            <p:cNvPr id="295959" name="Rectangle 13"/>
            <p:cNvSpPr>
              <a:spLocks noChangeArrowheads="1"/>
            </p:cNvSpPr>
            <p:nvPr/>
          </p:nvSpPr>
          <p:spPr bwMode="auto">
            <a:xfrm>
              <a:off x="0" y="170649"/>
              <a:ext cx="747186" cy="348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pPr>
              <a:r>
                <a:rPr lang="en-US" altLang="zh-CN" sz="1200" b="1">
                  <a:solidFill>
                    <a:srgbClr val="FFFFFF"/>
                  </a:solidFill>
                  <a:latin typeface="微软雅黑" panose="020B0503020204020204" pitchFamily="34" charset="-122"/>
                  <a:ea typeface="微软雅黑" panose="020B0503020204020204" pitchFamily="34" charset="-122"/>
                </a:rPr>
                <a:t>1</a:t>
              </a:r>
              <a:endParaRPr lang="en-US" altLang="zh-CN" sz="1200" b="1">
                <a:solidFill>
                  <a:srgbClr val="FFFFFF"/>
                </a:solidFill>
                <a:latin typeface="微软雅黑" panose="020B0503020204020204" pitchFamily="34" charset="-122"/>
                <a:ea typeface="微软雅黑" panose="020B0503020204020204" pitchFamily="34" charset="-122"/>
              </a:endParaRPr>
            </a:p>
          </p:txBody>
        </p:sp>
      </p:grpSp>
      <p:grpSp>
        <p:nvGrpSpPr>
          <p:cNvPr id="24" name="Group 25"/>
          <p:cNvGrpSpPr/>
          <p:nvPr/>
        </p:nvGrpSpPr>
        <p:grpSpPr bwMode="auto">
          <a:xfrm>
            <a:off x="6324600" y="3276175"/>
            <a:ext cx="588964" cy="541543"/>
            <a:chOff x="0" y="0"/>
            <a:chExt cx="747186" cy="739990"/>
          </a:xfrm>
        </p:grpSpPr>
        <p:grpSp>
          <p:nvGrpSpPr>
            <p:cNvPr id="295961" name="Group 26"/>
            <p:cNvGrpSpPr>
              <a:grpSpLocks noChangeAspect="1"/>
            </p:cNvGrpSpPr>
            <p:nvPr/>
          </p:nvGrpSpPr>
          <p:grpSpPr bwMode="auto">
            <a:xfrm>
              <a:off x="3598" y="0"/>
              <a:ext cx="739991" cy="739990"/>
              <a:chOff x="0" y="0"/>
              <a:chExt cx="822212" cy="822211"/>
            </a:xfrm>
          </p:grpSpPr>
          <p:sp>
            <p:nvSpPr>
              <p:cNvPr id="295962" name="椭圆 35"/>
              <p:cNvSpPr>
                <a:spLocks noChangeAspect="1" noChangeArrowheads="1"/>
              </p:cNvSpPr>
              <p:nvPr/>
            </p:nvSpPr>
            <p:spPr bwMode="auto">
              <a:xfrm>
                <a:off x="0" y="0"/>
                <a:ext cx="822212" cy="822211"/>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lIns="69942" tIns="34971" rIns="69942" bIns="34971" anchor="ctr"/>
              <a:lstStyle/>
              <a:p>
                <a:pPr algn="ctr" defTabSz="699770" eaLnBrk="0" fontAlgn="ctr"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295963" name="椭圆 36"/>
              <p:cNvSpPr>
                <a:spLocks noChangeAspect="1"/>
              </p:cNvSpPr>
              <p:nvPr/>
            </p:nvSpPr>
            <p:spPr bwMode="auto">
              <a:xfrm>
                <a:off x="50644" y="51168"/>
                <a:ext cx="720922" cy="719876"/>
              </a:xfrm>
              <a:prstGeom prst="ellipse">
                <a:avLst/>
              </a:prstGeom>
              <a:solidFill>
                <a:schemeClr val="accent1">
                  <a:alpha val="79999"/>
                </a:schemeClr>
              </a:solidFill>
              <a:ln>
                <a:noFill/>
              </a:ln>
              <a:extLst>
                <a:ext uri="{91240B29-F687-4F45-9708-019B960494DF}">
                  <a14:hiddenLine xmlns:a14="http://schemas.microsoft.com/office/drawing/2010/main" w="9525">
                    <a:solidFill>
                      <a:srgbClr val="000000"/>
                    </a:solidFill>
                    <a:round/>
                  </a14:hiddenLine>
                </a:ext>
              </a:extLst>
            </p:spPr>
            <p:txBody>
              <a:bodyPr wrap="none" lIns="69942" tIns="34971" rIns="69942" bIns="34971" anchor="ctr"/>
              <a:lstStyle/>
              <a:p>
                <a:pPr algn="ctr" defTabSz="699770" eaLnBrk="0" fontAlgn="ctr"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grpSp>
        <p:sp>
          <p:nvSpPr>
            <p:cNvPr id="295964" name="Rectangle 13"/>
            <p:cNvSpPr>
              <a:spLocks noChangeArrowheads="1"/>
            </p:cNvSpPr>
            <p:nvPr/>
          </p:nvSpPr>
          <p:spPr bwMode="auto">
            <a:xfrm>
              <a:off x="0" y="170933"/>
              <a:ext cx="747186" cy="348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pPr>
              <a:r>
                <a:rPr lang="en-US" altLang="zh-CN" sz="1200" b="1">
                  <a:solidFill>
                    <a:srgbClr val="FFFFFF"/>
                  </a:solidFill>
                  <a:latin typeface="微软雅黑" panose="020B0503020204020204" pitchFamily="34" charset="-122"/>
                  <a:ea typeface="微软雅黑" panose="020B0503020204020204" pitchFamily="34" charset="-122"/>
                </a:rPr>
                <a:t>2</a:t>
              </a:r>
              <a:endParaRPr lang="en-US" altLang="zh-CN" sz="1200" b="1">
                <a:solidFill>
                  <a:srgbClr val="FFFFFF"/>
                </a:solidFill>
                <a:latin typeface="微软雅黑" panose="020B0503020204020204" pitchFamily="34" charset="-122"/>
                <a:ea typeface="微软雅黑" panose="020B0503020204020204" pitchFamily="34" charset="-122"/>
              </a:endParaRPr>
            </a:p>
          </p:txBody>
        </p:sp>
      </p:grpSp>
      <p:grpSp>
        <p:nvGrpSpPr>
          <p:cNvPr id="29" name="Group 30"/>
          <p:cNvGrpSpPr/>
          <p:nvPr/>
        </p:nvGrpSpPr>
        <p:grpSpPr bwMode="auto">
          <a:xfrm>
            <a:off x="5738813" y="4142349"/>
            <a:ext cx="588962" cy="543127"/>
            <a:chOff x="0" y="0"/>
            <a:chExt cx="747186" cy="740120"/>
          </a:xfrm>
        </p:grpSpPr>
        <p:grpSp>
          <p:nvGrpSpPr>
            <p:cNvPr id="295966" name="Group 31"/>
            <p:cNvGrpSpPr>
              <a:grpSpLocks noChangeAspect="1"/>
            </p:cNvGrpSpPr>
            <p:nvPr/>
          </p:nvGrpSpPr>
          <p:grpSpPr bwMode="auto">
            <a:xfrm>
              <a:off x="3533" y="0"/>
              <a:ext cx="740120" cy="740120"/>
              <a:chOff x="0" y="0"/>
              <a:chExt cx="822355" cy="822355"/>
            </a:xfrm>
          </p:grpSpPr>
          <p:sp>
            <p:nvSpPr>
              <p:cNvPr id="295967" name="椭圆 41"/>
              <p:cNvSpPr>
                <a:spLocks noChangeAspect="1" noChangeArrowheads="1"/>
              </p:cNvSpPr>
              <p:nvPr/>
            </p:nvSpPr>
            <p:spPr bwMode="auto">
              <a:xfrm>
                <a:off x="0" y="0"/>
                <a:ext cx="822355" cy="822355"/>
              </a:xfrm>
              <a:prstGeom prst="ellipse">
                <a:avLst/>
              </a:prstGeom>
              <a:solidFill>
                <a:srgbClr val="BCE8F2"/>
              </a:solidFill>
              <a:ln>
                <a:noFill/>
              </a:ln>
              <a:extLst>
                <a:ext uri="{91240B29-F687-4F45-9708-019B960494DF}">
                  <a14:hiddenLine xmlns:a14="http://schemas.microsoft.com/office/drawing/2010/main" w="9525">
                    <a:solidFill>
                      <a:srgbClr val="000000"/>
                    </a:solidFill>
                    <a:round/>
                  </a14:hiddenLine>
                </a:ext>
              </a:extLst>
            </p:spPr>
            <p:txBody>
              <a:bodyPr wrap="none" lIns="69942" tIns="34971" rIns="69942" bIns="34971" anchor="ctr"/>
              <a:lstStyle/>
              <a:p>
                <a:pPr algn="ctr" defTabSz="699770" eaLnBrk="0" fontAlgn="ctr"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sp>
            <p:nvSpPr>
              <p:cNvPr id="295968" name="椭圆 42"/>
              <p:cNvSpPr>
                <a:spLocks noChangeAspect="1"/>
              </p:cNvSpPr>
              <p:nvPr/>
            </p:nvSpPr>
            <p:spPr bwMode="auto">
              <a:xfrm>
                <a:off x="50718" y="51177"/>
                <a:ext cx="720921" cy="720002"/>
              </a:xfrm>
              <a:prstGeom prst="ellipse">
                <a:avLst/>
              </a:prstGeom>
              <a:solidFill>
                <a:schemeClr val="accent1">
                  <a:alpha val="79999"/>
                </a:schemeClr>
              </a:solidFill>
              <a:ln>
                <a:noFill/>
              </a:ln>
              <a:extLst>
                <a:ext uri="{91240B29-F687-4F45-9708-019B960494DF}">
                  <a14:hiddenLine xmlns:a14="http://schemas.microsoft.com/office/drawing/2010/main" w="9525">
                    <a:solidFill>
                      <a:srgbClr val="000000"/>
                    </a:solidFill>
                    <a:round/>
                  </a14:hiddenLine>
                </a:ext>
              </a:extLst>
            </p:spPr>
            <p:txBody>
              <a:bodyPr wrap="none" lIns="69942" tIns="34971" rIns="69942" bIns="34971" anchor="ctr"/>
              <a:lstStyle/>
              <a:p>
                <a:pPr algn="ctr" defTabSz="699770" eaLnBrk="0" fontAlgn="ctr" hangingPunct="0">
                  <a:spcBef>
                    <a:spcPct val="0"/>
                  </a:spcBef>
                  <a:spcAft>
                    <a:spcPct val="0"/>
                  </a:spcAft>
                  <a:buClr>
                    <a:srgbClr val="FF0000"/>
                  </a:buClr>
                  <a:buSzPct val="70000"/>
                </a:pPr>
                <a:endParaRPr lang="zh-CN" altLang="zh-CN" sz="1200">
                  <a:solidFill>
                    <a:srgbClr val="FFFFFF"/>
                  </a:solidFill>
                  <a:latin typeface="微软雅黑" panose="020B0503020204020204" pitchFamily="34" charset="-122"/>
                  <a:ea typeface="微软雅黑" panose="020B0503020204020204" pitchFamily="34" charset="-122"/>
                </a:endParaRPr>
              </a:p>
            </p:txBody>
          </p:sp>
        </p:grpSp>
        <p:sp>
          <p:nvSpPr>
            <p:cNvPr id="295969" name="Rectangle 13"/>
            <p:cNvSpPr>
              <a:spLocks noChangeArrowheads="1"/>
            </p:cNvSpPr>
            <p:nvPr/>
          </p:nvSpPr>
          <p:spPr bwMode="auto">
            <a:xfrm>
              <a:off x="0" y="170464"/>
              <a:ext cx="747186" cy="3478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pPr>
              <a:r>
                <a:rPr lang="en-US" altLang="zh-CN" sz="1200" b="1">
                  <a:solidFill>
                    <a:srgbClr val="FFFFFF"/>
                  </a:solidFill>
                  <a:latin typeface="微软雅黑" panose="020B0503020204020204" pitchFamily="34" charset="-122"/>
                  <a:ea typeface="微软雅黑" panose="020B0503020204020204" pitchFamily="34" charset="-122"/>
                </a:rPr>
                <a:t>3</a:t>
              </a:r>
              <a:endParaRPr lang="en-US" altLang="zh-CN" sz="1200" b="1">
                <a:solidFill>
                  <a:srgbClr val="FFFFFF"/>
                </a:solidFill>
                <a:latin typeface="微软雅黑" panose="020B0503020204020204" pitchFamily="34" charset="-122"/>
                <a:ea typeface="微软雅黑" panose="020B0503020204020204" pitchFamily="34" charset="-122"/>
              </a:endParaRPr>
            </a:p>
          </p:txBody>
        </p:sp>
      </p:grpSp>
      <p:sp>
        <p:nvSpPr>
          <p:cNvPr id="295970" name="Rectangle 34"/>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3</a:t>
            </a:r>
            <a:r>
              <a:rPr lang="zh-CN" altLang="en-US" sz="2000" b="1">
                <a:solidFill>
                  <a:srgbClr val="FFFFCC"/>
                </a:solidFill>
                <a:latin typeface="微软雅黑" panose="020B0503020204020204" pitchFamily="34" charset="-122"/>
                <a:ea typeface="微软雅黑" panose="020B0503020204020204" pitchFamily="34" charset="-122"/>
              </a:rPr>
              <a:t>、新课探究</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8" presetClass="entr" presetSubtype="0" accel="5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style.rotation</p:attrName>
                                        </p:attrNameLst>
                                      </p:cBhvr>
                                      <p:tavLst>
                                        <p:tav tm="0">
                                          <p:val>
                                            <p:fltVal val="90"/>
                                          </p:val>
                                        </p:tav>
                                        <p:tav tm="80000">
                                          <p:val>
                                            <p:fltVal val="90"/>
                                          </p:val>
                                        </p:tav>
                                        <p:tav tm="80000">
                                          <p:val>
                                            <p:fltVal val="90"/>
                                          </p:val>
                                        </p:tav>
                                        <p:tav tm="100000">
                                          <p:val>
                                            <p:fltVal val="0"/>
                                          </p:val>
                                        </p:tav>
                                      </p:tavLst>
                                    </p:anim>
                                    <p:anim calcmode="lin" valueType="num">
                                      <p:cBhvr>
                                        <p:cTn id="8" dur="1000" fill="hold"/>
                                        <p:tgtEl>
                                          <p:spTgt spid="2"/>
                                        </p:tgtEl>
                                        <p:attrNameLst>
                                          <p:attrName>ppt_x</p:attrName>
                                        </p:attrNameLst>
                                      </p:cBhvr>
                                      <p:tavLst>
                                        <p:tav tm="0">
                                          <p:val>
                                            <p:fltVal val="-1"/>
                                          </p:val>
                                        </p:tav>
                                        <p:tav tm="50000">
                                          <p:val>
                                            <p:fltVal val="0.95"/>
                                          </p:val>
                                        </p:tav>
                                        <p:tav tm="100000">
                                          <p:val>
                                            <p:strVal val="#ppt_x"/>
                                          </p:val>
                                        </p:tav>
                                      </p:tavLst>
                                    </p:anim>
                                    <p:anim calcmode="lin" valueType="num">
                                      <p:cBhvr>
                                        <p:cTn id="9" dur="1000" fill="hold"/>
                                        <p:tgtEl>
                                          <p:spTgt spid="2"/>
                                        </p:tgtEl>
                                        <p:attrNameLst>
                                          <p:attrName>ppt_y</p:attrName>
                                        </p:attrNameLst>
                                      </p:cBhvr>
                                      <p:tavLst>
                                        <p:tav tm="0">
                                          <p:val>
                                            <p:strVal val="#ppt_y"/>
                                          </p:val>
                                        </p:tav>
                                        <p:tav tm="100000">
                                          <p:val>
                                            <p:strVal val="#ppt_y"/>
                                          </p:val>
                                        </p:tav>
                                      </p:tavLst>
                                    </p:anim>
                                    <p:animEffect transition="in" filter="fade">
                                      <p:cBhvr>
                                        <p:cTn id="10" dur="1000"/>
                                        <p:tgtEl>
                                          <p:spTgt spid="2"/>
                                        </p:tgtEl>
                                      </p:cBhvr>
                                    </p:animEffect>
                                  </p:childTnLst>
                                </p:cTn>
                              </p:par>
                            </p:childTnLst>
                          </p:cTn>
                        </p:par>
                        <p:par>
                          <p:cTn id="11" fill="hold">
                            <p:stCondLst>
                              <p:cond delay="1000"/>
                            </p:stCondLst>
                            <p:childTnLst>
                              <p:par>
                                <p:cTn id="12" presetID="23" presetClass="entr" presetSubtype="16" fill="hold" nodeType="afterEffect">
                                  <p:stCondLst>
                                    <p:cond delay="0"/>
                                  </p:stCondLst>
                                  <p:childTnLst>
                                    <p:set>
                                      <p:cBhvr>
                                        <p:cTn id="13" dur="1" fill="hold">
                                          <p:stCondLst>
                                            <p:cond delay="0"/>
                                          </p:stCondLst>
                                        </p:cTn>
                                        <p:tgtEl>
                                          <p:spTgt spid="19"/>
                                        </p:tgtEl>
                                        <p:attrNameLst>
                                          <p:attrName>style.visibility</p:attrName>
                                        </p:attrNameLst>
                                      </p:cBhvr>
                                      <p:to>
                                        <p:strVal val="visible"/>
                                      </p:to>
                                    </p:set>
                                    <p:anim calcmode="lin" valueType="num">
                                      <p:cBhvr>
                                        <p:cTn id="14" dur="500" fill="hold"/>
                                        <p:tgtEl>
                                          <p:spTgt spid="19"/>
                                        </p:tgtEl>
                                        <p:attrNameLst>
                                          <p:attrName>ppt_w</p:attrName>
                                        </p:attrNameLst>
                                      </p:cBhvr>
                                      <p:tavLst>
                                        <p:tav tm="0">
                                          <p:val>
                                            <p:fltVal val="0"/>
                                          </p:val>
                                        </p:tav>
                                        <p:tav tm="100000">
                                          <p:val>
                                            <p:strVal val="#ppt_w"/>
                                          </p:val>
                                        </p:tav>
                                      </p:tavLst>
                                    </p:anim>
                                    <p:anim calcmode="lin" valueType="num">
                                      <p:cBhvr>
                                        <p:cTn id="15" dur="500" fill="hold"/>
                                        <p:tgtEl>
                                          <p:spTgt spid="19"/>
                                        </p:tgtEl>
                                        <p:attrNameLst>
                                          <p:attrName>ppt_h</p:attrName>
                                        </p:attrNameLst>
                                      </p:cBhvr>
                                      <p:tavLst>
                                        <p:tav tm="0">
                                          <p:val>
                                            <p:fltVal val="0"/>
                                          </p:val>
                                        </p:tav>
                                        <p:tav tm="100000">
                                          <p:val>
                                            <p:strVal val="#ppt_h"/>
                                          </p:val>
                                        </p:tav>
                                      </p:tavLst>
                                    </p:anim>
                                  </p:childTnLst>
                                </p:cTn>
                              </p:par>
                              <p:par>
                                <p:cTn id="16" presetID="12" presetClass="entr" presetSubtype="8" fill="hold" nodeType="withEffect">
                                  <p:stCondLst>
                                    <p:cond delay="200"/>
                                  </p:stCondLst>
                                  <p:childTnLst>
                                    <p:set>
                                      <p:cBhvr>
                                        <p:cTn id="17" dur="1" fill="hold">
                                          <p:stCondLst>
                                            <p:cond delay="0"/>
                                          </p:stCondLst>
                                        </p:cTn>
                                        <p:tgtEl>
                                          <p:spTgt spid="7"/>
                                        </p:tgtEl>
                                        <p:attrNameLst>
                                          <p:attrName>style.visibility</p:attrName>
                                        </p:attrNameLst>
                                      </p:cBhvr>
                                      <p:to>
                                        <p:strVal val="visible"/>
                                      </p:to>
                                    </p:set>
                                    <p:animEffect transition="in" filter="slide(fromLeft)">
                                      <p:cBhvr>
                                        <p:cTn id="18" dur="500"/>
                                        <p:tgtEl>
                                          <p:spTgt spid="7"/>
                                        </p:tgtEl>
                                      </p:cBhvr>
                                    </p:animEffect>
                                  </p:childTnLst>
                                </p:cTn>
                              </p:par>
                              <p:par>
                                <p:cTn id="19" presetID="23" presetClass="entr" presetSubtype="16" fill="hold" nodeType="withEffect">
                                  <p:stCondLst>
                                    <p:cond delay="40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childTnLst>
                                </p:cTn>
                              </p:par>
                              <p:par>
                                <p:cTn id="23" presetID="12" presetClass="entr" presetSubtype="8" fill="hold" nodeType="withEffect">
                                  <p:stCondLst>
                                    <p:cond delay="600"/>
                                  </p:stCondLst>
                                  <p:childTnLst>
                                    <p:set>
                                      <p:cBhvr>
                                        <p:cTn id="24" dur="1" fill="hold">
                                          <p:stCondLst>
                                            <p:cond delay="0"/>
                                          </p:stCondLst>
                                        </p:cTn>
                                        <p:tgtEl>
                                          <p:spTgt spid="11"/>
                                        </p:tgtEl>
                                        <p:attrNameLst>
                                          <p:attrName>style.visibility</p:attrName>
                                        </p:attrNameLst>
                                      </p:cBhvr>
                                      <p:to>
                                        <p:strVal val="visible"/>
                                      </p:to>
                                    </p:set>
                                    <p:animEffect transition="in" filter="slide(fromLeft)">
                                      <p:cBhvr>
                                        <p:cTn id="25" dur="500"/>
                                        <p:tgtEl>
                                          <p:spTgt spid="11"/>
                                        </p:tgtEl>
                                      </p:cBhvr>
                                    </p:animEffect>
                                  </p:childTnLst>
                                </p:cTn>
                              </p:par>
                              <p:par>
                                <p:cTn id="26" presetID="23" presetClass="entr" presetSubtype="16" fill="hold" nodeType="withEffect">
                                  <p:stCondLst>
                                    <p:cond delay="800"/>
                                  </p:stCondLst>
                                  <p:childTnLst>
                                    <p:set>
                                      <p:cBhvr>
                                        <p:cTn id="27" dur="1" fill="hold">
                                          <p:stCondLst>
                                            <p:cond delay="0"/>
                                          </p:stCondLst>
                                        </p:cTn>
                                        <p:tgtEl>
                                          <p:spTgt spid="29"/>
                                        </p:tgtEl>
                                        <p:attrNameLst>
                                          <p:attrName>style.visibility</p:attrName>
                                        </p:attrNameLst>
                                      </p:cBhvr>
                                      <p:to>
                                        <p:strVal val="visible"/>
                                      </p:to>
                                    </p:set>
                                    <p:anim calcmode="lin" valueType="num">
                                      <p:cBhvr>
                                        <p:cTn id="28" dur="500" fill="hold"/>
                                        <p:tgtEl>
                                          <p:spTgt spid="29"/>
                                        </p:tgtEl>
                                        <p:attrNameLst>
                                          <p:attrName>ppt_w</p:attrName>
                                        </p:attrNameLst>
                                      </p:cBhvr>
                                      <p:tavLst>
                                        <p:tav tm="0">
                                          <p:val>
                                            <p:fltVal val="0"/>
                                          </p:val>
                                        </p:tav>
                                        <p:tav tm="100000">
                                          <p:val>
                                            <p:strVal val="#ppt_w"/>
                                          </p:val>
                                        </p:tav>
                                      </p:tavLst>
                                    </p:anim>
                                    <p:anim calcmode="lin" valueType="num">
                                      <p:cBhvr>
                                        <p:cTn id="29" dur="500" fill="hold"/>
                                        <p:tgtEl>
                                          <p:spTgt spid="29"/>
                                        </p:tgtEl>
                                        <p:attrNameLst>
                                          <p:attrName>ppt_h</p:attrName>
                                        </p:attrNameLst>
                                      </p:cBhvr>
                                      <p:tavLst>
                                        <p:tav tm="0">
                                          <p:val>
                                            <p:fltVal val="0"/>
                                          </p:val>
                                        </p:tav>
                                        <p:tav tm="100000">
                                          <p:val>
                                            <p:strVal val="#ppt_h"/>
                                          </p:val>
                                        </p:tav>
                                      </p:tavLst>
                                    </p:anim>
                                  </p:childTnLst>
                                </p:cTn>
                              </p:par>
                              <p:par>
                                <p:cTn id="30" presetID="12" presetClass="entr" presetSubtype="8" fill="hold" nodeType="withEffect">
                                  <p:stCondLst>
                                    <p:cond delay="1000"/>
                                  </p:stCondLst>
                                  <p:childTnLst>
                                    <p:set>
                                      <p:cBhvr>
                                        <p:cTn id="31" dur="1" fill="hold">
                                          <p:stCondLst>
                                            <p:cond delay="0"/>
                                          </p:stCondLst>
                                        </p:cTn>
                                        <p:tgtEl>
                                          <p:spTgt spid="15"/>
                                        </p:tgtEl>
                                        <p:attrNameLst>
                                          <p:attrName>style.visibility</p:attrName>
                                        </p:attrNameLst>
                                      </p:cBhvr>
                                      <p:to>
                                        <p:strVal val="visible"/>
                                      </p:to>
                                    </p:set>
                                    <p:animEffect transition="in" filter="slide(fromLeft)">
                                      <p:cBhvr>
                                        <p:cTn id="32" dur="500"/>
                                        <p:tgtEl>
                                          <p:spTgt spid="15"/>
                                        </p:tgtEl>
                                      </p:cBhvr>
                                    </p:animEffect>
                                  </p:childTnLst>
                                </p:cTn>
                              </p:par>
                            </p:childTnLst>
                          </p:cTn>
                        </p:par>
                        <p:par>
                          <p:cTn id="33" fill="hold">
                            <p:stCondLst>
                              <p:cond delay="1500"/>
                            </p:stCondLst>
                            <p:childTnLst>
                              <p:par>
                                <p:cTn id="34" presetID="26" presetClass="emph" presetSubtype="0" fill="hold" nodeType="afterEffect">
                                  <p:stCondLst>
                                    <p:cond delay="0"/>
                                  </p:stCondLst>
                                  <p:childTnLst>
                                    <p:animEffect transition="out" filter="fade">
                                      <p:cBhvr>
                                        <p:cTn id="35" dur="500" tmFilter="0, 0; .2, .5; .8, .5; 1, 0"/>
                                        <p:tgtEl>
                                          <p:spTgt spid="2"/>
                                        </p:tgtEl>
                                      </p:cBhvr>
                                    </p:animEffect>
                                    <p:animScale>
                                      <p:cBhvr>
                                        <p:cTn id="36" dur="250" autoRev="1" fill="hold"/>
                                        <p:tgtEl>
                                          <p:spTgt spid="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bwMode="auto">
          <a:xfrm>
            <a:off x="5665788" y="3887413"/>
            <a:ext cx="1439862" cy="1339605"/>
            <a:chOff x="3134771" y="3287805"/>
            <a:chExt cx="1826677" cy="1826677"/>
          </a:xfrm>
        </p:grpSpPr>
        <p:sp>
          <p:nvSpPr>
            <p:cNvPr id="3" name="泪滴形 2"/>
            <p:cNvSpPr/>
            <p:nvPr/>
          </p:nvSpPr>
          <p:spPr bwMode="auto">
            <a:xfrm rot="2846852">
              <a:off x="3134771" y="3287805"/>
              <a:ext cx="1826677" cy="1826677"/>
            </a:xfrm>
            <a:custGeom>
              <a:avLst/>
              <a:gdLst>
                <a:gd name="T0" fmla="*/ 1826677 w 1826677"/>
                <a:gd name="T1" fmla="*/ 913339 h 1826677"/>
                <a:gd name="T2" fmla="*/ 1559166 w 1826677"/>
                <a:gd name="T3" fmla="*/ 1559167 h 1826677"/>
                <a:gd name="T4" fmla="*/ 913339 w 1826677"/>
                <a:gd name="T5" fmla="*/ 1826677 h 1826677"/>
                <a:gd name="T6" fmla="*/ 267511 w 1826677"/>
                <a:gd name="T7" fmla="*/ 1559167 h 1826677"/>
                <a:gd name="T8" fmla="*/ 0 w 1826677"/>
                <a:gd name="T9" fmla="*/ 913339 h 1826677"/>
                <a:gd name="T10" fmla="*/ 267511 w 1826677"/>
                <a:gd name="T11" fmla="*/ 267510 h 1826677"/>
                <a:gd name="T12" fmla="*/ 913339 w 1826677"/>
                <a:gd name="T13" fmla="*/ 0 h 1826677"/>
                <a:gd name="T14" fmla="*/ 1826677 w 1826677"/>
                <a:gd name="T15" fmla="*/ 0 h 1826677"/>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267511 w 1826677"/>
                <a:gd name="T25" fmla="*/ 267510 h 1826677"/>
                <a:gd name="T26" fmla="*/ 1559166 w 1826677"/>
                <a:gd name="T27" fmla="*/ 1559167 h 1826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6677" h="1826677">
                  <a:moveTo>
                    <a:pt x="0" y="913339"/>
                  </a:moveTo>
                  <a:lnTo>
                    <a:pt x="0" y="913339"/>
                  </a:lnTo>
                  <a:cubicBezTo>
                    <a:pt x="0" y="408916"/>
                    <a:pt x="408916" y="0"/>
                    <a:pt x="913339" y="1"/>
                  </a:cubicBezTo>
                  <a:cubicBezTo>
                    <a:pt x="913339" y="1"/>
                    <a:pt x="913340" y="1"/>
                    <a:pt x="913340" y="1"/>
                  </a:cubicBezTo>
                  <a:cubicBezTo>
                    <a:pt x="1217785" y="0"/>
                    <a:pt x="1522230" y="0"/>
                    <a:pt x="1826677" y="0"/>
                  </a:cubicBezTo>
                  <a:lnTo>
                    <a:pt x="1826677" y="0"/>
                  </a:lnTo>
                  <a:cubicBezTo>
                    <a:pt x="1826677" y="304446"/>
                    <a:pt x="1826677" y="608892"/>
                    <a:pt x="1826677" y="913339"/>
                  </a:cubicBezTo>
                  <a:lnTo>
                    <a:pt x="1826677" y="913339"/>
                  </a:lnTo>
                  <a:cubicBezTo>
                    <a:pt x="1826677" y="1417762"/>
                    <a:pt x="1417761" y="1826678"/>
                    <a:pt x="913338" y="1826678"/>
                  </a:cubicBezTo>
                  <a:cubicBezTo>
                    <a:pt x="913337" y="1826678"/>
                    <a:pt x="913337" y="1826677"/>
                    <a:pt x="913337" y="1826677"/>
                  </a:cubicBezTo>
                  <a:cubicBezTo>
                    <a:pt x="408914" y="1826677"/>
                    <a:pt x="-1" y="1417761"/>
                    <a:pt x="-1" y="913339"/>
                  </a:cubicBezTo>
                  <a:cubicBezTo>
                    <a:pt x="-2" y="913338"/>
                    <a:pt x="-1" y="913338"/>
                    <a:pt x="-1" y="913338"/>
                  </a:cubicBezTo>
                  <a:close/>
                </a:path>
              </a:pathLst>
            </a:custGeom>
            <a:noFill/>
            <a:ln w="38100" cmpd="sng">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4" name="TextBox 3"/>
            <p:cNvSpPr txBox="1">
              <a:spLocks noChangeArrowheads="1"/>
            </p:cNvSpPr>
            <p:nvPr/>
          </p:nvSpPr>
          <p:spPr bwMode="auto">
            <a:xfrm flipH="1">
              <a:off x="3849732" y="3838398"/>
              <a:ext cx="942541" cy="85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输入文本</a:t>
              </a:r>
              <a:endParaRPr lang="zh-CN" altLang="en-US">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5" name="组合 4"/>
          <p:cNvGrpSpPr/>
          <p:nvPr/>
        </p:nvGrpSpPr>
        <p:grpSpPr bwMode="auto">
          <a:xfrm>
            <a:off x="4302928" y="3301515"/>
            <a:ext cx="1921661" cy="1922329"/>
            <a:chOff x="1425551" y="2444909"/>
            <a:chExt cx="2439183" cy="2621869"/>
          </a:xfrm>
        </p:grpSpPr>
        <p:sp>
          <p:nvSpPr>
            <p:cNvPr id="6" name="泪滴形 5"/>
            <p:cNvSpPr/>
            <p:nvPr/>
          </p:nvSpPr>
          <p:spPr bwMode="auto">
            <a:xfrm rot="-5400000">
              <a:off x="1449241" y="2651285"/>
              <a:ext cx="2415493" cy="2415493"/>
            </a:xfrm>
            <a:custGeom>
              <a:avLst/>
              <a:gdLst>
                <a:gd name="T0" fmla="*/ 2415493 w 2415493"/>
                <a:gd name="T1" fmla="*/ 1207747 h 2415493"/>
                <a:gd name="T2" fmla="*/ 2061752 w 2415493"/>
                <a:gd name="T3" fmla="*/ 2061752 h 2415493"/>
                <a:gd name="T4" fmla="*/ 1207747 w 2415493"/>
                <a:gd name="T5" fmla="*/ 2415493 h 2415493"/>
                <a:gd name="T6" fmla="*/ 353741 w 2415493"/>
                <a:gd name="T7" fmla="*/ 2061752 h 2415493"/>
                <a:gd name="T8" fmla="*/ 0 w 2415493"/>
                <a:gd name="T9" fmla="*/ 1207747 h 2415493"/>
                <a:gd name="T10" fmla="*/ 353741 w 2415493"/>
                <a:gd name="T11" fmla="*/ 353741 h 2415493"/>
                <a:gd name="T12" fmla="*/ 1207747 w 2415493"/>
                <a:gd name="T13" fmla="*/ 0 h 2415493"/>
                <a:gd name="T14" fmla="*/ 2415492 w 2415493"/>
                <a:gd name="T15" fmla="*/ 0 h 241549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353741 w 2415493"/>
                <a:gd name="T25" fmla="*/ 353741 h 2415493"/>
                <a:gd name="T26" fmla="*/ 2061752 w 2415493"/>
                <a:gd name="T27" fmla="*/ 2061752 h 24154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15493" h="2415493">
                  <a:moveTo>
                    <a:pt x="0" y="1207747"/>
                  </a:moveTo>
                  <a:lnTo>
                    <a:pt x="0" y="1207747"/>
                  </a:lnTo>
                  <a:cubicBezTo>
                    <a:pt x="0" y="540727"/>
                    <a:pt x="540727" y="0"/>
                    <a:pt x="1207747" y="1"/>
                  </a:cubicBezTo>
                  <a:cubicBezTo>
                    <a:pt x="1207747" y="1"/>
                    <a:pt x="1207748" y="1"/>
                    <a:pt x="1207748" y="1"/>
                  </a:cubicBezTo>
                  <a:cubicBezTo>
                    <a:pt x="1610329" y="0"/>
                    <a:pt x="2012910" y="0"/>
                    <a:pt x="2415492" y="0"/>
                  </a:cubicBezTo>
                  <a:lnTo>
                    <a:pt x="2415492" y="0"/>
                  </a:lnTo>
                  <a:cubicBezTo>
                    <a:pt x="2415493" y="402582"/>
                    <a:pt x="2415493" y="805164"/>
                    <a:pt x="2415493" y="1207747"/>
                  </a:cubicBezTo>
                  <a:lnTo>
                    <a:pt x="2415493" y="1207747"/>
                  </a:lnTo>
                  <a:cubicBezTo>
                    <a:pt x="2415493" y="1874767"/>
                    <a:pt x="1874766" y="2415494"/>
                    <a:pt x="1207746" y="2415494"/>
                  </a:cubicBezTo>
                  <a:cubicBezTo>
                    <a:pt x="1207745" y="2415494"/>
                    <a:pt x="1207745" y="2415493"/>
                    <a:pt x="1207745" y="2415493"/>
                  </a:cubicBezTo>
                  <a:cubicBezTo>
                    <a:pt x="540725" y="2415493"/>
                    <a:pt x="-1" y="1874766"/>
                    <a:pt x="-1" y="1207747"/>
                  </a:cubicBezTo>
                  <a:cubicBezTo>
                    <a:pt x="-2" y="1207746"/>
                    <a:pt x="-1" y="1207746"/>
                    <a:pt x="-1" y="1207746"/>
                  </a:cubicBezTo>
                  <a:close/>
                </a:path>
              </a:pathLst>
            </a:custGeom>
            <a:noFill/>
            <a:ln w="25400" cap="flat" cmpd="sng" algn="ctr">
              <a:solidFill>
                <a:schemeClr val="bg1"/>
              </a:solidFill>
              <a:prstDash val="solid"/>
              <a:round/>
            </a:ln>
            <a:extLst>
              <a:ext uri="{909E8E84-426E-40DD-AFC4-6F175D3DCCD1}">
                <a14:hiddenFill xmlns:a14="http://schemas.microsoft.com/office/drawing/2010/main">
                  <a:solidFill>
                    <a:srgbClr val="A5CB52"/>
                  </a:solidFill>
                </a14:hiddenFill>
              </a:ext>
            </a:extLst>
          </p:spPr>
          <p:txBody>
            <a:bodyPr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5162" name="TextBox 6"/>
            <p:cNvSpPr txBox="1">
              <a:spLocks noChangeArrowheads="1"/>
            </p:cNvSpPr>
            <p:nvPr/>
          </p:nvSpPr>
          <p:spPr bwMode="auto">
            <a:xfrm rot="18848674" flipH="1">
              <a:off x="1196502" y="2673958"/>
              <a:ext cx="1153271" cy="6951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31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02</a:t>
              </a:r>
              <a:endParaRPr lang="en-US" altLang="zh-CN" sz="31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8" name="椭圆 15"/>
            <p:cNvSpPr/>
            <p:nvPr/>
          </p:nvSpPr>
          <p:spPr bwMode="auto">
            <a:xfrm>
              <a:off x="1551216" y="2775025"/>
              <a:ext cx="2189028" cy="2189028"/>
            </a:xfrm>
            <a:custGeom>
              <a:avLst/>
              <a:gdLst>
                <a:gd name="T0" fmla="*/ 1094514 w 2189028"/>
                <a:gd name="T1" fmla="*/ 0 h 2189028"/>
                <a:gd name="T2" fmla="*/ 2189028 w 2189028"/>
                <a:gd name="T3" fmla="*/ 1094514 h 2189028"/>
                <a:gd name="T4" fmla="*/ 1094514 w 2189028"/>
                <a:gd name="T5" fmla="*/ 2189028 h 2189028"/>
                <a:gd name="T6" fmla="*/ 0 w 2189028"/>
                <a:gd name="T7" fmla="*/ 1094514 h 2189028"/>
                <a:gd name="T8" fmla="*/ 50599 w 2189028"/>
                <a:gd name="T9" fmla="*/ 765237 h 2189028"/>
                <a:gd name="T10" fmla="*/ 765236 w 2189028"/>
                <a:gd name="T11" fmla="*/ 50599 h 2189028"/>
                <a:gd name="T12" fmla="*/ 1094514 w 2189028"/>
                <a:gd name="T13" fmla="*/ 0 h 2189028"/>
              </a:gdLst>
              <a:ahLst/>
              <a:cxnLst>
                <a:cxn ang="0">
                  <a:pos x="T0" y="T1"/>
                </a:cxn>
                <a:cxn ang="0">
                  <a:pos x="T2" y="T3"/>
                </a:cxn>
                <a:cxn ang="0">
                  <a:pos x="T4" y="T5"/>
                </a:cxn>
                <a:cxn ang="0">
                  <a:pos x="T6" y="T7"/>
                </a:cxn>
                <a:cxn ang="0">
                  <a:pos x="T8" y="T9"/>
                </a:cxn>
                <a:cxn ang="0">
                  <a:pos x="T10" y="T11"/>
                </a:cxn>
                <a:cxn ang="0">
                  <a:pos x="T12" y="T13"/>
                </a:cxn>
              </a:cxnLst>
              <a:rect l="0" t="0"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noFill/>
            <a:ln w="25400"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5164" name="TextBox 8"/>
            <p:cNvSpPr txBox="1">
              <a:spLocks noChangeArrowheads="1"/>
            </p:cNvSpPr>
            <p:nvPr/>
          </p:nvSpPr>
          <p:spPr bwMode="auto">
            <a:xfrm rot="18731526">
              <a:off x="1835084" y="3380120"/>
              <a:ext cx="1790375" cy="11639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10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10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grpSp>
      <p:grpSp>
        <p:nvGrpSpPr>
          <p:cNvPr id="10" name="组合 9"/>
          <p:cNvGrpSpPr/>
          <p:nvPr/>
        </p:nvGrpSpPr>
        <p:grpSpPr bwMode="auto">
          <a:xfrm>
            <a:off x="8388352" y="2989586"/>
            <a:ext cx="1436688" cy="1339605"/>
            <a:chOff x="3134771" y="3287805"/>
            <a:chExt cx="1826677" cy="1826677"/>
          </a:xfrm>
        </p:grpSpPr>
        <p:sp>
          <p:nvSpPr>
            <p:cNvPr id="11" name="泪滴形 10"/>
            <p:cNvSpPr/>
            <p:nvPr/>
          </p:nvSpPr>
          <p:spPr bwMode="auto">
            <a:xfrm rot="2846852">
              <a:off x="3134771" y="3287805"/>
              <a:ext cx="1826677" cy="1826677"/>
            </a:xfrm>
            <a:custGeom>
              <a:avLst/>
              <a:gdLst>
                <a:gd name="T0" fmla="*/ 1826677 w 1826677"/>
                <a:gd name="T1" fmla="*/ 913339 h 1826677"/>
                <a:gd name="T2" fmla="*/ 1559166 w 1826677"/>
                <a:gd name="T3" fmla="*/ 1559167 h 1826677"/>
                <a:gd name="T4" fmla="*/ 913339 w 1826677"/>
                <a:gd name="T5" fmla="*/ 1826677 h 1826677"/>
                <a:gd name="T6" fmla="*/ 267511 w 1826677"/>
                <a:gd name="T7" fmla="*/ 1559167 h 1826677"/>
                <a:gd name="T8" fmla="*/ 0 w 1826677"/>
                <a:gd name="T9" fmla="*/ 913339 h 1826677"/>
                <a:gd name="T10" fmla="*/ 267511 w 1826677"/>
                <a:gd name="T11" fmla="*/ 267510 h 1826677"/>
                <a:gd name="T12" fmla="*/ 913339 w 1826677"/>
                <a:gd name="T13" fmla="*/ 0 h 1826677"/>
                <a:gd name="T14" fmla="*/ 1826677 w 1826677"/>
                <a:gd name="T15" fmla="*/ 0 h 1826677"/>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267511 w 1826677"/>
                <a:gd name="T25" fmla="*/ 267510 h 1826677"/>
                <a:gd name="T26" fmla="*/ 1559166 w 1826677"/>
                <a:gd name="T27" fmla="*/ 1559167 h 182667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826677" h="1826677">
                  <a:moveTo>
                    <a:pt x="0" y="913339"/>
                  </a:moveTo>
                  <a:lnTo>
                    <a:pt x="0" y="913339"/>
                  </a:lnTo>
                  <a:cubicBezTo>
                    <a:pt x="0" y="408916"/>
                    <a:pt x="408916" y="0"/>
                    <a:pt x="913339" y="1"/>
                  </a:cubicBezTo>
                  <a:cubicBezTo>
                    <a:pt x="913339" y="1"/>
                    <a:pt x="913340" y="1"/>
                    <a:pt x="913340" y="1"/>
                  </a:cubicBezTo>
                  <a:cubicBezTo>
                    <a:pt x="1217785" y="0"/>
                    <a:pt x="1522230" y="0"/>
                    <a:pt x="1826677" y="0"/>
                  </a:cubicBezTo>
                  <a:lnTo>
                    <a:pt x="1826677" y="0"/>
                  </a:lnTo>
                  <a:cubicBezTo>
                    <a:pt x="1826677" y="304446"/>
                    <a:pt x="1826677" y="608892"/>
                    <a:pt x="1826677" y="913339"/>
                  </a:cubicBezTo>
                  <a:lnTo>
                    <a:pt x="1826677" y="913339"/>
                  </a:lnTo>
                  <a:cubicBezTo>
                    <a:pt x="1826677" y="1417762"/>
                    <a:pt x="1417761" y="1826678"/>
                    <a:pt x="913338" y="1826678"/>
                  </a:cubicBezTo>
                  <a:cubicBezTo>
                    <a:pt x="913337" y="1826678"/>
                    <a:pt x="913337" y="1826677"/>
                    <a:pt x="913337" y="1826677"/>
                  </a:cubicBezTo>
                  <a:cubicBezTo>
                    <a:pt x="408914" y="1826677"/>
                    <a:pt x="-1" y="1417761"/>
                    <a:pt x="-1" y="913339"/>
                  </a:cubicBezTo>
                  <a:cubicBezTo>
                    <a:pt x="-2" y="913338"/>
                    <a:pt x="-1" y="913338"/>
                    <a:pt x="-1" y="913338"/>
                  </a:cubicBezTo>
                  <a:close/>
                </a:path>
              </a:pathLst>
            </a:custGeom>
            <a:noFill/>
            <a:ln w="38100" cmpd="sng">
              <a:solidFill>
                <a:schemeClr val="bg1"/>
              </a:solidFill>
              <a:rou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12" name="TextBox 11"/>
            <p:cNvSpPr txBox="1">
              <a:spLocks noChangeArrowheads="1"/>
            </p:cNvSpPr>
            <p:nvPr/>
          </p:nvSpPr>
          <p:spPr bwMode="auto">
            <a:xfrm flipH="1">
              <a:off x="3853331" y="3838398"/>
              <a:ext cx="940587" cy="8517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输入文本</a:t>
              </a:r>
              <a:endParaRPr lang="zh-CN" altLang="en-US">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grpSp>
      <p:grpSp>
        <p:nvGrpSpPr>
          <p:cNvPr id="13" name="组合 12"/>
          <p:cNvGrpSpPr/>
          <p:nvPr/>
        </p:nvGrpSpPr>
        <p:grpSpPr bwMode="auto">
          <a:xfrm>
            <a:off x="7025500" y="2351444"/>
            <a:ext cx="1920077" cy="1922329"/>
            <a:chOff x="1425544" y="2444911"/>
            <a:chExt cx="2439190" cy="2621867"/>
          </a:xfrm>
        </p:grpSpPr>
        <p:sp>
          <p:nvSpPr>
            <p:cNvPr id="14" name="泪滴形 13"/>
            <p:cNvSpPr/>
            <p:nvPr/>
          </p:nvSpPr>
          <p:spPr bwMode="auto">
            <a:xfrm rot="-5400000">
              <a:off x="1449241" y="2651285"/>
              <a:ext cx="2415493" cy="2415493"/>
            </a:xfrm>
            <a:custGeom>
              <a:avLst/>
              <a:gdLst>
                <a:gd name="T0" fmla="*/ 2415493 w 2415493"/>
                <a:gd name="T1" fmla="*/ 1207747 h 2415493"/>
                <a:gd name="T2" fmla="*/ 2061752 w 2415493"/>
                <a:gd name="T3" fmla="*/ 2061752 h 2415493"/>
                <a:gd name="T4" fmla="*/ 1207747 w 2415493"/>
                <a:gd name="T5" fmla="*/ 2415493 h 2415493"/>
                <a:gd name="T6" fmla="*/ 353741 w 2415493"/>
                <a:gd name="T7" fmla="*/ 2061752 h 2415493"/>
                <a:gd name="T8" fmla="*/ 0 w 2415493"/>
                <a:gd name="T9" fmla="*/ 1207747 h 2415493"/>
                <a:gd name="T10" fmla="*/ 353741 w 2415493"/>
                <a:gd name="T11" fmla="*/ 353741 h 2415493"/>
                <a:gd name="T12" fmla="*/ 1207747 w 2415493"/>
                <a:gd name="T13" fmla="*/ 0 h 2415493"/>
                <a:gd name="T14" fmla="*/ 2415492 w 2415493"/>
                <a:gd name="T15" fmla="*/ 0 h 2415493"/>
                <a:gd name="T16" fmla="*/ 0 60000 65536"/>
                <a:gd name="T17" fmla="*/ 5898240 60000 65536"/>
                <a:gd name="T18" fmla="*/ 5898240 60000 65536"/>
                <a:gd name="T19" fmla="*/ 5898240 60000 65536"/>
                <a:gd name="T20" fmla="*/ 11796480 60000 65536"/>
                <a:gd name="T21" fmla="*/ 17694720 60000 65536"/>
                <a:gd name="T22" fmla="*/ 17694720 60000 65536"/>
                <a:gd name="T23" fmla="*/ 17694720 60000 65536"/>
                <a:gd name="T24" fmla="*/ 353741 w 2415493"/>
                <a:gd name="T25" fmla="*/ 353741 h 2415493"/>
                <a:gd name="T26" fmla="*/ 2061752 w 2415493"/>
                <a:gd name="T27" fmla="*/ 2061752 h 241549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415493" h="2415493">
                  <a:moveTo>
                    <a:pt x="0" y="1207747"/>
                  </a:moveTo>
                  <a:lnTo>
                    <a:pt x="0" y="1207747"/>
                  </a:lnTo>
                  <a:cubicBezTo>
                    <a:pt x="0" y="540727"/>
                    <a:pt x="540727" y="0"/>
                    <a:pt x="1207747" y="1"/>
                  </a:cubicBezTo>
                  <a:cubicBezTo>
                    <a:pt x="1207747" y="1"/>
                    <a:pt x="1207748" y="1"/>
                    <a:pt x="1207748" y="1"/>
                  </a:cubicBezTo>
                  <a:cubicBezTo>
                    <a:pt x="1610329" y="0"/>
                    <a:pt x="2012910" y="0"/>
                    <a:pt x="2415492" y="0"/>
                  </a:cubicBezTo>
                  <a:lnTo>
                    <a:pt x="2415492" y="0"/>
                  </a:lnTo>
                  <a:cubicBezTo>
                    <a:pt x="2415493" y="402582"/>
                    <a:pt x="2415493" y="805164"/>
                    <a:pt x="2415493" y="1207747"/>
                  </a:cubicBezTo>
                  <a:lnTo>
                    <a:pt x="2415493" y="1207747"/>
                  </a:lnTo>
                  <a:cubicBezTo>
                    <a:pt x="2415493" y="1874767"/>
                    <a:pt x="1874766" y="2415494"/>
                    <a:pt x="1207746" y="2415494"/>
                  </a:cubicBezTo>
                  <a:cubicBezTo>
                    <a:pt x="1207745" y="2415494"/>
                    <a:pt x="1207745" y="2415493"/>
                    <a:pt x="1207745" y="2415493"/>
                  </a:cubicBezTo>
                  <a:cubicBezTo>
                    <a:pt x="540725" y="2415493"/>
                    <a:pt x="-1" y="1874766"/>
                    <a:pt x="-1" y="1207747"/>
                  </a:cubicBezTo>
                  <a:cubicBezTo>
                    <a:pt x="-2" y="1207746"/>
                    <a:pt x="-1" y="1207746"/>
                    <a:pt x="-1" y="1207746"/>
                  </a:cubicBezTo>
                  <a:close/>
                </a:path>
              </a:pathLst>
            </a:custGeom>
            <a:noFill/>
            <a:ln w="25400" cap="flat" cmpd="sng" algn="ctr">
              <a:solidFill>
                <a:schemeClr val="bg1"/>
              </a:solidFill>
              <a:prstDash val="solid"/>
              <a:round/>
            </a:ln>
            <a:extLst>
              <a:ext uri="{909E8E84-426E-40DD-AFC4-6F175D3DCCD1}">
                <a14:hiddenFill xmlns:a14="http://schemas.microsoft.com/office/drawing/2010/main">
                  <a:solidFill>
                    <a:srgbClr val="A5CB52"/>
                  </a:solidFill>
                </a14:hiddenFill>
              </a:ext>
            </a:extLst>
          </p:spPr>
          <p:txBody>
            <a:bodyPr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5170" name="TextBox 14"/>
            <p:cNvSpPr txBox="1">
              <a:spLocks noChangeArrowheads="1"/>
            </p:cNvSpPr>
            <p:nvPr/>
          </p:nvSpPr>
          <p:spPr bwMode="auto">
            <a:xfrm rot="18848674" flipH="1">
              <a:off x="1196784" y="2673671"/>
              <a:ext cx="1153270" cy="695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en-US" altLang="zh-CN" sz="31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rPr>
                <a:t>01</a:t>
              </a:r>
              <a:endParaRPr lang="en-US" altLang="zh-CN" sz="3100" b="1">
                <a:solidFill>
                  <a:srgbClr val="FFFFFF"/>
                </a:solidFill>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16" name="椭圆 15"/>
            <p:cNvSpPr/>
            <p:nvPr/>
          </p:nvSpPr>
          <p:spPr bwMode="auto">
            <a:xfrm>
              <a:off x="1551216" y="2775025"/>
              <a:ext cx="2189028" cy="2189028"/>
            </a:xfrm>
            <a:custGeom>
              <a:avLst/>
              <a:gdLst>
                <a:gd name="T0" fmla="*/ 1094514 w 2189028"/>
                <a:gd name="T1" fmla="*/ 0 h 2189028"/>
                <a:gd name="T2" fmla="*/ 2189028 w 2189028"/>
                <a:gd name="T3" fmla="*/ 1094514 h 2189028"/>
                <a:gd name="T4" fmla="*/ 1094514 w 2189028"/>
                <a:gd name="T5" fmla="*/ 2189028 h 2189028"/>
                <a:gd name="T6" fmla="*/ 0 w 2189028"/>
                <a:gd name="T7" fmla="*/ 1094514 h 2189028"/>
                <a:gd name="T8" fmla="*/ 50599 w 2189028"/>
                <a:gd name="T9" fmla="*/ 765237 h 2189028"/>
                <a:gd name="T10" fmla="*/ 765236 w 2189028"/>
                <a:gd name="T11" fmla="*/ 50599 h 2189028"/>
                <a:gd name="T12" fmla="*/ 1094514 w 2189028"/>
                <a:gd name="T13" fmla="*/ 0 h 2189028"/>
              </a:gdLst>
              <a:ahLst/>
              <a:cxnLst>
                <a:cxn ang="0">
                  <a:pos x="T0" y="T1"/>
                </a:cxn>
                <a:cxn ang="0">
                  <a:pos x="T2" y="T3"/>
                </a:cxn>
                <a:cxn ang="0">
                  <a:pos x="T4" y="T5"/>
                </a:cxn>
                <a:cxn ang="0">
                  <a:pos x="T6" y="T7"/>
                </a:cxn>
                <a:cxn ang="0">
                  <a:pos x="T8" y="T9"/>
                </a:cxn>
                <a:cxn ang="0">
                  <a:pos x="T10" y="T11"/>
                </a:cxn>
                <a:cxn ang="0">
                  <a:pos x="T12" y="T13"/>
                </a:cxn>
              </a:cxnLst>
              <a:rect l="0" t="0" r="r" b="b"/>
              <a:pathLst>
                <a:path w="2189028" h="2189028">
                  <a:moveTo>
                    <a:pt x="1094514" y="0"/>
                  </a:moveTo>
                  <a:cubicBezTo>
                    <a:pt x="1698997" y="0"/>
                    <a:pt x="2189028" y="490031"/>
                    <a:pt x="2189028" y="1094514"/>
                  </a:cubicBezTo>
                  <a:cubicBezTo>
                    <a:pt x="2189028" y="1698997"/>
                    <a:pt x="1698997" y="2189028"/>
                    <a:pt x="1094514" y="2189028"/>
                  </a:cubicBezTo>
                  <a:cubicBezTo>
                    <a:pt x="490031" y="2189028"/>
                    <a:pt x="0" y="1698997"/>
                    <a:pt x="0" y="1094514"/>
                  </a:cubicBezTo>
                  <a:cubicBezTo>
                    <a:pt x="0" y="979754"/>
                    <a:pt x="17662" y="869119"/>
                    <a:pt x="50599" y="765237"/>
                  </a:cubicBezTo>
                  <a:lnTo>
                    <a:pt x="765236" y="50599"/>
                  </a:lnTo>
                  <a:cubicBezTo>
                    <a:pt x="869119" y="17662"/>
                    <a:pt x="979754" y="0"/>
                    <a:pt x="1094514" y="0"/>
                  </a:cubicBezTo>
                  <a:close/>
                </a:path>
              </a:pathLst>
            </a:custGeom>
            <a:noFill/>
            <a:ln w="25400"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latin typeface="微软雅黑" panose="020B0503020204020204" pitchFamily="34" charset="-122"/>
                <a:ea typeface="微软雅黑" panose="020B0503020204020204" pitchFamily="34" charset="-122"/>
              </a:endParaRPr>
            </a:p>
          </p:txBody>
        </p:sp>
        <p:sp>
          <p:nvSpPr>
            <p:cNvPr id="45172" name="TextBox 16"/>
            <p:cNvSpPr txBox="1">
              <a:spLocks noChangeArrowheads="1"/>
            </p:cNvSpPr>
            <p:nvPr/>
          </p:nvSpPr>
          <p:spPr bwMode="auto">
            <a:xfrm rot="18731526">
              <a:off x="1836163" y="3383957"/>
              <a:ext cx="1790375" cy="11649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1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1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grpSp>
      <p:sp>
        <p:nvSpPr>
          <p:cNvPr id="45173" name="Rectangle 117"/>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dirty="0">
                <a:solidFill>
                  <a:srgbClr val="FFFFCC"/>
                </a:solidFill>
                <a:latin typeface="微软雅黑" panose="020B0503020204020204" pitchFamily="34" charset="-122"/>
                <a:ea typeface="微软雅黑" panose="020B0503020204020204" pitchFamily="34" charset="-122"/>
              </a:rPr>
              <a:t>4</a:t>
            </a:r>
            <a:r>
              <a:rPr lang="zh-CN" altLang="en-US" sz="2000" b="1" dirty="0">
                <a:solidFill>
                  <a:srgbClr val="FFFFCC"/>
                </a:solidFill>
                <a:latin typeface="微软雅黑" panose="020B0503020204020204" pitchFamily="34" charset="-122"/>
                <a:ea typeface="微软雅黑" panose="020B0503020204020204" pitchFamily="34" charset="-122"/>
              </a:rPr>
              <a:t>、巩固练习</a:t>
            </a:r>
            <a:endParaRPr lang="zh-CN" altLang="en-US" sz="2000" b="1" dirty="0">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5173"/>
                                        </p:tgtEl>
                                        <p:attrNameLst>
                                          <p:attrName>style.visibility</p:attrName>
                                        </p:attrNameLst>
                                      </p:cBhvr>
                                      <p:to>
                                        <p:strVal val="visible"/>
                                      </p:to>
                                    </p:set>
                                    <p:animEffect transition="in" filter="fade">
                                      <p:cBhvr>
                                        <p:cTn id="7" dur="500"/>
                                        <p:tgtEl>
                                          <p:spTgt spid="45173"/>
                                        </p:tgtEl>
                                      </p:cBhvr>
                                    </p:animEffect>
                                    <p:anim calcmode="lin" valueType="num">
                                      <p:cBhvr>
                                        <p:cTn id="8" dur="500" fill="hold"/>
                                        <p:tgtEl>
                                          <p:spTgt spid="45173"/>
                                        </p:tgtEl>
                                        <p:attrNameLst>
                                          <p:attrName>ppt_x</p:attrName>
                                        </p:attrNameLst>
                                      </p:cBhvr>
                                      <p:tavLst>
                                        <p:tav tm="0">
                                          <p:val>
                                            <p:strVal val="#ppt_x"/>
                                          </p:val>
                                        </p:tav>
                                        <p:tav tm="100000">
                                          <p:val>
                                            <p:strVal val="#ppt_x"/>
                                          </p:val>
                                        </p:tav>
                                      </p:tavLst>
                                    </p:anim>
                                    <p:anim calcmode="lin" valueType="num">
                                      <p:cBhvr>
                                        <p:cTn id="9" dur="500" fill="hold"/>
                                        <p:tgtEl>
                                          <p:spTgt spid="45173"/>
                                        </p:tgtEl>
                                        <p:attrNameLst>
                                          <p:attrName>ppt_y</p:attrName>
                                        </p:attrNameLst>
                                      </p:cBhvr>
                                      <p:tavLst>
                                        <p:tav tm="0">
                                          <p:val>
                                            <p:strVal val="#ppt_y+.1"/>
                                          </p:val>
                                        </p:tav>
                                        <p:tav tm="100000">
                                          <p:val>
                                            <p:strVal val="#ppt_y"/>
                                          </p:val>
                                        </p:tav>
                                      </p:tavLst>
                                    </p:anim>
                                  </p:childTnLst>
                                </p:cTn>
                              </p:par>
                              <p:par>
                                <p:cTn id="10" presetID="2" presetClass="entr" presetSubtype="9"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0-#ppt_w/2"/>
                                          </p:val>
                                        </p:tav>
                                        <p:tav tm="100000">
                                          <p:val>
                                            <p:strVal val="#ppt_x"/>
                                          </p:val>
                                        </p:tav>
                                      </p:tavLst>
                                    </p:anim>
                                    <p:anim calcmode="lin" valueType="num">
                                      <p:cBhvr additive="base">
                                        <p:cTn id="13" dur="500" fill="hold"/>
                                        <p:tgtEl>
                                          <p:spTgt spid="13"/>
                                        </p:tgtEl>
                                        <p:attrNameLst>
                                          <p:attrName>ppt_y</p:attrName>
                                        </p:attrNameLst>
                                      </p:cBhvr>
                                      <p:tavLst>
                                        <p:tav tm="0">
                                          <p:val>
                                            <p:strVal val="0-#ppt_h/2"/>
                                          </p:val>
                                        </p:tav>
                                        <p:tav tm="100000">
                                          <p:val>
                                            <p:strVal val="#ppt_y"/>
                                          </p:val>
                                        </p:tav>
                                      </p:tavLst>
                                    </p:anim>
                                  </p:childTnLst>
                                </p:cTn>
                              </p:par>
                              <p:par>
                                <p:cTn id="14" presetID="2" presetClass="entr" presetSubtype="2" fill="hold" nodeType="with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500"/>
                            </p:stCondLst>
                            <p:childTnLst>
                              <p:par>
                                <p:cTn id="19" presetID="2" presetClass="entr" presetSubtype="9" fill="hold" nodeType="afterEffect">
                                  <p:stCondLst>
                                    <p:cond delay="0"/>
                                  </p:stCondLst>
                                  <p:childTnLst>
                                    <p:set>
                                      <p:cBhvr>
                                        <p:cTn id="20" dur="1" fill="hold">
                                          <p:stCondLst>
                                            <p:cond delay="0"/>
                                          </p:stCondLst>
                                        </p:cTn>
                                        <p:tgtEl>
                                          <p:spTgt spid="5"/>
                                        </p:tgtEl>
                                        <p:attrNameLst>
                                          <p:attrName>style.visibility</p:attrName>
                                        </p:attrNameLst>
                                      </p:cBhvr>
                                      <p:to>
                                        <p:strVal val="visible"/>
                                      </p:to>
                                    </p:set>
                                    <p:anim calcmode="lin" valueType="num">
                                      <p:cBhvr additive="base">
                                        <p:cTn id="21" dur="500" fill="hold"/>
                                        <p:tgtEl>
                                          <p:spTgt spid="5"/>
                                        </p:tgtEl>
                                        <p:attrNameLst>
                                          <p:attrName>ppt_x</p:attrName>
                                        </p:attrNameLst>
                                      </p:cBhvr>
                                      <p:tavLst>
                                        <p:tav tm="0">
                                          <p:val>
                                            <p:strVal val="0-#ppt_w/2"/>
                                          </p:val>
                                        </p:tav>
                                        <p:tav tm="100000">
                                          <p:val>
                                            <p:strVal val="#ppt_x"/>
                                          </p:val>
                                        </p:tav>
                                      </p:tavLst>
                                    </p:anim>
                                    <p:anim calcmode="lin" valueType="num">
                                      <p:cBhvr additive="base">
                                        <p:cTn id="22" dur="500" fill="hold"/>
                                        <p:tgtEl>
                                          <p:spTgt spid="5"/>
                                        </p:tgtEl>
                                        <p:attrNameLst>
                                          <p:attrName>ppt_y</p:attrName>
                                        </p:attrNameLst>
                                      </p:cBhvr>
                                      <p:tavLst>
                                        <p:tav tm="0">
                                          <p:val>
                                            <p:strVal val="0-#ppt_h/2"/>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additive="base">
                                        <p:cTn id="25" dur="500" fill="hold"/>
                                        <p:tgtEl>
                                          <p:spTgt spid="2"/>
                                        </p:tgtEl>
                                        <p:attrNameLst>
                                          <p:attrName>ppt_x</p:attrName>
                                        </p:attrNameLst>
                                      </p:cBhvr>
                                      <p:tavLst>
                                        <p:tav tm="0">
                                          <p:val>
                                            <p:strVal val="1+#ppt_w/2"/>
                                          </p:val>
                                        </p:tav>
                                        <p:tav tm="100000">
                                          <p:val>
                                            <p:strVal val="#ppt_x"/>
                                          </p:val>
                                        </p:tav>
                                      </p:tavLst>
                                    </p:anim>
                                    <p:anim calcmode="lin" valueType="num">
                                      <p:cBhvr additive="base">
                                        <p:cTn id="26" dur="500" fill="hold"/>
                                        <p:tgtEl>
                                          <p:spTgt spid="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173"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220" name="Rectangle 68"/>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4</a:t>
            </a:r>
            <a:r>
              <a:rPr lang="zh-CN" altLang="en-US" sz="2000" b="1">
                <a:solidFill>
                  <a:srgbClr val="FFFFCC"/>
                </a:solidFill>
                <a:latin typeface="微软雅黑" panose="020B0503020204020204" pitchFamily="34" charset="-122"/>
                <a:ea typeface="微软雅黑" panose="020B0503020204020204" pitchFamily="34" charset="-122"/>
              </a:rPr>
              <a:t>、巩固练习</a:t>
            </a:r>
            <a:endParaRPr lang="zh-CN" altLang="en-US" sz="2000" b="1">
              <a:solidFill>
                <a:srgbClr val="FFFFCC"/>
              </a:solidFill>
              <a:latin typeface="微软雅黑" panose="020B0503020204020204" pitchFamily="34" charset="-122"/>
              <a:ea typeface="微软雅黑" panose="020B0503020204020204" pitchFamily="34" charset="-122"/>
            </a:endParaRPr>
          </a:p>
        </p:txBody>
      </p:sp>
      <p:sp>
        <p:nvSpPr>
          <p:cNvPr id="49221" name="矩形 1"/>
          <p:cNvSpPr/>
          <p:nvPr/>
        </p:nvSpPr>
        <p:spPr bwMode="auto">
          <a:xfrm>
            <a:off x="7435865" y="3719543"/>
            <a:ext cx="631825" cy="992828"/>
          </a:xfrm>
          <a:custGeom>
            <a:avLst/>
            <a:gdLst>
              <a:gd name="T0" fmla="*/ 974411 w 974411"/>
              <a:gd name="T1" fmla="*/ 0 h 1719274"/>
              <a:gd name="T2" fmla="*/ 974411 w 974411"/>
              <a:gd name="T3" fmla="*/ 1719274 h 1719274"/>
              <a:gd name="T4" fmla="*/ 0 w 974411"/>
              <a:gd name="T5" fmla="*/ 1719274 h 1719274"/>
              <a:gd name="T6" fmla="*/ 0 w 974411"/>
              <a:gd name="T7" fmla="*/ 514532 h 1719274"/>
              <a:gd name="T8" fmla="*/ 974411 w 974411"/>
              <a:gd name="T9" fmla="*/ 0 h 1719274"/>
            </a:gdLst>
            <a:ahLst/>
            <a:cxnLst>
              <a:cxn ang="0">
                <a:pos x="T0" y="T1"/>
              </a:cxn>
              <a:cxn ang="0">
                <a:pos x="T2" y="T3"/>
              </a:cxn>
              <a:cxn ang="0">
                <a:pos x="T4" y="T5"/>
              </a:cxn>
              <a:cxn ang="0">
                <a:pos x="T6" y="T7"/>
              </a:cxn>
              <a:cxn ang="0">
                <a:pos x="T8" y="T9"/>
              </a:cxn>
            </a:cxnLst>
            <a:rect l="0" t="0" r="r" b="b"/>
            <a:pathLst>
              <a:path w="974411" h="1719274">
                <a:moveTo>
                  <a:pt x="974411" y="0"/>
                </a:moveTo>
                <a:lnTo>
                  <a:pt x="974411" y="1719274"/>
                </a:lnTo>
                <a:lnTo>
                  <a:pt x="0" y="1719274"/>
                </a:lnTo>
                <a:lnTo>
                  <a:pt x="0" y="514532"/>
                </a:lnTo>
                <a:lnTo>
                  <a:pt x="974411" y="0"/>
                </a:lnTo>
                <a:close/>
              </a:path>
            </a:pathLst>
          </a:custGeom>
          <a:noFill/>
          <a:ln w="9525">
            <a:solidFill>
              <a:schemeClr val="bg1"/>
            </a:solidFill>
            <a:round/>
          </a:ln>
          <a:extLst>
            <a:ext uri="{909E8E84-426E-40DD-AFC4-6F175D3DCCD1}">
              <a14:hiddenFill xmlns:a14="http://schemas.microsoft.com/office/drawing/2010/main">
                <a:solidFill>
                  <a:srgbClr val="DBCEC0"/>
                </a:solidFill>
              </a14:hiddenFill>
            </a:ext>
          </a:extLst>
        </p:spPr>
        <p:txBody>
          <a:bodyPr/>
          <a:lstStyle/>
          <a:p>
            <a:pPr fontAlgn="base">
              <a:spcBef>
                <a:spcPct val="0"/>
              </a:spcBef>
              <a:spcAft>
                <a:spcPct val="0"/>
              </a:spcAft>
            </a:pPr>
            <a:endParaRPr lang="zh-CN" altLang="en-US">
              <a:solidFill>
                <a:srgbClr val="000000"/>
              </a:solidFill>
            </a:endParaRPr>
          </a:p>
        </p:txBody>
      </p:sp>
      <p:sp>
        <p:nvSpPr>
          <p:cNvPr id="49222" name="矩形 5"/>
          <p:cNvSpPr/>
          <p:nvPr/>
        </p:nvSpPr>
        <p:spPr bwMode="auto">
          <a:xfrm>
            <a:off x="8161340" y="3379106"/>
            <a:ext cx="633411" cy="1333272"/>
          </a:xfrm>
          <a:custGeom>
            <a:avLst/>
            <a:gdLst>
              <a:gd name="T0" fmla="*/ 974411 w 974411"/>
              <a:gd name="T1" fmla="*/ 0 h 2307995"/>
              <a:gd name="T2" fmla="*/ 974411 w 974411"/>
              <a:gd name="T3" fmla="*/ 2307995 h 2307995"/>
              <a:gd name="T4" fmla="*/ 0 w 974411"/>
              <a:gd name="T5" fmla="*/ 2307995 h 2307995"/>
              <a:gd name="T6" fmla="*/ 0 w 974411"/>
              <a:gd name="T7" fmla="*/ 514533 h 2307995"/>
              <a:gd name="T8" fmla="*/ 974411 w 974411"/>
              <a:gd name="T9" fmla="*/ 0 h 2307995"/>
            </a:gdLst>
            <a:ahLst/>
            <a:cxnLst>
              <a:cxn ang="0">
                <a:pos x="T0" y="T1"/>
              </a:cxn>
              <a:cxn ang="0">
                <a:pos x="T2" y="T3"/>
              </a:cxn>
              <a:cxn ang="0">
                <a:pos x="T4" y="T5"/>
              </a:cxn>
              <a:cxn ang="0">
                <a:pos x="T6" y="T7"/>
              </a:cxn>
              <a:cxn ang="0">
                <a:pos x="T8" y="T9"/>
              </a:cxn>
            </a:cxnLst>
            <a:rect l="0" t="0" r="r" b="b"/>
            <a:pathLst>
              <a:path w="974411" h="2307995">
                <a:moveTo>
                  <a:pt x="974411" y="0"/>
                </a:moveTo>
                <a:lnTo>
                  <a:pt x="974411" y="2307995"/>
                </a:lnTo>
                <a:lnTo>
                  <a:pt x="0" y="2307995"/>
                </a:lnTo>
                <a:lnTo>
                  <a:pt x="0" y="514533"/>
                </a:lnTo>
                <a:lnTo>
                  <a:pt x="974411" y="0"/>
                </a:ln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lstStyle/>
          <a:p>
            <a:pPr fontAlgn="base">
              <a:spcBef>
                <a:spcPct val="0"/>
              </a:spcBef>
              <a:spcAft>
                <a:spcPct val="0"/>
              </a:spcAft>
            </a:pPr>
            <a:endParaRPr lang="zh-CN" altLang="en-US">
              <a:solidFill>
                <a:srgbClr val="000000"/>
              </a:solidFill>
            </a:endParaRPr>
          </a:p>
        </p:txBody>
      </p:sp>
      <p:sp>
        <p:nvSpPr>
          <p:cNvPr id="49223" name="矩形 6"/>
          <p:cNvSpPr/>
          <p:nvPr/>
        </p:nvSpPr>
        <p:spPr bwMode="auto">
          <a:xfrm>
            <a:off x="8885252" y="3040239"/>
            <a:ext cx="635001" cy="1672132"/>
          </a:xfrm>
          <a:custGeom>
            <a:avLst/>
            <a:gdLst>
              <a:gd name="T0" fmla="*/ 974411 w 974411"/>
              <a:gd name="T1" fmla="*/ 0 h 2896715"/>
              <a:gd name="T2" fmla="*/ 974411 w 974411"/>
              <a:gd name="T3" fmla="*/ 2896715 h 2896715"/>
              <a:gd name="T4" fmla="*/ 0 w 974411"/>
              <a:gd name="T5" fmla="*/ 2896715 h 2896715"/>
              <a:gd name="T6" fmla="*/ 0 w 974411"/>
              <a:gd name="T7" fmla="*/ 514532 h 2896715"/>
              <a:gd name="T8" fmla="*/ 974411 w 974411"/>
              <a:gd name="T9" fmla="*/ 0 h 2896715"/>
            </a:gdLst>
            <a:ahLst/>
            <a:cxnLst>
              <a:cxn ang="0">
                <a:pos x="T0" y="T1"/>
              </a:cxn>
              <a:cxn ang="0">
                <a:pos x="T2" y="T3"/>
              </a:cxn>
              <a:cxn ang="0">
                <a:pos x="T4" y="T5"/>
              </a:cxn>
              <a:cxn ang="0">
                <a:pos x="T6" y="T7"/>
              </a:cxn>
              <a:cxn ang="0">
                <a:pos x="T8" y="T9"/>
              </a:cxn>
            </a:cxnLst>
            <a:rect l="0" t="0" r="r" b="b"/>
            <a:pathLst>
              <a:path w="974411" h="2896715">
                <a:moveTo>
                  <a:pt x="974411" y="0"/>
                </a:moveTo>
                <a:lnTo>
                  <a:pt x="974411" y="2896715"/>
                </a:lnTo>
                <a:lnTo>
                  <a:pt x="0" y="2896715"/>
                </a:lnTo>
                <a:lnTo>
                  <a:pt x="0" y="514532"/>
                </a:lnTo>
                <a:lnTo>
                  <a:pt x="974411" y="0"/>
                </a:lnTo>
                <a:close/>
              </a:path>
            </a:pathLst>
          </a:custGeom>
          <a:noFill/>
          <a:ln w="9525">
            <a:solidFill>
              <a:schemeClr val="bg1"/>
            </a:solidFill>
            <a:round/>
          </a:ln>
          <a:extLst>
            <a:ext uri="{909E8E84-426E-40DD-AFC4-6F175D3DCCD1}">
              <a14:hiddenFill xmlns:a14="http://schemas.microsoft.com/office/drawing/2010/main">
                <a:solidFill>
                  <a:srgbClr val="734418"/>
                </a:solidFill>
              </a14:hiddenFill>
            </a:ext>
          </a:extLst>
        </p:spPr>
        <p:txBody>
          <a:bodyPr/>
          <a:lstStyle/>
          <a:p>
            <a:pPr fontAlgn="base">
              <a:spcBef>
                <a:spcPct val="0"/>
              </a:spcBef>
              <a:spcAft>
                <a:spcPct val="0"/>
              </a:spcAft>
            </a:pPr>
            <a:endParaRPr lang="zh-CN" altLang="en-US">
              <a:solidFill>
                <a:srgbClr val="000000"/>
              </a:solidFill>
            </a:endParaRPr>
          </a:p>
        </p:txBody>
      </p:sp>
      <p:sp>
        <p:nvSpPr>
          <p:cNvPr id="49224" name="矩形 7"/>
          <p:cNvSpPr/>
          <p:nvPr/>
        </p:nvSpPr>
        <p:spPr bwMode="auto">
          <a:xfrm>
            <a:off x="9612313" y="2701386"/>
            <a:ext cx="633411" cy="2010991"/>
          </a:xfrm>
          <a:custGeom>
            <a:avLst/>
            <a:gdLst>
              <a:gd name="T0" fmla="*/ 974411 w 974411"/>
              <a:gd name="T1" fmla="*/ 0 h 3485435"/>
              <a:gd name="T2" fmla="*/ 974411 w 974411"/>
              <a:gd name="T3" fmla="*/ 3485435 h 3485435"/>
              <a:gd name="T4" fmla="*/ 0 w 974411"/>
              <a:gd name="T5" fmla="*/ 3485435 h 3485435"/>
              <a:gd name="T6" fmla="*/ 0 w 974411"/>
              <a:gd name="T7" fmla="*/ 514532 h 3485435"/>
              <a:gd name="T8" fmla="*/ 974411 w 974411"/>
              <a:gd name="T9" fmla="*/ 0 h 3485435"/>
            </a:gdLst>
            <a:ahLst/>
            <a:cxnLst>
              <a:cxn ang="0">
                <a:pos x="T0" y="T1"/>
              </a:cxn>
              <a:cxn ang="0">
                <a:pos x="T2" y="T3"/>
              </a:cxn>
              <a:cxn ang="0">
                <a:pos x="T4" y="T5"/>
              </a:cxn>
              <a:cxn ang="0">
                <a:pos x="T6" y="T7"/>
              </a:cxn>
              <a:cxn ang="0">
                <a:pos x="T8" y="T9"/>
              </a:cxn>
            </a:cxnLst>
            <a:rect l="0" t="0" r="r" b="b"/>
            <a:pathLst>
              <a:path w="974411" h="3485435">
                <a:moveTo>
                  <a:pt x="974411" y="0"/>
                </a:moveTo>
                <a:lnTo>
                  <a:pt x="974411" y="3485435"/>
                </a:lnTo>
                <a:lnTo>
                  <a:pt x="0" y="3485435"/>
                </a:lnTo>
                <a:lnTo>
                  <a:pt x="0" y="514532"/>
                </a:lnTo>
                <a:lnTo>
                  <a:pt x="974411" y="0"/>
                </a:lnTo>
                <a:close/>
              </a:path>
            </a:pathLst>
          </a:custGeom>
          <a:noFill/>
          <a:ln w="28575" cap="flat" cmpd="sng">
            <a:solidFill>
              <a:schemeClr val="bg1"/>
            </a:solidFill>
            <a:prstDash val="dash"/>
            <a:miter lim="800000"/>
          </a:ln>
          <a:extLst>
            <a:ext uri="{909E8E84-426E-40DD-AFC4-6F175D3DCCD1}">
              <a14:hiddenFill xmlns:a14="http://schemas.microsoft.com/office/drawing/2010/main">
                <a:solidFill>
                  <a:srgbClr val="FFFFFF"/>
                </a:solidFill>
              </a14:hiddenFill>
            </a:ext>
          </a:extLst>
        </p:spPr>
        <p:txBody>
          <a:bodyPr/>
          <a:lstStyle/>
          <a:p>
            <a:pPr fontAlgn="base">
              <a:spcBef>
                <a:spcPct val="0"/>
              </a:spcBef>
              <a:spcAft>
                <a:spcPct val="0"/>
              </a:spcAft>
            </a:pPr>
            <a:endParaRPr lang="zh-CN" altLang="en-US">
              <a:solidFill>
                <a:srgbClr val="000000"/>
              </a:solidFill>
            </a:endParaRPr>
          </a:p>
        </p:txBody>
      </p:sp>
      <p:grpSp>
        <p:nvGrpSpPr>
          <p:cNvPr id="49225" name="Group 73"/>
          <p:cNvGrpSpPr/>
          <p:nvPr/>
        </p:nvGrpSpPr>
        <p:grpSpPr bwMode="auto">
          <a:xfrm>
            <a:off x="5856289" y="2842331"/>
            <a:ext cx="3989386" cy="1054583"/>
            <a:chOff x="0" y="0"/>
            <a:chExt cx="6130558" cy="1828800"/>
          </a:xfrm>
        </p:grpSpPr>
        <p:cxnSp>
          <p:nvCxnSpPr>
            <p:cNvPr id="49226" name="直接连接符 11"/>
            <p:cNvCxnSpPr>
              <a:cxnSpLocks noChangeShapeType="1"/>
            </p:cNvCxnSpPr>
            <p:nvPr/>
          </p:nvCxnSpPr>
          <p:spPr bwMode="auto">
            <a:xfrm>
              <a:off x="81886" y="0"/>
              <a:ext cx="6048672" cy="0"/>
            </a:xfrm>
            <a:prstGeom prst="line">
              <a:avLst/>
            </a:prstGeom>
            <a:noFill/>
            <a:ln w="12700">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227" name="直接连接符 12"/>
            <p:cNvCxnSpPr>
              <a:cxnSpLocks noChangeShapeType="1"/>
            </p:cNvCxnSpPr>
            <p:nvPr/>
          </p:nvCxnSpPr>
          <p:spPr bwMode="auto">
            <a:xfrm>
              <a:off x="54591" y="609600"/>
              <a:ext cx="4923839" cy="0"/>
            </a:xfrm>
            <a:prstGeom prst="line">
              <a:avLst/>
            </a:prstGeom>
            <a:noFill/>
            <a:ln w="12700">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228" name="直接连接符 13"/>
            <p:cNvCxnSpPr>
              <a:cxnSpLocks noChangeShapeType="1"/>
            </p:cNvCxnSpPr>
            <p:nvPr/>
          </p:nvCxnSpPr>
          <p:spPr bwMode="auto">
            <a:xfrm>
              <a:off x="0" y="1219200"/>
              <a:ext cx="3862306" cy="0"/>
            </a:xfrm>
            <a:prstGeom prst="line">
              <a:avLst/>
            </a:prstGeom>
            <a:noFill/>
            <a:ln w="12700">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9229" name="直接连接符 14"/>
            <p:cNvCxnSpPr>
              <a:cxnSpLocks noChangeShapeType="1"/>
            </p:cNvCxnSpPr>
            <p:nvPr/>
          </p:nvCxnSpPr>
          <p:spPr bwMode="auto">
            <a:xfrm>
              <a:off x="0" y="1828800"/>
              <a:ext cx="2746182" cy="0"/>
            </a:xfrm>
            <a:prstGeom prst="line">
              <a:avLst/>
            </a:prstGeom>
            <a:noFill/>
            <a:ln w="12700">
              <a:solidFill>
                <a:schemeClr val="bg1"/>
              </a:solidFill>
              <a:prstDash val="dash"/>
              <a:rou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9230" name="TextBox 15"/>
          <p:cNvSpPr txBox="1">
            <a:spLocks noChangeArrowheads="1"/>
          </p:cNvSpPr>
          <p:nvPr/>
        </p:nvSpPr>
        <p:spPr bwMode="auto">
          <a:xfrm>
            <a:off x="5888038" y="2584227"/>
            <a:ext cx="1191970"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请输入您的内容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49231" name="TextBox 16"/>
          <p:cNvSpPr txBox="1">
            <a:spLocks noChangeArrowheads="1"/>
          </p:cNvSpPr>
          <p:nvPr/>
        </p:nvSpPr>
        <p:spPr bwMode="auto">
          <a:xfrm>
            <a:off x="5888038" y="2948422"/>
            <a:ext cx="1191970"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请输入您的内容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49232" name="TextBox 17"/>
          <p:cNvSpPr txBox="1">
            <a:spLocks noChangeArrowheads="1"/>
          </p:cNvSpPr>
          <p:nvPr/>
        </p:nvSpPr>
        <p:spPr bwMode="auto">
          <a:xfrm>
            <a:off x="5888038" y="3326853"/>
            <a:ext cx="1191970"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请输入您的内容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49233" name="TextBox 19"/>
          <p:cNvSpPr txBox="1">
            <a:spLocks noChangeArrowheads="1"/>
          </p:cNvSpPr>
          <p:nvPr/>
        </p:nvSpPr>
        <p:spPr bwMode="auto">
          <a:xfrm>
            <a:off x="5888038" y="3641962"/>
            <a:ext cx="1191970" cy="2420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请输入您的内容</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49234" name="矩形 50"/>
          <p:cNvSpPr>
            <a:spLocks noChangeArrowheads="1"/>
          </p:cNvSpPr>
          <p:nvPr/>
        </p:nvSpPr>
        <p:spPr bwMode="auto">
          <a:xfrm>
            <a:off x="3557347" y="2324110"/>
            <a:ext cx="2160587" cy="26357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74280" tIns="37139" rIns="74280" bIns="37139">
            <a:spAutoFit/>
          </a:bodyPr>
          <a:lstStyle/>
          <a:p>
            <a:pPr defTabSz="742950" fontAlgn="base">
              <a:lnSpc>
                <a:spcPct val="130000"/>
              </a:lnSpc>
              <a:spcBef>
                <a:spcPct val="0"/>
              </a:spcBef>
              <a:spcAft>
                <a:spcPct val="0"/>
              </a:spcAft>
              <a:buFont typeface="Arial" panose="020B0604020202020204" pitchFamily="34" charset="0"/>
              <a:buNone/>
            </a:pPr>
            <a:r>
              <a:rPr lang="zh-CN" altLang="en-US" sz="16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6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6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500" dirty="0">
              <a:solidFill>
                <a:srgbClr val="FFFFFF"/>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afterEffect">
                                  <p:stCondLst>
                                    <p:cond delay="0"/>
                                  </p:stCondLst>
                                  <p:childTnLst>
                                    <p:set>
                                      <p:cBhvr>
                                        <p:cTn id="6" dur="1" fill="hold">
                                          <p:stCondLst>
                                            <p:cond delay="0"/>
                                          </p:stCondLst>
                                        </p:cTn>
                                        <p:tgtEl>
                                          <p:spTgt spid="49221"/>
                                        </p:tgtEl>
                                        <p:attrNameLst>
                                          <p:attrName>style.visibility</p:attrName>
                                        </p:attrNameLst>
                                      </p:cBhvr>
                                      <p:to>
                                        <p:strVal val="visible"/>
                                      </p:to>
                                    </p:set>
                                    <p:animEffect transition="in" filter="strips(upRight)">
                                      <p:cBhvr>
                                        <p:cTn id="7" dur="500"/>
                                        <p:tgtEl>
                                          <p:spTgt spid="49221"/>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49222"/>
                                        </p:tgtEl>
                                        <p:attrNameLst>
                                          <p:attrName>style.visibility</p:attrName>
                                        </p:attrNameLst>
                                      </p:cBhvr>
                                      <p:to>
                                        <p:strVal val="visible"/>
                                      </p:to>
                                    </p:set>
                                    <p:animEffect transition="in" filter="strips(upRight)">
                                      <p:cBhvr>
                                        <p:cTn id="11" dur="500"/>
                                        <p:tgtEl>
                                          <p:spTgt spid="49222"/>
                                        </p:tgtEl>
                                      </p:cBhvr>
                                    </p:animEffect>
                                  </p:childTnLst>
                                </p:cTn>
                              </p:par>
                            </p:childTnLst>
                          </p:cTn>
                        </p:par>
                        <p:par>
                          <p:cTn id="12" fill="hold">
                            <p:stCondLst>
                              <p:cond delay="1000"/>
                            </p:stCondLst>
                            <p:childTnLst>
                              <p:par>
                                <p:cTn id="13" presetID="18" presetClass="entr" presetSubtype="3" fill="hold" grpId="0" nodeType="afterEffect">
                                  <p:stCondLst>
                                    <p:cond delay="0"/>
                                  </p:stCondLst>
                                  <p:childTnLst>
                                    <p:set>
                                      <p:cBhvr>
                                        <p:cTn id="14" dur="1" fill="hold">
                                          <p:stCondLst>
                                            <p:cond delay="0"/>
                                          </p:stCondLst>
                                        </p:cTn>
                                        <p:tgtEl>
                                          <p:spTgt spid="49223"/>
                                        </p:tgtEl>
                                        <p:attrNameLst>
                                          <p:attrName>style.visibility</p:attrName>
                                        </p:attrNameLst>
                                      </p:cBhvr>
                                      <p:to>
                                        <p:strVal val="visible"/>
                                      </p:to>
                                    </p:set>
                                    <p:animEffect transition="in" filter="strips(upRight)">
                                      <p:cBhvr>
                                        <p:cTn id="15" dur="500"/>
                                        <p:tgtEl>
                                          <p:spTgt spid="49223"/>
                                        </p:tgtEl>
                                      </p:cBhvr>
                                    </p:animEffect>
                                  </p:childTnLst>
                                </p:cTn>
                              </p:par>
                            </p:childTnLst>
                          </p:cTn>
                        </p:par>
                        <p:par>
                          <p:cTn id="16" fill="hold">
                            <p:stCondLst>
                              <p:cond delay="1500"/>
                            </p:stCondLst>
                            <p:childTnLst>
                              <p:par>
                                <p:cTn id="17" presetID="18" presetClass="entr" presetSubtype="3" fill="hold" grpId="0" nodeType="afterEffect">
                                  <p:stCondLst>
                                    <p:cond delay="0"/>
                                  </p:stCondLst>
                                  <p:childTnLst>
                                    <p:set>
                                      <p:cBhvr>
                                        <p:cTn id="18" dur="1" fill="hold">
                                          <p:stCondLst>
                                            <p:cond delay="0"/>
                                          </p:stCondLst>
                                        </p:cTn>
                                        <p:tgtEl>
                                          <p:spTgt spid="49224"/>
                                        </p:tgtEl>
                                        <p:attrNameLst>
                                          <p:attrName>style.visibility</p:attrName>
                                        </p:attrNameLst>
                                      </p:cBhvr>
                                      <p:to>
                                        <p:strVal val="visible"/>
                                      </p:to>
                                    </p:set>
                                    <p:animEffect transition="in" filter="strips(upRight)">
                                      <p:cBhvr>
                                        <p:cTn id="19" dur="500"/>
                                        <p:tgtEl>
                                          <p:spTgt spid="49224"/>
                                        </p:tgtEl>
                                      </p:cBhvr>
                                    </p:animEffect>
                                  </p:childTnLst>
                                </p:cTn>
                              </p:par>
                            </p:childTnLst>
                          </p:cTn>
                        </p:par>
                        <p:par>
                          <p:cTn id="20" fill="hold">
                            <p:stCondLst>
                              <p:cond delay="2000"/>
                            </p:stCondLst>
                            <p:childTnLst>
                              <p:par>
                                <p:cTn id="21" presetID="22" presetClass="entr" presetSubtype="2" fill="hold" nodeType="afterEffect">
                                  <p:stCondLst>
                                    <p:cond delay="0"/>
                                  </p:stCondLst>
                                  <p:childTnLst>
                                    <p:set>
                                      <p:cBhvr>
                                        <p:cTn id="22" dur="1" fill="hold">
                                          <p:stCondLst>
                                            <p:cond delay="0"/>
                                          </p:stCondLst>
                                        </p:cTn>
                                        <p:tgtEl>
                                          <p:spTgt spid="49225"/>
                                        </p:tgtEl>
                                        <p:attrNameLst>
                                          <p:attrName>style.visibility</p:attrName>
                                        </p:attrNameLst>
                                      </p:cBhvr>
                                      <p:to>
                                        <p:strVal val="visible"/>
                                      </p:to>
                                    </p:set>
                                    <p:animEffect transition="in" filter="wipe(right)">
                                      <p:cBhvr>
                                        <p:cTn id="23" dur="500"/>
                                        <p:tgtEl>
                                          <p:spTgt spid="49225"/>
                                        </p:tgtEl>
                                      </p:cBhvr>
                                    </p:animEffect>
                                  </p:childTnLst>
                                </p:cTn>
                              </p:par>
                            </p:childTnLst>
                          </p:cTn>
                        </p:par>
                        <p:par>
                          <p:cTn id="24" fill="hold">
                            <p:stCondLst>
                              <p:cond delay="2500"/>
                            </p:stCondLst>
                            <p:childTnLst>
                              <p:par>
                                <p:cTn id="25" presetID="31" presetClass="entr" presetSubtype="0" fill="hold" grpId="0" nodeType="afterEffect">
                                  <p:stCondLst>
                                    <p:cond delay="0"/>
                                  </p:stCondLst>
                                  <p:childTnLst>
                                    <p:set>
                                      <p:cBhvr>
                                        <p:cTn id="26" dur="1" fill="hold">
                                          <p:stCondLst>
                                            <p:cond delay="0"/>
                                          </p:stCondLst>
                                        </p:cTn>
                                        <p:tgtEl>
                                          <p:spTgt spid="49230"/>
                                        </p:tgtEl>
                                        <p:attrNameLst>
                                          <p:attrName>style.visibility</p:attrName>
                                        </p:attrNameLst>
                                      </p:cBhvr>
                                      <p:to>
                                        <p:strVal val="visible"/>
                                      </p:to>
                                    </p:set>
                                    <p:anim calcmode="lin" valueType="num">
                                      <p:cBhvr>
                                        <p:cTn id="27" dur="1000" fill="hold"/>
                                        <p:tgtEl>
                                          <p:spTgt spid="49230"/>
                                        </p:tgtEl>
                                        <p:attrNameLst>
                                          <p:attrName>ppt_w</p:attrName>
                                        </p:attrNameLst>
                                      </p:cBhvr>
                                      <p:tavLst>
                                        <p:tav tm="0">
                                          <p:val>
                                            <p:fltVal val="0"/>
                                          </p:val>
                                        </p:tav>
                                        <p:tav tm="100000">
                                          <p:val>
                                            <p:strVal val="#ppt_w"/>
                                          </p:val>
                                        </p:tav>
                                      </p:tavLst>
                                    </p:anim>
                                    <p:anim calcmode="lin" valueType="num">
                                      <p:cBhvr>
                                        <p:cTn id="28" dur="1000" fill="hold"/>
                                        <p:tgtEl>
                                          <p:spTgt spid="49230"/>
                                        </p:tgtEl>
                                        <p:attrNameLst>
                                          <p:attrName>ppt_h</p:attrName>
                                        </p:attrNameLst>
                                      </p:cBhvr>
                                      <p:tavLst>
                                        <p:tav tm="0">
                                          <p:val>
                                            <p:fltVal val="0"/>
                                          </p:val>
                                        </p:tav>
                                        <p:tav tm="100000">
                                          <p:val>
                                            <p:strVal val="#ppt_h"/>
                                          </p:val>
                                        </p:tav>
                                      </p:tavLst>
                                    </p:anim>
                                    <p:anim calcmode="lin" valueType="num">
                                      <p:cBhvr>
                                        <p:cTn id="29" dur="1000" fill="hold"/>
                                        <p:tgtEl>
                                          <p:spTgt spid="49230"/>
                                        </p:tgtEl>
                                        <p:attrNameLst>
                                          <p:attrName>style.rotation</p:attrName>
                                        </p:attrNameLst>
                                      </p:cBhvr>
                                      <p:tavLst>
                                        <p:tav tm="0">
                                          <p:val>
                                            <p:fltVal val="90"/>
                                          </p:val>
                                        </p:tav>
                                        <p:tav tm="100000">
                                          <p:val>
                                            <p:fltVal val="0"/>
                                          </p:val>
                                        </p:tav>
                                      </p:tavLst>
                                    </p:anim>
                                    <p:animEffect transition="in" filter="fade">
                                      <p:cBhvr>
                                        <p:cTn id="30" dur="1000"/>
                                        <p:tgtEl>
                                          <p:spTgt spid="49230"/>
                                        </p:tgtEl>
                                      </p:cBhvr>
                                    </p:animEffect>
                                  </p:childTnLst>
                                </p:cTn>
                              </p:par>
                              <p:par>
                                <p:cTn id="31" presetID="31" presetClass="entr" presetSubtype="0" fill="hold" grpId="0" nodeType="withEffect">
                                  <p:stCondLst>
                                    <p:cond delay="0"/>
                                  </p:stCondLst>
                                  <p:childTnLst>
                                    <p:set>
                                      <p:cBhvr>
                                        <p:cTn id="32" dur="1" fill="hold">
                                          <p:stCondLst>
                                            <p:cond delay="0"/>
                                          </p:stCondLst>
                                        </p:cTn>
                                        <p:tgtEl>
                                          <p:spTgt spid="49231"/>
                                        </p:tgtEl>
                                        <p:attrNameLst>
                                          <p:attrName>style.visibility</p:attrName>
                                        </p:attrNameLst>
                                      </p:cBhvr>
                                      <p:to>
                                        <p:strVal val="visible"/>
                                      </p:to>
                                    </p:set>
                                    <p:anim calcmode="lin" valueType="num">
                                      <p:cBhvr>
                                        <p:cTn id="33" dur="1000" fill="hold"/>
                                        <p:tgtEl>
                                          <p:spTgt spid="49231"/>
                                        </p:tgtEl>
                                        <p:attrNameLst>
                                          <p:attrName>ppt_w</p:attrName>
                                        </p:attrNameLst>
                                      </p:cBhvr>
                                      <p:tavLst>
                                        <p:tav tm="0">
                                          <p:val>
                                            <p:fltVal val="0"/>
                                          </p:val>
                                        </p:tav>
                                        <p:tav tm="100000">
                                          <p:val>
                                            <p:strVal val="#ppt_w"/>
                                          </p:val>
                                        </p:tav>
                                      </p:tavLst>
                                    </p:anim>
                                    <p:anim calcmode="lin" valueType="num">
                                      <p:cBhvr>
                                        <p:cTn id="34" dur="1000" fill="hold"/>
                                        <p:tgtEl>
                                          <p:spTgt spid="49231"/>
                                        </p:tgtEl>
                                        <p:attrNameLst>
                                          <p:attrName>ppt_h</p:attrName>
                                        </p:attrNameLst>
                                      </p:cBhvr>
                                      <p:tavLst>
                                        <p:tav tm="0">
                                          <p:val>
                                            <p:fltVal val="0"/>
                                          </p:val>
                                        </p:tav>
                                        <p:tav tm="100000">
                                          <p:val>
                                            <p:strVal val="#ppt_h"/>
                                          </p:val>
                                        </p:tav>
                                      </p:tavLst>
                                    </p:anim>
                                    <p:anim calcmode="lin" valueType="num">
                                      <p:cBhvr>
                                        <p:cTn id="35" dur="1000" fill="hold"/>
                                        <p:tgtEl>
                                          <p:spTgt spid="49231"/>
                                        </p:tgtEl>
                                        <p:attrNameLst>
                                          <p:attrName>style.rotation</p:attrName>
                                        </p:attrNameLst>
                                      </p:cBhvr>
                                      <p:tavLst>
                                        <p:tav tm="0">
                                          <p:val>
                                            <p:fltVal val="90"/>
                                          </p:val>
                                        </p:tav>
                                        <p:tav tm="100000">
                                          <p:val>
                                            <p:fltVal val="0"/>
                                          </p:val>
                                        </p:tav>
                                      </p:tavLst>
                                    </p:anim>
                                    <p:animEffect transition="in" filter="fade">
                                      <p:cBhvr>
                                        <p:cTn id="36" dur="1000"/>
                                        <p:tgtEl>
                                          <p:spTgt spid="49231"/>
                                        </p:tgtEl>
                                      </p:cBhvr>
                                    </p:animEffect>
                                  </p:childTnLst>
                                </p:cTn>
                              </p:par>
                              <p:par>
                                <p:cTn id="37" presetID="31" presetClass="entr" presetSubtype="0" fill="hold" grpId="0" nodeType="withEffect">
                                  <p:stCondLst>
                                    <p:cond delay="0"/>
                                  </p:stCondLst>
                                  <p:childTnLst>
                                    <p:set>
                                      <p:cBhvr>
                                        <p:cTn id="38" dur="1" fill="hold">
                                          <p:stCondLst>
                                            <p:cond delay="0"/>
                                          </p:stCondLst>
                                        </p:cTn>
                                        <p:tgtEl>
                                          <p:spTgt spid="49232"/>
                                        </p:tgtEl>
                                        <p:attrNameLst>
                                          <p:attrName>style.visibility</p:attrName>
                                        </p:attrNameLst>
                                      </p:cBhvr>
                                      <p:to>
                                        <p:strVal val="visible"/>
                                      </p:to>
                                    </p:set>
                                    <p:anim calcmode="lin" valueType="num">
                                      <p:cBhvr>
                                        <p:cTn id="39" dur="1000" fill="hold"/>
                                        <p:tgtEl>
                                          <p:spTgt spid="49232"/>
                                        </p:tgtEl>
                                        <p:attrNameLst>
                                          <p:attrName>ppt_w</p:attrName>
                                        </p:attrNameLst>
                                      </p:cBhvr>
                                      <p:tavLst>
                                        <p:tav tm="0">
                                          <p:val>
                                            <p:fltVal val="0"/>
                                          </p:val>
                                        </p:tav>
                                        <p:tav tm="100000">
                                          <p:val>
                                            <p:strVal val="#ppt_w"/>
                                          </p:val>
                                        </p:tav>
                                      </p:tavLst>
                                    </p:anim>
                                    <p:anim calcmode="lin" valueType="num">
                                      <p:cBhvr>
                                        <p:cTn id="40" dur="1000" fill="hold"/>
                                        <p:tgtEl>
                                          <p:spTgt spid="49232"/>
                                        </p:tgtEl>
                                        <p:attrNameLst>
                                          <p:attrName>ppt_h</p:attrName>
                                        </p:attrNameLst>
                                      </p:cBhvr>
                                      <p:tavLst>
                                        <p:tav tm="0">
                                          <p:val>
                                            <p:fltVal val="0"/>
                                          </p:val>
                                        </p:tav>
                                        <p:tav tm="100000">
                                          <p:val>
                                            <p:strVal val="#ppt_h"/>
                                          </p:val>
                                        </p:tav>
                                      </p:tavLst>
                                    </p:anim>
                                    <p:anim calcmode="lin" valueType="num">
                                      <p:cBhvr>
                                        <p:cTn id="41" dur="1000" fill="hold"/>
                                        <p:tgtEl>
                                          <p:spTgt spid="49232"/>
                                        </p:tgtEl>
                                        <p:attrNameLst>
                                          <p:attrName>style.rotation</p:attrName>
                                        </p:attrNameLst>
                                      </p:cBhvr>
                                      <p:tavLst>
                                        <p:tav tm="0">
                                          <p:val>
                                            <p:fltVal val="90"/>
                                          </p:val>
                                        </p:tav>
                                        <p:tav tm="100000">
                                          <p:val>
                                            <p:fltVal val="0"/>
                                          </p:val>
                                        </p:tav>
                                      </p:tavLst>
                                    </p:anim>
                                    <p:animEffect transition="in" filter="fade">
                                      <p:cBhvr>
                                        <p:cTn id="42" dur="1000"/>
                                        <p:tgtEl>
                                          <p:spTgt spid="49232"/>
                                        </p:tgtEl>
                                      </p:cBhvr>
                                    </p:animEffect>
                                  </p:childTnLst>
                                </p:cTn>
                              </p:par>
                              <p:par>
                                <p:cTn id="43" presetID="31" presetClass="entr" presetSubtype="0" fill="hold" grpId="0" nodeType="withEffect">
                                  <p:stCondLst>
                                    <p:cond delay="0"/>
                                  </p:stCondLst>
                                  <p:childTnLst>
                                    <p:set>
                                      <p:cBhvr>
                                        <p:cTn id="44" dur="1" fill="hold">
                                          <p:stCondLst>
                                            <p:cond delay="0"/>
                                          </p:stCondLst>
                                        </p:cTn>
                                        <p:tgtEl>
                                          <p:spTgt spid="49233"/>
                                        </p:tgtEl>
                                        <p:attrNameLst>
                                          <p:attrName>style.visibility</p:attrName>
                                        </p:attrNameLst>
                                      </p:cBhvr>
                                      <p:to>
                                        <p:strVal val="visible"/>
                                      </p:to>
                                    </p:set>
                                    <p:anim calcmode="lin" valueType="num">
                                      <p:cBhvr>
                                        <p:cTn id="45" dur="1000" fill="hold"/>
                                        <p:tgtEl>
                                          <p:spTgt spid="49233"/>
                                        </p:tgtEl>
                                        <p:attrNameLst>
                                          <p:attrName>ppt_w</p:attrName>
                                        </p:attrNameLst>
                                      </p:cBhvr>
                                      <p:tavLst>
                                        <p:tav tm="0">
                                          <p:val>
                                            <p:fltVal val="0"/>
                                          </p:val>
                                        </p:tav>
                                        <p:tav tm="100000">
                                          <p:val>
                                            <p:strVal val="#ppt_w"/>
                                          </p:val>
                                        </p:tav>
                                      </p:tavLst>
                                    </p:anim>
                                    <p:anim calcmode="lin" valueType="num">
                                      <p:cBhvr>
                                        <p:cTn id="46" dur="1000" fill="hold"/>
                                        <p:tgtEl>
                                          <p:spTgt spid="49233"/>
                                        </p:tgtEl>
                                        <p:attrNameLst>
                                          <p:attrName>ppt_h</p:attrName>
                                        </p:attrNameLst>
                                      </p:cBhvr>
                                      <p:tavLst>
                                        <p:tav tm="0">
                                          <p:val>
                                            <p:fltVal val="0"/>
                                          </p:val>
                                        </p:tav>
                                        <p:tav tm="100000">
                                          <p:val>
                                            <p:strVal val="#ppt_h"/>
                                          </p:val>
                                        </p:tav>
                                      </p:tavLst>
                                    </p:anim>
                                    <p:anim calcmode="lin" valueType="num">
                                      <p:cBhvr>
                                        <p:cTn id="47" dur="1000" fill="hold"/>
                                        <p:tgtEl>
                                          <p:spTgt spid="49233"/>
                                        </p:tgtEl>
                                        <p:attrNameLst>
                                          <p:attrName>style.rotation</p:attrName>
                                        </p:attrNameLst>
                                      </p:cBhvr>
                                      <p:tavLst>
                                        <p:tav tm="0">
                                          <p:val>
                                            <p:fltVal val="90"/>
                                          </p:val>
                                        </p:tav>
                                        <p:tav tm="100000">
                                          <p:val>
                                            <p:fltVal val="0"/>
                                          </p:val>
                                        </p:tav>
                                      </p:tavLst>
                                    </p:anim>
                                    <p:animEffect transition="in" filter="fade">
                                      <p:cBhvr>
                                        <p:cTn id="48" dur="1000"/>
                                        <p:tgtEl>
                                          <p:spTgt spid="49233"/>
                                        </p:tgtEl>
                                      </p:cBhvr>
                                    </p:animEffect>
                                  </p:childTnLst>
                                </p:cTn>
                              </p:par>
                            </p:childTnLst>
                          </p:cTn>
                        </p:par>
                        <p:par>
                          <p:cTn id="49" fill="hold">
                            <p:stCondLst>
                              <p:cond delay="3500"/>
                            </p:stCondLst>
                            <p:childTnLst>
                              <p:par>
                                <p:cTn id="50" presetID="31" presetClass="entr" presetSubtype="0" fill="hold" grpId="0" nodeType="afterEffect">
                                  <p:stCondLst>
                                    <p:cond delay="0"/>
                                  </p:stCondLst>
                                  <p:childTnLst>
                                    <p:set>
                                      <p:cBhvr>
                                        <p:cTn id="51" dur="1" fill="hold">
                                          <p:stCondLst>
                                            <p:cond delay="0"/>
                                          </p:stCondLst>
                                        </p:cTn>
                                        <p:tgtEl>
                                          <p:spTgt spid="49234"/>
                                        </p:tgtEl>
                                        <p:attrNameLst>
                                          <p:attrName>style.visibility</p:attrName>
                                        </p:attrNameLst>
                                      </p:cBhvr>
                                      <p:to>
                                        <p:strVal val="visible"/>
                                      </p:to>
                                    </p:set>
                                    <p:anim calcmode="lin" valueType="num">
                                      <p:cBhvr>
                                        <p:cTn id="52" dur="500" fill="hold"/>
                                        <p:tgtEl>
                                          <p:spTgt spid="49234"/>
                                        </p:tgtEl>
                                        <p:attrNameLst>
                                          <p:attrName>ppt_w</p:attrName>
                                        </p:attrNameLst>
                                      </p:cBhvr>
                                      <p:tavLst>
                                        <p:tav tm="0">
                                          <p:val>
                                            <p:fltVal val="0"/>
                                          </p:val>
                                        </p:tav>
                                        <p:tav tm="100000">
                                          <p:val>
                                            <p:strVal val="#ppt_w"/>
                                          </p:val>
                                        </p:tav>
                                      </p:tavLst>
                                    </p:anim>
                                    <p:anim calcmode="lin" valueType="num">
                                      <p:cBhvr>
                                        <p:cTn id="53" dur="500" fill="hold"/>
                                        <p:tgtEl>
                                          <p:spTgt spid="49234"/>
                                        </p:tgtEl>
                                        <p:attrNameLst>
                                          <p:attrName>ppt_h</p:attrName>
                                        </p:attrNameLst>
                                      </p:cBhvr>
                                      <p:tavLst>
                                        <p:tav tm="0">
                                          <p:val>
                                            <p:fltVal val="0"/>
                                          </p:val>
                                        </p:tav>
                                        <p:tav tm="100000">
                                          <p:val>
                                            <p:strVal val="#ppt_h"/>
                                          </p:val>
                                        </p:tav>
                                      </p:tavLst>
                                    </p:anim>
                                    <p:anim calcmode="lin" valueType="num">
                                      <p:cBhvr>
                                        <p:cTn id="54" dur="500" fill="hold"/>
                                        <p:tgtEl>
                                          <p:spTgt spid="49234"/>
                                        </p:tgtEl>
                                        <p:attrNameLst>
                                          <p:attrName>style.rotation</p:attrName>
                                        </p:attrNameLst>
                                      </p:cBhvr>
                                      <p:tavLst>
                                        <p:tav tm="0">
                                          <p:val>
                                            <p:fltVal val="90"/>
                                          </p:val>
                                        </p:tav>
                                        <p:tav tm="100000">
                                          <p:val>
                                            <p:fltVal val="0"/>
                                          </p:val>
                                        </p:tav>
                                      </p:tavLst>
                                    </p:anim>
                                    <p:animEffect transition="in" filter="fade">
                                      <p:cBhvr>
                                        <p:cTn id="55" dur="500"/>
                                        <p:tgtEl>
                                          <p:spTgt spid="492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221" grpId="0" animBg="1"/>
      <p:bldP spid="49222" grpId="0" animBg="1"/>
      <p:bldP spid="49223" grpId="0" animBg="1"/>
      <p:bldP spid="49224" grpId="0" animBg="1"/>
      <p:bldP spid="49230" grpId="0" autoUpdateAnimBg="0"/>
      <p:bldP spid="49231" grpId="0" autoUpdateAnimBg="0"/>
      <p:bldP spid="49232" grpId="0" autoUpdateAnimBg="0"/>
      <p:bldP spid="49233" grpId="0" autoUpdateAnimBg="0"/>
      <p:bldP spid="49234" grpId="0"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56" name="Rectangle 80"/>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4</a:t>
            </a:r>
            <a:r>
              <a:rPr lang="zh-CN" altLang="en-US" sz="2000" b="1">
                <a:solidFill>
                  <a:srgbClr val="FFFFCC"/>
                </a:solidFill>
                <a:latin typeface="微软雅黑" panose="020B0503020204020204" pitchFamily="34" charset="-122"/>
                <a:ea typeface="微软雅黑" panose="020B0503020204020204" pitchFamily="34" charset="-122"/>
              </a:rPr>
              <a:t>、巩固练习</a:t>
            </a:r>
            <a:endParaRPr lang="zh-CN" altLang="en-US" sz="2000" b="1">
              <a:solidFill>
                <a:srgbClr val="FFFFCC"/>
              </a:solidFill>
              <a:latin typeface="微软雅黑" panose="020B0503020204020204" pitchFamily="34" charset="-122"/>
              <a:ea typeface="微软雅黑" panose="020B0503020204020204" pitchFamily="34" charset="-122"/>
            </a:endParaRPr>
          </a:p>
        </p:txBody>
      </p:sp>
      <p:sp>
        <p:nvSpPr>
          <p:cNvPr id="50257" name="矩形 5"/>
          <p:cNvSpPr>
            <a:spLocks noChangeArrowheads="1"/>
          </p:cNvSpPr>
          <p:nvPr/>
        </p:nvSpPr>
        <p:spPr bwMode="auto">
          <a:xfrm>
            <a:off x="4684714" y="2430632"/>
            <a:ext cx="2530476" cy="1288935"/>
          </a:xfrm>
          <a:prstGeom prst="rect">
            <a:avLst/>
          </a:prstGeom>
          <a:noFill/>
          <a:ln w="9525">
            <a:solidFill>
              <a:schemeClr val="bg1"/>
            </a:solidFill>
            <a:miter lim="800000"/>
          </a:ln>
          <a:extLst>
            <a:ext uri="{909E8E84-426E-40DD-AFC4-6F175D3DCCD1}">
              <a14:hiddenFill xmlns:a14="http://schemas.microsoft.com/office/drawing/2010/main">
                <a:solidFill>
                  <a:schemeClr val="accent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1100">
              <a:solidFill>
                <a:srgbClr val="000000"/>
              </a:solidFill>
              <a:ea typeface="造字工房悦黑体验版常规体" charset="-122"/>
            </a:endParaRPr>
          </a:p>
        </p:txBody>
      </p:sp>
      <p:sp>
        <p:nvSpPr>
          <p:cNvPr id="50258" name="Freeform 16"/>
          <p:cNvSpPr>
            <a:spLocks noEditPoints="1"/>
          </p:cNvSpPr>
          <p:nvPr/>
        </p:nvSpPr>
        <p:spPr bwMode="auto">
          <a:xfrm>
            <a:off x="4738703" y="2457550"/>
            <a:ext cx="465137" cy="446535"/>
          </a:xfrm>
          <a:custGeom>
            <a:avLst/>
            <a:gdLst>
              <a:gd name="T0" fmla="*/ 448 w 1053"/>
              <a:gd name="T1" fmla="*/ 1024 h 1145"/>
              <a:gd name="T2" fmla="*/ 432 w 1053"/>
              <a:gd name="T3" fmla="*/ 1076 h 1145"/>
              <a:gd name="T4" fmla="*/ 447 w 1053"/>
              <a:gd name="T5" fmla="*/ 1101 h 1145"/>
              <a:gd name="T6" fmla="*/ 462 w 1053"/>
              <a:gd name="T7" fmla="*/ 1108 h 1145"/>
              <a:gd name="T8" fmla="*/ 492 w 1053"/>
              <a:gd name="T9" fmla="*/ 1138 h 1145"/>
              <a:gd name="T10" fmla="*/ 523 w 1053"/>
              <a:gd name="T11" fmla="*/ 1145 h 1145"/>
              <a:gd name="T12" fmla="*/ 556 w 1053"/>
              <a:gd name="T13" fmla="*/ 1140 h 1145"/>
              <a:gd name="T14" fmla="*/ 590 w 1053"/>
              <a:gd name="T15" fmla="*/ 1109 h 1145"/>
              <a:gd name="T16" fmla="*/ 597 w 1053"/>
              <a:gd name="T17" fmla="*/ 1107 h 1145"/>
              <a:gd name="T18" fmla="*/ 619 w 1053"/>
              <a:gd name="T19" fmla="*/ 1086 h 1145"/>
              <a:gd name="T20" fmla="*/ 622 w 1053"/>
              <a:gd name="T21" fmla="*/ 1040 h 1145"/>
              <a:gd name="T22" fmla="*/ 527 w 1053"/>
              <a:gd name="T23" fmla="*/ 240 h 1145"/>
              <a:gd name="T24" fmla="*/ 303 w 1053"/>
              <a:gd name="T25" fmla="*/ 705 h 1145"/>
              <a:gd name="T26" fmla="*/ 428 w 1053"/>
              <a:gd name="T27" fmla="*/ 935 h 1145"/>
              <a:gd name="T28" fmla="*/ 437 w 1053"/>
              <a:gd name="T29" fmla="*/ 996 h 1145"/>
              <a:gd name="T30" fmla="*/ 648 w 1053"/>
              <a:gd name="T31" fmla="*/ 964 h 1145"/>
              <a:gd name="T32" fmla="*/ 724 w 1053"/>
              <a:gd name="T33" fmla="*/ 739 h 1145"/>
              <a:gd name="T34" fmla="*/ 807 w 1053"/>
              <a:gd name="T35" fmla="*/ 532 h 1145"/>
              <a:gd name="T36" fmla="*/ 527 w 1053"/>
              <a:gd name="T37" fmla="*/ 240 h 1145"/>
              <a:gd name="T38" fmla="*/ 912 w 1053"/>
              <a:gd name="T39" fmla="*/ 699 h 1145"/>
              <a:gd name="T40" fmla="*/ 868 w 1053"/>
              <a:gd name="T41" fmla="*/ 775 h 1145"/>
              <a:gd name="T42" fmla="*/ 982 w 1053"/>
              <a:gd name="T43" fmla="*/ 790 h 1145"/>
              <a:gd name="T44" fmla="*/ 338 w 1053"/>
              <a:gd name="T45" fmla="*/ 200 h 1145"/>
              <a:gd name="T46" fmla="*/ 323 w 1053"/>
              <a:gd name="T47" fmla="*/ 87 h 1145"/>
              <a:gd name="T48" fmla="*/ 247 w 1053"/>
              <a:gd name="T49" fmla="*/ 130 h 1145"/>
              <a:gd name="T50" fmla="*/ 338 w 1053"/>
              <a:gd name="T51" fmla="*/ 200 h 1145"/>
              <a:gd name="T52" fmla="*/ 730 w 1053"/>
              <a:gd name="T53" fmla="*/ 87 h 1145"/>
              <a:gd name="T54" fmla="*/ 715 w 1053"/>
              <a:gd name="T55" fmla="*/ 200 h 1145"/>
              <a:gd name="T56" fmla="*/ 806 w 1053"/>
              <a:gd name="T57" fmla="*/ 130 h 1145"/>
              <a:gd name="T58" fmla="*/ 1009 w 1053"/>
              <a:gd name="T59" fmla="*/ 483 h 1145"/>
              <a:gd name="T60" fmla="*/ 903 w 1053"/>
              <a:gd name="T61" fmla="*/ 526 h 1145"/>
              <a:gd name="T62" fmla="*/ 1009 w 1053"/>
              <a:gd name="T63" fmla="*/ 570 h 1145"/>
              <a:gd name="T64" fmla="*/ 1009 w 1053"/>
              <a:gd name="T65" fmla="*/ 483 h 1145"/>
              <a:gd name="T66" fmla="*/ 570 w 1053"/>
              <a:gd name="T67" fmla="*/ 106 h 1145"/>
              <a:gd name="T68" fmla="*/ 526 w 1053"/>
              <a:gd name="T69" fmla="*/ 0 h 1145"/>
              <a:gd name="T70" fmla="*/ 483 w 1053"/>
              <a:gd name="T71" fmla="*/ 106 h 1145"/>
              <a:gd name="T72" fmla="*/ 184 w 1053"/>
              <a:gd name="T73" fmla="*/ 278 h 1145"/>
              <a:gd name="T74" fmla="*/ 70 w 1053"/>
              <a:gd name="T75" fmla="*/ 263 h 1145"/>
              <a:gd name="T76" fmla="*/ 140 w 1053"/>
              <a:gd name="T77" fmla="*/ 354 h 1145"/>
              <a:gd name="T78" fmla="*/ 184 w 1053"/>
              <a:gd name="T79" fmla="*/ 278 h 1145"/>
              <a:gd name="T80" fmla="*/ 966 w 1053"/>
              <a:gd name="T81" fmla="*/ 323 h 1145"/>
              <a:gd name="T82" fmla="*/ 923 w 1053"/>
              <a:gd name="T83" fmla="*/ 247 h 1145"/>
              <a:gd name="T84" fmla="*/ 852 w 1053"/>
              <a:gd name="T85" fmla="*/ 338 h 1145"/>
              <a:gd name="T86" fmla="*/ 140 w 1053"/>
              <a:gd name="T87" fmla="*/ 699 h 1145"/>
              <a:gd name="T88" fmla="*/ 70 w 1053"/>
              <a:gd name="T89" fmla="*/ 790 h 1145"/>
              <a:gd name="T90" fmla="*/ 184 w 1053"/>
              <a:gd name="T91" fmla="*/ 775 h 1145"/>
              <a:gd name="T92" fmla="*/ 140 w 1053"/>
              <a:gd name="T93" fmla="*/ 699 h 1145"/>
              <a:gd name="T94" fmla="*/ 106 w 1053"/>
              <a:gd name="T95" fmla="*/ 483 h 1145"/>
              <a:gd name="T96" fmla="*/ 0 w 1053"/>
              <a:gd name="T97" fmla="*/ 526 h 1145"/>
              <a:gd name="T98" fmla="*/ 106 w 1053"/>
              <a:gd name="T99" fmla="*/ 570 h 1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53" h="1145">
                <a:moveTo>
                  <a:pt x="606" y="1024"/>
                </a:moveTo>
                <a:lnTo>
                  <a:pt x="448" y="1024"/>
                </a:lnTo>
                <a:cubicBezTo>
                  <a:pt x="439" y="1024"/>
                  <a:pt x="432" y="1031"/>
                  <a:pt x="432" y="1040"/>
                </a:cubicBezTo>
                <a:lnTo>
                  <a:pt x="432" y="1076"/>
                </a:lnTo>
                <a:cubicBezTo>
                  <a:pt x="432" y="1079"/>
                  <a:pt x="433" y="1083"/>
                  <a:pt x="435" y="1086"/>
                </a:cubicBezTo>
                <a:lnTo>
                  <a:pt x="447" y="1101"/>
                </a:lnTo>
                <a:cubicBezTo>
                  <a:pt x="449" y="1103"/>
                  <a:pt x="452" y="1105"/>
                  <a:pt x="455" y="1106"/>
                </a:cubicBezTo>
                <a:cubicBezTo>
                  <a:pt x="457" y="1107"/>
                  <a:pt x="459" y="1107"/>
                  <a:pt x="462" y="1108"/>
                </a:cubicBezTo>
                <a:cubicBezTo>
                  <a:pt x="463" y="1108"/>
                  <a:pt x="464" y="1108"/>
                  <a:pt x="465" y="1109"/>
                </a:cubicBezTo>
                <a:lnTo>
                  <a:pt x="492" y="1138"/>
                </a:lnTo>
                <a:cubicBezTo>
                  <a:pt x="494" y="1139"/>
                  <a:pt x="496" y="1141"/>
                  <a:pt x="498" y="1142"/>
                </a:cubicBezTo>
                <a:cubicBezTo>
                  <a:pt x="504" y="1144"/>
                  <a:pt x="513" y="1145"/>
                  <a:pt x="523" y="1145"/>
                </a:cubicBezTo>
                <a:lnTo>
                  <a:pt x="525" y="1145"/>
                </a:lnTo>
                <a:cubicBezTo>
                  <a:pt x="542" y="1145"/>
                  <a:pt x="551" y="1142"/>
                  <a:pt x="556" y="1140"/>
                </a:cubicBezTo>
                <a:cubicBezTo>
                  <a:pt x="558" y="1139"/>
                  <a:pt x="560" y="1138"/>
                  <a:pt x="561" y="1137"/>
                </a:cubicBezTo>
                <a:cubicBezTo>
                  <a:pt x="561" y="1137"/>
                  <a:pt x="589" y="1109"/>
                  <a:pt x="590" y="1109"/>
                </a:cubicBezTo>
                <a:cubicBezTo>
                  <a:pt x="591" y="1108"/>
                  <a:pt x="592" y="1108"/>
                  <a:pt x="593" y="1108"/>
                </a:cubicBezTo>
                <a:cubicBezTo>
                  <a:pt x="595" y="1108"/>
                  <a:pt x="596" y="1108"/>
                  <a:pt x="597" y="1107"/>
                </a:cubicBezTo>
                <a:cubicBezTo>
                  <a:pt x="602" y="1107"/>
                  <a:pt x="606" y="1105"/>
                  <a:pt x="609" y="1101"/>
                </a:cubicBezTo>
                <a:lnTo>
                  <a:pt x="619" y="1086"/>
                </a:lnTo>
                <a:cubicBezTo>
                  <a:pt x="621" y="1083"/>
                  <a:pt x="622" y="1080"/>
                  <a:pt x="622" y="1077"/>
                </a:cubicBezTo>
                <a:lnTo>
                  <a:pt x="622" y="1040"/>
                </a:lnTo>
                <a:cubicBezTo>
                  <a:pt x="622" y="1031"/>
                  <a:pt x="615" y="1024"/>
                  <a:pt x="606" y="1024"/>
                </a:cubicBezTo>
                <a:close/>
                <a:moveTo>
                  <a:pt x="527" y="240"/>
                </a:moveTo>
                <a:cubicBezTo>
                  <a:pt x="373" y="240"/>
                  <a:pt x="248" y="370"/>
                  <a:pt x="247" y="531"/>
                </a:cubicBezTo>
                <a:cubicBezTo>
                  <a:pt x="247" y="594"/>
                  <a:pt x="266" y="654"/>
                  <a:pt x="303" y="705"/>
                </a:cubicBezTo>
                <a:cubicBezTo>
                  <a:pt x="304" y="707"/>
                  <a:pt x="322" y="730"/>
                  <a:pt x="331" y="740"/>
                </a:cubicBezTo>
                <a:cubicBezTo>
                  <a:pt x="396" y="820"/>
                  <a:pt x="428" y="884"/>
                  <a:pt x="428" y="935"/>
                </a:cubicBezTo>
                <a:cubicBezTo>
                  <a:pt x="415" y="939"/>
                  <a:pt x="406" y="950"/>
                  <a:pt x="406" y="964"/>
                </a:cubicBezTo>
                <a:cubicBezTo>
                  <a:pt x="406" y="982"/>
                  <a:pt x="420" y="996"/>
                  <a:pt x="437" y="996"/>
                </a:cubicBezTo>
                <a:lnTo>
                  <a:pt x="617" y="996"/>
                </a:lnTo>
                <a:cubicBezTo>
                  <a:pt x="634" y="996"/>
                  <a:pt x="648" y="982"/>
                  <a:pt x="648" y="964"/>
                </a:cubicBezTo>
                <a:cubicBezTo>
                  <a:pt x="648" y="954"/>
                  <a:pt x="643" y="944"/>
                  <a:pt x="635" y="939"/>
                </a:cubicBezTo>
                <a:cubicBezTo>
                  <a:pt x="634" y="881"/>
                  <a:pt x="663" y="815"/>
                  <a:pt x="724" y="739"/>
                </a:cubicBezTo>
                <a:cubicBezTo>
                  <a:pt x="733" y="729"/>
                  <a:pt x="750" y="707"/>
                  <a:pt x="751" y="706"/>
                </a:cubicBezTo>
                <a:cubicBezTo>
                  <a:pt x="787" y="655"/>
                  <a:pt x="807" y="595"/>
                  <a:pt x="807" y="532"/>
                </a:cubicBezTo>
                <a:cubicBezTo>
                  <a:pt x="807" y="454"/>
                  <a:pt x="778" y="381"/>
                  <a:pt x="726" y="326"/>
                </a:cubicBezTo>
                <a:cubicBezTo>
                  <a:pt x="673" y="271"/>
                  <a:pt x="603" y="240"/>
                  <a:pt x="527" y="240"/>
                </a:cubicBezTo>
                <a:close/>
                <a:moveTo>
                  <a:pt x="966" y="730"/>
                </a:moveTo>
                <a:lnTo>
                  <a:pt x="912" y="699"/>
                </a:lnTo>
                <a:cubicBezTo>
                  <a:pt x="891" y="687"/>
                  <a:pt x="864" y="694"/>
                  <a:pt x="852" y="715"/>
                </a:cubicBezTo>
                <a:cubicBezTo>
                  <a:pt x="840" y="736"/>
                  <a:pt x="847" y="762"/>
                  <a:pt x="868" y="775"/>
                </a:cubicBezTo>
                <a:lnTo>
                  <a:pt x="923" y="806"/>
                </a:lnTo>
                <a:cubicBezTo>
                  <a:pt x="943" y="818"/>
                  <a:pt x="970" y="811"/>
                  <a:pt x="982" y="790"/>
                </a:cubicBezTo>
                <a:cubicBezTo>
                  <a:pt x="994" y="769"/>
                  <a:pt x="987" y="742"/>
                  <a:pt x="966" y="730"/>
                </a:cubicBezTo>
                <a:close/>
                <a:moveTo>
                  <a:pt x="338" y="200"/>
                </a:moveTo>
                <a:cubicBezTo>
                  <a:pt x="359" y="188"/>
                  <a:pt x="366" y="162"/>
                  <a:pt x="354" y="141"/>
                </a:cubicBezTo>
                <a:lnTo>
                  <a:pt x="323" y="87"/>
                </a:lnTo>
                <a:cubicBezTo>
                  <a:pt x="311" y="66"/>
                  <a:pt x="284" y="58"/>
                  <a:pt x="263" y="71"/>
                </a:cubicBezTo>
                <a:cubicBezTo>
                  <a:pt x="242" y="83"/>
                  <a:pt x="235" y="109"/>
                  <a:pt x="247" y="130"/>
                </a:cubicBezTo>
                <a:lnTo>
                  <a:pt x="278" y="184"/>
                </a:lnTo>
                <a:cubicBezTo>
                  <a:pt x="290" y="205"/>
                  <a:pt x="317" y="213"/>
                  <a:pt x="338" y="200"/>
                </a:cubicBezTo>
                <a:close/>
                <a:moveTo>
                  <a:pt x="790" y="71"/>
                </a:moveTo>
                <a:cubicBezTo>
                  <a:pt x="769" y="58"/>
                  <a:pt x="742" y="66"/>
                  <a:pt x="730" y="87"/>
                </a:cubicBezTo>
                <a:lnTo>
                  <a:pt x="699" y="141"/>
                </a:lnTo>
                <a:cubicBezTo>
                  <a:pt x="686" y="162"/>
                  <a:pt x="694" y="188"/>
                  <a:pt x="715" y="200"/>
                </a:cubicBezTo>
                <a:cubicBezTo>
                  <a:pt x="735" y="213"/>
                  <a:pt x="762" y="205"/>
                  <a:pt x="774" y="184"/>
                </a:cubicBezTo>
                <a:lnTo>
                  <a:pt x="806" y="130"/>
                </a:lnTo>
                <a:cubicBezTo>
                  <a:pt x="818" y="109"/>
                  <a:pt x="811" y="83"/>
                  <a:pt x="790" y="71"/>
                </a:cubicBezTo>
                <a:close/>
                <a:moveTo>
                  <a:pt x="1009" y="483"/>
                </a:moveTo>
                <a:lnTo>
                  <a:pt x="947" y="483"/>
                </a:lnTo>
                <a:cubicBezTo>
                  <a:pt x="922" y="483"/>
                  <a:pt x="903" y="502"/>
                  <a:pt x="903" y="526"/>
                </a:cubicBezTo>
                <a:cubicBezTo>
                  <a:pt x="903" y="551"/>
                  <a:pt x="922" y="570"/>
                  <a:pt x="947" y="570"/>
                </a:cubicBezTo>
                <a:lnTo>
                  <a:pt x="1009" y="570"/>
                </a:lnTo>
                <a:cubicBezTo>
                  <a:pt x="1033" y="570"/>
                  <a:pt x="1053" y="551"/>
                  <a:pt x="1053" y="526"/>
                </a:cubicBezTo>
                <a:cubicBezTo>
                  <a:pt x="1053" y="502"/>
                  <a:pt x="1033" y="483"/>
                  <a:pt x="1009" y="483"/>
                </a:cubicBezTo>
                <a:close/>
                <a:moveTo>
                  <a:pt x="526" y="150"/>
                </a:moveTo>
                <a:cubicBezTo>
                  <a:pt x="550" y="150"/>
                  <a:pt x="570" y="130"/>
                  <a:pt x="570" y="106"/>
                </a:cubicBezTo>
                <a:lnTo>
                  <a:pt x="570" y="44"/>
                </a:lnTo>
                <a:cubicBezTo>
                  <a:pt x="570" y="20"/>
                  <a:pt x="550" y="0"/>
                  <a:pt x="526" y="0"/>
                </a:cubicBezTo>
                <a:cubicBezTo>
                  <a:pt x="502" y="0"/>
                  <a:pt x="483" y="20"/>
                  <a:pt x="483" y="44"/>
                </a:cubicBezTo>
                <a:lnTo>
                  <a:pt x="483" y="106"/>
                </a:lnTo>
                <a:cubicBezTo>
                  <a:pt x="483" y="130"/>
                  <a:pt x="502" y="150"/>
                  <a:pt x="526" y="150"/>
                </a:cubicBezTo>
                <a:close/>
                <a:moveTo>
                  <a:pt x="184" y="278"/>
                </a:moveTo>
                <a:lnTo>
                  <a:pt x="130" y="247"/>
                </a:lnTo>
                <a:cubicBezTo>
                  <a:pt x="109" y="235"/>
                  <a:pt x="82" y="242"/>
                  <a:pt x="70" y="263"/>
                </a:cubicBezTo>
                <a:cubicBezTo>
                  <a:pt x="58" y="284"/>
                  <a:pt x="65" y="311"/>
                  <a:pt x="86" y="323"/>
                </a:cubicBezTo>
                <a:lnTo>
                  <a:pt x="140" y="354"/>
                </a:lnTo>
                <a:cubicBezTo>
                  <a:pt x="161" y="366"/>
                  <a:pt x="188" y="359"/>
                  <a:pt x="200" y="338"/>
                </a:cubicBezTo>
                <a:cubicBezTo>
                  <a:pt x="212" y="317"/>
                  <a:pt x="205" y="291"/>
                  <a:pt x="184" y="278"/>
                </a:cubicBezTo>
                <a:close/>
                <a:moveTo>
                  <a:pt x="912" y="354"/>
                </a:moveTo>
                <a:lnTo>
                  <a:pt x="966" y="323"/>
                </a:lnTo>
                <a:cubicBezTo>
                  <a:pt x="987" y="311"/>
                  <a:pt x="994" y="284"/>
                  <a:pt x="982" y="263"/>
                </a:cubicBezTo>
                <a:cubicBezTo>
                  <a:pt x="970" y="242"/>
                  <a:pt x="943" y="235"/>
                  <a:pt x="923" y="247"/>
                </a:cubicBezTo>
                <a:lnTo>
                  <a:pt x="868" y="278"/>
                </a:lnTo>
                <a:cubicBezTo>
                  <a:pt x="847" y="291"/>
                  <a:pt x="840" y="317"/>
                  <a:pt x="852" y="338"/>
                </a:cubicBezTo>
                <a:cubicBezTo>
                  <a:pt x="864" y="359"/>
                  <a:pt x="891" y="366"/>
                  <a:pt x="912" y="354"/>
                </a:cubicBezTo>
                <a:close/>
                <a:moveTo>
                  <a:pt x="140" y="699"/>
                </a:moveTo>
                <a:lnTo>
                  <a:pt x="86" y="730"/>
                </a:lnTo>
                <a:cubicBezTo>
                  <a:pt x="65" y="742"/>
                  <a:pt x="58" y="769"/>
                  <a:pt x="70" y="790"/>
                </a:cubicBezTo>
                <a:cubicBezTo>
                  <a:pt x="82" y="811"/>
                  <a:pt x="109" y="818"/>
                  <a:pt x="130" y="806"/>
                </a:cubicBezTo>
                <a:lnTo>
                  <a:pt x="184" y="775"/>
                </a:lnTo>
                <a:cubicBezTo>
                  <a:pt x="205" y="762"/>
                  <a:pt x="212" y="736"/>
                  <a:pt x="200" y="715"/>
                </a:cubicBezTo>
                <a:cubicBezTo>
                  <a:pt x="188" y="694"/>
                  <a:pt x="161" y="687"/>
                  <a:pt x="140" y="699"/>
                </a:cubicBezTo>
                <a:close/>
                <a:moveTo>
                  <a:pt x="150" y="526"/>
                </a:moveTo>
                <a:cubicBezTo>
                  <a:pt x="150" y="502"/>
                  <a:pt x="130" y="483"/>
                  <a:pt x="106" y="483"/>
                </a:cubicBezTo>
                <a:lnTo>
                  <a:pt x="44" y="483"/>
                </a:lnTo>
                <a:cubicBezTo>
                  <a:pt x="19" y="483"/>
                  <a:pt x="0" y="502"/>
                  <a:pt x="0" y="526"/>
                </a:cubicBezTo>
                <a:cubicBezTo>
                  <a:pt x="0" y="551"/>
                  <a:pt x="19" y="570"/>
                  <a:pt x="44" y="570"/>
                </a:cubicBezTo>
                <a:lnTo>
                  <a:pt x="106" y="570"/>
                </a:lnTo>
                <a:cubicBezTo>
                  <a:pt x="130" y="570"/>
                  <a:pt x="150" y="551"/>
                  <a:pt x="150" y="526"/>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endParaRPr>
          </a:p>
        </p:txBody>
      </p:sp>
      <p:sp>
        <p:nvSpPr>
          <p:cNvPr id="50259" name="矩形 7"/>
          <p:cNvSpPr>
            <a:spLocks noChangeArrowheads="1"/>
          </p:cNvSpPr>
          <p:nvPr/>
        </p:nvSpPr>
        <p:spPr bwMode="auto">
          <a:xfrm>
            <a:off x="7235825" y="2414797"/>
            <a:ext cx="2532063" cy="1287351"/>
          </a:xfrm>
          <a:prstGeom prst="rect">
            <a:avLst/>
          </a:prstGeom>
          <a:noFill/>
          <a:ln w="9525">
            <a:solidFill>
              <a:schemeClr val="bg1"/>
            </a:solidFill>
            <a:miter lim="800000"/>
          </a:ln>
          <a:extLst>
            <a:ext uri="{909E8E84-426E-40DD-AFC4-6F175D3DCCD1}">
              <a14:hiddenFill xmlns:a14="http://schemas.microsoft.com/office/drawing/2010/main">
                <a:solidFill>
                  <a:schemeClr val="tx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1100">
              <a:solidFill>
                <a:srgbClr val="000000"/>
              </a:solidFill>
              <a:ea typeface="造字工房悦黑体验版常规体" charset="-122"/>
            </a:endParaRPr>
          </a:p>
        </p:txBody>
      </p:sp>
      <p:sp>
        <p:nvSpPr>
          <p:cNvPr id="50260" name="Freeform 23"/>
          <p:cNvSpPr>
            <a:spLocks noEditPoints="1"/>
          </p:cNvSpPr>
          <p:nvPr/>
        </p:nvSpPr>
        <p:spPr bwMode="auto">
          <a:xfrm>
            <a:off x="9107488" y="2468635"/>
            <a:ext cx="595312" cy="440201"/>
          </a:xfrm>
          <a:custGeom>
            <a:avLst/>
            <a:gdLst>
              <a:gd name="T0" fmla="*/ 291 w 1196"/>
              <a:gd name="T1" fmla="*/ 709 h 994"/>
              <a:gd name="T2" fmla="*/ 230 w 1196"/>
              <a:gd name="T3" fmla="*/ 846 h 994"/>
              <a:gd name="T4" fmla="*/ 0 w 1196"/>
              <a:gd name="T5" fmla="*/ 820 h 994"/>
              <a:gd name="T6" fmla="*/ 0 w 1196"/>
              <a:gd name="T7" fmla="*/ 824 h 994"/>
              <a:gd name="T8" fmla="*/ 319 w 1196"/>
              <a:gd name="T9" fmla="*/ 874 h 994"/>
              <a:gd name="T10" fmla="*/ 260 w 1196"/>
              <a:gd name="T11" fmla="*/ 696 h 994"/>
              <a:gd name="T12" fmla="*/ 292 w 1196"/>
              <a:gd name="T13" fmla="*/ 690 h 994"/>
              <a:gd name="T14" fmla="*/ 304 w 1196"/>
              <a:gd name="T15" fmla="*/ 654 h 994"/>
              <a:gd name="T16" fmla="*/ 286 w 1196"/>
              <a:gd name="T17" fmla="*/ 640 h 994"/>
              <a:gd name="T18" fmla="*/ 250 w 1196"/>
              <a:gd name="T19" fmla="*/ 643 h 994"/>
              <a:gd name="T20" fmla="*/ 237 w 1196"/>
              <a:gd name="T21" fmla="*/ 667 h 994"/>
              <a:gd name="T22" fmla="*/ 260 w 1196"/>
              <a:gd name="T23" fmla="*/ 696 h 994"/>
              <a:gd name="T24" fmla="*/ 1036 w 1196"/>
              <a:gd name="T25" fmla="*/ 623 h 994"/>
              <a:gd name="T26" fmla="*/ 943 w 1196"/>
              <a:gd name="T27" fmla="*/ 709 h 994"/>
              <a:gd name="T28" fmla="*/ 883 w 1196"/>
              <a:gd name="T29" fmla="*/ 846 h 994"/>
              <a:gd name="T30" fmla="*/ 818 w 1196"/>
              <a:gd name="T31" fmla="*/ 648 h 994"/>
              <a:gd name="T32" fmla="*/ 836 w 1196"/>
              <a:gd name="T33" fmla="*/ 821 h 994"/>
              <a:gd name="T34" fmla="*/ 924 w 1196"/>
              <a:gd name="T35" fmla="*/ 874 h 994"/>
              <a:gd name="T36" fmla="*/ 1196 w 1196"/>
              <a:gd name="T37" fmla="*/ 822 h 994"/>
              <a:gd name="T38" fmla="*/ 360 w 1196"/>
              <a:gd name="T39" fmla="*/ 698 h 994"/>
              <a:gd name="T40" fmla="*/ 383 w 1196"/>
              <a:gd name="T41" fmla="*/ 623 h 994"/>
              <a:gd name="T42" fmla="*/ 272 w 1196"/>
              <a:gd name="T43" fmla="*/ 251 h 994"/>
              <a:gd name="T44" fmla="*/ 272 w 1196"/>
              <a:gd name="T45" fmla="*/ 586 h 994"/>
              <a:gd name="T46" fmla="*/ 272 w 1196"/>
              <a:gd name="T47" fmla="*/ 251 h 994"/>
              <a:gd name="T48" fmla="*/ 652 w 1196"/>
              <a:gd name="T49" fmla="*/ 816 h 994"/>
              <a:gd name="T50" fmla="*/ 707 w 1196"/>
              <a:gd name="T51" fmla="*/ 816 h 994"/>
              <a:gd name="T52" fmla="*/ 571 w 1196"/>
              <a:gd name="T53" fmla="*/ 844 h 994"/>
              <a:gd name="T54" fmla="*/ 571 w 1196"/>
              <a:gd name="T55" fmla="*/ 789 h 994"/>
              <a:gd name="T56" fmla="*/ 571 w 1196"/>
              <a:gd name="T57" fmla="*/ 844 h 994"/>
              <a:gd name="T58" fmla="*/ 434 w 1196"/>
              <a:gd name="T59" fmla="*/ 816 h 994"/>
              <a:gd name="T60" fmla="*/ 490 w 1196"/>
              <a:gd name="T61" fmla="*/ 816 h 994"/>
              <a:gd name="T62" fmla="*/ 783 w 1196"/>
              <a:gd name="T63" fmla="*/ 631 h 994"/>
              <a:gd name="T64" fmla="*/ 765 w 1196"/>
              <a:gd name="T65" fmla="*/ 603 h 994"/>
              <a:gd name="T66" fmla="*/ 667 w 1196"/>
              <a:gd name="T67" fmla="*/ 664 h 994"/>
              <a:gd name="T68" fmla="*/ 351 w 1196"/>
              <a:gd name="T69" fmla="*/ 821 h 994"/>
              <a:gd name="T70" fmla="*/ 797 w 1196"/>
              <a:gd name="T71" fmla="*/ 821 h 994"/>
              <a:gd name="T72" fmla="*/ 783 w 1196"/>
              <a:gd name="T73" fmla="*/ 631 h 994"/>
              <a:gd name="T74" fmla="*/ 555 w 1196"/>
              <a:gd name="T75" fmla="*/ 178 h 994"/>
              <a:gd name="T76" fmla="*/ 499 w 1196"/>
              <a:gd name="T77" fmla="*/ 178 h 994"/>
              <a:gd name="T78" fmla="*/ 636 w 1196"/>
              <a:gd name="T79" fmla="*/ 150 h 994"/>
              <a:gd name="T80" fmla="*/ 636 w 1196"/>
              <a:gd name="T81" fmla="*/ 206 h 994"/>
              <a:gd name="T82" fmla="*/ 636 w 1196"/>
              <a:gd name="T83" fmla="*/ 150 h 994"/>
              <a:gd name="T84" fmla="*/ 772 w 1196"/>
              <a:gd name="T85" fmla="*/ 178 h 994"/>
              <a:gd name="T86" fmla="*/ 717 w 1196"/>
              <a:gd name="T87" fmla="*/ 178 h 994"/>
              <a:gd name="T88" fmla="*/ 424 w 1196"/>
              <a:gd name="T89" fmla="*/ 363 h 994"/>
              <a:gd name="T90" fmla="*/ 441 w 1196"/>
              <a:gd name="T91" fmla="*/ 391 h 994"/>
              <a:gd name="T92" fmla="*/ 539 w 1196"/>
              <a:gd name="T93" fmla="*/ 331 h 994"/>
              <a:gd name="T94" fmla="*/ 856 w 1196"/>
              <a:gd name="T95" fmla="*/ 173 h 994"/>
              <a:gd name="T96" fmla="*/ 410 w 1196"/>
              <a:gd name="T97" fmla="*/ 173 h 994"/>
              <a:gd name="T98" fmla="*/ 424 w 1196"/>
              <a:gd name="T99" fmla="*/ 363 h 994"/>
              <a:gd name="T100" fmla="*/ 909 w 1196"/>
              <a:gd name="T101" fmla="*/ 640 h 994"/>
              <a:gd name="T102" fmla="*/ 891 w 1196"/>
              <a:gd name="T103" fmla="*/ 654 h 994"/>
              <a:gd name="T104" fmla="*/ 903 w 1196"/>
              <a:gd name="T105" fmla="*/ 690 h 994"/>
              <a:gd name="T106" fmla="*/ 935 w 1196"/>
              <a:gd name="T107" fmla="*/ 696 h 994"/>
              <a:gd name="T108" fmla="*/ 958 w 1196"/>
              <a:gd name="T109" fmla="*/ 667 h 994"/>
              <a:gd name="T110" fmla="*/ 946 w 1196"/>
              <a:gd name="T111" fmla="*/ 643 h 994"/>
              <a:gd name="T112" fmla="*/ 803 w 1196"/>
              <a:gd name="T113" fmla="*/ 407 h 994"/>
              <a:gd name="T114" fmla="*/ 1045 w 1196"/>
              <a:gd name="T115" fmla="*/ 407 h 994"/>
              <a:gd name="T116" fmla="*/ 803 w 1196"/>
              <a:gd name="T117" fmla="*/ 407 h 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96" h="994">
                <a:moveTo>
                  <a:pt x="313" y="846"/>
                </a:moveTo>
                <a:lnTo>
                  <a:pt x="291" y="709"/>
                </a:lnTo>
                <a:lnTo>
                  <a:pt x="253" y="709"/>
                </a:lnTo>
                <a:lnTo>
                  <a:pt x="230" y="846"/>
                </a:lnTo>
                <a:lnTo>
                  <a:pt x="160" y="623"/>
                </a:lnTo>
                <a:cubicBezTo>
                  <a:pt x="65" y="659"/>
                  <a:pt x="0" y="737"/>
                  <a:pt x="0" y="820"/>
                </a:cubicBezTo>
                <a:cubicBezTo>
                  <a:pt x="0" y="821"/>
                  <a:pt x="0" y="822"/>
                  <a:pt x="0" y="822"/>
                </a:cubicBezTo>
                <a:cubicBezTo>
                  <a:pt x="0" y="823"/>
                  <a:pt x="0" y="823"/>
                  <a:pt x="0" y="824"/>
                </a:cubicBezTo>
                <a:cubicBezTo>
                  <a:pt x="0" y="879"/>
                  <a:pt x="57" y="874"/>
                  <a:pt x="272" y="874"/>
                </a:cubicBezTo>
                <a:cubicBezTo>
                  <a:pt x="289" y="874"/>
                  <a:pt x="304" y="874"/>
                  <a:pt x="319" y="874"/>
                </a:cubicBezTo>
                <a:cubicBezTo>
                  <a:pt x="317" y="865"/>
                  <a:pt x="314" y="856"/>
                  <a:pt x="313" y="846"/>
                </a:cubicBezTo>
                <a:close/>
                <a:moveTo>
                  <a:pt x="260" y="696"/>
                </a:moveTo>
                <a:lnTo>
                  <a:pt x="283" y="696"/>
                </a:lnTo>
                <a:cubicBezTo>
                  <a:pt x="287" y="696"/>
                  <a:pt x="290" y="694"/>
                  <a:pt x="292" y="690"/>
                </a:cubicBezTo>
                <a:lnTo>
                  <a:pt x="306" y="667"/>
                </a:lnTo>
                <a:cubicBezTo>
                  <a:pt x="308" y="663"/>
                  <a:pt x="308" y="658"/>
                  <a:pt x="304" y="654"/>
                </a:cubicBezTo>
                <a:lnTo>
                  <a:pt x="293" y="643"/>
                </a:lnTo>
                <a:cubicBezTo>
                  <a:pt x="291" y="641"/>
                  <a:pt x="289" y="640"/>
                  <a:pt x="286" y="640"/>
                </a:cubicBezTo>
                <a:lnTo>
                  <a:pt x="257" y="640"/>
                </a:lnTo>
                <a:cubicBezTo>
                  <a:pt x="254" y="640"/>
                  <a:pt x="252" y="641"/>
                  <a:pt x="250" y="643"/>
                </a:cubicBezTo>
                <a:lnTo>
                  <a:pt x="239" y="654"/>
                </a:lnTo>
                <a:cubicBezTo>
                  <a:pt x="235" y="658"/>
                  <a:pt x="235" y="663"/>
                  <a:pt x="237" y="667"/>
                </a:cubicBezTo>
                <a:lnTo>
                  <a:pt x="251" y="690"/>
                </a:lnTo>
                <a:cubicBezTo>
                  <a:pt x="253" y="694"/>
                  <a:pt x="256" y="696"/>
                  <a:pt x="260" y="696"/>
                </a:cubicBezTo>
                <a:close/>
                <a:moveTo>
                  <a:pt x="1196" y="820"/>
                </a:moveTo>
                <a:cubicBezTo>
                  <a:pt x="1196" y="737"/>
                  <a:pt x="1130" y="659"/>
                  <a:pt x="1036" y="623"/>
                </a:cubicBezTo>
                <a:lnTo>
                  <a:pt x="965" y="846"/>
                </a:lnTo>
                <a:lnTo>
                  <a:pt x="943" y="709"/>
                </a:lnTo>
                <a:lnTo>
                  <a:pt x="905" y="709"/>
                </a:lnTo>
                <a:lnTo>
                  <a:pt x="883" y="846"/>
                </a:lnTo>
                <a:lnTo>
                  <a:pt x="819" y="645"/>
                </a:lnTo>
                <a:cubicBezTo>
                  <a:pt x="819" y="646"/>
                  <a:pt x="819" y="647"/>
                  <a:pt x="818" y="648"/>
                </a:cubicBezTo>
                <a:lnTo>
                  <a:pt x="793" y="703"/>
                </a:lnTo>
                <a:cubicBezTo>
                  <a:pt x="821" y="738"/>
                  <a:pt x="836" y="779"/>
                  <a:pt x="836" y="821"/>
                </a:cubicBezTo>
                <a:cubicBezTo>
                  <a:pt x="836" y="839"/>
                  <a:pt x="833" y="857"/>
                  <a:pt x="828" y="874"/>
                </a:cubicBezTo>
                <a:cubicBezTo>
                  <a:pt x="856" y="874"/>
                  <a:pt x="887" y="874"/>
                  <a:pt x="924" y="874"/>
                </a:cubicBezTo>
                <a:cubicBezTo>
                  <a:pt x="1152" y="874"/>
                  <a:pt x="1196" y="879"/>
                  <a:pt x="1196" y="824"/>
                </a:cubicBezTo>
                <a:cubicBezTo>
                  <a:pt x="1196" y="823"/>
                  <a:pt x="1196" y="823"/>
                  <a:pt x="1196" y="822"/>
                </a:cubicBezTo>
                <a:cubicBezTo>
                  <a:pt x="1196" y="822"/>
                  <a:pt x="1196" y="821"/>
                  <a:pt x="1196" y="820"/>
                </a:cubicBezTo>
                <a:close/>
                <a:moveTo>
                  <a:pt x="360" y="698"/>
                </a:moveTo>
                <a:cubicBezTo>
                  <a:pt x="378" y="677"/>
                  <a:pt x="401" y="659"/>
                  <a:pt x="428" y="644"/>
                </a:cubicBezTo>
                <a:cubicBezTo>
                  <a:pt x="414" y="636"/>
                  <a:pt x="399" y="629"/>
                  <a:pt x="383" y="623"/>
                </a:cubicBezTo>
                <a:lnTo>
                  <a:pt x="360" y="698"/>
                </a:lnTo>
                <a:close/>
                <a:moveTo>
                  <a:pt x="272" y="251"/>
                </a:moveTo>
                <a:cubicBezTo>
                  <a:pt x="205" y="251"/>
                  <a:pt x="150" y="321"/>
                  <a:pt x="150" y="407"/>
                </a:cubicBezTo>
                <a:cubicBezTo>
                  <a:pt x="150" y="493"/>
                  <a:pt x="205" y="586"/>
                  <a:pt x="272" y="586"/>
                </a:cubicBezTo>
                <a:cubicBezTo>
                  <a:pt x="338" y="586"/>
                  <a:pt x="393" y="493"/>
                  <a:pt x="393" y="407"/>
                </a:cubicBezTo>
                <a:cubicBezTo>
                  <a:pt x="393" y="321"/>
                  <a:pt x="338" y="251"/>
                  <a:pt x="272" y="251"/>
                </a:cubicBezTo>
                <a:close/>
                <a:moveTo>
                  <a:pt x="679" y="844"/>
                </a:moveTo>
                <a:cubicBezTo>
                  <a:pt x="664" y="844"/>
                  <a:pt x="652" y="832"/>
                  <a:pt x="652" y="816"/>
                </a:cubicBezTo>
                <a:cubicBezTo>
                  <a:pt x="652" y="801"/>
                  <a:pt x="664" y="789"/>
                  <a:pt x="679" y="789"/>
                </a:cubicBezTo>
                <a:cubicBezTo>
                  <a:pt x="695" y="789"/>
                  <a:pt x="707" y="801"/>
                  <a:pt x="707" y="816"/>
                </a:cubicBezTo>
                <a:cubicBezTo>
                  <a:pt x="707" y="832"/>
                  <a:pt x="695" y="844"/>
                  <a:pt x="679" y="844"/>
                </a:cubicBezTo>
                <a:close/>
                <a:moveTo>
                  <a:pt x="571" y="844"/>
                </a:moveTo>
                <a:cubicBezTo>
                  <a:pt x="555" y="844"/>
                  <a:pt x="543" y="832"/>
                  <a:pt x="543" y="816"/>
                </a:cubicBezTo>
                <a:cubicBezTo>
                  <a:pt x="543" y="801"/>
                  <a:pt x="555" y="789"/>
                  <a:pt x="571" y="789"/>
                </a:cubicBezTo>
                <a:cubicBezTo>
                  <a:pt x="586" y="789"/>
                  <a:pt x="598" y="801"/>
                  <a:pt x="598" y="816"/>
                </a:cubicBezTo>
                <a:cubicBezTo>
                  <a:pt x="598" y="832"/>
                  <a:pt x="586" y="844"/>
                  <a:pt x="571" y="844"/>
                </a:cubicBezTo>
                <a:close/>
                <a:moveTo>
                  <a:pt x="462" y="844"/>
                </a:moveTo>
                <a:cubicBezTo>
                  <a:pt x="447" y="844"/>
                  <a:pt x="434" y="832"/>
                  <a:pt x="434" y="816"/>
                </a:cubicBezTo>
                <a:cubicBezTo>
                  <a:pt x="434" y="801"/>
                  <a:pt x="447" y="789"/>
                  <a:pt x="462" y="789"/>
                </a:cubicBezTo>
                <a:cubicBezTo>
                  <a:pt x="477" y="789"/>
                  <a:pt x="490" y="801"/>
                  <a:pt x="490" y="816"/>
                </a:cubicBezTo>
                <a:cubicBezTo>
                  <a:pt x="490" y="832"/>
                  <a:pt x="477" y="844"/>
                  <a:pt x="462" y="844"/>
                </a:cubicBezTo>
                <a:close/>
                <a:moveTo>
                  <a:pt x="783" y="631"/>
                </a:moveTo>
                <a:cubicBezTo>
                  <a:pt x="786" y="623"/>
                  <a:pt x="784" y="614"/>
                  <a:pt x="778" y="608"/>
                </a:cubicBezTo>
                <a:cubicBezTo>
                  <a:pt x="774" y="605"/>
                  <a:pt x="769" y="603"/>
                  <a:pt x="765" y="603"/>
                </a:cubicBezTo>
                <a:cubicBezTo>
                  <a:pt x="761" y="603"/>
                  <a:pt x="757" y="604"/>
                  <a:pt x="754" y="606"/>
                </a:cubicBezTo>
                <a:lnTo>
                  <a:pt x="667" y="664"/>
                </a:lnTo>
                <a:cubicBezTo>
                  <a:pt x="638" y="653"/>
                  <a:pt x="606" y="648"/>
                  <a:pt x="574" y="648"/>
                </a:cubicBezTo>
                <a:cubicBezTo>
                  <a:pt x="451" y="648"/>
                  <a:pt x="351" y="725"/>
                  <a:pt x="351" y="821"/>
                </a:cubicBezTo>
                <a:cubicBezTo>
                  <a:pt x="351" y="917"/>
                  <a:pt x="451" y="994"/>
                  <a:pt x="574" y="994"/>
                </a:cubicBezTo>
                <a:cubicBezTo>
                  <a:pt x="697" y="994"/>
                  <a:pt x="797" y="917"/>
                  <a:pt x="797" y="821"/>
                </a:cubicBezTo>
                <a:cubicBezTo>
                  <a:pt x="797" y="781"/>
                  <a:pt x="779" y="742"/>
                  <a:pt x="746" y="711"/>
                </a:cubicBezTo>
                <a:lnTo>
                  <a:pt x="783" y="631"/>
                </a:lnTo>
                <a:close/>
                <a:moveTo>
                  <a:pt x="527" y="150"/>
                </a:moveTo>
                <a:cubicBezTo>
                  <a:pt x="542" y="150"/>
                  <a:pt x="555" y="163"/>
                  <a:pt x="555" y="178"/>
                </a:cubicBezTo>
                <a:cubicBezTo>
                  <a:pt x="555" y="193"/>
                  <a:pt x="542" y="206"/>
                  <a:pt x="527" y="206"/>
                </a:cubicBezTo>
                <a:cubicBezTo>
                  <a:pt x="511" y="206"/>
                  <a:pt x="499" y="193"/>
                  <a:pt x="499" y="178"/>
                </a:cubicBezTo>
                <a:cubicBezTo>
                  <a:pt x="499" y="163"/>
                  <a:pt x="511" y="150"/>
                  <a:pt x="527" y="150"/>
                </a:cubicBezTo>
                <a:close/>
                <a:moveTo>
                  <a:pt x="636" y="150"/>
                </a:moveTo>
                <a:cubicBezTo>
                  <a:pt x="651" y="150"/>
                  <a:pt x="663" y="163"/>
                  <a:pt x="663" y="178"/>
                </a:cubicBezTo>
                <a:cubicBezTo>
                  <a:pt x="663" y="193"/>
                  <a:pt x="651" y="206"/>
                  <a:pt x="636" y="206"/>
                </a:cubicBezTo>
                <a:cubicBezTo>
                  <a:pt x="620" y="206"/>
                  <a:pt x="608" y="193"/>
                  <a:pt x="608" y="178"/>
                </a:cubicBezTo>
                <a:cubicBezTo>
                  <a:pt x="608" y="163"/>
                  <a:pt x="620" y="150"/>
                  <a:pt x="636" y="150"/>
                </a:cubicBezTo>
                <a:close/>
                <a:moveTo>
                  <a:pt x="744" y="150"/>
                </a:moveTo>
                <a:cubicBezTo>
                  <a:pt x="760" y="150"/>
                  <a:pt x="772" y="163"/>
                  <a:pt x="772" y="178"/>
                </a:cubicBezTo>
                <a:cubicBezTo>
                  <a:pt x="772" y="193"/>
                  <a:pt x="760" y="206"/>
                  <a:pt x="744" y="206"/>
                </a:cubicBezTo>
                <a:cubicBezTo>
                  <a:pt x="729" y="206"/>
                  <a:pt x="717" y="193"/>
                  <a:pt x="717" y="178"/>
                </a:cubicBezTo>
                <a:cubicBezTo>
                  <a:pt x="717" y="163"/>
                  <a:pt x="729" y="150"/>
                  <a:pt x="744" y="150"/>
                </a:cubicBezTo>
                <a:close/>
                <a:moveTo>
                  <a:pt x="424" y="363"/>
                </a:moveTo>
                <a:cubicBezTo>
                  <a:pt x="420" y="371"/>
                  <a:pt x="422" y="381"/>
                  <a:pt x="429" y="386"/>
                </a:cubicBezTo>
                <a:cubicBezTo>
                  <a:pt x="432" y="390"/>
                  <a:pt x="437" y="391"/>
                  <a:pt x="441" y="391"/>
                </a:cubicBezTo>
                <a:cubicBezTo>
                  <a:pt x="445" y="391"/>
                  <a:pt x="449" y="390"/>
                  <a:pt x="452" y="388"/>
                </a:cubicBezTo>
                <a:lnTo>
                  <a:pt x="539" y="331"/>
                </a:lnTo>
                <a:cubicBezTo>
                  <a:pt x="568" y="341"/>
                  <a:pt x="600" y="347"/>
                  <a:pt x="633" y="347"/>
                </a:cubicBezTo>
                <a:cubicBezTo>
                  <a:pt x="756" y="347"/>
                  <a:pt x="856" y="269"/>
                  <a:pt x="856" y="173"/>
                </a:cubicBezTo>
                <a:cubicBezTo>
                  <a:pt x="856" y="78"/>
                  <a:pt x="756" y="0"/>
                  <a:pt x="633" y="0"/>
                </a:cubicBezTo>
                <a:cubicBezTo>
                  <a:pt x="510" y="0"/>
                  <a:pt x="410" y="78"/>
                  <a:pt x="410" y="173"/>
                </a:cubicBezTo>
                <a:cubicBezTo>
                  <a:pt x="410" y="214"/>
                  <a:pt x="428" y="253"/>
                  <a:pt x="460" y="284"/>
                </a:cubicBezTo>
                <a:lnTo>
                  <a:pt x="424" y="363"/>
                </a:lnTo>
                <a:close/>
                <a:moveTo>
                  <a:pt x="938" y="640"/>
                </a:moveTo>
                <a:lnTo>
                  <a:pt x="909" y="640"/>
                </a:lnTo>
                <a:cubicBezTo>
                  <a:pt x="907" y="640"/>
                  <a:pt x="904" y="641"/>
                  <a:pt x="902" y="643"/>
                </a:cubicBezTo>
                <a:lnTo>
                  <a:pt x="891" y="654"/>
                </a:lnTo>
                <a:cubicBezTo>
                  <a:pt x="887" y="658"/>
                  <a:pt x="887" y="663"/>
                  <a:pt x="889" y="667"/>
                </a:cubicBezTo>
                <a:lnTo>
                  <a:pt x="903" y="690"/>
                </a:lnTo>
                <a:cubicBezTo>
                  <a:pt x="905" y="694"/>
                  <a:pt x="908" y="696"/>
                  <a:pt x="912" y="696"/>
                </a:cubicBezTo>
                <a:lnTo>
                  <a:pt x="935" y="696"/>
                </a:lnTo>
                <a:cubicBezTo>
                  <a:pt x="939" y="696"/>
                  <a:pt x="943" y="694"/>
                  <a:pt x="945" y="690"/>
                </a:cubicBezTo>
                <a:lnTo>
                  <a:pt x="958" y="667"/>
                </a:lnTo>
                <a:cubicBezTo>
                  <a:pt x="961" y="663"/>
                  <a:pt x="960" y="658"/>
                  <a:pt x="957" y="654"/>
                </a:cubicBezTo>
                <a:lnTo>
                  <a:pt x="946" y="643"/>
                </a:lnTo>
                <a:cubicBezTo>
                  <a:pt x="944" y="641"/>
                  <a:pt x="941" y="640"/>
                  <a:pt x="938" y="640"/>
                </a:cubicBezTo>
                <a:close/>
                <a:moveTo>
                  <a:pt x="803" y="407"/>
                </a:moveTo>
                <a:cubicBezTo>
                  <a:pt x="803" y="493"/>
                  <a:pt x="857" y="586"/>
                  <a:pt x="924" y="586"/>
                </a:cubicBezTo>
                <a:cubicBezTo>
                  <a:pt x="991" y="586"/>
                  <a:pt x="1045" y="493"/>
                  <a:pt x="1045" y="407"/>
                </a:cubicBezTo>
                <a:cubicBezTo>
                  <a:pt x="1045" y="321"/>
                  <a:pt x="991" y="251"/>
                  <a:pt x="924" y="251"/>
                </a:cubicBezTo>
                <a:cubicBezTo>
                  <a:pt x="857" y="251"/>
                  <a:pt x="803" y="321"/>
                  <a:pt x="803" y="407"/>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endParaRPr>
          </a:p>
        </p:txBody>
      </p:sp>
      <p:sp>
        <p:nvSpPr>
          <p:cNvPr id="50261" name="矩形 9"/>
          <p:cNvSpPr>
            <a:spLocks noChangeArrowheads="1"/>
          </p:cNvSpPr>
          <p:nvPr/>
        </p:nvSpPr>
        <p:spPr bwMode="auto">
          <a:xfrm>
            <a:off x="4664075" y="3733817"/>
            <a:ext cx="2530476" cy="1290519"/>
          </a:xfrm>
          <a:prstGeom prst="rect">
            <a:avLst/>
          </a:prstGeom>
          <a:noFill/>
          <a:ln w="9525">
            <a:solidFill>
              <a:schemeClr val="bg1"/>
            </a:solidFill>
            <a:miter lim="800000"/>
          </a:ln>
          <a:extLst>
            <a:ext uri="{909E8E84-426E-40DD-AFC4-6F175D3DCCD1}">
              <a14:hiddenFill xmlns:a14="http://schemas.microsoft.com/office/drawing/2010/main">
                <a:solidFill>
                  <a:schemeClr val="tx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1100">
              <a:solidFill>
                <a:srgbClr val="000000"/>
              </a:solidFill>
              <a:ea typeface="造字工房悦黑体验版常规体" charset="-122"/>
            </a:endParaRPr>
          </a:p>
        </p:txBody>
      </p:sp>
      <p:sp>
        <p:nvSpPr>
          <p:cNvPr id="50262" name="Freeform 30"/>
          <p:cNvSpPr>
            <a:spLocks noEditPoints="1"/>
          </p:cNvSpPr>
          <p:nvPr/>
        </p:nvSpPr>
        <p:spPr bwMode="auto">
          <a:xfrm>
            <a:off x="4745039" y="4489127"/>
            <a:ext cx="525463" cy="465537"/>
          </a:xfrm>
          <a:custGeom>
            <a:avLst/>
            <a:gdLst>
              <a:gd name="T0" fmla="*/ 1379 w 1470"/>
              <a:gd name="T1" fmla="*/ 652 h 1478"/>
              <a:gd name="T2" fmla="*/ 1428 w 1470"/>
              <a:gd name="T3" fmla="*/ 625 h 1478"/>
              <a:gd name="T4" fmla="*/ 1426 w 1470"/>
              <a:gd name="T5" fmla="*/ 552 h 1478"/>
              <a:gd name="T6" fmla="*/ 1359 w 1470"/>
              <a:gd name="T7" fmla="*/ 557 h 1478"/>
              <a:gd name="T8" fmla="*/ 1328 w 1470"/>
              <a:gd name="T9" fmla="*/ 516 h 1478"/>
              <a:gd name="T10" fmla="*/ 1264 w 1470"/>
              <a:gd name="T11" fmla="*/ 552 h 1478"/>
              <a:gd name="T12" fmla="*/ 1233 w 1470"/>
              <a:gd name="T13" fmla="*/ 584 h 1478"/>
              <a:gd name="T14" fmla="*/ 1199 w 1470"/>
              <a:gd name="T15" fmla="*/ 648 h 1478"/>
              <a:gd name="T16" fmla="*/ 1240 w 1470"/>
              <a:gd name="T17" fmla="*/ 678 h 1478"/>
              <a:gd name="T18" fmla="*/ 1243 w 1470"/>
              <a:gd name="T19" fmla="*/ 752 h 1478"/>
              <a:gd name="T20" fmla="*/ 1309 w 1470"/>
              <a:gd name="T21" fmla="*/ 746 h 1478"/>
              <a:gd name="T22" fmla="*/ 1340 w 1470"/>
              <a:gd name="T23" fmla="*/ 787 h 1478"/>
              <a:gd name="T24" fmla="*/ 1404 w 1470"/>
              <a:gd name="T25" fmla="*/ 751 h 1478"/>
              <a:gd name="T26" fmla="*/ 1435 w 1470"/>
              <a:gd name="T27" fmla="*/ 720 h 1478"/>
              <a:gd name="T28" fmla="*/ 1470 w 1470"/>
              <a:gd name="T29" fmla="*/ 655 h 1478"/>
              <a:gd name="T30" fmla="*/ 950 w 1470"/>
              <a:gd name="T31" fmla="*/ 732 h 1478"/>
              <a:gd name="T32" fmla="*/ 928 w 1470"/>
              <a:gd name="T33" fmla="*/ 619 h 1478"/>
              <a:gd name="T34" fmla="*/ 1057 w 1470"/>
              <a:gd name="T35" fmla="*/ 693 h 1478"/>
              <a:gd name="T36" fmla="*/ 1094 w 1470"/>
              <a:gd name="T37" fmla="*/ 610 h 1478"/>
              <a:gd name="T38" fmla="*/ 1030 w 1470"/>
              <a:gd name="T39" fmla="*/ 598 h 1478"/>
              <a:gd name="T40" fmla="*/ 985 w 1470"/>
              <a:gd name="T41" fmla="*/ 508 h 1478"/>
              <a:gd name="T42" fmla="*/ 928 w 1470"/>
              <a:gd name="T43" fmla="*/ 548 h 1478"/>
              <a:gd name="T44" fmla="*/ 870 w 1470"/>
              <a:gd name="T45" fmla="*/ 508 h 1478"/>
              <a:gd name="T46" fmla="*/ 848 w 1470"/>
              <a:gd name="T47" fmla="*/ 576 h 1478"/>
              <a:gd name="T48" fmla="*/ 767 w 1470"/>
              <a:gd name="T49" fmla="*/ 599 h 1478"/>
              <a:gd name="T50" fmla="*/ 800 w 1470"/>
              <a:gd name="T51" fmla="*/ 695 h 1478"/>
              <a:gd name="T52" fmla="*/ 768 w 1470"/>
              <a:gd name="T53" fmla="*/ 758 h 1478"/>
              <a:gd name="T54" fmla="*/ 850 w 1470"/>
              <a:gd name="T55" fmla="*/ 781 h 1478"/>
              <a:gd name="T56" fmla="*/ 877 w 1470"/>
              <a:gd name="T57" fmla="*/ 849 h 1478"/>
              <a:gd name="T58" fmla="*/ 945 w 1470"/>
              <a:gd name="T59" fmla="*/ 806 h 1478"/>
              <a:gd name="T60" fmla="*/ 996 w 1470"/>
              <a:gd name="T61" fmla="*/ 844 h 1478"/>
              <a:gd name="T62" fmla="*/ 1031 w 1470"/>
              <a:gd name="T63" fmla="*/ 756 h 1478"/>
              <a:gd name="T64" fmla="*/ 1098 w 1470"/>
              <a:gd name="T65" fmla="*/ 734 h 1478"/>
              <a:gd name="T66" fmla="*/ 465 w 1470"/>
              <a:gd name="T67" fmla="*/ 405 h 1478"/>
              <a:gd name="T68" fmla="*/ 1005 w 1470"/>
              <a:gd name="T69" fmla="*/ 271 h 1478"/>
              <a:gd name="T70" fmla="*/ 1257 w 1470"/>
              <a:gd name="T71" fmla="*/ 484 h 1478"/>
              <a:gd name="T72" fmla="*/ 1265 w 1470"/>
              <a:gd name="T73" fmla="*/ 367 h 1478"/>
              <a:gd name="T74" fmla="*/ 1366 w 1470"/>
              <a:gd name="T75" fmla="*/ 271 h 1478"/>
              <a:gd name="T76" fmla="*/ 1263 w 1470"/>
              <a:gd name="T77" fmla="*/ 172 h 1478"/>
              <a:gd name="T78" fmla="*/ 1254 w 1470"/>
              <a:gd name="T79" fmla="*/ 56 h 1478"/>
              <a:gd name="T80" fmla="*/ 1134 w 1470"/>
              <a:gd name="T81" fmla="*/ 17 h 1478"/>
              <a:gd name="T82" fmla="*/ 1050 w 1470"/>
              <a:gd name="T83" fmla="*/ 17 h 1478"/>
              <a:gd name="T84" fmla="*/ 932 w 1470"/>
              <a:gd name="T85" fmla="*/ 59 h 1478"/>
              <a:gd name="T86" fmla="*/ 924 w 1470"/>
              <a:gd name="T87" fmla="*/ 176 h 1478"/>
              <a:gd name="T88" fmla="*/ 823 w 1470"/>
              <a:gd name="T89" fmla="*/ 271 h 1478"/>
              <a:gd name="T90" fmla="*/ 925 w 1470"/>
              <a:gd name="T91" fmla="*/ 370 h 1478"/>
              <a:gd name="T92" fmla="*/ 935 w 1470"/>
              <a:gd name="T93" fmla="*/ 487 h 1478"/>
              <a:gd name="T94" fmla="*/ 1054 w 1470"/>
              <a:gd name="T95" fmla="*/ 526 h 1478"/>
              <a:gd name="T96" fmla="*/ 1139 w 1470"/>
              <a:gd name="T97" fmla="*/ 526 h 1478"/>
              <a:gd name="T98" fmla="*/ 1257 w 1470"/>
              <a:gd name="T99" fmla="*/ 484 h 1478"/>
              <a:gd name="T100" fmla="*/ 432 w 1470"/>
              <a:gd name="T101" fmla="*/ 1188 h 1478"/>
              <a:gd name="T102" fmla="*/ 0 w 1470"/>
              <a:gd name="T103" fmla="*/ 1382 h 1478"/>
              <a:gd name="T104" fmla="*/ 929 w 1470"/>
              <a:gd name="T105" fmla="*/ 1382 h 1478"/>
              <a:gd name="T106" fmla="*/ 440 w 1470"/>
              <a:gd name="T107" fmla="*/ 1070 h 1478"/>
              <a:gd name="T108" fmla="*/ 429 w 1470"/>
              <a:gd name="T109" fmla="*/ 1156 h 1478"/>
              <a:gd name="T110" fmla="*/ 523 w 1470"/>
              <a:gd name="T111" fmla="*/ 1117 h 14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470" h="1478">
                <a:moveTo>
                  <a:pt x="1334" y="696"/>
                </a:moveTo>
                <a:cubicBezTo>
                  <a:pt x="1310" y="696"/>
                  <a:pt x="1290" y="676"/>
                  <a:pt x="1290" y="652"/>
                </a:cubicBezTo>
                <a:cubicBezTo>
                  <a:pt x="1290" y="627"/>
                  <a:pt x="1310" y="607"/>
                  <a:pt x="1334" y="607"/>
                </a:cubicBezTo>
                <a:cubicBezTo>
                  <a:pt x="1359" y="607"/>
                  <a:pt x="1379" y="627"/>
                  <a:pt x="1379" y="652"/>
                </a:cubicBezTo>
                <a:cubicBezTo>
                  <a:pt x="1379" y="676"/>
                  <a:pt x="1359" y="696"/>
                  <a:pt x="1334" y="696"/>
                </a:cubicBezTo>
                <a:close/>
                <a:moveTo>
                  <a:pt x="1469" y="646"/>
                </a:moveTo>
                <a:cubicBezTo>
                  <a:pt x="1469" y="637"/>
                  <a:pt x="1462" y="630"/>
                  <a:pt x="1454" y="629"/>
                </a:cubicBezTo>
                <a:lnTo>
                  <a:pt x="1428" y="625"/>
                </a:lnTo>
                <a:cubicBezTo>
                  <a:pt x="1426" y="617"/>
                  <a:pt x="1423" y="610"/>
                  <a:pt x="1419" y="602"/>
                </a:cubicBezTo>
                <a:lnTo>
                  <a:pt x="1434" y="582"/>
                </a:lnTo>
                <a:cubicBezTo>
                  <a:pt x="1439" y="575"/>
                  <a:pt x="1439" y="565"/>
                  <a:pt x="1433" y="559"/>
                </a:cubicBezTo>
                <a:cubicBezTo>
                  <a:pt x="1430" y="556"/>
                  <a:pt x="1428" y="554"/>
                  <a:pt x="1426" y="552"/>
                </a:cubicBezTo>
                <a:cubicBezTo>
                  <a:pt x="1422" y="549"/>
                  <a:pt x="1418" y="547"/>
                  <a:pt x="1413" y="547"/>
                </a:cubicBezTo>
                <a:cubicBezTo>
                  <a:pt x="1409" y="547"/>
                  <a:pt x="1406" y="548"/>
                  <a:pt x="1402" y="551"/>
                </a:cubicBezTo>
                <a:lnTo>
                  <a:pt x="1382" y="567"/>
                </a:lnTo>
                <a:cubicBezTo>
                  <a:pt x="1375" y="562"/>
                  <a:pt x="1367" y="559"/>
                  <a:pt x="1359" y="557"/>
                </a:cubicBezTo>
                <a:lnTo>
                  <a:pt x="1355" y="532"/>
                </a:lnTo>
                <a:cubicBezTo>
                  <a:pt x="1354" y="523"/>
                  <a:pt x="1347" y="517"/>
                  <a:pt x="1338" y="516"/>
                </a:cubicBezTo>
                <a:cubicBezTo>
                  <a:pt x="1337" y="516"/>
                  <a:pt x="1335" y="516"/>
                  <a:pt x="1334" y="516"/>
                </a:cubicBezTo>
                <a:cubicBezTo>
                  <a:pt x="1332" y="516"/>
                  <a:pt x="1330" y="516"/>
                  <a:pt x="1328" y="516"/>
                </a:cubicBezTo>
                <a:cubicBezTo>
                  <a:pt x="1319" y="517"/>
                  <a:pt x="1312" y="524"/>
                  <a:pt x="1311" y="532"/>
                </a:cubicBezTo>
                <a:lnTo>
                  <a:pt x="1308" y="558"/>
                </a:lnTo>
                <a:cubicBezTo>
                  <a:pt x="1300" y="560"/>
                  <a:pt x="1292" y="563"/>
                  <a:pt x="1285" y="567"/>
                </a:cubicBezTo>
                <a:lnTo>
                  <a:pt x="1264" y="552"/>
                </a:lnTo>
                <a:cubicBezTo>
                  <a:pt x="1261" y="550"/>
                  <a:pt x="1257" y="549"/>
                  <a:pt x="1254" y="549"/>
                </a:cubicBezTo>
                <a:cubicBezTo>
                  <a:pt x="1249" y="549"/>
                  <a:pt x="1245" y="550"/>
                  <a:pt x="1241" y="553"/>
                </a:cubicBezTo>
                <a:cubicBezTo>
                  <a:pt x="1239" y="556"/>
                  <a:pt x="1236" y="558"/>
                  <a:pt x="1234" y="560"/>
                </a:cubicBezTo>
                <a:cubicBezTo>
                  <a:pt x="1228" y="567"/>
                  <a:pt x="1228" y="577"/>
                  <a:pt x="1233" y="584"/>
                </a:cubicBezTo>
                <a:lnTo>
                  <a:pt x="1249" y="604"/>
                </a:lnTo>
                <a:cubicBezTo>
                  <a:pt x="1245" y="611"/>
                  <a:pt x="1242" y="619"/>
                  <a:pt x="1240" y="627"/>
                </a:cubicBezTo>
                <a:lnTo>
                  <a:pt x="1214" y="631"/>
                </a:lnTo>
                <a:cubicBezTo>
                  <a:pt x="1206" y="632"/>
                  <a:pt x="1199" y="639"/>
                  <a:pt x="1199" y="648"/>
                </a:cubicBezTo>
                <a:cubicBezTo>
                  <a:pt x="1199" y="649"/>
                  <a:pt x="1199" y="651"/>
                  <a:pt x="1199" y="652"/>
                </a:cubicBezTo>
                <a:cubicBezTo>
                  <a:pt x="1199" y="654"/>
                  <a:pt x="1199" y="656"/>
                  <a:pt x="1199" y="658"/>
                </a:cubicBezTo>
                <a:cubicBezTo>
                  <a:pt x="1199" y="667"/>
                  <a:pt x="1206" y="674"/>
                  <a:pt x="1215" y="675"/>
                </a:cubicBezTo>
                <a:lnTo>
                  <a:pt x="1240" y="678"/>
                </a:lnTo>
                <a:cubicBezTo>
                  <a:pt x="1242" y="686"/>
                  <a:pt x="1246" y="694"/>
                  <a:pt x="1250" y="701"/>
                </a:cubicBezTo>
                <a:lnTo>
                  <a:pt x="1235" y="722"/>
                </a:lnTo>
                <a:cubicBezTo>
                  <a:pt x="1229" y="729"/>
                  <a:pt x="1230" y="739"/>
                  <a:pt x="1236" y="745"/>
                </a:cubicBezTo>
                <a:cubicBezTo>
                  <a:pt x="1238" y="747"/>
                  <a:pt x="1240" y="750"/>
                  <a:pt x="1243" y="752"/>
                </a:cubicBezTo>
                <a:cubicBezTo>
                  <a:pt x="1246" y="755"/>
                  <a:pt x="1251" y="756"/>
                  <a:pt x="1255" y="756"/>
                </a:cubicBezTo>
                <a:cubicBezTo>
                  <a:pt x="1259" y="756"/>
                  <a:pt x="1263" y="755"/>
                  <a:pt x="1266" y="753"/>
                </a:cubicBezTo>
                <a:lnTo>
                  <a:pt x="1286" y="737"/>
                </a:lnTo>
                <a:cubicBezTo>
                  <a:pt x="1294" y="741"/>
                  <a:pt x="1301" y="744"/>
                  <a:pt x="1309" y="746"/>
                </a:cubicBezTo>
                <a:lnTo>
                  <a:pt x="1313" y="772"/>
                </a:lnTo>
                <a:cubicBezTo>
                  <a:pt x="1314" y="780"/>
                  <a:pt x="1322" y="787"/>
                  <a:pt x="1331" y="787"/>
                </a:cubicBezTo>
                <a:cubicBezTo>
                  <a:pt x="1332" y="787"/>
                  <a:pt x="1333" y="787"/>
                  <a:pt x="1334" y="787"/>
                </a:cubicBezTo>
                <a:cubicBezTo>
                  <a:pt x="1336" y="787"/>
                  <a:pt x="1338" y="787"/>
                  <a:pt x="1340" y="787"/>
                </a:cubicBezTo>
                <a:cubicBezTo>
                  <a:pt x="1349" y="787"/>
                  <a:pt x="1356" y="780"/>
                  <a:pt x="1357" y="771"/>
                </a:cubicBezTo>
                <a:lnTo>
                  <a:pt x="1361" y="746"/>
                </a:lnTo>
                <a:cubicBezTo>
                  <a:pt x="1369" y="744"/>
                  <a:pt x="1376" y="740"/>
                  <a:pt x="1384" y="736"/>
                </a:cubicBezTo>
                <a:lnTo>
                  <a:pt x="1404" y="751"/>
                </a:lnTo>
                <a:cubicBezTo>
                  <a:pt x="1407" y="754"/>
                  <a:pt x="1411" y="755"/>
                  <a:pt x="1415" y="755"/>
                </a:cubicBezTo>
                <a:cubicBezTo>
                  <a:pt x="1419" y="755"/>
                  <a:pt x="1424" y="753"/>
                  <a:pt x="1427" y="750"/>
                </a:cubicBezTo>
                <a:cubicBezTo>
                  <a:pt x="1430" y="748"/>
                  <a:pt x="1432" y="746"/>
                  <a:pt x="1434" y="743"/>
                </a:cubicBezTo>
                <a:cubicBezTo>
                  <a:pt x="1440" y="737"/>
                  <a:pt x="1440" y="727"/>
                  <a:pt x="1435" y="720"/>
                </a:cubicBezTo>
                <a:lnTo>
                  <a:pt x="1419" y="700"/>
                </a:lnTo>
                <a:cubicBezTo>
                  <a:pt x="1424" y="692"/>
                  <a:pt x="1427" y="685"/>
                  <a:pt x="1429" y="677"/>
                </a:cubicBezTo>
                <a:lnTo>
                  <a:pt x="1454" y="673"/>
                </a:lnTo>
                <a:cubicBezTo>
                  <a:pt x="1463" y="672"/>
                  <a:pt x="1469" y="664"/>
                  <a:pt x="1470" y="655"/>
                </a:cubicBezTo>
                <a:cubicBezTo>
                  <a:pt x="1470" y="654"/>
                  <a:pt x="1470" y="653"/>
                  <a:pt x="1470" y="652"/>
                </a:cubicBezTo>
                <a:cubicBezTo>
                  <a:pt x="1470" y="650"/>
                  <a:pt x="1470" y="648"/>
                  <a:pt x="1469" y="646"/>
                </a:cubicBezTo>
                <a:close/>
                <a:moveTo>
                  <a:pt x="982" y="700"/>
                </a:moveTo>
                <a:cubicBezTo>
                  <a:pt x="976" y="715"/>
                  <a:pt x="965" y="726"/>
                  <a:pt x="950" y="732"/>
                </a:cubicBezTo>
                <a:cubicBezTo>
                  <a:pt x="943" y="735"/>
                  <a:pt x="936" y="737"/>
                  <a:pt x="928" y="737"/>
                </a:cubicBezTo>
                <a:cubicBezTo>
                  <a:pt x="904" y="737"/>
                  <a:pt x="883" y="722"/>
                  <a:pt x="874" y="700"/>
                </a:cubicBezTo>
                <a:cubicBezTo>
                  <a:pt x="861" y="670"/>
                  <a:pt x="876" y="636"/>
                  <a:pt x="906" y="623"/>
                </a:cubicBezTo>
                <a:cubicBezTo>
                  <a:pt x="913" y="620"/>
                  <a:pt x="920" y="619"/>
                  <a:pt x="928" y="619"/>
                </a:cubicBezTo>
                <a:cubicBezTo>
                  <a:pt x="952" y="619"/>
                  <a:pt x="973" y="633"/>
                  <a:pt x="983" y="655"/>
                </a:cubicBezTo>
                <a:cubicBezTo>
                  <a:pt x="989" y="670"/>
                  <a:pt x="988" y="686"/>
                  <a:pt x="982" y="700"/>
                </a:cubicBezTo>
                <a:close/>
                <a:moveTo>
                  <a:pt x="1090" y="713"/>
                </a:moveTo>
                <a:lnTo>
                  <a:pt x="1057" y="693"/>
                </a:lnTo>
                <a:cubicBezTo>
                  <a:pt x="1058" y="683"/>
                  <a:pt x="1058" y="671"/>
                  <a:pt x="1056" y="660"/>
                </a:cubicBezTo>
                <a:lnTo>
                  <a:pt x="1090" y="641"/>
                </a:lnTo>
                <a:cubicBezTo>
                  <a:pt x="1097" y="636"/>
                  <a:pt x="1100" y="627"/>
                  <a:pt x="1098" y="619"/>
                </a:cubicBezTo>
                <a:cubicBezTo>
                  <a:pt x="1097" y="616"/>
                  <a:pt x="1095" y="613"/>
                  <a:pt x="1094" y="610"/>
                </a:cubicBezTo>
                <a:cubicBezTo>
                  <a:pt x="1092" y="606"/>
                  <a:pt x="1090" y="601"/>
                  <a:pt x="1088" y="597"/>
                </a:cubicBezTo>
                <a:cubicBezTo>
                  <a:pt x="1085" y="591"/>
                  <a:pt x="1079" y="587"/>
                  <a:pt x="1072" y="587"/>
                </a:cubicBezTo>
                <a:cubicBezTo>
                  <a:pt x="1071" y="587"/>
                  <a:pt x="1069" y="588"/>
                  <a:pt x="1067" y="588"/>
                </a:cubicBezTo>
                <a:lnTo>
                  <a:pt x="1030" y="598"/>
                </a:lnTo>
                <a:cubicBezTo>
                  <a:pt x="1023" y="589"/>
                  <a:pt x="1015" y="582"/>
                  <a:pt x="1007" y="575"/>
                </a:cubicBezTo>
                <a:lnTo>
                  <a:pt x="1016" y="537"/>
                </a:lnTo>
                <a:cubicBezTo>
                  <a:pt x="1018" y="529"/>
                  <a:pt x="1014" y="520"/>
                  <a:pt x="1007" y="517"/>
                </a:cubicBezTo>
                <a:cubicBezTo>
                  <a:pt x="999" y="513"/>
                  <a:pt x="992" y="510"/>
                  <a:pt x="985" y="508"/>
                </a:cubicBezTo>
                <a:cubicBezTo>
                  <a:pt x="983" y="507"/>
                  <a:pt x="981" y="507"/>
                  <a:pt x="979" y="507"/>
                </a:cubicBezTo>
                <a:cubicBezTo>
                  <a:pt x="973" y="507"/>
                  <a:pt x="966" y="510"/>
                  <a:pt x="963" y="516"/>
                </a:cubicBezTo>
                <a:lnTo>
                  <a:pt x="944" y="549"/>
                </a:lnTo>
                <a:cubicBezTo>
                  <a:pt x="939" y="549"/>
                  <a:pt x="933" y="548"/>
                  <a:pt x="928" y="548"/>
                </a:cubicBezTo>
                <a:cubicBezTo>
                  <a:pt x="922" y="548"/>
                  <a:pt x="917" y="549"/>
                  <a:pt x="911" y="550"/>
                </a:cubicBezTo>
                <a:lnTo>
                  <a:pt x="891" y="516"/>
                </a:lnTo>
                <a:cubicBezTo>
                  <a:pt x="888" y="511"/>
                  <a:pt x="882" y="507"/>
                  <a:pt x="876" y="507"/>
                </a:cubicBezTo>
                <a:cubicBezTo>
                  <a:pt x="874" y="507"/>
                  <a:pt x="872" y="508"/>
                  <a:pt x="870" y="508"/>
                </a:cubicBezTo>
                <a:cubicBezTo>
                  <a:pt x="866" y="509"/>
                  <a:pt x="863" y="511"/>
                  <a:pt x="860" y="512"/>
                </a:cubicBezTo>
                <a:cubicBezTo>
                  <a:pt x="856" y="514"/>
                  <a:pt x="852" y="515"/>
                  <a:pt x="848" y="518"/>
                </a:cubicBezTo>
                <a:cubicBezTo>
                  <a:pt x="840" y="521"/>
                  <a:pt x="836" y="530"/>
                  <a:pt x="838" y="538"/>
                </a:cubicBezTo>
                <a:lnTo>
                  <a:pt x="848" y="576"/>
                </a:lnTo>
                <a:cubicBezTo>
                  <a:pt x="840" y="583"/>
                  <a:pt x="832" y="590"/>
                  <a:pt x="825" y="599"/>
                </a:cubicBezTo>
                <a:lnTo>
                  <a:pt x="788" y="590"/>
                </a:lnTo>
                <a:cubicBezTo>
                  <a:pt x="786" y="589"/>
                  <a:pt x="785" y="589"/>
                  <a:pt x="783" y="589"/>
                </a:cubicBezTo>
                <a:cubicBezTo>
                  <a:pt x="776" y="589"/>
                  <a:pt x="770" y="593"/>
                  <a:pt x="767" y="599"/>
                </a:cubicBezTo>
                <a:cubicBezTo>
                  <a:pt x="764" y="606"/>
                  <a:pt x="760" y="614"/>
                  <a:pt x="758" y="621"/>
                </a:cubicBezTo>
                <a:cubicBezTo>
                  <a:pt x="755" y="629"/>
                  <a:pt x="759" y="638"/>
                  <a:pt x="766" y="643"/>
                </a:cubicBezTo>
                <a:lnTo>
                  <a:pt x="800" y="662"/>
                </a:lnTo>
                <a:cubicBezTo>
                  <a:pt x="798" y="673"/>
                  <a:pt x="798" y="684"/>
                  <a:pt x="800" y="695"/>
                </a:cubicBezTo>
                <a:lnTo>
                  <a:pt x="767" y="715"/>
                </a:lnTo>
                <a:cubicBezTo>
                  <a:pt x="759" y="719"/>
                  <a:pt x="756" y="728"/>
                  <a:pt x="759" y="736"/>
                </a:cubicBezTo>
                <a:cubicBezTo>
                  <a:pt x="760" y="739"/>
                  <a:pt x="761" y="743"/>
                  <a:pt x="762" y="746"/>
                </a:cubicBezTo>
                <a:cubicBezTo>
                  <a:pt x="764" y="750"/>
                  <a:pt x="766" y="754"/>
                  <a:pt x="768" y="758"/>
                </a:cubicBezTo>
                <a:cubicBezTo>
                  <a:pt x="771" y="764"/>
                  <a:pt x="777" y="768"/>
                  <a:pt x="784" y="768"/>
                </a:cubicBezTo>
                <a:cubicBezTo>
                  <a:pt x="786" y="768"/>
                  <a:pt x="787" y="768"/>
                  <a:pt x="789" y="768"/>
                </a:cubicBezTo>
                <a:lnTo>
                  <a:pt x="826" y="757"/>
                </a:lnTo>
                <a:cubicBezTo>
                  <a:pt x="833" y="766"/>
                  <a:pt x="841" y="774"/>
                  <a:pt x="850" y="781"/>
                </a:cubicBezTo>
                <a:lnTo>
                  <a:pt x="840" y="818"/>
                </a:lnTo>
                <a:cubicBezTo>
                  <a:pt x="838" y="826"/>
                  <a:pt x="842" y="835"/>
                  <a:pt x="850" y="839"/>
                </a:cubicBezTo>
                <a:cubicBezTo>
                  <a:pt x="857" y="842"/>
                  <a:pt x="864" y="845"/>
                  <a:pt x="872" y="848"/>
                </a:cubicBezTo>
                <a:cubicBezTo>
                  <a:pt x="874" y="849"/>
                  <a:pt x="876" y="849"/>
                  <a:pt x="877" y="849"/>
                </a:cubicBezTo>
                <a:cubicBezTo>
                  <a:pt x="884" y="849"/>
                  <a:pt x="890" y="845"/>
                  <a:pt x="893" y="840"/>
                </a:cubicBezTo>
                <a:lnTo>
                  <a:pt x="912" y="806"/>
                </a:lnTo>
                <a:cubicBezTo>
                  <a:pt x="918" y="807"/>
                  <a:pt x="923" y="807"/>
                  <a:pt x="928" y="807"/>
                </a:cubicBezTo>
                <a:cubicBezTo>
                  <a:pt x="934" y="807"/>
                  <a:pt x="940" y="807"/>
                  <a:pt x="945" y="806"/>
                </a:cubicBezTo>
                <a:lnTo>
                  <a:pt x="965" y="839"/>
                </a:lnTo>
                <a:cubicBezTo>
                  <a:pt x="968" y="845"/>
                  <a:pt x="974" y="848"/>
                  <a:pt x="981" y="848"/>
                </a:cubicBezTo>
                <a:cubicBezTo>
                  <a:pt x="983" y="848"/>
                  <a:pt x="985" y="848"/>
                  <a:pt x="987" y="847"/>
                </a:cubicBezTo>
                <a:cubicBezTo>
                  <a:pt x="990" y="846"/>
                  <a:pt x="993" y="845"/>
                  <a:pt x="996" y="844"/>
                </a:cubicBezTo>
                <a:cubicBezTo>
                  <a:pt x="1000" y="842"/>
                  <a:pt x="1005" y="840"/>
                  <a:pt x="1009" y="838"/>
                </a:cubicBezTo>
                <a:cubicBezTo>
                  <a:pt x="1016" y="834"/>
                  <a:pt x="1020" y="825"/>
                  <a:pt x="1018" y="817"/>
                </a:cubicBezTo>
                <a:lnTo>
                  <a:pt x="1008" y="780"/>
                </a:lnTo>
                <a:cubicBezTo>
                  <a:pt x="1017" y="773"/>
                  <a:pt x="1024" y="765"/>
                  <a:pt x="1031" y="756"/>
                </a:cubicBezTo>
                <a:lnTo>
                  <a:pt x="1069" y="766"/>
                </a:lnTo>
                <a:cubicBezTo>
                  <a:pt x="1070" y="766"/>
                  <a:pt x="1072" y="766"/>
                  <a:pt x="1073" y="766"/>
                </a:cubicBezTo>
                <a:cubicBezTo>
                  <a:pt x="1080" y="766"/>
                  <a:pt x="1086" y="763"/>
                  <a:pt x="1089" y="756"/>
                </a:cubicBezTo>
                <a:cubicBezTo>
                  <a:pt x="1093" y="749"/>
                  <a:pt x="1096" y="742"/>
                  <a:pt x="1098" y="734"/>
                </a:cubicBezTo>
                <a:cubicBezTo>
                  <a:pt x="1101" y="726"/>
                  <a:pt x="1098" y="717"/>
                  <a:pt x="1090" y="713"/>
                </a:cubicBezTo>
                <a:close/>
                <a:moveTo>
                  <a:pt x="465" y="977"/>
                </a:moveTo>
                <a:cubicBezTo>
                  <a:pt x="579" y="977"/>
                  <a:pt x="671" y="819"/>
                  <a:pt x="671" y="672"/>
                </a:cubicBezTo>
                <a:cubicBezTo>
                  <a:pt x="671" y="524"/>
                  <a:pt x="579" y="405"/>
                  <a:pt x="465" y="405"/>
                </a:cubicBezTo>
                <a:cubicBezTo>
                  <a:pt x="350" y="405"/>
                  <a:pt x="258" y="524"/>
                  <a:pt x="258" y="672"/>
                </a:cubicBezTo>
                <a:cubicBezTo>
                  <a:pt x="258" y="819"/>
                  <a:pt x="350" y="977"/>
                  <a:pt x="465" y="977"/>
                </a:cubicBezTo>
                <a:close/>
                <a:moveTo>
                  <a:pt x="1094" y="360"/>
                </a:moveTo>
                <a:cubicBezTo>
                  <a:pt x="1045" y="360"/>
                  <a:pt x="1005" y="320"/>
                  <a:pt x="1005" y="271"/>
                </a:cubicBezTo>
                <a:cubicBezTo>
                  <a:pt x="1005" y="222"/>
                  <a:pt x="1045" y="182"/>
                  <a:pt x="1094" y="182"/>
                </a:cubicBezTo>
                <a:cubicBezTo>
                  <a:pt x="1143" y="182"/>
                  <a:pt x="1183" y="222"/>
                  <a:pt x="1183" y="271"/>
                </a:cubicBezTo>
                <a:cubicBezTo>
                  <a:pt x="1183" y="320"/>
                  <a:pt x="1143" y="360"/>
                  <a:pt x="1094" y="360"/>
                </a:cubicBezTo>
                <a:close/>
                <a:moveTo>
                  <a:pt x="1257" y="484"/>
                </a:moveTo>
                <a:cubicBezTo>
                  <a:pt x="1261" y="484"/>
                  <a:pt x="1265" y="482"/>
                  <a:pt x="1269" y="479"/>
                </a:cubicBezTo>
                <a:cubicBezTo>
                  <a:pt x="1282" y="468"/>
                  <a:pt x="1294" y="456"/>
                  <a:pt x="1305" y="442"/>
                </a:cubicBezTo>
                <a:cubicBezTo>
                  <a:pt x="1311" y="436"/>
                  <a:pt x="1311" y="426"/>
                  <a:pt x="1306" y="420"/>
                </a:cubicBezTo>
                <a:lnTo>
                  <a:pt x="1265" y="367"/>
                </a:lnTo>
                <a:cubicBezTo>
                  <a:pt x="1273" y="353"/>
                  <a:pt x="1280" y="337"/>
                  <a:pt x="1284" y="321"/>
                </a:cubicBezTo>
                <a:lnTo>
                  <a:pt x="1349" y="312"/>
                </a:lnTo>
                <a:cubicBezTo>
                  <a:pt x="1358" y="310"/>
                  <a:pt x="1364" y="304"/>
                  <a:pt x="1365" y="295"/>
                </a:cubicBezTo>
                <a:cubicBezTo>
                  <a:pt x="1365" y="287"/>
                  <a:pt x="1366" y="279"/>
                  <a:pt x="1366" y="271"/>
                </a:cubicBezTo>
                <a:cubicBezTo>
                  <a:pt x="1366" y="262"/>
                  <a:pt x="1365" y="253"/>
                  <a:pt x="1364" y="243"/>
                </a:cubicBezTo>
                <a:cubicBezTo>
                  <a:pt x="1363" y="234"/>
                  <a:pt x="1357" y="228"/>
                  <a:pt x="1348" y="227"/>
                </a:cubicBezTo>
                <a:lnTo>
                  <a:pt x="1283" y="218"/>
                </a:lnTo>
                <a:cubicBezTo>
                  <a:pt x="1278" y="202"/>
                  <a:pt x="1272" y="187"/>
                  <a:pt x="1263" y="172"/>
                </a:cubicBezTo>
                <a:lnTo>
                  <a:pt x="1303" y="120"/>
                </a:lnTo>
                <a:cubicBezTo>
                  <a:pt x="1308" y="113"/>
                  <a:pt x="1308" y="104"/>
                  <a:pt x="1302" y="97"/>
                </a:cubicBezTo>
                <a:cubicBezTo>
                  <a:pt x="1291" y="84"/>
                  <a:pt x="1278" y="71"/>
                  <a:pt x="1265" y="60"/>
                </a:cubicBezTo>
                <a:cubicBezTo>
                  <a:pt x="1262" y="58"/>
                  <a:pt x="1258" y="56"/>
                  <a:pt x="1254" y="56"/>
                </a:cubicBezTo>
                <a:cubicBezTo>
                  <a:pt x="1250" y="56"/>
                  <a:pt x="1246" y="58"/>
                  <a:pt x="1242" y="60"/>
                </a:cubicBezTo>
                <a:lnTo>
                  <a:pt x="1190" y="101"/>
                </a:lnTo>
                <a:cubicBezTo>
                  <a:pt x="1176" y="92"/>
                  <a:pt x="1160" y="86"/>
                  <a:pt x="1144" y="82"/>
                </a:cubicBezTo>
                <a:lnTo>
                  <a:pt x="1134" y="17"/>
                </a:lnTo>
                <a:cubicBezTo>
                  <a:pt x="1133" y="8"/>
                  <a:pt x="1126" y="2"/>
                  <a:pt x="1118" y="1"/>
                </a:cubicBezTo>
                <a:cubicBezTo>
                  <a:pt x="1110" y="0"/>
                  <a:pt x="1102" y="0"/>
                  <a:pt x="1094" y="0"/>
                </a:cubicBezTo>
                <a:cubicBezTo>
                  <a:pt x="1085" y="0"/>
                  <a:pt x="1075" y="0"/>
                  <a:pt x="1066" y="2"/>
                </a:cubicBezTo>
                <a:cubicBezTo>
                  <a:pt x="1057" y="2"/>
                  <a:pt x="1051" y="9"/>
                  <a:pt x="1050" y="17"/>
                </a:cubicBezTo>
                <a:lnTo>
                  <a:pt x="1041" y="83"/>
                </a:lnTo>
                <a:cubicBezTo>
                  <a:pt x="1025" y="87"/>
                  <a:pt x="1010" y="94"/>
                  <a:pt x="995" y="102"/>
                </a:cubicBezTo>
                <a:lnTo>
                  <a:pt x="942" y="63"/>
                </a:lnTo>
                <a:cubicBezTo>
                  <a:pt x="939" y="60"/>
                  <a:pt x="935" y="59"/>
                  <a:pt x="932" y="59"/>
                </a:cubicBezTo>
                <a:cubicBezTo>
                  <a:pt x="927" y="59"/>
                  <a:pt x="923" y="61"/>
                  <a:pt x="920" y="63"/>
                </a:cubicBezTo>
                <a:cubicBezTo>
                  <a:pt x="907" y="75"/>
                  <a:pt x="894" y="87"/>
                  <a:pt x="883" y="101"/>
                </a:cubicBezTo>
                <a:cubicBezTo>
                  <a:pt x="878" y="107"/>
                  <a:pt x="878" y="117"/>
                  <a:pt x="883" y="123"/>
                </a:cubicBezTo>
                <a:lnTo>
                  <a:pt x="924" y="176"/>
                </a:lnTo>
                <a:cubicBezTo>
                  <a:pt x="915" y="190"/>
                  <a:pt x="909" y="206"/>
                  <a:pt x="905" y="222"/>
                </a:cubicBezTo>
                <a:lnTo>
                  <a:pt x="839" y="231"/>
                </a:lnTo>
                <a:cubicBezTo>
                  <a:pt x="831" y="233"/>
                  <a:pt x="825" y="239"/>
                  <a:pt x="824" y="248"/>
                </a:cubicBezTo>
                <a:cubicBezTo>
                  <a:pt x="823" y="256"/>
                  <a:pt x="823" y="264"/>
                  <a:pt x="823" y="271"/>
                </a:cubicBezTo>
                <a:cubicBezTo>
                  <a:pt x="823" y="281"/>
                  <a:pt x="823" y="290"/>
                  <a:pt x="824" y="300"/>
                </a:cubicBezTo>
                <a:cubicBezTo>
                  <a:pt x="825" y="308"/>
                  <a:pt x="832" y="315"/>
                  <a:pt x="840" y="316"/>
                </a:cubicBezTo>
                <a:lnTo>
                  <a:pt x="906" y="324"/>
                </a:lnTo>
                <a:cubicBezTo>
                  <a:pt x="910" y="340"/>
                  <a:pt x="917" y="356"/>
                  <a:pt x="925" y="370"/>
                </a:cubicBezTo>
                <a:lnTo>
                  <a:pt x="886" y="423"/>
                </a:lnTo>
                <a:cubicBezTo>
                  <a:pt x="881" y="430"/>
                  <a:pt x="881" y="439"/>
                  <a:pt x="886" y="446"/>
                </a:cubicBezTo>
                <a:cubicBezTo>
                  <a:pt x="898" y="459"/>
                  <a:pt x="910" y="471"/>
                  <a:pt x="924" y="482"/>
                </a:cubicBezTo>
                <a:cubicBezTo>
                  <a:pt x="927" y="485"/>
                  <a:pt x="931" y="487"/>
                  <a:pt x="935" y="487"/>
                </a:cubicBezTo>
                <a:cubicBezTo>
                  <a:pt x="939" y="487"/>
                  <a:pt x="943" y="485"/>
                  <a:pt x="946" y="483"/>
                </a:cubicBezTo>
                <a:lnTo>
                  <a:pt x="998" y="442"/>
                </a:lnTo>
                <a:cubicBezTo>
                  <a:pt x="1013" y="450"/>
                  <a:pt x="1029" y="457"/>
                  <a:pt x="1045" y="461"/>
                </a:cubicBezTo>
                <a:lnTo>
                  <a:pt x="1054" y="526"/>
                </a:lnTo>
                <a:cubicBezTo>
                  <a:pt x="1055" y="535"/>
                  <a:pt x="1062" y="541"/>
                  <a:pt x="1071" y="542"/>
                </a:cubicBezTo>
                <a:cubicBezTo>
                  <a:pt x="1079" y="542"/>
                  <a:pt x="1087" y="543"/>
                  <a:pt x="1094" y="543"/>
                </a:cubicBezTo>
                <a:cubicBezTo>
                  <a:pt x="1104" y="543"/>
                  <a:pt x="1113" y="542"/>
                  <a:pt x="1123" y="541"/>
                </a:cubicBezTo>
                <a:cubicBezTo>
                  <a:pt x="1131" y="540"/>
                  <a:pt x="1138" y="534"/>
                  <a:pt x="1139" y="526"/>
                </a:cubicBezTo>
                <a:lnTo>
                  <a:pt x="1147" y="460"/>
                </a:lnTo>
                <a:cubicBezTo>
                  <a:pt x="1163" y="455"/>
                  <a:pt x="1179" y="449"/>
                  <a:pt x="1193" y="440"/>
                </a:cubicBezTo>
                <a:lnTo>
                  <a:pt x="1246" y="480"/>
                </a:lnTo>
                <a:cubicBezTo>
                  <a:pt x="1249" y="482"/>
                  <a:pt x="1253" y="484"/>
                  <a:pt x="1257" y="484"/>
                </a:cubicBezTo>
                <a:close/>
                <a:moveTo>
                  <a:pt x="656" y="1040"/>
                </a:moveTo>
                <a:lnTo>
                  <a:pt x="535" y="1423"/>
                </a:lnTo>
                <a:lnTo>
                  <a:pt x="497" y="1188"/>
                </a:lnTo>
                <a:lnTo>
                  <a:pt x="432" y="1188"/>
                </a:lnTo>
                <a:lnTo>
                  <a:pt x="394" y="1423"/>
                </a:lnTo>
                <a:lnTo>
                  <a:pt x="274" y="1040"/>
                </a:lnTo>
                <a:cubicBezTo>
                  <a:pt x="112" y="1102"/>
                  <a:pt x="0" y="1236"/>
                  <a:pt x="0" y="1377"/>
                </a:cubicBezTo>
                <a:cubicBezTo>
                  <a:pt x="0" y="1379"/>
                  <a:pt x="0" y="1380"/>
                  <a:pt x="0" y="1382"/>
                </a:cubicBezTo>
                <a:cubicBezTo>
                  <a:pt x="0" y="1383"/>
                  <a:pt x="0" y="1383"/>
                  <a:pt x="0" y="1384"/>
                </a:cubicBezTo>
                <a:cubicBezTo>
                  <a:pt x="0" y="1478"/>
                  <a:pt x="97" y="1470"/>
                  <a:pt x="465" y="1470"/>
                </a:cubicBezTo>
                <a:cubicBezTo>
                  <a:pt x="855" y="1470"/>
                  <a:pt x="929" y="1478"/>
                  <a:pt x="929" y="1384"/>
                </a:cubicBezTo>
                <a:cubicBezTo>
                  <a:pt x="929" y="1383"/>
                  <a:pt x="929" y="1383"/>
                  <a:pt x="929" y="1382"/>
                </a:cubicBezTo>
                <a:cubicBezTo>
                  <a:pt x="929" y="1380"/>
                  <a:pt x="929" y="1379"/>
                  <a:pt x="929" y="1377"/>
                </a:cubicBezTo>
                <a:cubicBezTo>
                  <a:pt x="929" y="1236"/>
                  <a:pt x="817" y="1102"/>
                  <a:pt x="656" y="1040"/>
                </a:cubicBezTo>
                <a:close/>
                <a:moveTo>
                  <a:pt x="489" y="1070"/>
                </a:moveTo>
                <a:lnTo>
                  <a:pt x="440" y="1070"/>
                </a:lnTo>
                <a:cubicBezTo>
                  <a:pt x="435" y="1070"/>
                  <a:pt x="431" y="1072"/>
                  <a:pt x="427" y="1076"/>
                </a:cubicBezTo>
                <a:lnTo>
                  <a:pt x="408" y="1095"/>
                </a:lnTo>
                <a:cubicBezTo>
                  <a:pt x="402" y="1100"/>
                  <a:pt x="401" y="1110"/>
                  <a:pt x="406" y="1117"/>
                </a:cubicBezTo>
                <a:lnTo>
                  <a:pt x="429" y="1156"/>
                </a:lnTo>
                <a:cubicBezTo>
                  <a:pt x="432" y="1162"/>
                  <a:pt x="438" y="1165"/>
                  <a:pt x="445" y="1165"/>
                </a:cubicBezTo>
                <a:lnTo>
                  <a:pt x="484" y="1165"/>
                </a:lnTo>
                <a:cubicBezTo>
                  <a:pt x="491" y="1165"/>
                  <a:pt x="497" y="1162"/>
                  <a:pt x="500" y="1156"/>
                </a:cubicBezTo>
                <a:lnTo>
                  <a:pt x="523" y="1117"/>
                </a:lnTo>
                <a:cubicBezTo>
                  <a:pt x="528" y="1110"/>
                  <a:pt x="527" y="1100"/>
                  <a:pt x="521" y="1095"/>
                </a:cubicBezTo>
                <a:lnTo>
                  <a:pt x="502" y="1076"/>
                </a:lnTo>
                <a:cubicBezTo>
                  <a:pt x="498" y="1072"/>
                  <a:pt x="494" y="1070"/>
                  <a:pt x="489" y="1070"/>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endParaRPr>
          </a:p>
        </p:txBody>
      </p:sp>
      <p:sp>
        <p:nvSpPr>
          <p:cNvPr id="50263" name="矩形 11"/>
          <p:cNvSpPr>
            <a:spLocks noChangeArrowheads="1"/>
          </p:cNvSpPr>
          <p:nvPr/>
        </p:nvSpPr>
        <p:spPr bwMode="auto">
          <a:xfrm>
            <a:off x="7235825" y="3733817"/>
            <a:ext cx="2532063" cy="1290519"/>
          </a:xfrm>
          <a:prstGeom prst="rect">
            <a:avLst/>
          </a:prstGeom>
          <a:noFill/>
          <a:ln w="9525">
            <a:solidFill>
              <a:schemeClr val="bg1"/>
            </a:solidFill>
            <a:miter lim="800000"/>
          </a:ln>
          <a:extLst>
            <a:ext uri="{909E8E84-426E-40DD-AFC4-6F175D3DCCD1}">
              <a14:hiddenFill xmlns:a14="http://schemas.microsoft.com/office/drawing/2010/main">
                <a:solidFill>
                  <a:schemeClr val="accent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1100">
              <a:solidFill>
                <a:srgbClr val="000000"/>
              </a:solidFill>
              <a:ea typeface="造字工房悦黑体验版常规体" charset="-122"/>
            </a:endParaRPr>
          </a:p>
        </p:txBody>
      </p:sp>
      <p:sp>
        <p:nvSpPr>
          <p:cNvPr id="50264" name="Freeform 34"/>
          <p:cNvSpPr>
            <a:spLocks noEditPoints="1"/>
          </p:cNvSpPr>
          <p:nvPr/>
        </p:nvSpPr>
        <p:spPr bwMode="auto">
          <a:xfrm>
            <a:off x="9091613" y="4492271"/>
            <a:ext cx="565150" cy="475037"/>
          </a:xfrm>
          <a:custGeom>
            <a:avLst/>
            <a:gdLst>
              <a:gd name="T0" fmla="*/ 1071 w 1131"/>
              <a:gd name="T1" fmla="*/ 191 h 1073"/>
              <a:gd name="T2" fmla="*/ 821 w 1131"/>
              <a:gd name="T3" fmla="*/ 233 h 1073"/>
              <a:gd name="T4" fmla="*/ 818 w 1131"/>
              <a:gd name="T5" fmla="*/ 304 h 1073"/>
              <a:gd name="T6" fmla="*/ 916 w 1131"/>
              <a:gd name="T7" fmla="*/ 327 h 1073"/>
              <a:gd name="T8" fmla="*/ 934 w 1131"/>
              <a:gd name="T9" fmla="*/ 325 h 1073"/>
              <a:gd name="T10" fmla="*/ 1124 w 1131"/>
              <a:gd name="T11" fmla="*/ 217 h 1073"/>
              <a:gd name="T12" fmla="*/ 262 w 1131"/>
              <a:gd name="T13" fmla="*/ 315 h 1073"/>
              <a:gd name="T14" fmla="*/ 212 w 1131"/>
              <a:gd name="T15" fmla="*/ 247 h 1073"/>
              <a:gd name="T16" fmla="*/ 229 w 1131"/>
              <a:gd name="T17" fmla="*/ 260 h 1073"/>
              <a:gd name="T18" fmla="*/ 273 w 1131"/>
              <a:gd name="T19" fmla="*/ 282 h 1073"/>
              <a:gd name="T20" fmla="*/ 278 w 1131"/>
              <a:gd name="T21" fmla="*/ 291 h 1073"/>
              <a:gd name="T22" fmla="*/ 178 w 1131"/>
              <a:gd name="T23" fmla="*/ 394 h 1073"/>
              <a:gd name="T24" fmla="*/ 166 w 1131"/>
              <a:gd name="T25" fmla="*/ 322 h 1073"/>
              <a:gd name="T26" fmla="*/ 178 w 1131"/>
              <a:gd name="T27" fmla="*/ 394 h 1073"/>
              <a:gd name="T28" fmla="*/ 621 w 1131"/>
              <a:gd name="T29" fmla="*/ 507 h 1073"/>
              <a:gd name="T30" fmla="*/ 590 w 1131"/>
              <a:gd name="T31" fmla="*/ 496 h 1073"/>
              <a:gd name="T32" fmla="*/ 608 w 1131"/>
              <a:gd name="T33" fmla="*/ 452 h 1073"/>
              <a:gd name="T34" fmla="*/ 772 w 1131"/>
              <a:gd name="T35" fmla="*/ 287 h 1073"/>
              <a:gd name="T36" fmla="*/ 682 w 1131"/>
              <a:gd name="T37" fmla="*/ 313 h 1073"/>
              <a:gd name="T38" fmla="*/ 616 w 1131"/>
              <a:gd name="T39" fmla="*/ 161 h 1073"/>
              <a:gd name="T40" fmla="*/ 432 w 1131"/>
              <a:gd name="T41" fmla="*/ 112 h 1073"/>
              <a:gd name="T42" fmla="*/ 239 w 1131"/>
              <a:gd name="T43" fmla="*/ 210 h 1073"/>
              <a:gd name="T44" fmla="*/ 172 w 1131"/>
              <a:gd name="T45" fmla="*/ 238 h 1073"/>
              <a:gd name="T46" fmla="*/ 145 w 1131"/>
              <a:gd name="T47" fmla="*/ 216 h 1073"/>
              <a:gd name="T48" fmla="*/ 12 w 1131"/>
              <a:gd name="T49" fmla="*/ 322 h 1073"/>
              <a:gd name="T50" fmla="*/ 25 w 1131"/>
              <a:gd name="T51" fmla="*/ 376 h 1073"/>
              <a:gd name="T52" fmla="*/ 187 w 1131"/>
              <a:gd name="T53" fmla="*/ 513 h 1073"/>
              <a:gd name="T54" fmla="*/ 320 w 1131"/>
              <a:gd name="T55" fmla="*/ 407 h 1073"/>
              <a:gd name="T56" fmla="*/ 307 w 1131"/>
              <a:gd name="T57" fmla="*/ 354 h 1073"/>
              <a:gd name="T58" fmla="*/ 302 w 1131"/>
              <a:gd name="T59" fmla="*/ 324 h 1073"/>
              <a:gd name="T60" fmla="*/ 307 w 1131"/>
              <a:gd name="T61" fmla="*/ 268 h 1073"/>
              <a:gd name="T62" fmla="*/ 553 w 1131"/>
              <a:gd name="T63" fmla="*/ 228 h 1073"/>
              <a:gd name="T64" fmla="*/ 444 w 1131"/>
              <a:gd name="T65" fmla="*/ 531 h 1073"/>
              <a:gd name="T66" fmla="*/ 712 w 1131"/>
              <a:gd name="T67" fmla="*/ 654 h 1073"/>
              <a:gd name="T68" fmla="*/ 586 w 1131"/>
              <a:gd name="T69" fmla="*/ 920 h 1073"/>
              <a:gd name="T70" fmla="*/ 662 w 1131"/>
              <a:gd name="T71" fmla="*/ 908 h 1073"/>
              <a:gd name="T72" fmla="*/ 849 w 1131"/>
              <a:gd name="T73" fmla="*/ 611 h 1073"/>
              <a:gd name="T74" fmla="*/ 416 w 1131"/>
              <a:gd name="T75" fmla="*/ 578 h 1073"/>
              <a:gd name="T76" fmla="*/ 108 w 1131"/>
              <a:gd name="T77" fmla="*/ 980 h 1073"/>
              <a:gd name="T78" fmla="*/ 146 w 1131"/>
              <a:gd name="T79" fmla="*/ 1073 h 1073"/>
              <a:gd name="T80" fmla="*/ 425 w 1131"/>
              <a:gd name="T81" fmla="*/ 828 h 1073"/>
              <a:gd name="T82" fmla="*/ 513 w 1131"/>
              <a:gd name="T83" fmla="*/ 624 h 1073"/>
              <a:gd name="T84" fmla="*/ 416 w 1131"/>
              <a:gd name="T85" fmla="*/ 578 h 1073"/>
              <a:gd name="T86" fmla="*/ 871 w 1131"/>
              <a:gd name="T87" fmla="*/ 154 h 1073"/>
              <a:gd name="T88" fmla="*/ 700 w 1131"/>
              <a:gd name="T89" fmla="*/ 66 h 10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131" h="1073">
                <a:moveTo>
                  <a:pt x="1124" y="217"/>
                </a:moveTo>
                <a:cubicBezTo>
                  <a:pt x="1116" y="195"/>
                  <a:pt x="1093" y="183"/>
                  <a:pt x="1071" y="191"/>
                </a:cubicBezTo>
                <a:lnTo>
                  <a:pt x="916" y="243"/>
                </a:lnTo>
                <a:lnTo>
                  <a:pt x="821" y="233"/>
                </a:lnTo>
                <a:cubicBezTo>
                  <a:pt x="835" y="262"/>
                  <a:pt x="827" y="287"/>
                  <a:pt x="821" y="299"/>
                </a:cubicBezTo>
                <a:cubicBezTo>
                  <a:pt x="820" y="301"/>
                  <a:pt x="819" y="302"/>
                  <a:pt x="818" y="304"/>
                </a:cubicBezTo>
                <a:lnTo>
                  <a:pt x="809" y="316"/>
                </a:lnTo>
                <a:lnTo>
                  <a:pt x="916" y="327"/>
                </a:lnTo>
                <a:cubicBezTo>
                  <a:pt x="918" y="327"/>
                  <a:pt x="919" y="327"/>
                  <a:pt x="921" y="327"/>
                </a:cubicBezTo>
                <a:cubicBezTo>
                  <a:pt x="925" y="327"/>
                  <a:pt x="930" y="327"/>
                  <a:pt x="934" y="325"/>
                </a:cubicBezTo>
                <a:lnTo>
                  <a:pt x="1098" y="270"/>
                </a:lnTo>
                <a:cubicBezTo>
                  <a:pt x="1119" y="263"/>
                  <a:pt x="1131" y="239"/>
                  <a:pt x="1124" y="217"/>
                </a:cubicBezTo>
                <a:close/>
                <a:moveTo>
                  <a:pt x="275" y="301"/>
                </a:moveTo>
                <a:lnTo>
                  <a:pt x="262" y="315"/>
                </a:lnTo>
                <a:lnTo>
                  <a:pt x="199" y="262"/>
                </a:lnTo>
                <a:lnTo>
                  <a:pt x="212" y="247"/>
                </a:lnTo>
                <a:cubicBezTo>
                  <a:pt x="215" y="243"/>
                  <a:pt x="220" y="241"/>
                  <a:pt x="225" y="243"/>
                </a:cubicBezTo>
                <a:cubicBezTo>
                  <a:pt x="225" y="249"/>
                  <a:pt x="227" y="254"/>
                  <a:pt x="229" y="260"/>
                </a:cubicBezTo>
                <a:cubicBezTo>
                  <a:pt x="237" y="274"/>
                  <a:pt x="251" y="283"/>
                  <a:pt x="267" y="283"/>
                </a:cubicBezTo>
                <a:cubicBezTo>
                  <a:pt x="269" y="283"/>
                  <a:pt x="271" y="282"/>
                  <a:pt x="273" y="282"/>
                </a:cubicBezTo>
                <a:lnTo>
                  <a:pt x="274" y="283"/>
                </a:lnTo>
                <a:cubicBezTo>
                  <a:pt x="276" y="285"/>
                  <a:pt x="278" y="288"/>
                  <a:pt x="278" y="291"/>
                </a:cubicBezTo>
                <a:cubicBezTo>
                  <a:pt x="278" y="295"/>
                  <a:pt x="277" y="298"/>
                  <a:pt x="275" y="301"/>
                </a:cubicBezTo>
                <a:close/>
                <a:moveTo>
                  <a:pt x="178" y="394"/>
                </a:moveTo>
                <a:lnTo>
                  <a:pt x="135" y="358"/>
                </a:lnTo>
                <a:lnTo>
                  <a:pt x="166" y="322"/>
                </a:lnTo>
                <a:lnTo>
                  <a:pt x="208" y="358"/>
                </a:lnTo>
                <a:lnTo>
                  <a:pt x="178" y="394"/>
                </a:lnTo>
                <a:close/>
                <a:moveTo>
                  <a:pt x="816" y="577"/>
                </a:moveTo>
                <a:lnTo>
                  <a:pt x="621" y="507"/>
                </a:lnTo>
                <a:lnTo>
                  <a:pt x="613" y="504"/>
                </a:lnTo>
                <a:lnTo>
                  <a:pt x="590" y="496"/>
                </a:lnTo>
                <a:cubicBezTo>
                  <a:pt x="579" y="491"/>
                  <a:pt x="573" y="479"/>
                  <a:pt x="577" y="467"/>
                </a:cubicBezTo>
                <a:cubicBezTo>
                  <a:pt x="582" y="454"/>
                  <a:pt x="595" y="447"/>
                  <a:pt x="608" y="452"/>
                </a:cubicBezTo>
                <a:lnTo>
                  <a:pt x="649" y="466"/>
                </a:lnTo>
                <a:lnTo>
                  <a:pt x="772" y="287"/>
                </a:lnTo>
                <a:lnTo>
                  <a:pt x="746" y="275"/>
                </a:lnTo>
                <a:lnTo>
                  <a:pt x="682" y="313"/>
                </a:lnTo>
                <a:lnTo>
                  <a:pt x="693" y="193"/>
                </a:lnTo>
                <a:cubicBezTo>
                  <a:pt x="672" y="182"/>
                  <a:pt x="641" y="166"/>
                  <a:pt x="616" y="161"/>
                </a:cubicBezTo>
                <a:lnTo>
                  <a:pt x="464" y="110"/>
                </a:lnTo>
                <a:cubicBezTo>
                  <a:pt x="454" y="106"/>
                  <a:pt x="442" y="107"/>
                  <a:pt x="432" y="112"/>
                </a:cubicBezTo>
                <a:lnTo>
                  <a:pt x="248" y="203"/>
                </a:lnTo>
                <a:cubicBezTo>
                  <a:pt x="245" y="205"/>
                  <a:pt x="242" y="207"/>
                  <a:pt x="239" y="210"/>
                </a:cubicBezTo>
                <a:cubicBezTo>
                  <a:pt x="220" y="203"/>
                  <a:pt x="198" y="207"/>
                  <a:pt x="184" y="223"/>
                </a:cubicBezTo>
                <a:lnTo>
                  <a:pt x="172" y="238"/>
                </a:lnTo>
                <a:lnTo>
                  <a:pt x="154" y="224"/>
                </a:lnTo>
                <a:lnTo>
                  <a:pt x="145" y="216"/>
                </a:lnTo>
                <a:cubicBezTo>
                  <a:pt x="131" y="204"/>
                  <a:pt x="111" y="206"/>
                  <a:pt x="99" y="219"/>
                </a:cubicBezTo>
                <a:lnTo>
                  <a:pt x="12" y="322"/>
                </a:lnTo>
                <a:cubicBezTo>
                  <a:pt x="0" y="336"/>
                  <a:pt x="2" y="356"/>
                  <a:pt x="16" y="368"/>
                </a:cubicBezTo>
                <a:lnTo>
                  <a:pt x="25" y="376"/>
                </a:lnTo>
                <a:lnTo>
                  <a:pt x="178" y="506"/>
                </a:lnTo>
                <a:lnTo>
                  <a:pt x="187" y="513"/>
                </a:lnTo>
                <a:cubicBezTo>
                  <a:pt x="200" y="525"/>
                  <a:pt x="221" y="523"/>
                  <a:pt x="232" y="510"/>
                </a:cubicBezTo>
                <a:lnTo>
                  <a:pt x="320" y="407"/>
                </a:lnTo>
                <a:cubicBezTo>
                  <a:pt x="331" y="393"/>
                  <a:pt x="330" y="373"/>
                  <a:pt x="316" y="361"/>
                </a:cubicBezTo>
                <a:lnTo>
                  <a:pt x="307" y="354"/>
                </a:lnTo>
                <a:lnTo>
                  <a:pt x="290" y="339"/>
                </a:lnTo>
                <a:lnTo>
                  <a:pt x="302" y="324"/>
                </a:lnTo>
                <a:cubicBezTo>
                  <a:pt x="311" y="314"/>
                  <a:pt x="315" y="301"/>
                  <a:pt x="314" y="289"/>
                </a:cubicBezTo>
                <a:cubicBezTo>
                  <a:pt x="313" y="281"/>
                  <a:pt x="311" y="274"/>
                  <a:pt x="307" y="268"/>
                </a:cubicBezTo>
                <a:lnTo>
                  <a:pt x="454" y="195"/>
                </a:lnTo>
                <a:lnTo>
                  <a:pt x="553" y="228"/>
                </a:lnTo>
                <a:lnTo>
                  <a:pt x="454" y="473"/>
                </a:lnTo>
                <a:cubicBezTo>
                  <a:pt x="445" y="494"/>
                  <a:pt x="439" y="513"/>
                  <a:pt x="444" y="531"/>
                </a:cubicBezTo>
                <a:cubicBezTo>
                  <a:pt x="448" y="549"/>
                  <a:pt x="460" y="564"/>
                  <a:pt x="479" y="571"/>
                </a:cubicBezTo>
                <a:lnTo>
                  <a:pt x="712" y="654"/>
                </a:lnTo>
                <a:lnTo>
                  <a:pt x="574" y="845"/>
                </a:lnTo>
                <a:cubicBezTo>
                  <a:pt x="557" y="869"/>
                  <a:pt x="562" y="903"/>
                  <a:pt x="586" y="920"/>
                </a:cubicBezTo>
                <a:cubicBezTo>
                  <a:pt x="596" y="927"/>
                  <a:pt x="607" y="931"/>
                  <a:pt x="618" y="931"/>
                </a:cubicBezTo>
                <a:cubicBezTo>
                  <a:pt x="635" y="931"/>
                  <a:pt x="651" y="923"/>
                  <a:pt x="662" y="908"/>
                </a:cubicBezTo>
                <a:lnTo>
                  <a:pt x="842" y="659"/>
                </a:lnTo>
                <a:cubicBezTo>
                  <a:pt x="851" y="645"/>
                  <a:pt x="854" y="628"/>
                  <a:pt x="849" y="611"/>
                </a:cubicBezTo>
                <a:cubicBezTo>
                  <a:pt x="844" y="595"/>
                  <a:pt x="832" y="582"/>
                  <a:pt x="816" y="577"/>
                </a:cubicBezTo>
                <a:close/>
                <a:moveTo>
                  <a:pt x="416" y="578"/>
                </a:moveTo>
                <a:lnTo>
                  <a:pt x="343" y="758"/>
                </a:lnTo>
                <a:lnTo>
                  <a:pt x="108" y="980"/>
                </a:lnTo>
                <a:cubicBezTo>
                  <a:pt x="87" y="1001"/>
                  <a:pt x="86" y="1035"/>
                  <a:pt x="106" y="1056"/>
                </a:cubicBezTo>
                <a:cubicBezTo>
                  <a:pt x="117" y="1067"/>
                  <a:pt x="131" y="1073"/>
                  <a:pt x="146" y="1073"/>
                </a:cubicBezTo>
                <a:cubicBezTo>
                  <a:pt x="159" y="1073"/>
                  <a:pt x="172" y="1068"/>
                  <a:pt x="183" y="1058"/>
                </a:cubicBezTo>
                <a:lnTo>
                  <a:pt x="425" y="828"/>
                </a:lnTo>
                <a:cubicBezTo>
                  <a:pt x="431" y="823"/>
                  <a:pt x="435" y="816"/>
                  <a:pt x="438" y="809"/>
                </a:cubicBezTo>
                <a:lnTo>
                  <a:pt x="513" y="624"/>
                </a:lnTo>
                <a:cubicBezTo>
                  <a:pt x="493" y="623"/>
                  <a:pt x="476" y="620"/>
                  <a:pt x="464" y="614"/>
                </a:cubicBezTo>
                <a:cubicBezTo>
                  <a:pt x="442" y="604"/>
                  <a:pt x="426" y="591"/>
                  <a:pt x="416" y="578"/>
                </a:cubicBezTo>
                <a:close/>
                <a:moveTo>
                  <a:pt x="741" y="195"/>
                </a:moveTo>
                <a:cubicBezTo>
                  <a:pt x="789" y="220"/>
                  <a:pt x="847" y="201"/>
                  <a:pt x="871" y="154"/>
                </a:cubicBezTo>
                <a:cubicBezTo>
                  <a:pt x="895" y="107"/>
                  <a:pt x="877" y="49"/>
                  <a:pt x="830" y="24"/>
                </a:cubicBezTo>
                <a:cubicBezTo>
                  <a:pt x="782" y="0"/>
                  <a:pt x="724" y="19"/>
                  <a:pt x="700" y="66"/>
                </a:cubicBezTo>
                <a:cubicBezTo>
                  <a:pt x="676" y="113"/>
                  <a:pt x="694" y="171"/>
                  <a:pt x="741" y="195"/>
                </a:cubicBezTo>
                <a:close/>
              </a:path>
            </a:pathLst>
          </a:custGeom>
          <a:solidFill>
            <a:srgbClr val="F8F8F8"/>
          </a:solidFill>
          <a:ln>
            <a:noFill/>
          </a:ln>
          <a:extLst>
            <a:ext uri="{91240B29-F687-4F45-9708-019B960494DF}">
              <a14:hiddenLine xmlns:a14="http://schemas.microsoft.com/office/drawing/2010/main" w="9525">
                <a:solidFill>
                  <a:srgbClr val="000000"/>
                </a:solidFill>
                <a:round/>
              </a14:hiddenLine>
            </a:ext>
          </a:extLst>
        </p:spPr>
        <p:txBody>
          <a:bodyPr/>
          <a:lstStyle/>
          <a:p>
            <a:pPr fontAlgn="base">
              <a:spcBef>
                <a:spcPct val="0"/>
              </a:spcBef>
              <a:spcAft>
                <a:spcPct val="0"/>
              </a:spcAft>
            </a:pPr>
            <a:endParaRPr lang="zh-CN" altLang="en-US">
              <a:solidFill>
                <a:srgbClr val="000000"/>
              </a:solidFill>
            </a:endParaRPr>
          </a:p>
        </p:txBody>
      </p:sp>
      <p:grpSp>
        <p:nvGrpSpPr>
          <p:cNvPr id="50265" name="Group 89"/>
          <p:cNvGrpSpPr/>
          <p:nvPr/>
        </p:nvGrpSpPr>
        <p:grpSpPr bwMode="auto">
          <a:xfrm>
            <a:off x="5653087" y="2845487"/>
            <a:ext cx="1636712" cy="796699"/>
            <a:chOff x="0" y="0"/>
            <a:chExt cx="2514497" cy="1381134"/>
          </a:xfrm>
        </p:grpSpPr>
        <p:sp>
          <p:nvSpPr>
            <p:cNvPr id="50266" name="文本框 54"/>
            <p:cNvSpPr txBox="1">
              <a:spLocks noChangeArrowheads="1"/>
            </p:cNvSpPr>
            <p:nvPr/>
          </p:nvSpPr>
          <p:spPr bwMode="auto">
            <a:xfrm>
              <a:off x="0" y="0"/>
              <a:ext cx="251449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dirty="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dirty="0">
                <a:solidFill>
                  <a:srgbClr val="F8F8F8"/>
                </a:solidFill>
                <a:latin typeface="微软雅黑" panose="020B0503020204020204" pitchFamily="34" charset="-122"/>
                <a:ea typeface="微软雅黑" panose="020B0503020204020204" pitchFamily="34" charset="-122"/>
              </a:endParaRPr>
            </a:p>
          </p:txBody>
        </p:sp>
        <p:sp>
          <p:nvSpPr>
            <p:cNvPr id="50267" name="文本框 55"/>
            <p:cNvSpPr txBox="1">
              <a:spLocks noChangeArrowheads="1"/>
            </p:cNvSpPr>
            <p:nvPr/>
          </p:nvSpPr>
          <p:spPr bwMode="auto">
            <a:xfrm>
              <a:off x="0" y="321168"/>
              <a:ext cx="251449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68" name="文本框 56"/>
            <p:cNvSpPr txBox="1">
              <a:spLocks noChangeArrowheads="1"/>
            </p:cNvSpPr>
            <p:nvPr/>
          </p:nvSpPr>
          <p:spPr bwMode="auto">
            <a:xfrm>
              <a:off x="0" y="669789"/>
              <a:ext cx="251449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dirty="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dirty="0">
                <a:solidFill>
                  <a:srgbClr val="F8F8F8"/>
                </a:solidFill>
                <a:latin typeface="微软雅黑" panose="020B0503020204020204" pitchFamily="34" charset="-122"/>
                <a:ea typeface="微软雅黑" panose="020B0503020204020204" pitchFamily="34" charset="-122"/>
              </a:endParaRPr>
            </a:p>
          </p:txBody>
        </p:sp>
        <p:sp>
          <p:nvSpPr>
            <p:cNvPr id="50269" name="文本框 57"/>
            <p:cNvSpPr txBox="1">
              <a:spLocks noChangeArrowheads="1"/>
            </p:cNvSpPr>
            <p:nvPr/>
          </p:nvSpPr>
          <p:spPr bwMode="auto">
            <a:xfrm>
              <a:off x="0" y="988213"/>
              <a:ext cx="2514497" cy="3929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grpSp>
      <p:grpSp>
        <p:nvGrpSpPr>
          <p:cNvPr id="50270" name="Group 94"/>
          <p:cNvGrpSpPr/>
          <p:nvPr/>
        </p:nvGrpSpPr>
        <p:grpSpPr bwMode="auto">
          <a:xfrm>
            <a:off x="5668964" y="3808228"/>
            <a:ext cx="1636712" cy="796698"/>
            <a:chOff x="0" y="0"/>
            <a:chExt cx="2514497" cy="1378370"/>
          </a:xfrm>
        </p:grpSpPr>
        <p:sp>
          <p:nvSpPr>
            <p:cNvPr id="50271" name="文本框 54"/>
            <p:cNvSpPr txBox="1">
              <a:spLocks noChangeArrowheads="1"/>
            </p:cNvSpPr>
            <p:nvPr/>
          </p:nvSpPr>
          <p:spPr bwMode="auto">
            <a:xfrm>
              <a:off x="0" y="0"/>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72" name="文本框 55"/>
            <p:cNvSpPr txBox="1">
              <a:spLocks noChangeArrowheads="1"/>
            </p:cNvSpPr>
            <p:nvPr/>
          </p:nvSpPr>
          <p:spPr bwMode="auto">
            <a:xfrm>
              <a:off x="0" y="320528"/>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73" name="文本框 56"/>
            <p:cNvSpPr txBox="1">
              <a:spLocks noChangeArrowheads="1"/>
            </p:cNvSpPr>
            <p:nvPr/>
          </p:nvSpPr>
          <p:spPr bwMode="auto">
            <a:xfrm>
              <a:off x="0" y="671190"/>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74" name="文本框 57"/>
            <p:cNvSpPr txBox="1">
              <a:spLocks noChangeArrowheads="1"/>
            </p:cNvSpPr>
            <p:nvPr/>
          </p:nvSpPr>
          <p:spPr bwMode="auto">
            <a:xfrm>
              <a:off x="0" y="986235"/>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grpSp>
      <p:grpSp>
        <p:nvGrpSpPr>
          <p:cNvPr id="50275" name="Group 99"/>
          <p:cNvGrpSpPr/>
          <p:nvPr/>
        </p:nvGrpSpPr>
        <p:grpSpPr bwMode="auto">
          <a:xfrm>
            <a:off x="7272338" y="2862904"/>
            <a:ext cx="1636712" cy="796698"/>
            <a:chOff x="0" y="0"/>
            <a:chExt cx="2514497" cy="1378370"/>
          </a:xfrm>
        </p:grpSpPr>
        <p:sp>
          <p:nvSpPr>
            <p:cNvPr id="50276" name="文本框 54"/>
            <p:cNvSpPr txBox="1">
              <a:spLocks noChangeArrowheads="1"/>
            </p:cNvSpPr>
            <p:nvPr/>
          </p:nvSpPr>
          <p:spPr bwMode="auto">
            <a:xfrm>
              <a:off x="0" y="0"/>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77" name="文本框 55"/>
            <p:cNvSpPr txBox="1">
              <a:spLocks noChangeArrowheads="1"/>
            </p:cNvSpPr>
            <p:nvPr/>
          </p:nvSpPr>
          <p:spPr bwMode="auto">
            <a:xfrm>
              <a:off x="0" y="320528"/>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78" name="文本框 56"/>
            <p:cNvSpPr txBox="1">
              <a:spLocks noChangeArrowheads="1"/>
            </p:cNvSpPr>
            <p:nvPr/>
          </p:nvSpPr>
          <p:spPr bwMode="auto">
            <a:xfrm>
              <a:off x="0" y="671190"/>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79" name="文本框 57"/>
            <p:cNvSpPr txBox="1">
              <a:spLocks noChangeArrowheads="1"/>
            </p:cNvSpPr>
            <p:nvPr/>
          </p:nvSpPr>
          <p:spPr bwMode="auto">
            <a:xfrm>
              <a:off x="0" y="986235"/>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grpSp>
      <p:grpSp>
        <p:nvGrpSpPr>
          <p:cNvPr id="50280" name="Group 104"/>
          <p:cNvGrpSpPr/>
          <p:nvPr/>
        </p:nvGrpSpPr>
        <p:grpSpPr bwMode="auto">
          <a:xfrm>
            <a:off x="7269164" y="3790810"/>
            <a:ext cx="1636712" cy="796698"/>
            <a:chOff x="0" y="0"/>
            <a:chExt cx="2514497" cy="1378370"/>
          </a:xfrm>
        </p:grpSpPr>
        <p:sp>
          <p:nvSpPr>
            <p:cNvPr id="50281" name="文本框 54"/>
            <p:cNvSpPr txBox="1">
              <a:spLocks noChangeArrowheads="1"/>
            </p:cNvSpPr>
            <p:nvPr/>
          </p:nvSpPr>
          <p:spPr bwMode="auto">
            <a:xfrm>
              <a:off x="0" y="0"/>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82" name="文本框 55"/>
            <p:cNvSpPr txBox="1">
              <a:spLocks noChangeArrowheads="1"/>
            </p:cNvSpPr>
            <p:nvPr/>
          </p:nvSpPr>
          <p:spPr bwMode="auto">
            <a:xfrm>
              <a:off x="0" y="320528"/>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83" name="文本框 56"/>
            <p:cNvSpPr txBox="1">
              <a:spLocks noChangeArrowheads="1"/>
            </p:cNvSpPr>
            <p:nvPr/>
          </p:nvSpPr>
          <p:spPr bwMode="auto">
            <a:xfrm>
              <a:off x="0" y="671190"/>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sp>
          <p:nvSpPr>
            <p:cNvPr id="50284" name="文本框 57"/>
            <p:cNvSpPr txBox="1">
              <a:spLocks noChangeArrowheads="1"/>
            </p:cNvSpPr>
            <p:nvPr/>
          </p:nvSpPr>
          <p:spPr bwMode="auto">
            <a:xfrm>
              <a:off x="0" y="986235"/>
              <a:ext cx="2514497" cy="3921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100">
                  <a:solidFill>
                    <a:srgbClr val="F8F8F8"/>
                  </a:solidFill>
                  <a:latin typeface="微软雅黑" panose="020B0503020204020204" pitchFamily="34" charset="-122"/>
                  <a:ea typeface="微软雅黑" panose="020B0503020204020204" pitchFamily="34" charset="-122"/>
                </a:rPr>
                <a:t>请输入您想要的文字</a:t>
              </a:r>
              <a:endParaRPr lang="zh-CN" altLang="en-US" sz="1100">
                <a:solidFill>
                  <a:srgbClr val="F8F8F8"/>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grpId="0" nodeType="afterEffect">
                                  <p:stCondLst>
                                    <p:cond delay="0"/>
                                  </p:stCondLst>
                                  <p:childTnLst>
                                    <p:set>
                                      <p:cBhvr>
                                        <p:cTn id="6" dur="1" fill="hold">
                                          <p:stCondLst>
                                            <p:cond delay="0"/>
                                          </p:stCondLst>
                                        </p:cTn>
                                        <p:tgtEl>
                                          <p:spTgt spid="50258"/>
                                        </p:tgtEl>
                                        <p:attrNameLst>
                                          <p:attrName>style.visibility</p:attrName>
                                        </p:attrNameLst>
                                      </p:cBhvr>
                                      <p:to>
                                        <p:strVal val="visible"/>
                                      </p:to>
                                    </p:set>
                                    <p:anim calcmode="lin" valueType="num">
                                      <p:cBhvr additive="base">
                                        <p:cTn id="7" dur="500" fill="hold"/>
                                        <p:tgtEl>
                                          <p:spTgt spid="50258"/>
                                        </p:tgtEl>
                                        <p:attrNameLst>
                                          <p:attrName>ppt_x</p:attrName>
                                        </p:attrNameLst>
                                      </p:cBhvr>
                                      <p:tavLst>
                                        <p:tav tm="0">
                                          <p:val>
                                            <p:strVal val="0-#ppt_w/2"/>
                                          </p:val>
                                        </p:tav>
                                        <p:tav tm="100000">
                                          <p:val>
                                            <p:strVal val="#ppt_x"/>
                                          </p:val>
                                        </p:tav>
                                      </p:tavLst>
                                    </p:anim>
                                    <p:anim calcmode="lin" valueType="num">
                                      <p:cBhvr additive="base">
                                        <p:cTn id="8" dur="500" fill="hold"/>
                                        <p:tgtEl>
                                          <p:spTgt spid="50258"/>
                                        </p:tgtEl>
                                        <p:attrNameLst>
                                          <p:attrName>ppt_y</p:attrName>
                                        </p:attrNameLst>
                                      </p:cBhvr>
                                      <p:tavLst>
                                        <p:tav tm="0">
                                          <p:val>
                                            <p:strVal val="0-#ppt_h/2"/>
                                          </p:val>
                                        </p:tav>
                                        <p:tav tm="100000">
                                          <p:val>
                                            <p:strVal val="#ppt_y"/>
                                          </p:val>
                                        </p:tav>
                                      </p:tavLst>
                                    </p:anim>
                                  </p:childTnLst>
                                </p:cTn>
                              </p:par>
                              <p:par>
                                <p:cTn id="9" presetID="2" presetClass="entr" presetSubtype="9" fill="hold" grpId="0" nodeType="withEffect">
                                  <p:stCondLst>
                                    <p:cond delay="0"/>
                                  </p:stCondLst>
                                  <p:childTnLst>
                                    <p:set>
                                      <p:cBhvr>
                                        <p:cTn id="10" dur="1" fill="hold">
                                          <p:stCondLst>
                                            <p:cond delay="0"/>
                                          </p:stCondLst>
                                        </p:cTn>
                                        <p:tgtEl>
                                          <p:spTgt spid="50257"/>
                                        </p:tgtEl>
                                        <p:attrNameLst>
                                          <p:attrName>style.visibility</p:attrName>
                                        </p:attrNameLst>
                                      </p:cBhvr>
                                      <p:to>
                                        <p:strVal val="visible"/>
                                      </p:to>
                                    </p:set>
                                    <p:anim calcmode="lin" valueType="num">
                                      <p:cBhvr additive="base">
                                        <p:cTn id="11" dur="500" fill="hold"/>
                                        <p:tgtEl>
                                          <p:spTgt spid="50257"/>
                                        </p:tgtEl>
                                        <p:attrNameLst>
                                          <p:attrName>ppt_x</p:attrName>
                                        </p:attrNameLst>
                                      </p:cBhvr>
                                      <p:tavLst>
                                        <p:tav tm="0">
                                          <p:val>
                                            <p:strVal val="0-#ppt_w/2"/>
                                          </p:val>
                                        </p:tav>
                                        <p:tav tm="100000">
                                          <p:val>
                                            <p:strVal val="#ppt_x"/>
                                          </p:val>
                                        </p:tav>
                                      </p:tavLst>
                                    </p:anim>
                                    <p:anim calcmode="lin" valueType="num">
                                      <p:cBhvr additive="base">
                                        <p:cTn id="12" dur="500" fill="hold"/>
                                        <p:tgtEl>
                                          <p:spTgt spid="50257"/>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50264"/>
                                        </p:tgtEl>
                                        <p:attrNameLst>
                                          <p:attrName>style.visibility</p:attrName>
                                        </p:attrNameLst>
                                      </p:cBhvr>
                                      <p:to>
                                        <p:strVal val="visible"/>
                                      </p:to>
                                    </p:set>
                                    <p:anim calcmode="lin" valueType="num">
                                      <p:cBhvr additive="base">
                                        <p:cTn id="15" dur="500" fill="hold"/>
                                        <p:tgtEl>
                                          <p:spTgt spid="50264"/>
                                        </p:tgtEl>
                                        <p:attrNameLst>
                                          <p:attrName>ppt_x</p:attrName>
                                        </p:attrNameLst>
                                      </p:cBhvr>
                                      <p:tavLst>
                                        <p:tav tm="0">
                                          <p:val>
                                            <p:strVal val="1+#ppt_w/2"/>
                                          </p:val>
                                        </p:tav>
                                        <p:tav tm="100000">
                                          <p:val>
                                            <p:strVal val="#ppt_x"/>
                                          </p:val>
                                        </p:tav>
                                      </p:tavLst>
                                    </p:anim>
                                    <p:anim calcmode="lin" valueType="num">
                                      <p:cBhvr additive="base">
                                        <p:cTn id="16" dur="500" fill="hold"/>
                                        <p:tgtEl>
                                          <p:spTgt spid="5026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0"/>
                                  </p:stCondLst>
                                  <p:childTnLst>
                                    <p:set>
                                      <p:cBhvr>
                                        <p:cTn id="18" dur="1" fill="hold">
                                          <p:stCondLst>
                                            <p:cond delay="0"/>
                                          </p:stCondLst>
                                        </p:cTn>
                                        <p:tgtEl>
                                          <p:spTgt spid="50263"/>
                                        </p:tgtEl>
                                        <p:attrNameLst>
                                          <p:attrName>style.visibility</p:attrName>
                                        </p:attrNameLst>
                                      </p:cBhvr>
                                      <p:to>
                                        <p:strVal val="visible"/>
                                      </p:to>
                                    </p:set>
                                    <p:anim calcmode="lin" valueType="num">
                                      <p:cBhvr additive="base">
                                        <p:cTn id="19" dur="500" fill="hold"/>
                                        <p:tgtEl>
                                          <p:spTgt spid="50263"/>
                                        </p:tgtEl>
                                        <p:attrNameLst>
                                          <p:attrName>ppt_x</p:attrName>
                                        </p:attrNameLst>
                                      </p:cBhvr>
                                      <p:tavLst>
                                        <p:tav tm="0">
                                          <p:val>
                                            <p:strVal val="1+#ppt_w/2"/>
                                          </p:val>
                                        </p:tav>
                                        <p:tav tm="100000">
                                          <p:val>
                                            <p:strVal val="#ppt_x"/>
                                          </p:val>
                                        </p:tav>
                                      </p:tavLst>
                                    </p:anim>
                                    <p:anim calcmode="lin" valueType="num">
                                      <p:cBhvr additive="base">
                                        <p:cTn id="20" dur="500" fill="hold"/>
                                        <p:tgtEl>
                                          <p:spTgt spid="50263"/>
                                        </p:tgtEl>
                                        <p:attrNameLst>
                                          <p:attrName>ppt_y</p:attrName>
                                        </p:attrNameLst>
                                      </p:cBhvr>
                                      <p:tavLst>
                                        <p:tav tm="0">
                                          <p:val>
                                            <p:strVal val="1+#ppt_h/2"/>
                                          </p:val>
                                        </p:tav>
                                        <p:tav tm="100000">
                                          <p:val>
                                            <p:strVal val="#ppt_y"/>
                                          </p:val>
                                        </p:tav>
                                      </p:tavLst>
                                    </p:anim>
                                  </p:childTnLst>
                                </p:cTn>
                              </p:par>
                            </p:childTnLst>
                          </p:cTn>
                        </p:par>
                        <p:par>
                          <p:cTn id="21" fill="hold">
                            <p:stCondLst>
                              <p:cond delay="500"/>
                            </p:stCondLst>
                            <p:childTnLst>
                              <p:par>
                                <p:cTn id="22" presetID="2" presetClass="entr" presetSubtype="3" fill="hold" grpId="0" nodeType="afterEffect">
                                  <p:stCondLst>
                                    <p:cond delay="0"/>
                                  </p:stCondLst>
                                  <p:childTnLst>
                                    <p:set>
                                      <p:cBhvr>
                                        <p:cTn id="23" dur="1" fill="hold">
                                          <p:stCondLst>
                                            <p:cond delay="0"/>
                                          </p:stCondLst>
                                        </p:cTn>
                                        <p:tgtEl>
                                          <p:spTgt spid="50259"/>
                                        </p:tgtEl>
                                        <p:attrNameLst>
                                          <p:attrName>style.visibility</p:attrName>
                                        </p:attrNameLst>
                                      </p:cBhvr>
                                      <p:to>
                                        <p:strVal val="visible"/>
                                      </p:to>
                                    </p:set>
                                    <p:anim calcmode="lin" valueType="num">
                                      <p:cBhvr additive="base">
                                        <p:cTn id="24" dur="500" fill="hold"/>
                                        <p:tgtEl>
                                          <p:spTgt spid="50259"/>
                                        </p:tgtEl>
                                        <p:attrNameLst>
                                          <p:attrName>ppt_x</p:attrName>
                                        </p:attrNameLst>
                                      </p:cBhvr>
                                      <p:tavLst>
                                        <p:tav tm="0">
                                          <p:val>
                                            <p:strVal val="1+#ppt_w/2"/>
                                          </p:val>
                                        </p:tav>
                                        <p:tav tm="100000">
                                          <p:val>
                                            <p:strVal val="#ppt_x"/>
                                          </p:val>
                                        </p:tav>
                                      </p:tavLst>
                                    </p:anim>
                                    <p:anim calcmode="lin" valueType="num">
                                      <p:cBhvr additive="base">
                                        <p:cTn id="25" dur="500" fill="hold"/>
                                        <p:tgtEl>
                                          <p:spTgt spid="50259"/>
                                        </p:tgtEl>
                                        <p:attrNameLst>
                                          <p:attrName>ppt_y</p:attrName>
                                        </p:attrNameLst>
                                      </p:cBhvr>
                                      <p:tavLst>
                                        <p:tav tm="0">
                                          <p:val>
                                            <p:strVal val="0-#ppt_h/2"/>
                                          </p:val>
                                        </p:tav>
                                        <p:tav tm="100000">
                                          <p:val>
                                            <p:strVal val="#ppt_y"/>
                                          </p:val>
                                        </p:tav>
                                      </p:tavLst>
                                    </p:anim>
                                  </p:childTnLst>
                                </p:cTn>
                              </p:par>
                              <p:par>
                                <p:cTn id="26" presetID="2" presetClass="entr" presetSubtype="3" fill="hold" grpId="0" nodeType="withEffect">
                                  <p:stCondLst>
                                    <p:cond delay="0"/>
                                  </p:stCondLst>
                                  <p:childTnLst>
                                    <p:set>
                                      <p:cBhvr>
                                        <p:cTn id="27" dur="1" fill="hold">
                                          <p:stCondLst>
                                            <p:cond delay="0"/>
                                          </p:stCondLst>
                                        </p:cTn>
                                        <p:tgtEl>
                                          <p:spTgt spid="50260"/>
                                        </p:tgtEl>
                                        <p:attrNameLst>
                                          <p:attrName>style.visibility</p:attrName>
                                        </p:attrNameLst>
                                      </p:cBhvr>
                                      <p:to>
                                        <p:strVal val="visible"/>
                                      </p:to>
                                    </p:set>
                                    <p:anim calcmode="lin" valueType="num">
                                      <p:cBhvr additive="base">
                                        <p:cTn id="28" dur="500" fill="hold"/>
                                        <p:tgtEl>
                                          <p:spTgt spid="50260"/>
                                        </p:tgtEl>
                                        <p:attrNameLst>
                                          <p:attrName>ppt_x</p:attrName>
                                        </p:attrNameLst>
                                      </p:cBhvr>
                                      <p:tavLst>
                                        <p:tav tm="0">
                                          <p:val>
                                            <p:strVal val="1+#ppt_w/2"/>
                                          </p:val>
                                        </p:tav>
                                        <p:tav tm="100000">
                                          <p:val>
                                            <p:strVal val="#ppt_x"/>
                                          </p:val>
                                        </p:tav>
                                      </p:tavLst>
                                    </p:anim>
                                    <p:anim calcmode="lin" valueType="num">
                                      <p:cBhvr additive="base">
                                        <p:cTn id="29" dur="500" fill="hold"/>
                                        <p:tgtEl>
                                          <p:spTgt spid="50260"/>
                                        </p:tgtEl>
                                        <p:attrNameLst>
                                          <p:attrName>ppt_y</p:attrName>
                                        </p:attrNameLst>
                                      </p:cBhvr>
                                      <p:tavLst>
                                        <p:tav tm="0">
                                          <p:val>
                                            <p:strVal val="0-#ppt_h/2"/>
                                          </p:val>
                                        </p:tav>
                                        <p:tav tm="100000">
                                          <p:val>
                                            <p:strVal val="#ppt_y"/>
                                          </p:val>
                                        </p:tav>
                                      </p:tavLst>
                                    </p:anim>
                                  </p:childTnLst>
                                </p:cTn>
                              </p:par>
                              <p:par>
                                <p:cTn id="30" presetID="2" presetClass="entr" presetSubtype="12" fill="hold" grpId="0" nodeType="withEffect">
                                  <p:stCondLst>
                                    <p:cond delay="0"/>
                                  </p:stCondLst>
                                  <p:childTnLst>
                                    <p:set>
                                      <p:cBhvr>
                                        <p:cTn id="31" dur="1" fill="hold">
                                          <p:stCondLst>
                                            <p:cond delay="0"/>
                                          </p:stCondLst>
                                        </p:cTn>
                                        <p:tgtEl>
                                          <p:spTgt spid="50262"/>
                                        </p:tgtEl>
                                        <p:attrNameLst>
                                          <p:attrName>style.visibility</p:attrName>
                                        </p:attrNameLst>
                                      </p:cBhvr>
                                      <p:to>
                                        <p:strVal val="visible"/>
                                      </p:to>
                                    </p:set>
                                    <p:anim calcmode="lin" valueType="num">
                                      <p:cBhvr additive="base">
                                        <p:cTn id="32" dur="500" fill="hold"/>
                                        <p:tgtEl>
                                          <p:spTgt spid="50262"/>
                                        </p:tgtEl>
                                        <p:attrNameLst>
                                          <p:attrName>ppt_x</p:attrName>
                                        </p:attrNameLst>
                                      </p:cBhvr>
                                      <p:tavLst>
                                        <p:tav tm="0">
                                          <p:val>
                                            <p:strVal val="0-#ppt_w/2"/>
                                          </p:val>
                                        </p:tav>
                                        <p:tav tm="100000">
                                          <p:val>
                                            <p:strVal val="#ppt_x"/>
                                          </p:val>
                                        </p:tav>
                                      </p:tavLst>
                                    </p:anim>
                                    <p:anim calcmode="lin" valueType="num">
                                      <p:cBhvr additive="base">
                                        <p:cTn id="33" dur="500" fill="hold"/>
                                        <p:tgtEl>
                                          <p:spTgt spid="50262"/>
                                        </p:tgtEl>
                                        <p:attrNameLst>
                                          <p:attrName>ppt_y</p:attrName>
                                        </p:attrNameLst>
                                      </p:cBhvr>
                                      <p:tavLst>
                                        <p:tav tm="0">
                                          <p:val>
                                            <p:strVal val="1+#ppt_h/2"/>
                                          </p:val>
                                        </p:tav>
                                        <p:tav tm="100000">
                                          <p:val>
                                            <p:strVal val="#ppt_y"/>
                                          </p:val>
                                        </p:tav>
                                      </p:tavLst>
                                    </p:anim>
                                  </p:childTnLst>
                                </p:cTn>
                              </p:par>
                              <p:par>
                                <p:cTn id="34" presetID="2" presetClass="entr" presetSubtype="12" fill="hold" grpId="0" nodeType="withEffect">
                                  <p:stCondLst>
                                    <p:cond delay="0"/>
                                  </p:stCondLst>
                                  <p:childTnLst>
                                    <p:set>
                                      <p:cBhvr>
                                        <p:cTn id="35" dur="1" fill="hold">
                                          <p:stCondLst>
                                            <p:cond delay="0"/>
                                          </p:stCondLst>
                                        </p:cTn>
                                        <p:tgtEl>
                                          <p:spTgt spid="50261"/>
                                        </p:tgtEl>
                                        <p:attrNameLst>
                                          <p:attrName>style.visibility</p:attrName>
                                        </p:attrNameLst>
                                      </p:cBhvr>
                                      <p:to>
                                        <p:strVal val="visible"/>
                                      </p:to>
                                    </p:set>
                                    <p:anim calcmode="lin" valueType="num">
                                      <p:cBhvr additive="base">
                                        <p:cTn id="36" dur="500" fill="hold"/>
                                        <p:tgtEl>
                                          <p:spTgt spid="50261"/>
                                        </p:tgtEl>
                                        <p:attrNameLst>
                                          <p:attrName>ppt_x</p:attrName>
                                        </p:attrNameLst>
                                      </p:cBhvr>
                                      <p:tavLst>
                                        <p:tav tm="0">
                                          <p:val>
                                            <p:strVal val="0-#ppt_w/2"/>
                                          </p:val>
                                        </p:tav>
                                        <p:tav tm="100000">
                                          <p:val>
                                            <p:strVal val="#ppt_x"/>
                                          </p:val>
                                        </p:tav>
                                      </p:tavLst>
                                    </p:anim>
                                    <p:anim calcmode="lin" valueType="num">
                                      <p:cBhvr additive="base">
                                        <p:cTn id="37" dur="500" fill="hold"/>
                                        <p:tgtEl>
                                          <p:spTgt spid="50261"/>
                                        </p:tgtEl>
                                        <p:attrNameLst>
                                          <p:attrName>ppt_y</p:attrName>
                                        </p:attrNameLst>
                                      </p:cBhvr>
                                      <p:tavLst>
                                        <p:tav tm="0">
                                          <p:val>
                                            <p:strVal val="1+#ppt_h/2"/>
                                          </p:val>
                                        </p:tav>
                                        <p:tav tm="100000">
                                          <p:val>
                                            <p:strVal val="#ppt_y"/>
                                          </p:val>
                                        </p:tav>
                                      </p:tavLst>
                                    </p:anim>
                                  </p:childTnLst>
                                </p:cTn>
                              </p:par>
                            </p:childTnLst>
                          </p:cTn>
                        </p:par>
                        <p:par>
                          <p:cTn id="38" fill="hold">
                            <p:stCondLst>
                              <p:cond delay="1000"/>
                            </p:stCondLst>
                            <p:childTnLst>
                              <p:par>
                                <p:cTn id="39" presetID="31" presetClass="entr" presetSubtype="0" fill="hold" nodeType="afterEffect">
                                  <p:stCondLst>
                                    <p:cond delay="0"/>
                                  </p:stCondLst>
                                  <p:childTnLst>
                                    <p:set>
                                      <p:cBhvr>
                                        <p:cTn id="40" dur="1" fill="hold">
                                          <p:stCondLst>
                                            <p:cond delay="0"/>
                                          </p:stCondLst>
                                        </p:cTn>
                                        <p:tgtEl>
                                          <p:spTgt spid="50265"/>
                                        </p:tgtEl>
                                        <p:attrNameLst>
                                          <p:attrName>style.visibility</p:attrName>
                                        </p:attrNameLst>
                                      </p:cBhvr>
                                      <p:to>
                                        <p:strVal val="visible"/>
                                      </p:to>
                                    </p:set>
                                    <p:anim calcmode="lin" valueType="num">
                                      <p:cBhvr>
                                        <p:cTn id="41" dur="500" fill="hold"/>
                                        <p:tgtEl>
                                          <p:spTgt spid="50265"/>
                                        </p:tgtEl>
                                        <p:attrNameLst>
                                          <p:attrName>ppt_w</p:attrName>
                                        </p:attrNameLst>
                                      </p:cBhvr>
                                      <p:tavLst>
                                        <p:tav tm="0">
                                          <p:val>
                                            <p:fltVal val="0"/>
                                          </p:val>
                                        </p:tav>
                                        <p:tav tm="100000">
                                          <p:val>
                                            <p:strVal val="#ppt_w"/>
                                          </p:val>
                                        </p:tav>
                                      </p:tavLst>
                                    </p:anim>
                                    <p:anim calcmode="lin" valueType="num">
                                      <p:cBhvr>
                                        <p:cTn id="42" dur="500" fill="hold"/>
                                        <p:tgtEl>
                                          <p:spTgt spid="50265"/>
                                        </p:tgtEl>
                                        <p:attrNameLst>
                                          <p:attrName>ppt_h</p:attrName>
                                        </p:attrNameLst>
                                      </p:cBhvr>
                                      <p:tavLst>
                                        <p:tav tm="0">
                                          <p:val>
                                            <p:fltVal val="0"/>
                                          </p:val>
                                        </p:tav>
                                        <p:tav tm="100000">
                                          <p:val>
                                            <p:strVal val="#ppt_h"/>
                                          </p:val>
                                        </p:tav>
                                      </p:tavLst>
                                    </p:anim>
                                    <p:anim calcmode="lin" valueType="num">
                                      <p:cBhvr>
                                        <p:cTn id="43" dur="500" fill="hold"/>
                                        <p:tgtEl>
                                          <p:spTgt spid="50265"/>
                                        </p:tgtEl>
                                        <p:attrNameLst>
                                          <p:attrName>style.rotation</p:attrName>
                                        </p:attrNameLst>
                                      </p:cBhvr>
                                      <p:tavLst>
                                        <p:tav tm="0">
                                          <p:val>
                                            <p:fltVal val="90"/>
                                          </p:val>
                                        </p:tav>
                                        <p:tav tm="100000">
                                          <p:val>
                                            <p:fltVal val="0"/>
                                          </p:val>
                                        </p:tav>
                                      </p:tavLst>
                                    </p:anim>
                                    <p:animEffect transition="in" filter="fade">
                                      <p:cBhvr>
                                        <p:cTn id="44" dur="500"/>
                                        <p:tgtEl>
                                          <p:spTgt spid="50265"/>
                                        </p:tgtEl>
                                      </p:cBhvr>
                                    </p:animEffect>
                                  </p:childTnLst>
                                </p:cTn>
                              </p:par>
                              <p:par>
                                <p:cTn id="45" presetID="31" presetClass="entr" presetSubtype="0" fill="hold" nodeType="withEffect">
                                  <p:stCondLst>
                                    <p:cond delay="0"/>
                                  </p:stCondLst>
                                  <p:childTnLst>
                                    <p:set>
                                      <p:cBhvr>
                                        <p:cTn id="46" dur="1" fill="hold">
                                          <p:stCondLst>
                                            <p:cond delay="0"/>
                                          </p:stCondLst>
                                        </p:cTn>
                                        <p:tgtEl>
                                          <p:spTgt spid="50280"/>
                                        </p:tgtEl>
                                        <p:attrNameLst>
                                          <p:attrName>style.visibility</p:attrName>
                                        </p:attrNameLst>
                                      </p:cBhvr>
                                      <p:to>
                                        <p:strVal val="visible"/>
                                      </p:to>
                                    </p:set>
                                    <p:anim calcmode="lin" valueType="num">
                                      <p:cBhvr>
                                        <p:cTn id="47" dur="500" fill="hold"/>
                                        <p:tgtEl>
                                          <p:spTgt spid="50280"/>
                                        </p:tgtEl>
                                        <p:attrNameLst>
                                          <p:attrName>ppt_w</p:attrName>
                                        </p:attrNameLst>
                                      </p:cBhvr>
                                      <p:tavLst>
                                        <p:tav tm="0">
                                          <p:val>
                                            <p:fltVal val="0"/>
                                          </p:val>
                                        </p:tav>
                                        <p:tav tm="100000">
                                          <p:val>
                                            <p:strVal val="#ppt_w"/>
                                          </p:val>
                                        </p:tav>
                                      </p:tavLst>
                                    </p:anim>
                                    <p:anim calcmode="lin" valueType="num">
                                      <p:cBhvr>
                                        <p:cTn id="48" dur="500" fill="hold"/>
                                        <p:tgtEl>
                                          <p:spTgt spid="50280"/>
                                        </p:tgtEl>
                                        <p:attrNameLst>
                                          <p:attrName>ppt_h</p:attrName>
                                        </p:attrNameLst>
                                      </p:cBhvr>
                                      <p:tavLst>
                                        <p:tav tm="0">
                                          <p:val>
                                            <p:fltVal val="0"/>
                                          </p:val>
                                        </p:tav>
                                        <p:tav tm="100000">
                                          <p:val>
                                            <p:strVal val="#ppt_h"/>
                                          </p:val>
                                        </p:tav>
                                      </p:tavLst>
                                    </p:anim>
                                    <p:anim calcmode="lin" valueType="num">
                                      <p:cBhvr>
                                        <p:cTn id="49" dur="500" fill="hold"/>
                                        <p:tgtEl>
                                          <p:spTgt spid="50280"/>
                                        </p:tgtEl>
                                        <p:attrNameLst>
                                          <p:attrName>style.rotation</p:attrName>
                                        </p:attrNameLst>
                                      </p:cBhvr>
                                      <p:tavLst>
                                        <p:tav tm="0">
                                          <p:val>
                                            <p:fltVal val="90"/>
                                          </p:val>
                                        </p:tav>
                                        <p:tav tm="100000">
                                          <p:val>
                                            <p:fltVal val="0"/>
                                          </p:val>
                                        </p:tav>
                                      </p:tavLst>
                                    </p:anim>
                                    <p:animEffect transition="in" filter="fade">
                                      <p:cBhvr>
                                        <p:cTn id="50" dur="500"/>
                                        <p:tgtEl>
                                          <p:spTgt spid="50280"/>
                                        </p:tgtEl>
                                      </p:cBhvr>
                                    </p:animEffect>
                                  </p:childTnLst>
                                </p:cTn>
                              </p:par>
                              <p:par>
                                <p:cTn id="51" presetID="31" presetClass="entr" presetSubtype="0" fill="hold" nodeType="withEffect">
                                  <p:stCondLst>
                                    <p:cond delay="0"/>
                                  </p:stCondLst>
                                  <p:childTnLst>
                                    <p:set>
                                      <p:cBhvr>
                                        <p:cTn id="52" dur="1" fill="hold">
                                          <p:stCondLst>
                                            <p:cond delay="0"/>
                                          </p:stCondLst>
                                        </p:cTn>
                                        <p:tgtEl>
                                          <p:spTgt spid="50275"/>
                                        </p:tgtEl>
                                        <p:attrNameLst>
                                          <p:attrName>style.visibility</p:attrName>
                                        </p:attrNameLst>
                                      </p:cBhvr>
                                      <p:to>
                                        <p:strVal val="visible"/>
                                      </p:to>
                                    </p:set>
                                    <p:anim calcmode="lin" valueType="num">
                                      <p:cBhvr>
                                        <p:cTn id="53" dur="500" fill="hold"/>
                                        <p:tgtEl>
                                          <p:spTgt spid="50275"/>
                                        </p:tgtEl>
                                        <p:attrNameLst>
                                          <p:attrName>ppt_w</p:attrName>
                                        </p:attrNameLst>
                                      </p:cBhvr>
                                      <p:tavLst>
                                        <p:tav tm="0">
                                          <p:val>
                                            <p:fltVal val="0"/>
                                          </p:val>
                                        </p:tav>
                                        <p:tav tm="100000">
                                          <p:val>
                                            <p:strVal val="#ppt_w"/>
                                          </p:val>
                                        </p:tav>
                                      </p:tavLst>
                                    </p:anim>
                                    <p:anim calcmode="lin" valueType="num">
                                      <p:cBhvr>
                                        <p:cTn id="54" dur="500" fill="hold"/>
                                        <p:tgtEl>
                                          <p:spTgt spid="50275"/>
                                        </p:tgtEl>
                                        <p:attrNameLst>
                                          <p:attrName>ppt_h</p:attrName>
                                        </p:attrNameLst>
                                      </p:cBhvr>
                                      <p:tavLst>
                                        <p:tav tm="0">
                                          <p:val>
                                            <p:fltVal val="0"/>
                                          </p:val>
                                        </p:tav>
                                        <p:tav tm="100000">
                                          <p:val>
                                            <p:strVal val="#ppt_h"/>
                                          </p:val>
                                        </p:tav>
                                      </p:tavLst>
                                    </p:anim>
                                    <p:anim calcmode="lin" valueType="num">
                                      <p:cBhvr>
                                        <p:cTn id="55" dur="500" fill="hold"/>
                                        <p:tgtEl>
                                          <p:spTgt spid="50275"/>
                                        </p:tgtEl>
                                        <p:attrNameLst>
                                          <p:attrName>style.rotation</p:attrName>
                                        </p:attrNameLst>
                                      </p:cBhvr>
                                      <p:tavLst>
                                        <p:tav tm="0">
                                          <p:val>
                                            <p:fltVal val="90"/>
                                          </p:val>
                                        </p:tav>
                                        <p:tav tm="100000">
                                          <p:val>
                                            <p:fltVal val="0"/>
                                          </p:val>
                                        </p:tav>
                                      </p:tavLst>
                                    </p:anim>
                                    <p:animEffect transition="in" filter="fade">
                                      <p:cBhvr>
                                        <p:cTn id="56" dur="500"/>
                                        <p:tgtEl>
                                          <p:spTgt spid="50275"/>
                                        </p:tgtEl>
                                      </p:cBhvr>
                                    </p:animEffect>
                                  </p:childTnLst>
                                </p:cTn>
                              </p:par>
                              <p:par>
                                <p:cTn id="57" presetID="31" presetClass="entr" presetSubtype="0" fill="hold" nodeType="withEffect">
                                  <p:stCondLst>
                                    <p:cond delay="0"/>
                                  </p:stCondLst>
                                  <p:childTnLst>
                                    <p:set>
                                      <p:cBhvr>
                                        <p:cTn id="58" dur="1" fill="hold">
                                          <p:stCondLst>
                                            <p:cond delay="0"/>
                                          </p:stCondLst>
                                        </p:cTn>
                                        <p:tgtEl>
                                          <p:spTgt spid="50270"/>
                                        </p:tgtEl>
                                        <p:attrNameLst>
                                          <p:attrName>style.visibility</p:attrName>
                                        </p:attrNameLst>
                                      </p:cBhvr>
                                      <p:to>
                                        <p:strVal val="visible"/>
                                      </p:to>
                                    </p:set>
                                    <p:anim calcmode="lin" valueType="num">
                                      <p:cBhvr>
                                        <p:cTn id="59" dur="500" fill="hold"/>
                                        <p:tgtEl>
                                          <p:spTgt spid="50270"/>
                                        </p:tgtEl>
                                        <p:attrNameLst>
                                          <p:attrName>ppt_w</p:attrName>
                                        </p:attrNameLst>
                                      </p:cBhvr>
                                      <p:tavLst>
                                        <p:tav tm="0">
                                          <p:val>
                                            <p:fltVal val="0"/>
                                          </p:val>
                                        </p:tav>
                                        <p:tav tm="100000">
                                          <p:val>
                                            <p:strVal val="#ppt_w"/>
                                          </p:val>
                                        </p:tav>
                                      </p:tavLst>
                                    </p:anim>
                                    <p:anim calcmode="lin" valueType="num">
                                      <p:cBhvr>
                                        <p:cTn id="60" dur="500" fill="hold"/>
                                        <p:tgtEl>
                                          <p:spTgt spid="50270"/>
                                        </p:tgtEl>
                                        <p:attrNameLst>
                                          <p:attrName>ppt_h</p:attrName>
                                        </p:attrNameLst>
                                      </p:cBhvr>
                                      <p:tavLst>
                                        <p:tav tm="0">
                                          <p:val>
                                            <p:fltVal val="0"/>
                                          </p:val>
                                        </p:tav>
                                        <p:tav tm="100000">
                                          <p:val>
                                            <p:strVal val="#ppt_h"/>
                                          </p:val>
                                        </p:tav>
                                      </p:tavLst>
                                    </p:anim>
                                    <p:anim calcmode="lin" valueType="num">
                                      <p:cBhvr>
                                        <p:cTn id="61" dur="500" fill="hold"/>
                                        <p:tgtEl>
                                          <p:spTgt spid="50270"/>
                                        </p:tgtEl>
                                        <p:attrNameLst>
                                          <p:attrName>style.rotation</p:attrName>
                                        </p:attrNameLst>
                                      </p:cBhvr>
                                      <p:tavLst>
                                        <p:tav tm="0">
                                          <p:val>
                                            <p:fltVal val="90"/>
                                          </p:val>
                                        </p:tav>
                                        <p:tav tm="100000">
                                          <p:val>
                                            <p:fltVal val="0"/>
                                          </p:val>
                                        </p:tav>
                                      </p:tavLst>
                                    </p:anim>
                                    <p:animEffect transition="in" filter="fade">
                                      <p:cBhvr>
                                        <p:cTn id="62" dur="500"/>
                                        <p:tgtEl>
                                          <p:spTgt spid="502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257" grpId="0" animBg="1"/>
      <p:bldP spid="50258" grpId="0" animBg="1"/>
      <p:bldP spid="50259" grpId="0" animBg="1"/>
      <p:bldP spid="50260" grpId="0" animBg="1"/>
      <p:bldP spid="50261" grpId="0" animBg="1"/>
      <p:bldP spid="50262" grpId="0" animBg="1"/>
      <p:bldP spid="50263" grpId="0" animBg="1"/>
      <p:bldP spid="5026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56" name="Rectangle 32"/>
          <p:cNvSpPr>
            <a:spLocks noChangeArrowheads="1"/>
          </p:cNvSpPr>
          <p:nvPr/>
        </p:nvSpPr>
        <p:spPr bwMode="auto">
          <a:xfrm>
            <a:off x="5508377" y="2484165"/>
            <a:ext cx="5040560"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pPr>
            <a:r>
              <a:rPr lang="en-US" altLang="zh-CN" sz="2000" dirty="0">
                <a:solidFill>
                  <a:srgbClr val="FFFFFF"/>
                </a:solidFill>
                <a:latin typeface="微软雅黑" panose="020B0503020204020204" pitchFamily="34" charset="-122"/>
                <a:ea typeface="微软雅黑" panose="020B0503020204020204" pitchFamily="34" charset="-122"/>
              </a:rPr>
              <a:t>     </a:t>
            </a:r>
            <a:r>
              <a:rPr lang="zh-CN" altLang="en-US" sz="2000" dirty="0">
                <a:solidFill>
                  <a:srgbClr val="FFFFFF"/>
                </a:solidFill>
                <a:latin typeface="微软雅黑" panose="020B0503020204020204" pitchFamily="34" charset="-122"/>
                <a:ea typeface="微软雅黑" panose="020B0503020204020204" pitchFamily="34" charset="-122"/>
              </a:rPr>
              <a:t>本节内容在全书及章节的地位：</a:t>
            </a:r>
            <a:r>
              <a:rPr lang="en-US" altLang="zh-CN" sz="2000" dirty="0">
                <a:solidFill>
                  <a:srgbClr val="FFFFFF"/>
                </a:solidFill>
                <a:latin typeface="微软雅黑" panose="020B0503020204020204" pitchFamily="34" charset="-122"/>
                <a:ea typeface="微软雅黑" panose="020B0503020204020204" pitchFamily="34" charset="-122"/>
              </a:rPr>
              <a:t>《 XXXX》</a:t>
            </a:r>
            <a:r>
              <a:rPr lang="zh-CN" altLang="en-US" sz="2000" dirty="0">
                <a:solidFill>
                  <a:srgbClr val="FFFFFF"/>
                </a:solidFill>
                <a:latin typeface="微软雅黑" panose="020B0503020204020204" pitchFamily="34" charset="-122"/>
                <a:ea typeface="微软雅黑" panose="020B0503020204020204" pitchFamily="34" charset="-122"/>
              </a:rPr>
              <a:t>是初中数学新教材第</a:t>
            </a:r>
            <a:r>
              <a:rPr lang="en-US" altLang="zh-CN" sz="2000" dirty="0">
                <a:solidFill>
                  <a:srgbClr val="FF3300"/>
                </a:solidFill>
                <a:latin typeface="微软雅黑" panose="020B0503020204020204" pitchFamily="34" charset="-122"/>
                <a:ea typeface="微软雅黑" panose="020B0503020204020204" pitchFamily="34" charset="-122"/>
              </a:rPr>
              <a:t>XX</a:t>
            </a:r>
            <a:r>
              <a:rPr lang="zh-CN" altLang="en-US" sz="2000" dirty="0">
                <a:solidFill>
                  <a:srgbClr val="FFFFFF"/>
                </a:solidFill>
                <a:latin typeface="微软雅黑" panose="020B0503020204020204" pitchFamily="34" charset="-122"/>
                <a:ea typeface="微软雅黑" panose="020B0503020204020204" pitchFamily="34" charset="-122"/>
              </a:rPr>
              <a:t>册第</a:t>
            </a:r>
            <a:r>
              <a:rPr lang="en-US" altLang="zh-CN" sz="2000" dirty="0">
                <a:solidFill>
                  <a:srgbClr val="FF3300"/>
                </a:solidFill>
                <a:latin typeface="微软雅黑" panose="020B0503020204020204" pitchFamily="34" charset="-122"/>
                <a:ea typeface="微软雅黑" panose="020B0503020204020204" pitchFamily="34" charset="-122"/>
              </a:rPr>
              <a:t>XX</a:t>
            </a:r>
            <a:r>
              <a:rPr lang="zh-CN" altLang="en-US" sz="2000" dirty="0">
                <a:solidFill>
                  <a:srgbClr val="FFFFFF"/>
                </a:solidFill>
                <a:latin typeface="微软雅黑" panose="020B0503020204020204" pitchFamily="34" charset="-122"/>
                <a:ea typeface="微软雅黑" panose="020B0503020204020204" pitchFamily="34" charset="-122"/>
              </a:rPr>
              <a:t>章第</a:t>
            </a:r>
            <a:r>
              <a:rPr lang="en-US" altLang="zh-CN" sz="2000" dirty="0">
                <a:solidFill>
                  <a:srgbClr val="FF3300"/>
                </a:solidFill>
                <a:latin typeface="微软雅黑" panose="020B0503020204020204" pitchFamily="34" charset="-122"/>
                <a:ea typeface="微软雅黑" panose="020B0503020204020204" pitchFamily="34" charset="-122"/>
              </a:rPr>
              <a:t>XX</a:t>
            </a:r>
            <a:r>
              <a:rPr lang="zh-CN" altLang="en-US" sz="2000" dirty="0">
                <a:solidFill>
                  <a:srgbClr val="FFFFFF"/>
                </a:solidFill>
                <a:latin typeface="微软雅黑" panose="020B0503020204020204" pitchFamily="34" charset="-122"/>
                <a:ea typeface="微软雅黑" panose="020B0503020204020204" pitchFamily="34" charset="-122"/>
              </a:rPr>
              <a:t>节。在此之前，学生已学习了</a:t>
            </a:r>
            <a:r>
              <a:rPr lang="en-US" altLang="zh-CN" sz="2000" dirty="0">
                <a:solidFill>
                  <a:srgbClr val="FFFFFF"/>
                </a:solidFill>
                <a:latin typeface="微软雅黑" panose="020B0503020204020204" pitchFamily="34" charset="-122"/>
                <a:ea typeface="微软雅黑" panose="020B0503020204020204" pitchFamily="34" charset="-122"/>
              </a:rPr>
              <a:t>XXX ,</a:t>
            </a:r>
            <a:r>
              <a:rPr lang="zh-CN" altLang="en-US" sz="2000" dirty="0">
                <a:solidFill>
                  <a:srgbClr val="FFFFFF"/>
                </a:solidFill>
                <a:latin typeface="微软雅黑" panose="020B0503020204020204" pitchFamily="34" charset="-122"/>
                <a:ea typeface="微软雅黑" panose="020B0503020204020204" pitchFamily="34" charset="-122"/>
              </a:rPr>
              <a:t>这为过渡到本节的学习起着铺垫作用。本节内容是 </a:t>
            </a:r>
            <a:r>
              <a:rPr lang="en-US" altLang="zh-CN" sz="2000" dirty="0">
                <a:solidFill>
                  <a:srgbClr val="FFFFFF"/>
                </a:solidFill>
                <a:latin typeface="微软雅黑" panose="020B0503020204020204" pitchFamily="34" charset="-122"/>
                <a:ea typeface="微软雅黑" panose="020B0503020204020204" pitchFamily="34" charset="-122"/>
              </a:rPr>
              <a:t>______ </a:t>
            </a:r>
            <a:r>
              <a:rPr lang="zh-CN" altLang="en-US" sz="2000" dirty="0">
                <a:solidFill>
                  <a:srgbClr val="FFFFFF"/>
                </a:solidFill>
                <a:latin typeface="微软雅黑" panose="020B0503020204020204" pitchFamily="34" charset="-122"/>
                <a:ea typeface="微软雅黑" panose="020B0503020204020204" pitchFamily="34" charset="-122"/>
              </a:rPr>
              <a:t>部分，因此，在</a:t>
            </a:r>
            <a:r>
              <a:rPr lang="en-US" altLang="zh-CN" sz="2000" dirty="0">
                <a:solidFill>
                  <a:srgbClr val="FFFFFF"/>
                </a:solidFill>
              </a:rPr>
              <a:t>______</a:t>
            </a:r>
            <a:r>
              <a:rPr lang="zh-CN" altLang="en-US" sz="2000" dirty="0">
                <a:solidFill>
                  <a:srgbClr val="FFFFFF"/>
                </a:solidFill>
                <a:latin typeface="微软雅黑" panose="020B0503020204020204" pitchFamily="34" charset="-122"/>
                <a:ea typeface="微软雅黑" panose="020B0503020204020204" pitchFamily="34" charset="-122"/>
              </a:rPr>
              <a:t>中，占据</a:t>
            </a:r>
            <a:r>
              <a:rPr lang="en-US" altLang="zh-CN" sz="2000" dirty="0">
                <a:solidFill>
                  <a:srgbClr val="FFFFFF"/>
                </a:solidFill>
              </a:rPr>
              <a:t>______</a:t>
            </a:r>
            <a:r>
              <a:rPr lang="zh-CN" altLang="en-US" sz="2000" dirty="0">
                <a:solidFill>
                  <a:srgbClr val="FFFFFF"/>
                </a:solidFill>
                <a:latin typeface="微软雅黑" panose="020B0503020204020204" pitchFamily="34" charset="-122"/>
                <a:ea typeface="微软雅黑" panose="020B0503020204020204" pitchFamily="34" charset="-122"/>
              </a:rPr>
              <a:t>的地位。</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77857" name="Text Box 33"/>
          <p:cNvSpPr txBox="1">
            <a:spLocks noChangeArrowheads="1"/>
          </p:cNvSpPr>
          <p:nvPr/>
        </p:nvSpPr>
        <p:spPr bwMode="auto">
          <a:xfrm>
            <a:off x="3492524" y="1553377"/>
            <a:ext cx="4392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FFFFCC"/>
                </a:solidFill>
                <a:latin typeface="微软雅黑" panose="020B0503020204020204" pitchFamily="34" charset="-122"/>
                <a:ea typeface="微软雅黑" panose="020B0503020204020204" pitchFamily="34" charset="-122"/>
              </a:rPr>
              <a:t>1</a:t>
            </a:r>
            <a:r>
              <a:rPr lang="zh-CN" altLang="en-US" sz="2800" b="1" dirty="0">
                <a:solidFill>
                  <a:srgbClr val="FFFFCC"/>
                </a:solidFill>
                <a:latin typeface="微软雅黑" panose="020B0503020204020204" pitchFamily="34" charset="-122"/>
                <a:ea typeface="微软雅黑" panose="020B0503020204020204" pitchFamily="34" charset="-122"/>
              </a:rPr>
              <a:t>、教材的内容和地位</a:t>
            </a:r>
            <a:endParaRPr lang="zh-CN" altLang="en-US" sz="2800" b="1" dirty="0">
              <a:solidFill>
                <a:srgbClr val="FFFFCC"/>
              </a:solidFill>
              <a:latin typeface="微软雅黑" panose="020B0503020204020204" pitchFamily="34" charset="-122"/>
              <a:ea typeface="微软雅黑" panose="020B0503020204020204" pitchFamily="34" charset="-122"/>
            </a:endParaRPr>
          </a:p>
        </p:txBody>
      </p:sp>
      <p:pic>
        <p:nvPicPr>
          <p:cNvPr id="1028" name="Picture 4" descr="C:\Documents and Settings\Administrator\桌面\儿童类PPT\书本.gif"/>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23816" t="28944" r="12308" b="24553"/>
          <a:stretch>
            <a:fillRect/>
          </a:stretch>
        </p:blipFill>
        <p:spPr bwMode="auto">
          <a:xfrm>
            <a:off x="3636169" y="2835949"/>
            <a:ext cx="1697009" cy="123542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1028"/>
                                        </p:tgtEl>
                                        <p:attrNameLst>
                                          <p:attrName>style.visibility</p:attrName>
                                        </p:attrNameLst>
                                      </p:cBhvr>
                                      <p:to>
                                        <p:strVal val="visible"/>
                                      </p:to>
                                    </p:set>
                                    <p:animEffect transition="in" filter="fade">
                                      <p:cBhvr>
                                        <p:cTn id="7" dur="500"/>
                                        <p:tgtEl>
                                          <p:spTgt spid="1028"/>
                                        </p:tgtEl>
                                      </p:cBhvr>
                                    </p:animEffect>
                                    <p:anim calcmode="lin" valueType="num">
                                      <p:cBhvr>
                                        <p:cTn id="8" dur="500" fill="hold"/>
                                        <p:tgtEl>
                                          <p:spTgt spid="1028"/>
                                        </p:tgtEl>
                                        <p:attrNameLst>
                                          <p:attrName>ppt_x</p:attrName>
                                        </p:attrNameLst>
                                      </p:cBhvr>
                                      <p:tavLst>
                                        <p:tav tm="0">
                                          <p:val>
                                            <p:strVal val="#ppt_x"/>
                                          </p:val>
                                        </p:tav>
                                        <p:tav tm="100000">
                                          <p:val>
                                            <p:strVal val="#ppt_x"/>
                                          </p:val>
                                        </p:tav>
                                      </p:tavLst>
                                    </p:anim>
                                    <p:anim calcmode="lin" valueType="num">
                                      <p:cBhvr>
                                        <p:cTn id="9" dur="500" fill="hold"/>
                                        <p:tgtEl>
                                          <p:spTgt spid="1028"/>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6" presetClass="entr" presetSubtype="21" fill="hold" grpId="0" nodeType="afterEffect">
                                  <p:stCondLst>
                                    <p:cond delay="0"/>
                                  </p:stCondLst>
                                  <p:childTnLst>
                                    <p:set>
                                      <p:cBhvr>
                                        <p:cTn id="12" dur="1" fill="hold">
                                          <p:stCondLst>
                                            <p:cond delay="0"/>
                                          </p:stCondLst>
                                        </p:cTn>
                                        <p:tgtEl>
                                          <p:spTgt spid="77857"/>
                                        </p:tgtEl>
                                        <p:attrNameLst>
                                          <p:attrName>style.visibility</p:attrName>
                                        </p:attrNameLst>
                                      </p:cBhvr>
                                      <p:to>
                                        <p:strVal val="visible"/>
                                      </p:to>
                                    </p:set>
                                    <p:animEffect transition="in" filter="barn(inVertical)">
                                      <p:cBhvr>
                                        <p:cTn id="13" dur="500"/>
                                        <p:tgtEl>
                                          <p:spTgt spid="77857"/>
                                        </p:tgtEl>
                                      </p:cBhvr>
                                    </p:animEffect>
                                  </p:childTnLst>
                                </p:cTn>
                              </p:par>
                            </p:childTnLst>
                          </p:cTn>
                        </p:par>
                        <p:par>
                          <p:cTn id="14" fill="hold">
                            <p:stCondLst>
                              <p:cond delay="1000"/>
                            </p:stCondLst>
                            <p:childTnLst>
                              <p:par>
                                <p:cTn id="15" presetID="22" presetClass="entr" presetSubtype="1" fill="hold" grpId="0" nodeType="afterEffect">
                                  <p:stCondLst>
                                    <p:cond delay="0"/>
                                  </p:stCondLst>
                                  <p:childTnLst>
                                    <p:set>
                                      <p:cBhvr>
                                        <p:cTn id="16" dur="1" fill="hold">
                                          <p:stCondLst>
                                            <p:cond delay="0"/>
                                          </p:stCondLst>
                                        </p:cTn>
                                        <p:tgtEl>
                                          <p:spTgt spid="77856"/>
                                        </p:tgtEl>
                                        <p:attrNameLst>
                                          <p:attrName>style.visibility</p:attrName>
                                        </p:attrNameLst>
                                      </p:cBhvr>
                                      <p:to>
                                        <p:strVal val="visible"/>
                                      </p:to>
                                    </p:set>
                                    <p:animEffect transition="in" filter="wipe(up)">
                                      <p:cBhvr>
                                        <p:cTn id="17" dur="500"/>
                                        <p:tgtEl>
                                          <p:spTgt spid="778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856" grpId="0"/>
      <p:bldP spid="7785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96962" name="Group 2"/>
          <p:cNvGrpSpPr/>
          <p:nvPr/>
        </p:nvGrpSpPr>
        <p:grpSpPr bwMode="auto">
          <a:xfrm>
            <a:off x="3775078" y="2747300"/>
            <a:ext cx="4129088" cy="1879564"/>
            <a:chOff x="0" y="0"/>
            <a:chExt cx="6095118" cy="3129351"/>
          </a:xfrm>
        </p:grpSpPr>
        <p:sp>
          <p:nvSpPr>
            <p:cNvPr id="296963" name="Freeform 5"/>
            <p:cNvSpPr>
              <a:spLocks noChangeArrowheads="1"/>
            </p:cNvSpPr>
            <p:nvPr/>
          </p:nvSpPr>
          <p:spPr bwMode="auto">
            <a:xfrm>
              <a:off x="643642" y="2276863"/>
              <a:ext cx="3197225" cy="852488"/>
            </a:xfrm>
            <a:custGeom>
              <a:avLst/>
              <a:gdLst>
                <a:gd name="T0" fmla="*/ 0 w 251"/>
                <a:gd name="T1" fmla="*/ 67 h 67"/>
                <a:gd name="T2" fmla="*/ 0 w 251"/>
                <a:gd name="T3" fmla="*/ 67 h 67"/>
                <a:gd name="T4" fmla="*/ 251 w 251"/>
                <a:gd name="T5" fmla="*/ 67 h 67"/>
                <a:gd name="T6" fmla="*/ 251 w 251"/>
                <a:gd name="T7" fmla="*/ 0 h 67"/>
                <a:gd name="T8" fmla="*/ 0 w 251"/>
                <a:gd name="T9" fmla="*/ 67 h 67"/>
                <a:gd name="T10" fmla="*/ 0 60000 65536"/>
                <a:gd name="T11" fmla="*/ 0 60000 65536"/>
                <a:gd name="T12" fmla="*/ 0 60000 65536"/>
                <a:gd name="T13" fmla="*/ 0 60000 65536"/>
                <a:gd name="T14" fmla="*/ 0 60000 65536"/>
                <a:gd name="T15" fmla="*/ 0 w 251"/>
                <a:gd name="T16" fmla="*/ 0 h 67"/>
                <a:gd name="T17" fmla="*/ 251 w 251"/>
                <a:gd name="T18" fmla="*/ 67 h 67"/>
              </a:gdLst>
              <a:ahLst/>
              <a:cxnLst>
                <a:cxn ang="T10">
                  <a:pos x="T0" y="T1"/>
                </a:cxn>
                <a:cxn ang="T11">
                  <a:pos x="T2" y="T3"/>
                </a:cxn>
                <a:cxn ang="T12">
                  <a:pos x="T4" y="T5"/>
                </a:cxn>
                <a:cxn ang="T13">
                  <a:pos x="T6" y="T7"/>
                </a:cxn>
                <a:cxn ang="T14">
                  <a:pos x="T8" y="T9"/>
                </a:cxn>
              </a:cxnLst>
              <a:rect l="T15" t="T16" r="T17" b="T18"/>
              <a:pathLst>
                <a:path w="251" h="67">
                  <a:moveTo>
                    <a:pt x="0" y="67"/>
                  </a:moveTo>
                  <a:cubicBezTo>
                    <a:pt x="0" y="67"/>
                    <a:pt x="0" y="67"/>
                    <a:pt x="0" y="67"/>
                  </a:cubicBezTo>
                  <a:cubicBezTo>
                    <a:pt x="251" y="67"/>
                    <a:pt x="251" y="67"/>
                    <a:pt x="251" y="67"/>
                  </a:cubicBezTo>
                  <a:cubicBezTo>
                    <a:pt x="251" y="0"/>
                    <a:pt x="251" y="0"/>
                    <a:pt x="251" y="0"/>
                  </a:cubicBezTo>
                  <a:cubicBezTo>
                    <a:pt x="178" y="38"/>
                    <a:pt x="92" y="62"/>
                    <a:pt x="0" y="67"/>
                  </a:cubicBezTo>
                  <a:close/>
                </a:path>
              </a:pathLst>
            </a:custGeom>
            <a:noFill/>
            <a:ln w="9525">
              <a:solidFill>
                <a:schemeClr val="bg1"/>
              </a:solidFill>
              <a:bevel/>
            </a:ln>
            <a:extLst>
              <a:ext uri="{909E8E84-426E-40DD-AFC4-6F175D3DCCD1}">
                <a14:hiddenFill xmlns:a14="http://schemas.microsoft.com/office/drawing/2010/main">
                  <a:solidFill>
                    <a:srgbClr val="C00000"/>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000">
                <a:solidFill>
                  <a:srgbClr val="FFFFFF"/>
                </a:solidFill>
                <a:latin typeface="Calibri" panose="020F0502020204030204" charset="0"/>
                <a:sym typeface="宋体" panose="02010600030101010101" pitchFamily="2" charset="-122"/>
              </a:endParaRPr>
            </a:p>
          </p:txBody>
        </p:sp>
        <p:sp>
          <p:nvSpPr>
            <p:cNvPr id="296964" name="Freeform 6"/>
            <p:cNvSpPr>
              <a:spLocks noChangeArrowheads="1"/>
            </p:cNvSpPr>
            <p:nvPr/>
          </p:nvSpPr>
          <p:spPr bwMode="auto">
            <a:xfrm>
              <a:off x="3891667" y="1818075"/>
              <a:ext cx="750888" cy="1311275"/>
            </a:xfrm>
            <a:custGeom>
              <a:avLst/>
              <a:gdLst>
                <a:gd name="T0" fmla="*/ 0 w 59"/>
                <a:gd name="T1" fmla="*/ 36 h 103"/>
                <a:gd name="T2" fmla="*/ 0 w 59"/>
                <a:gd name="T3" fmla="*/ 103 h 103"/>
                <a:gd name="T4" fmla="*/ 59 w 59"/>
                <a:gd name="T5" fmla="*/ 103 h 103"/>
                <a:gd name="T6" fmla="*/ 59 w 59"/>
                <a:gd name="T7" fmla="*/ 0 h 103"/>
                <a:gd name="T8" fmla="*/ 0 w 59"/>
                <a:gd name="T9" fmla="*/ 36 h 103"/>
                <a:gd name="T10" fmla="*/ 0 60000 65536"/>
                <a:gd name="T11" fmla="*/ 0 60000 65536"/>
                <a:gd name="T12" fmla="*/ 0 60000 65536"/>
                <a:gd name="T13" fmla="*/ 0 60000 65536"/>
                <a:gd name="T14" fmla="*/ 0 60000 65536"/>
                <a:gd name="T15" fmla="*/ 0 w 59"/>
                <a:gd name="T16" fmla="*/ 0 h 103"/>
                <a:gd name="T17" fmla="*/ 59 w 59"/>
                <a:gd name="T18" fmla="*/ 103 h 103"/>
              </a:gdLst>
              <a:ahLst/>
              <a:cxnLst>
                <a:cxn ang="T10">
                  <a:pos x="T0" y="T1"/>
                </a:cxn>
                <a:cxn ang="T11">
                  <a:pos x="T2" y="T3"/>
                </a:cxn>
                <a:cxn ang="T12">
                  <a:pos x="T4" y="T5"/>
                </a:cxn>
                <a:cxn ang="T13">
                  <a:pos x="T6" y="T7"/>
                </a:cxn>
                <a:cxn ang="T14">
                  <a:pos x="T8" y="T9"/>
                </a:cxn>
              </a:cxnLst>
              <a:rect l="T15" t="T16" r="T17" b="T18"/>
              <a:pathLst>
                <a:path w="59" h="103">
                  <a:moveTo>
                    <a:pt x="0" y="36"/>
                  </a:moveTo>
                  <a:cubicBezTo>
                    <a:pt x="0" y="103"/>
                    <a:pt x="0" y="103"/>
                    <a:pt x="0" y="103"/>
                  </a:cubicBezTo>
                  <a:cubicBezTo>
                    <a:pt x="59" y="103"/>
                    <a:pt x="59" y="103"/>
                    <a:pt x="59" y="103"/>
                  </a:cubicBezTo>
                  <a:cubicBezTo>
                    <a:pt x="59" y="0"/>
                    <a:pt x="59" y="0"/>
                    <a:pt x="59" y="0"/>
                  </a:cubicBezTo>
                  <a:cubicBezTo>
                    <a:pt x="41" y="13"/>
                    <a:pt x="21" y="25"/>
                    <a:pt x="0" y="36"/>
                  </a:cubicBezTo>
                  <a:close/>
                </a:path>
              </a:pathLst>
            </a:custGeom>
            <a:noFill/>
            <a:ln w="9525">
              <a:solidFill>
                <a:schemeClr val="bg1"/>
              </a:solidFill>
              <a:bevel/>
            </a:ln>
            <a:extLst>
              <a:ext uri="{909E8E84-426E-40DD-AFC4-6F175D3DCCD1}">
                <a14:hiddenFill xmlns:a14="http://schemas.microsoft.com/office/drawing/2010/main">
                  <a:solidFill>
                    <a:srgbClr val="E4A703"/>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100">
                <a:solidFill>
                  <a:srgbClr val="FFFFFF"/>
                </a:solidFill>
                <a:latin typeface="Calibri" panose="020F0502020204030204" charset="0"/>
                <a:sym typeface="宋体" panose="02010600030101010101" pitchFamily="2" charset="-122"/>
              </a:endParaRPr>
            </a:p>
          </p:txBody>
        </p:sp>
        <p:sp>
          <p:nvSpPr>
            <p:cNvPr id="296965" name="Freeform 7"/>
            <p:cNvSpPr>
              <a:spLocks noChangeArrowheads="1"/>
            </p:cNvSpPr>
            <p:nvPr/>
          </p:nvSpPr>
          <p:spPr bwMode="auto">
            <a:xfrm>
              <a:off x="5699830" y="519500"/>
              <a:ext cx="395288" cy="2609850"/>
            </a:xfrm>
            <a:custGeom>
              <a:avLst/>
              <a:gdLst>
                <a:gd name="T0" fmla="*/ 31 w 31"/>
                <a:gd name="T1" fmla="*/ 0 h 205"/>
                <a:gd name="T2" fmla="*/ 28 w 31"/>
                <a:gd name="T3" fmla="*/ 0 h 205"/>
                <a:gd name="T4" fmla="*/ 0 w 31"/>
                <a:gd name="T5" fmla="*/ 36 h 205"/>
                <a:gd name="T6" fmla="*/ 0 w 31"/>
                <a:gd name="T7" fmla="*/ 205 h 205"/>
                <a:gd name="T8" fmla="*/ 31 w 31"/>
                <a:gd name="T9" fmla="*/ 205 h 205"/>
                <a:gd name="T10" fmla="*/ 31 w 31"/>
                <a:gd name="T11" fmla="*/ 0 h 205"/>
                <a:gd name="T12" fmla="*/ 0 60000 65536"/>
                <a:gd name="T13" fmla="*/ 0 60000 65536"/>
                <a:gd name="T14" fmla="*/ 0 60000 65536"/>
                <a:gd name="T15" fmla="*/ 0 60000 65536"/>
                <a:gd name="T16" fmla="*/ 0 60000 65536"/>
                <a:gd name="T17" fmla="*/ 0 60000 65536"/>
                <a:gd name="T18" fmla="*/ 0 w 31"/>
                <a:gd name="T19" fmla="*/ 0 h 205"/>
                <a:gd name="T20" fmla="*/ 31 w 31"/>
                <a:gd name="T21" fmla="*/ 205 h 205"/>
              </a:gdLst>
              <a:ahLst/>
              <a:cxnLst>
                <a:cxn ang="T12">
                  <a:pos x="T0" y="T1"/>
                </a:cxn>
                <a:cxn ang="T13">
                  <a:pos x="T2" y="T3"/>
                </a:cxn>
                <a:cxn ang="T14">
                  <a:pos x="T4" y="T5"/>
                </a:cxn>
                <a:cxn ang="T15">
                  <a:pos x="T6" y="T7"/>
                </a:cxn>
                <a:cxn ang="T16">
                  <a:pos x="T8" y="T9"/>
                </a:cxn>
                <a:cxn ang="T17">
                  <a:pos x="T10" y="T11"/>
                </a:cxn>
              </a:cxnLst>
              <a:rect l="T18" t="T19" r="T20" b="T21"/>
              <a:pathLst>
                <a:path w="31" h="205">
                  <a:moveTo>
                    <a:pt x="31" y="0"/>
                  </a:moveTo>
                  <a:cubicBezTo>
                    <a:pt x="28" y="0"/>
                    <a:pt x="28" y="0"/>
                    <a:pt x="28" y="0"/>
                  </a:cubicBezTo>
                  <a:cubicBezTo>
                    <a:pt x="20" y="13"/>
                    <a:pt x="11" y="25"/>
                    <a:pt x="0" y="36"/>
                  </a:cubicBezTo>
                  <a:cubicBezTo>
                    <a:pt x="0" y="205"/>
                    <a:pt x="0" y="205"/>
                    <a:pt x="0" y="205"/>
                  </a:cubicBezTo>
                  <a:cubicBezTo>
                    <a:pt x="31" y="205"/>
                    <a:pt x="31" y="205"/>
                    <a:pt x="31" y="205"/>
                  </a:cubicBezTo>
                  <a:lnTo>
                    <a:pt x="31" y="0"/>
                  </a:lnTo>
                  <a:close/>
                </a:path>
              </a:pathLst>
            </a:custGeom>
            <a:noFill/>
            <a:ln w="9525">
              <a:solidFill>
                <a:schemeClr val="bg1"/>
              </a:solidFill>
              <a:bevel/>
            </a:ln>
            <a:extLst>
              <a:ext uri="{909E8E84-426E-40DD-AFC4-6F175D3DCCD1}">
                <a14:hiddenFill xmlns:a14="http://schemas.microsoft.com/office/drawing/2010/main">
                  <a:solidFill>
                    <a:srgbClr val="262626"/>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100">
                <a:solidFill>
                  <a:srgbClr val="FFFFFF"/>
                </a:solidFill>
                <a:latin typeface="Calibri" panose="020F0502020204030204" charset="0"/>
                <a:sym typeface="宋体" panose="02010600030101010101" pitchFamily="2" charset="-122"/>
              </a:endParaRPr>
            </a:p>
          </p:txBody>
        </p:sp>
        <p:sp>
          <p:nvSpPr>
            <p:cNvPr id="296966" name="Freeform 8"/>
            <p:cNvSpPr>
              <a:spLocks noChangeArrowheads="1"/>
            </p:cNvSpPr>
            <p:nvPr/>
          </p:nvSpPr>
          <p:spPr bwMode="auto">
            <a:xfrm>
              <a:off x="4707642" y="978288"/>
              <a:ext cx="941388" cy="2151063"/>
            </a:xfrm>
            <a:custGeom>
              <a:avLst/>
              <a:gdLst>
                <a:gd name="T0" fmla="*/ 0 w 74"/>
                <a:gd name="T1" fmla="*/ 66 h 169"/>
                <a:gd name="T2" fmla="*/ 0 w 74"/>
                <a:gd name="T3" fmla="*/ 169 h 169"/>
                <a:gd name="T4" fmla="*/ 74 w 74"/>
                <a:gd name="T5" fmla="*/ 169 h 169"/>
                <a:gd name="T6" fmla="*/ 74 w 74"/>
                <a:gd name="T7" fmla="*/ 0 h 169"/>
                <a:gd name="T8" fmla="*/ 0 w 74"/>
                <a:gd name="T9" fmla="*/ 66 h 169"/>
                <a:gd name="T10" fmla="*/ 0 60000 65536"/>
                <a:gd name="T11" fmla="*/ 0 60000 65536"/>
                <a:gd name="T12" fmla="*/ 0 60000 65536"/>
                <a:gd name="T13" fmla="*/ 0 60000 65536"/>
                <a:gd name="T14" fmla="*/ 0 60000 65536"/>
                <a:gd name="T15" fmla="*/ 0 w 74"/>
                <a:gd name="T16" fmla="*/ 0 h 169"/>
                <a:gd name="T17" fmla="*/ 74 w 74"/>
                <a:gd name="T18" fmla="*/ 169 h 169"/>
              </a:gdLst>
              <a:ahLst/>
              <a:cxnLst>
                <a:cxn ang="T10">
                  <a:pos x="T0" y="T1"/>
                </a:cxn>
                <a:cxn ang="T11">
                  <a:pos x="T2" y="T3"/>
                </a:cxn>
                <a:cxn ang="T12">
                  <a:pos x="T4" y="T5"/>
                </a:cxn>
                <a:cxn ang="T13">
                  <a:pos x="T6" y="T7"/>
                </a:cxn>
                <a:cxn ang="T14">
                  <a:pos x="T8" y="T9"/>
                </a:cxn>
              </a:cxnLst>
              <a:rect l="T15" t="T16" r="T17" b="T18"/>
              <a:pathLst>
                <a:path w="74" h="169">
                  <a:moveTo>
                    <a:pt x="0" y="66"/>
                  </a:moveTo>
                  <a:cubicBezTo>
                    <a:pt x="0" y="169"/>
                    <a:pt x="0" y="169"/>
                    <a:pt x="0" y="169"/>
                  </a:cubicBezTo>
                  <a:cubicBezTo>
                    <a:pt x="74" y="169"/>
                    <a:pt x="74" y="169"/>
                    <a:pt x="74" y="169"/>
                  </a:cubicBezTo>
                  <a:cubicBezTo>
                    <a:pt x="74" y="0"/>
                    <a:pt x="74" y="0"/>
                    <a:pt x="74" y="0"/>
                  </a:cubicBezTo>
                  <a:cubicBezTo>
                    <a:pt x="52" y="24"/>
                    <a:pt x="28" y="47"/>
                    <a:pt x="0" y="66"/>
                  </a:cubicBezTo>
                  <a:close/>
                </a:path>
              </a:pathLst>
            </a:custGeom>
            <a:noFill/>
            <a:ln w="9525">
              <a:solidFill>
                <a:schemeClr val="bg1"/>
              </a:solidFill>
              <a:bevel/>
            </a:ln>
            <a:extLst>
              <a:ext uri="{909E8E84-426E-40DD-AFC4-6F175D3DCCD1}">
                <a14:hiddenFill xmlns:a14="http://schemas.microsoft.com/office/drawing/2010/main">
                  <a:solidFill>
                    <a:srgbClr val="1DAE9E"/>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000">
                <a:solidFill>
                  <a:srgbClr val="FFFFFF"/>
                </a:solidFill>
                <a:latin typeface="Calibri" panose="020F0502020204030204" charset="0"/>
                <a:sym typeface="宋体" panose="02010600030101010101" pitchFamily="2" charset="-122"/>
              </a:endParaRPr>
            </a:p>
          </p:txBody>
        </p:sp>
        <p:sp>
          <p:nvSpPr>
            <p:cNvPr id="296967" name="Freeform 9"/>
            <p:cNvSpPr>
              <a:spLocks noChangeArrowheads="1"/>
            </p:cNvSpPr>
            <p:nvPr/>
          </p:nvSpPr>
          <p:spPr bwMode="auto">
            <a:xfrm>
              <a:off x="1357224" y="2136091"/>
              <a:ext cx="1566863" cy="700088"/>
            </a:xfrm>
            <a:custGeom>
              <a:avLst/>
              <a:gdLst>
                <a:gd name="T0" fmla="*/ 971 w 987"/>
                <a:gd name="T1" fmla="*/ 441 h 441"/>
                <a:gd name="T2" fmla="*/ 554 w 987"/>
                <a:gd name="T3" fmla="*/ 24 h 441"/>
                <a:gd name="T4" fmla="*/ 0 w 987"/>
                <a:gd name="T5" fmla="*/ 24 h 441"/>
                <a:gd name="T6" fmla="*/ 0 w 987"/>
                <a:gd name="T7" fmla="*/ 0 h 441"/>
                <a:gd name="T8" fmla="*/ 562 w 987"/>
                <a:gd name="T9" fmla="*/ 0 h 441"/>
                <a:gd name="T10" fmla="*/ 987 w 987"/>
                <a:gd name="T11" fmla="*/ 433 h 441"/>
                <a:gd name="T12" fmla="*/ 971 w 987"/>
                <a:gd name="T13" fmla="*/ 441 h 441"/>
                <a:gd name="T14" fmla="*/ 0 60000 65536"/>
                <a:gd name="T15" fmla="*/ 0 60000 65536"/>
                <a:gd name="T16" fmla="*/ 0 60000 65536"/>
                <a:gd name="T17" fmla="*/ 0 60000 65536"/>
                <a:gd name="T18" fmla="*/ 0 60000 65536"/>
                <a:gd name="T19" fmla="*/ 0 60000 65536"/>
                <a:gd name="T20" fmla="*/ 0 60000 65536"/>
                <a:gd name="T21" fmla="*/ 0 w 987"/>
                <a:gd name="T22" fmla="*/ 0 h 441"/>
                <a:gd name="T23" fmla="*/ 987 w 987"/>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441">
                  <a:moveTo>
                    <a:pt x="971" y="441"/>
                  </a:moveTo>
                  <a:lnTo>
                    <a:pt x="554" y="24"/>
                  </a:lnTo>
                  <a:lnTo>
                    <a:pt x="0" y="24"/>
                  </a:lnTo>
                  <a:lnTo>
                    <a:pt x="0" y="0"/>
                  </a:lnTo>
                  <a:lnTo>
                    <a:pt x="562" y="0"/>
                  </a:lnTo>
                  <a:lnTo>
                    <a:pt x="987" y="433"/>
                  </a:lnTo>
                  <a:lnTo>
                    <a:pt x="971" y="441"/>
                  </a:lnTo>
                  <a:close/>
                </a:path>
              </a:pathLst>
            </a:custGeom>
            <a:noFill/>
            <a:ln w="9525">
              <a:solidFill>
                <a:schemeClr val="bg1"/>
              </a:solidFill>
              <a:miter lim="800000"/>
            </a:ln>
            <a:extLst>
              <a:ext uri="{909E8E84-426E-40DD-AFC4-6F175D3DCCD1}">
                <a14:hiddenFill xmlns:a14="http://schemas.microsoft.com/office/drawing/2010/main">
                  <a:solidFill>
                    <a:srgbClr val="C00000"/>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000">
                <a:solidFill>
                  <a:srgbClr val="FFFFFF"/>
                </a:solidFill>
                <a:latin typeface="Calibri" panose="020F0502020204030204" charset="0"/>
                <a:sym typeface="宋体" panose="02010600030101010101" pitchFamily="2" charset="-122"/>
              </a:endParaRPr>
            </a:p>
          </p:txBody>
        </p:sp>
        <p:sp>
          <p:nvSpPr>
            <p:cNvPr id="296968" name="Freeform 10"/>
            <p:cNvSpPr>
              <a:spLocks noChangeArrowheads="1"/>
            </p:cNvSpPr>
            <p:nvPr/>
          </p:nvSpPr>
          <p:spPr bwMode="auto">
            <a:xfrm>
              <a:off x="2669292" y="1487875"/>
              <a:ext cx="1566863" cy="698500"/>
            </a:xfrm>
            <a:custGeom>
              <a:avLst/>
              <a:gdLst>
                <a:gd name="T0" fmla="*/ 971 w 987"/>
                <a:gd name="T1" fmla="*/ 440 h 440"/>
                <a:gd name="T2" fmla="*/ 553 w 987"/>
                <a:gd name="T3" fmla="*/ 24 h 440"/>
                <a:gd name="T4" fmla="*/ 0 w 987"/>
                <a:gd name="T5" fmla="*/ 24 h 440"/>
                <a:gd name="T6" fmla="*/ 0 w 987"/>
                <a:gd name="T7" fmla="*/ 0 h 440"/>
                <a:gd name="T8" fmla="*/ 561 w 987"/>
                <a:gd name="T9" fmla="*/ 0 h 440"/>
                <a:gd name="T10" fmla="*/ 987 w 987"/>
                <a:gd name="T11" fmla="*/ 432 h 440"/>
                <a:gd name="T12" fmla="*/ 971 w 987"/>
                <a:gd name="T13" fmla="*/ 440 h 440"/>
                <a:gd name="T14" fmla="*/ 0 60000 65536"/>
                <a:gd name="T15" fmla="*/ 0 60000 65536"/>
                <a:gd name="T16" fmla="*/ 0 60000 65536"/>
                <a:gd name="T17" fmla="*/ 0 60000 65536"/>
                <a:gd name="T18" fmla="*/ 0 60000 65536"/>
                <a:gd name="T19" fmla="*/ 0 60000 65536"/>
                <a:gd name="T20" fmla="*/ 0 60000 65536"/>
                <a:gd name="T21" fmla="*/ 0 w 987"/>
                <a:gd name="T22" fmla="*/ 0 h 440"/>
                <a:gd name="T23" fmla="*/ 987 w 987"/>
                <a:gd name="T24" fmla="*/ 440 h 44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440">
                  <a:moveTo>
                    <a:pt x="971" y="440"/>
                  </a:moveTo>
                  <a:lnTo>
                    <a:pt x="553" y="24"/>
                  </a:lnTo>
                  <a:lnTo>
                    <a:pt x="0" y="24"/>
                  </a:lnTo>
                  <a:lnTo>
                    <a:pt x="0" y="0"/>
                  </a:lnTo>
                  <a:lnTo>
                    <a:pt x="561" y="0"/>
                  </a:lnTo>
                  <a:lnTo>
                    <a:pt x="987" y="432"/>
                  </a:lnTo>
                  <a:lnTo>
                    <a:pt x="971" y="440"/>
                  </a:lnTo>
                  <a:close/>
                </a:path>
              </a:pathLst>
            </a:custGeom>
            <a:noFill/>
            <a:ln w="9525">
              <a:solidFill>
                <a:schemeClr val="bg1"/>
              </a:solidFill>
              <a:bevel/>
            </a:ln>
            <a:extLst>
              <a:ext uri="{909E8E84-426E-40DD-AFC4-6F175D3DCCD1}">
                <a14:hiddenFill xmlns:a14="http://schemas.microsoft.com/office/drawing/2010/main">
                  <a:solidFill>
                    <a:srgbClr val="E4A703"/>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100">
                <a:solidFill>
                  <a:srgbClr val="FFFFFF"/>
                </a:solidFill>
                <a:latin typeface="Calibri" panose="020F0502020204030204" charset="0"/>
                <a:sym typeface="宋体" panose="02010600030101010101" pitchFamily="2" charset="-122"/>
              </a:endParaRPr>
            </a:p>
          </p:txBody>
        </p:sp>
        <p:sp>
          <p:nvSpPr>
            <p:cNvPr id="296969" name="Freeform 11"/>
            <p:cNvSpPr>
              <a:spLocks noChangeArrowheads="1"/>
            </p:cNvSpPr>
            <p:nvPr/>
          </p:nvSpPr>
          <p:spPr bwMode="auto">
            <a:xfrm>
              <a:off x="3572580" y="914788"/>
              <a:ext cx="1579563" cy="700088"/>
            </a:xfrm>
            <a:custGeom>
              <a:avLst/>
              <a:gdLst>
                <a:gd name="T0" fmla="*/ 979 w 995"/>
                <a:gd name="T1" fmla="*/ 441 h 441"/>
                <a:gd name="T2" fmla="*/ 554 w 995"/>
                <a:gd name="T3" fmla="*/ 16 h 441"/>
                <a:gd name="T4" fmla="*/ 0 w 995"/>
                <a:gd name="T5" fmla="*/ 16 h 441"/>
                <a:gd name="T6" fmla="*/ 0 w 995"/>
                <a:gd name="T7" fmla="*/ 0 h 441"/>
                <a:gd name="T8" fmla="*/ 562 w 995"/>
                <a:gd name="T9" fmla="*/ 0 h 441"/>
                <a:gd name="T10" fmla="*/ 995 w 995"/>
                <a:gd name="T11" fmla="*/ 425 h 441"/>
                <a:gd name="T12" fmla="*/ 979 w 995"/>
                <a:gd name="T13" fmla="*/ 441 h 441"/>
                <a:gd name="T14" fmla="*/ 0 60000 65536"/>
                <a:gd name="T15" fmla="*/ 0 60000 65536"/>
                <a:gd name="T16" fmla="*/ 0 60000 65536"/>
                <a:gd name="T17" fmla="*/ 0 60000 65536"/>
                <a:gd name="T18" fmla="*/ 0 60000 65536"/>
                <a:gd name="T19" fmla="*/ 0 60000 65536"/>
                <a:gd name="T20" fmla="*/ 0 60000 65536"/>
                <a:gd name="T21" fmla="*/ 0 w 995"/>
                <a:gd name="T22" fmla="*/ 0 h 441"/>
                <a:gd name="T23" fmla="*/ 995 w 995"/>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95" h="441">
                  <a:moveTo>
                    <a:pt x="979" y="441"/>
                  </a:moveTo>
                  <a:lnTo>
                    <a:pt x="554" y="16"/>
                  </a:lnTo>
                  <a:lnTo>
                    <a:pt x="0" y="16"/>
                  </a:lnTo>
                  <a:lnTo>
                    <a:pt x="0" y="0"/>
                  </a:lnTo>
                  <a:lnTo>
                    <a:pt x="562" y="0"/>
                  </a:lnTo>
                  <a:lnTo>
                    <a:pt x="995" y="425"/>
                  </a:lnTo>
                  <a:lnTo>
                    <a:pt x="979" y="441"/>
                  </a:lnTo>
                  <a:close/>
                </a:path>
              </a:pathLst>
            </a:custGeom>
            <a:noFill/>
            <a:ln w="9525">
              <a:solidFill>
                <a:schemeClr val="bg1"/>
              </a:solidFill>
              <a:bevel/>
            </a:ln>
            <a:extLst>
              <a:ext uri="{909E8E84-426E-40DD-AFC4-6F175D3DCCD1}">
                <a14:hiddenFill xmlns:a14="http://schemas.microsoft.com/office/drawing/2010/main">
                  <a:solidFill>
                    <a:srgbClr val="1DAE9E"/>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000">
                <a:solidFill>
                  <a:srgbClr val="FFFFFF"/>
                </a:solidFill>
                <a:latin typeface="Calibri" panose="020F0502020204030204" charset="0"/>
                <a:sym typeface="宋体" panose="02010600030101010101" pitchFamily="2" charset="-122"/>
              </a:endParaRPr>
            </a:p>
          </p:txBody>
        </p:sp>
        <p:sp>
          <p:nvSpPr>
            <p:cNvPr id="296970" name="Freeform 12"/>
            <p:cNvSpPr>
              <a:spLocks noChangeArrowheads="1"/>
            </p:cNvSpPr>
            <p:nvPr/>
          </p:nvSpPr>
          <p:spPr bwMode="auto">
            <a:xfrm>
              <a:off x="4274255" y="176600"/>
              <a:ext cx="1566863" cy="700088"/>
            </a:xfrm>
            <a:custGeom>
              <a:avLst/>
              <a:gdLst>
                <a:gd name="T0" fmla="*/ 979 w 987"/>
                <a:gd name="T1" fmla="*/ 441 h 441"/>
                <a:gd name="T2" fmla="*/ 553 w 987"/>
                <a:gd name="T3" fmla="*/ 16 h 441"/>
                <a:gd name="T4" fmla="*/ 0 w 987"/>
                <a:gd name="T5" fmla="*/ 16 h 441"/>
                <a:gd name="T6" fmla="*/ 0 w 987"/>
                <a:gd name="T7" fmla="*/ 0 h 441"/>
                <a:gd name="T8" fmla="*/ 561 w 987"/>
                <a:gd name="T9" fmla="*/ 0 h 441"/>
                <a:gd name="T10" fmla="*/ 987 w 987"/>
                <a:gd name="T11" fmla="*/ 425 h 441"/>
                <a:gd name="T12" fmla="*/ 979 w 987"/>
                <a:gd name="T13" fmla="*/ 441 h 441"/>
                <a:gd name="T14" fmla="*/ 0 60000 65536"/>
                <a:gd name="T15" fmla="*/ 0 60000 65536"/>
                <a:gd name="T16" fmla="*/ 0 60000 65536"/>
                <a:gd name="T17" fmla="*/ 0 60000 65536"/>
                <a:gd name="T18" fmla="*/ 0 60000 65536"/>
                <a:gd name="T19" fmla="*/ 0 60000 65536"/>
                <a:gd name="T20" fmla="*/ 0 60000 65536"/>
                <a:gd name="T21" fmla="*/ 0 w 987"/>
                <a:gd name="T22" fmla="*/ 0 h 441"/>
                <a:gd name="T23" fmla="*/ 987 w 987"/>
                <a:gd name="T24" fmla="*/ 441 h 441"/>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987" h="441">
                  <a:moveTo>
                    <a:pt x="979" y="441"/>
                  </a:moveTo>
                  <a:lnTo>
                    <a:pt x="553" y="16"/>
                  </a:lnTo>
                  <a:lnTo>
                    <a:pt x="0" y="16"/>
                  </a:lnTo>
                  <a:lnTo>
                    <a:pt x="0" y="0"/>
                  </a:lnTo>
                  <a:lnTo>
                    <a:pt x="561" y="0"/>
                  </a:lnTo>
                  <a:lnTo>
                    <a:pt x="987" y="425"/>
                  </a:lnTo>
                  <a:lnTo>
                    <a:pt x="979" y="441"/>
                  </a:lnTo>
                  <a:close/>
                </a:path>
              </a:pathLst>
            </a:custGeom>
            <a:noFill/>
            <a:ln w="9525">
              <a:solidFill>
                <a:schemeClr val="bg1"/>
              </a:solidFill>
              <a:bevel/>
            </a:ln>
            <a:extLst>
              <a:ext uri="{909E8E84-426E-40DD-AFC4-6F175D3DCCD1}">
                <a14:hiddenFill xmlns:a14="http://schemas.microsoft.com/office/drawing/2010/main">
                  <a:solidFill>
                    <a:srgbClr val="262626"/>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100">
                <a:solidFill>
                  <a:srgbClr val="FFFFFF"/>
                </a:solidFill>
                <a:latin typeface="Calibri" panose="020F0502020204030204" charset="0"/>
                <a:sym typeface="宋体" panose="02010600030101010101" pitchFamily="2" charset="-122"/>
              </a:endParaRPr>
            </a:p>
          </p:txBody>
        </p:sp>
        <p:sp>
          <p:nvSpPr>
            <p:cNvPr id="296971" name="Oval 13"/>
            <p:cNvSpPr>
              <a:spLocks noChangeArrowheads="1"/>
            </p:cNvSpPr>
            <p:nvPr/>
          </p:nvSpPr>
          <p:spPr bwMode="auto">
            <a:xfrm>
              <a:off x="1242130" y="2097475"/>
              <a:ext cx="127000" cy="128588"/>
            </a:xfrm>
            <a:prstGeom prst="ellipse">
              <a:avLst/>
            </a:prstGeom>
            <a:noFill/>
            <a:ln w="9525">
              <a:solidFill>
                <a:schemeClr val="bg1"/>
              </a:solidFill>
              <a:round/>
            </a:ln>
            <a:extLst>
              <a:ext uri="{909E8E84-426E-40DD-AFC4-6F175D3DCCD1}">
                <a14:hiddenFill xmlns:a14="http://schemas.microsoft.com/office/drawing/2010/main">
                  <a:solidFill>
                    <a:srgbClr val="C00000"/>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000">
                <a:solidFill>
                  <a:srgbClr val="FFFFFF"/>
                </a:solidFill>
                <a:latin typeface="Calibri" panose="020F0502020204030204" charset="0"/>
                <a:sym typeface="宋体" panose="02010600030101010101" pitchFamily="2" charset="-122"/>
              </a:endParaRPr>
            </a:p>
          </p:txBody>
        </p:sp>
        <p:sp>
          <p:nvSpPr>
            <p:cNvPr id="296972" name="Oval 14"/>
            <p:cNvSpPr>
              <a:spLocks noChangeArrowheads="1"/>
            </p:cNvSpPr>
            <p:nvPr/>
          </p:nvSpPr>
          <p:spPr bwMode="auto">
            <a:xfrm>
              <a:off x="3521780" y="863988"/>
              <a:ext cx="128588" cy="139700"/>
            </a:xfrm>
            <a:prstGeom prst="ellipse">
              <a:avLst/>
            </a:prstGeom>
            <a:noFill/>
            <a:ln w="9525">
              <a:solidFill>
                <a:schemeClr val="bg1"/>
              </a:solidFill>
              <a:bevel/>
            </a:ln>
            <a:extLst>
              <a:ext uri="{909E8E84-426E-40DD-AFC4-6F175D3DCCD1}">
                <a14:hiddenFill xmlns:a14="http://schemas.microsoft.com/office/drawing/2010/main">
                  <a:solidFill>
                    <a:srgbClr val="1DAE9E"/>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000">
                <a:solidFill>
                  <a:srgbClr val="FFFFFF"/>
                </a:solidFill>
                <a:latin typeface="Calibri" panose="020F0502020204030204" charset="0"/>
                <a:sym typeface="宋体" panose="02010600030101010101" pitchFamily="2" charset="-122"/>
              </a:endParaRPr>
            </a:p>
          </p:txBody>
        </p:sp>
        <p:sp>
          <p:nvSpPr>
            <p:cNvPr id="296973" name="Oval 15"/>
            <p:cNvSpPr>
              <a:spLocks noChangeArrowheads="1"/>
            </p:cNvSpPr>
            <p:nvPr/>
          </p:nvSpPr>
          <p:spPr bwMode="auto">
            <a:xfrm>
              <a:off x="2669292" y="1448188"/>
              <a:ext cx="127000" cy="128588"/>
            </a:xfrm>
            <a:prstGeom prst="ellipse">
              <a:avLst/>
            </a:prstGeom>
            <a:noFill/>
            <a:ln w="9525">
              <a:solidFill>
                <a:schemeClr val="bg1"/>
              </a:solidFill>
              <a:bevel/>
            </a:ln>
            <a:extLst>
              <a:ext uri="{909E8E84-426E-40DD-AFC4-6F175D3DCCD1}">
                <a14:hiddenFill xmlns:a14="http://schemas.microsoft.com/office/drawing/2010/main">
                  <a:solidFill>
                    <a:srgbClr val="E4A703"/>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100">
                <a:solidFill>
                  <a:srgbClr val="FFFFFF"/>
                </a:solidFill>
                <a:latin typeface="Calibri" panose="020F0502020204030204" charset="0"/>
                <a:sym typeface="宋体" panose="02010600030101010101" pitchFamily="2" charset="-122"/>
              </a:endParaRPr>
            </a:p>
          </p:txBody>
        </p:sp>
        <p:sp>
          <p:nvSpPr>
            <p:cNvPr id="296974" name="Oval 16"/>
            <p:cNvSpPr>
              <a:spLocks noChangeArrowheads="1"/>
            </p:cNvSpPr>
            <p:nvPr/>
          </p:nvSpPr>
          <p:spPr bwMode="auto">
            <a:xfrm>
              <a:off x="4210755" y="125800"/>
              <a:ext cx="127000" cy="139700"/>
            </a:xfrm>
            <a:prstGeom prst="ellipse">
              <a:avLst/>
            </a:prstGeom>
            <a:noFill/>
            <a:ln w="9525">
              <a:solidFill>
                <a:schemeClr val="bg1"/>
              </a:solidFill>
              <a:bevel/>
            </a:ln>
            <a:extLst>
              <a:ext uri="{909E8E84-426E-40DD-AFC4-6F175D3DCCD1}">
                <a14:hiddenFill xmlns:a14="http://schemas.microsoft.com/office/drawing/2010/main">
                  <a:solidFill>
                    <a:srgbClr val="262626"/>
                  </a:solidFill>
                </a14:hiddenFill>
              </a:ext>
            </a:extLst>
          </p:spPr>
          <p:txBody>
            <a:bodyPr lIns="56835" tIns="28418" rIns="56835" bIns="28418"/>
            <a:lstStyle/>
            <a:p>
              <a:pPr defTabSz="568325" fontAlgn="base">
                <a:spcBef>
                  <a:spcPct val="0"/>
                </a:spcBef>
                <a:spcAft>
                  <a:spcPct val="0"/>
                </a:spcAft>
                <a:buFont typeface="Arial" panose="020B0604020202020204" pitchFamily="34" charset="0"/>
                <a:buNone/>
              </a:pPr>
              <a:endParaRPr lang="zh-CN" altLang="zh-CN" sz="1100">
                <a:solidFill>
                  <a:srgbClr val="FFFFFF"/>
                </a:solidFill>
                <a:latin typeface="Calibri" panose="020F0502020204030204" charset="0"/>
                <a:sym typeface="宋体" panose="02010600030101010101" pitchFamily="2" charset="-122"/>
              </a:endParaRPr>
            </a:p>
          </p:txBody>
        </p:sp>
        <p:sp>
          <p:nvSpPr>
            <p:cNvPr id="296975" name="TextBox 692"/>
            <p:cNvSpPr>
              <a:spLocks noChangeArrowheads="1"/>
            </p:cNvSpPr>
            <p:nvPr/>
          </p:nvSpPr>
          <p:spPr bwMode="auto">
            <a:xfrm>
              <a:off x="2994833" y="0"/>
              <a:ext cx="1002355" cy="3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35" tIns="28418" rIns="56835" bIns="28418">
              <a:spAutoFit/>
            </a:bodyPr>
            <a:lstStyle/>
            <a:p>
              <a:pPr defTabSz="568325" fontAlgn="base">
                <a:spcBef>
                  <a:spcPct val="0"/>
                </a:spcBef>
                <a:spcAft>
                  <a:spcPct val="0"/>
                </a:spcAft>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6976" name="TextBox 692"/>
            <p:cNvSpPr>
              <a:spLocks noChangeArrowheads="1"/>
            </p:cNvSpPr>
            <p:nvPr/>
          </p:nvSpPr>
          <p:spPr bwMode="auto">
            <a:xfrm>
              <a:off x="1944998" y="756633"/>
              <a:ext cx="1002355" cy="3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35" tIns="28418" rIns="56835" bIns="28418">
              <a:spAutoFit/>
            </a:bodyPr>
            <a:lstStyle/>
            <a:p>
              <a:pPr defTabSz="568325" fontAlgn="base">
                <a:spcBef>
                  <a:spcPct val="0"/>
                </a:spcBef>
                <a:spcAft>
                  <a:spcPct val="0"/>
                </a:spcAft>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6977" name="TextBox 692"/>
            <p:cNvSpPr>
              <a:spLocks noChangeArrowheads="1"/>
            </p:cNvSpPr>
            <p:nvPr/>
          </p:nvSpPr>
          <p:spPr bwMode="auto">
            <a:xfrm>
              <a:off x="1089667" y="1326087"/>
              <a:ext cx="1002355" cy="3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35" tIns="28418" rIns="56835" bIns="28418">
              <a:spAutoFit/>
            </a:bodyPr>
            <a:lstStyle/>
            <a:p>
              <a:pPr defTabSz="568325" fontAlgn="base">
                <a:spcBef>
                  <a:spcPct val="0"/>
                </a:spcBef>
                <a:spcAft>
                  <a:spcPct val="0"/>
                </a:spcAft>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96978" name="TextBox 692"/>
            <p:cNvSpPr>
              <a:spLocks noChangeArrowheads="1"/>
            </p:cNvSpPr>
            <p:nvPr/>
          </p:nvSpPr>
          <p:spPr bwMode="auto">
            <a:xfrm>
              <a:off x="0" y="1977265"/>
              <a:ext cx="1002355" cy="377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35" tIns="28418" rIns="56835" bIns="28418">
              <a:spAutoFit/>
            </a:bodyPr>
            <a:lstStyle/>
            <a:p>
              <a:pPr defTabSz="568325" fontAlgn="base">
                <a:spcBef>
                  <a:spcPct val="0"/>
                </a:spcBef>
                <a:spcAft>
                  <a:spcPct val="0"/>
                </a:spcAft>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rPr>
                <a:t>添加标题</a:t>
              </a:r>
              <a:endParaRPr lang="zh-CN" altLang="en-US" sz="110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grpSp>
      <p:sp>
        <p:nvSpPr>
          <p:cNvPr id="296979" name="文本框 27"/>
          <p:cNvSpPr>
            <a:spLocks noChangeArrowheads="1"/>
          </p:cNvSpPr>
          <p:nvPr/>
        </p:nvSpPr>
        <p:spPr bwMode="auto">
          <a:xfrm>
            <a:off x="8034684" y="3067974"/>
            <a:ext cx="2448926" cy="1565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56835" tIns="28418" rIns="56835" bIns="28418">
            <a:spAutoFit/>
          </a:bodyPr>
          <a:lstStyle/>
          <a:p>
            <a:pPr defTabSz="568325" fontAlgn="base">
              <a:spcBef>
                <a:spcPct val="0"/>
              </a:spcBef>
              <a:spcAft>
                <a:spcPct val="0"/>
              </a:spcAft>
              <a:buFont typeface="Arial" panose="020B0604020202020204" pitchFamily="34" charset="0"/>
              <a:buNone/>
            </a:pPr>
            <a:r>
              <a:rPr lang="zh-CN" alt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rPr>
              <a:t>输入您的标题</a:t>
            </a:r>
            <a:endParaRPr lang="en-US" sz="1400" b="1"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a:p>
            <a:pP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700" dirty="0">
              <a:solidFill>
                <a:srgbClr val="FFFFFF"/>
              </a:solidFill>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296980" name="Rectangle 20"/>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4</a:t>
            </a:r>
            <a:r>
              <a:rPr lang="zh-CN" altLang="en-US" sz="2000" b="1">
                <a:solidFill>
                  <a:srgbClr val="FFFFCC"/>
                </a:solidFill>
                <a:latin typeface="微软雅黑" panose="020B0503020204020204" pitchFamily="34" charset="-122"/>
                <a:ea typeface="微软雅黑" panose="020B0503020204020204" pitchFamily="34" charset="-122"/>
              </a:rPr>
              <a:t>、巩固练习</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6962"/>
                                        </p:tgtEl>
                                        <p:attrNameLst>
                                          <p:attrName>style.visibility</p:attrName>
                                        </p:attrNameLst>
                                      </p:cBhvr>
                                      <p:to>
                                        <p:strVal val="visible"/>
                                      </p:to>
                                    </p:set>
                                    <p:animEffect transition="in" filter="wipe(left)">
                                      <p:cBhvr>
                                        <p:cTn id="7" dur="500"/>
                                        <p:tgtEl>
                                          <p:spTgt spid="296962"/>
                                        </p:tgtEl>
                                      </p:cBhvr>
                                    </p:animEffect>
                                  </p:childTnLst>
                                </p:cTn>
                              </p:par>
                            </p:childTnLst>
                          </p:cTn>
                        </p:par>
                        <p:par>
                          <p:cTn id="8" fill="hold">
                            <p:stCondLst>
                              <p:cond delay="500"/>
                            </p:stCondLst>
                            <p:childTnLst>
                              <p:par>
                                <p:cTn id="9" presetID="9" presetClass="entr" presetSubtype="0" fill="hold" grpId="0" nodeType="afterEffect">
                                  <p:stCondLst>
                                    <p:cond delay="0"/>
                                  </p:stCondLst>
                                  <p:childTnLst>
                                    <p:set>
                                      <p:cBhvr>
                                        <p:cTn id="10" dur="1" fill="hold">
                                          <p:stCondLst>
                                            <p:cond delay="0"/>
                                          </p:stCondLst>
                                        </p:cTn>
                                        <p:tgtEl>
                                          <p:spTgt spid="296979"/>
                                        </p:tgtEl>
                                        <p:attrNameLst>
                                          <p:attrName>style.visibility</p:attrName>
                                        </p:attrNameLst>
                                      </p:cBhvr>
                                      <p:to>
                                        <p:strVal val="visible"/>
                                      </p:to>
                                    </p:set>
                                    <p:animEffect transition="in" filter="dissolve">
                                      <p:cBhvr>
                                        <p:cTn id="11" dur="500"/>
                                        <p:tgtEl>
                                          <p:spTgt spid="2969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697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9" name="Rectangle 19"/>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dirty="0">
                <a:solidFill>
                  <a:srgbClr val="FFFFCC"/>
                </a:solidFill>
                <a:latin typeface="微软雅黑" panose="020B0503020204020204" pitchFamily="34" charset="-122"/>
                <a:ea typeface="微软雅黑" panose="020B0503020204020204" pitchFamily="34" charset="-122"/>
              </a:rPr>
              <a:t>5</a:t>
            </a:r>
            <a:r>
              <a:rPr lang="zh-CN" altLang="en-US" sz="2000" b="1" dirty="0">
                <a:solidFill>
                  <a:srgbClr val="FFFFCC"/>
                </a:solidFill>
                <a:latin typeface="微软雅黑" panose="020B0503020204020204" pitchFamily="34" charset="-122"/>
                <a:ea typeface="微软雅黑" panose="020B0503020204020204" pitchFamily="34" charset="-122"/>
              </a:rPr>
              <a:t>、课堂小结</a:t>
            </a:r>
            <a:endParaRPr lang="zh-CN" altLang="en-US" sz="2000" b="1" dirty="0">
              <a:solidFill>
                <a:srgbClr val="FFFFCC"/>
              </a:solidFill>
              <a:latin typeface="微软雅黑" panose="020B0503020204020204" pitchFamily="34" charset="-122"/>
              <a:ea typeface="微软雅黑" panose="020B0503020204020204" pitchFamily="34" charset="-122"/>
            </a:endParaRPr>
          </a:p>
        </p:txBody>
      </p:sp>
      <p:sp>
        <p:nvSpPr>
          <p:cNvPr id="51220" name="AutoShape 2"/>
          <p:cNvSpPr>
            <a:spLocks noChangeArrowheads="1"/>
          </p:cNvSpPr>
          <p:nvPr/>
        </p:nvSpPr>
        <p:spPr bwMode="auto">
          <a:xfrm>
            <a:off x="7380290" y="2486032"/>
            <a:ext cx="2584450" cy="2151920"/>
          </a:xfrm>
          <a:prstGeom prst="roundRect">
            <a:avLst>
              <a:gd name="adj" fmla="val 2259"/>
            </a:avLst>
          </a:prstGeom>
          <a:noFill/>
          <a:ln w="3175">
            <a:solidFill>
              <a:schemeClr val="bg1"/>
            </a:solidFill>
            <a:round/>
          </a:ln>
          <a:extLst>
            <a:ext uri="{909E8E84-426E-40DD-AFC4-6F175D3DCCD1}">
              <a14:hiddenFill xmlns:a14="http://schemas.microsoft.com/office/drawing/2010/main">
                <a:solidFill>
                  <a:schemeClr val="accent2"/>
                </a:solidFill>
              </a14:hiddenFill>
            </a:ext>
          </a:extLst>
        </p:spPr>
        <p:txBody>
          <a:bodyPr lIns="111853" tIns="28411" rIns="56821" bIns="28411" anchor="ctr"/>
          <a:lstStyle/>
          <a:p>
            <a:pPr defTabSz="568325" fontAlgn="base">
              <a:lnSpc>
                <a:spcPct val="150000"/>
              </a:lnSpc>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100" dirty="0">
              <a:solidFill>
                <a:srgbClr val="FFFFFF"/>
              </a:solidFill>
              <a:latin typeface="微软雅黑" panose="020B0503020204020204" pitchFamily="34" charset="-122"/>
              <a:ea typeface="微软雅黑" panose="020B0503020204020204" pitchFamily="34" charset="-122"/>
            </a:endParaRPr>
          </a:p>
        </p:txBody>
      </p:sp>
      <p:sp>
        <p:nvSpPr>
          <p:cNvPr id="51221" name="Oval 4"/>
          <p:cNvSpPr>
            <a:spLocks noChangeArrowheads="1"/>
          </p:cNvSpPr>
          <p:nvPr/>
        </p:nvSpPr>
        <p:spPr bwMode="auto">
          <a:xfrm>
            <a:off x="4603750" y="2433775"/>
            <a:ext cx="2182813" cy="1936568"/>
          </a:xfrm>
          <a:prstGeom prst="ellipse">
            <a:avLst/>
          </a:prstGeom>
          <a:noFill/>
          <a:ln w="12700">
            <a:solidFill>
              <a:schemeClr val="bg1"/>
            </a:solidFill>
            <a:prstDash val="dash"/>
            <a:round/>
          </a:ln>
          <a:extLst>
            <a:ext uri="{909E8E84-426E-40DD-AFC4-6F175D3DCCD1}">
              <a14:hiddenFill xmlns:a14="http://schemas.microsoft.com/office/drawing/2010/main">
                <a:solidFill>
                  <a:srgbClr val="FFFFFF"/>
                </a:solidFill>
              </a14:hiddenFill>
            </a:ext>
          </a:extLst>
        </p:spPr>
        <p:txBody>
          <a:bodyPr wrap="none" lIns="56821" tIns="28411" rIns="56821" bIns="28411" anchor="ctr"/>
          <a:lstStyle/>
          <a:p>
            <a:pPr defTabSz="568325" fontAlgn="base">
              <a:spcBef>
                <a:spcPct val="0"/>
              </a:spcBef>
              <a:spcAft>
                <a:spcPct val="0"/>
              </a:spcAft>
              <a:buFont typeface="Arial" panose="020B0604020202020204" pitchFamily="34" charset="0"/>
              <a:buNone/>
            </a:pPr>
            <a:endParaRPr lang="zh-CN" altLang="zh-CN" sz="1100">
              <a:solidFill>
                <a:srgbClr val="FFFFFF"/>
              </a:solidFill>
              <a:latin typeface="Impact" panose="020B0806030902050204" pitchFamily="34" charset="0"/>
              <a:ea typeface="微软雅黑" panose="020B0503020204020204" pitchFamily="34" charset="-122"/>
            </a:endParaRPr>
          </a:p>
        </p:txBody>
      </p:sp>
      <p:sp>
        <p:nvSpPr>
          <p:cNvPr id="51222" name="Oval 5"/>
          <p:cNvSpPr>
            <a:spLocks noChangeArrowheads="1"/>
          </p:cNvSpPr>
          <p:nvPr/>
        </p:nvSpPr>
        <p:spPr bwMode="auto">
          <a:xfrm>
            <a:off x="4370403" y="2576310"/>
            <a:ext cx="744537" cy="660301"/>
          </a:xfrm>
          <a:prstGeom prst="ellipse">
            <a:avLst/>
          </a:prstGeom>
          <a:noFill/>
          <a:ln w="38100">
            <a:solidFill>
              <a:schemeClr val="bg1"/>
            </a:solidFill>
            <a:round/>
          </a:ln>
          <a:extLst>
            <a:ext uri="{909E8E84-426E-40DD-AFC4-6F175D3DCCD1}">
              <a14:hiddenFill xmlns:a14="http://schemas.microsoft.com/office/drawing/2010/main">
                <a:solidFill>
                  <a:schemeClr val="tx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添加文本</a:t>
            </a:r>
            <a:r>
              <a:rPr lang="en-US" sz="1100">
                <a:solidFill>
                  <a:srgbClr val="FFFFFF"/>
                </a:solidFill>
                <a:latin typeface="微软雅黑" panose="020B0503020204020204" pitchFamily="34" charset="-122"/>
                <a:ea typeface="微软雅黑" panose="020B0503020204020204" pitchFamily="34" charset="-122"/>
              </a:rPr>
              <a:t>3</a:t>
            </a:r>
            <a:endParaRPr lang="en-US" altLang="zh-CN" sz="1100">
              <a:solidFill>
                <a:srgbClr val="FFFFFF"/>
              </a:solidFill>
              <a:latin typeface="微软雅黑" panose="020B0503020204020204" pitchFamily="34" charset="-122"/>
              <a:ea typeface="微软雅黑" panose="020B0503020204020204" pitchFamily="34" charset="-122"/>
            </a:endParaRPr>
          </a:p>
        </p:txBody>
      </p:sp>
      <p:sp>
        <p:nvSpPr>
          <p:cNvPr id="51223" name="Oval 6"/>
          <p:cNvSpPr>
            <a:spLocks noChangeArrowheads="1"/>
          </p:cNvSpPr>
          <p:nvPr/>
        </p:nvSpPr>
        <p:spPr bwMode="auto">
          <a:xfrm>
            <a:off x="6157928" y="2568369"/>
            <a:ext cx="744537" cy="660302"/>
          </a:xfrm>
          <a:prstGeom prst="ellipse">
            <a:avLst/>
          </a:prstGeom>
          <a:noFill/>
          <a:ln w="38100">
            <a:solidFill>
              <a:schemeClr val="bg1"/>
            </a:solidFill>
            <a:round/>
          </a:ln>
          <a:extLst>
            <a:ext uri="{909E8E84-426E-40DD-AFC4-6F175D3DCCD1}">
              <a14:hiddenFill xmlns:a14="http://schemas.microsoft.com/office/drawing/2010/main">
                <a:solidFill>
                  <a:schemeClr val="tx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添加文本</a:t>
            </a:r>
            <a:r>
              <a:rPr lang="en-US" sz="1100">
                <a:solidFill>
                  <a:srgbClr val="FFFFFF"/>
                </a:solidFill>
                <a:latin typeface="微软雅黑" panose="020B0503020204020204" pitchFamily="34" charset="-122"/>
                <a:ea typeface="微软雅黑" panose="020B0503020204020204" pitchFamily="34" charset="-122"/>
              </a:rPr>
              <a:t>1</a:t>
            </a:r>
            <a:endParaRPr lang="en-US" altLang="zh-CN" sz="1100">
              <a:solidFill>
                <a:srgbClr val="FFFFFF"/>
              </a:solidFill>
              <a:latin typeface="微软雅黑" panose="020B0503020204020204" pitchFamily="34" charset="-122"/>
              <a:ea typeface="微软雅黑" panose="020B0503020204020204" pitchFamily="34" charset="-122"/>
            </a:endParaRPr>
          </a:p>
        </p:txBody>
      </p:sp>
      <p:sp>
        <p:nvSpPr>
          <p:cNvPr id="51224" name="Oval 7"/>
          <p:cNvSpPr>
            <a:spLocks noChangeArrowheads="1"/>
          </p:cNvSpPr>
          <p:nvPr/>
        </p:nvSpPr>
        <p:spPr bwMode="auto">
          <a:xfrm>
            <a:off x="5318125" y="3993481"/>
            <a:ext cx="744538" cy="660302"/>
          </a:xfrm>
          <a:prstGeom prst="ellipse">
            <a:avLst/>
          </a:prstGeom>
          <a:noFill/>
          <a:ln w="38100">
            <a:solidFill>
              <a:schemeClr val="bg1"/>
            </a:solidFill>
            <a:round/>
          </a:ln>
          <a:extLst>
            <a:ext uri="{909E8E84-426E-40DD-AFC4-6F175D3DCCD1}">
              <a14:hiddenFill xmlns:a14="http://schemas.microsoft.com/office/drawing/2010/main">
                <a:solidFill>
                  <a:schemeClr val="tx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r>
              <a:rPr lang="zh-CN" altLang="en-US" sz="1100">
                <a:solidFill>
                  <a:srgbClr val="FFFFFF"/>
                </a:solidFill>
                <a:latin typeface="微软雅黑" panose="020B0503020204020204" pitchFamily="34" charset="-122"/>
                <a:ea typeface="微软雅黑" panose="020B0503020204020204" pitchFamily="34" charset="-122"/>
              </a:rPr>
              <a:t>添加文本</a:t>
            </a:r>
            <a:r>
              <a:rPr lang="en-US" sz="1100">
                <a:solidFill>
                  <a:srgbClr val="FFFFFF"/>
                </a:solidFill>
                <a:latin typeface="微软雅黑" panose="020B0503020204020204" pitchFamily="34" charset="-122"/>
                <a:ea typeface="微软雅黑" panose="020B0503020204020204" pitchFamily="34" charset="-122"/>
              </a:rPr>
              <a:t>2</a:t>
            </a:r>
            <a:endParaRPr lang="en-US" altLang="zh-CN" sz="1100">
              <a:solidFill>
                <a:srgbClr val="FFFFFF"/>
              </a:solidFill>
              <a:latin typeface="微软雅黑" panose="020B0503020204020204" pitchFamily="34" charset="-122"/>
              <a:ea typeface="微软雅黑" panose="020B0503020204020204" pitchFamily="34" charset="-122"/>
            </a:endParaRPr>
          </a:p>
        </p:txBody>
      </p:sp>
      <p:sp>
        <p:nvSpPr>
          <p:cNvPr id="51225" name="Oval 8"/>
          <p:cNvSpPr>
            <a:spLocks noChangeArrowheads="1"/>
          </p:cNvSpPr>
          <p:nvPr/>
        </p:nvSpPr>
        <p:spPr bwMode="auto">
          <a:xfrm>
            <a:off x="5421314" y="2207340"/>
            <a:ext cx="506412" cy="449702"/>
          </a:xfrm>
          <a:prstGeom prst="ellipse">
            <a:avLst/>
          </a:pr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文本</a:t>
            </a:r>
            <a:r>
              <a:rPr lang="en-US" sz="1000">
                <a:solidFill>
                  <a:srgbClr val="FFFFFF"/>
                </a:solidFill>
                <a:latin typeface="微软雅黑" panose="020B0503020204020204" pitchFamily="34" charset="-122"/>
                <a:ea typeface="微软雅黑" panose="020B0503020204020204" pitchFamily="34" charset="-122"/>
              </a:rPr>
              <a:t>1</a:t>
            </a:r>
            <a:endParaRPr lang="en-US" altLang="zh-CN" sz="1000">
              <a:solidFill>
                <a:srgbClr val="FFFFFF"/>
              </a:solidFill>
              <a:latin typeface="微软雅黑" panose="020B0503020204020204" pitchFamily="34" charset="-122"/>
              <a:ea typeface="微软雅黑" panose="020B0503020204020204" pitchFamily="34" charset="-122"/>
            </a:endParaRPr>
          </a:p>
        </p:txBody>
      </p:sp>
      <p:sp>
        <p:nvSpPr>
          <p:cNvPr id="51226" name="Oval 9"/>
          <p:cNvSpPr>
            <a:spLocks noChangeArrowheads="1"/>
          </p:cNvSpPr>
          <p:nvPr/>
        </p:nvSpPr>
        <p:spPr bwMode="auto">
          <a:xfrm>
            <a:off x="6340490" y="3570698"/>
            <a:ext cx="506413" cy="449702"/>
          </a:xfrm>
          <a:prstGeom prst="ellipse">
            <a:avLst/>
          </a:pr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文本</a:t>
            </a:r>
            <a:r>
              <a:rPr lang="en-US" sz="1000">
                <a:solidFill>
                  <a:srgbClr val="FFFFFF"/>
                </a:solidFill>
                <a:latin typeface="微软雅黑" panose="020B0503020204020204" pitchFamily="34" charset="-122"/>
                <a:ea typeface="微软雅黑" panose="020B0503020204020204" pitchFamily="34" charset="-122"/>
              </a:rPr>
              <a:t>2</a:t>
            </a:r>
            <a:endParaRPr lang="en-US" altLang="zh-CN" sz="1000">
              <a:solidFill>
                <a:srgbClr val="FFFFFF"/>
              </a:solidFill>
              <a:latin typeface="微软雅黑" panose="020B0503020204020204" pitchFamily="34" charset="-122"/>
              <a:ea typeface="微软雅黑" panose="020B0503020204020204" pitchFamily="34" charset="-122"/>
            </a:endParaRPr>
          </a:p>
        </p:txBody>
      </p:sp>
      <p:sp>
        <p:nvSpPr>
          <p:cNvPr id="51227" name="Oval 10"/>
          <p:cNvSpPr>
            <a:spLocks noChangeArrowheads="1"/>
          </p:cNvSpPr>
          <p:nvPr/>
        </p:nvSpPr>
        <p:spPr bwMode="auto">
          <a:xfrm>
            <a:off x="4467241" y="3594449"/>
            <a:ext cx="506413" cy="449702"/>
          </a:xfrm>
          <a:prstGeom prst="ellipse">
            <a:avLst/>
          </a:pr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文本</a:t>
            </a:r>
            <a:r>
              <a:rPr lang="en-US" sz="1000">
                <a:solidFill>
                  <a:srgbClr val="FFFFFF"/>
                </a:solidFill>
                <a:latin typeface="微软雅黑" panose="020B0503020204020204" pitchFamily="34" charset="-122"/>
                <a:ea typeface="微软雅黑" panose="020B0503020204020204" pitchFamily="34" charset="-122"/>
              </a:rPr>
              <a:t>3</a:t>
            </a:r>
            <a:endParaRPr lang="en-US" altLang="zh-CN" sz="1000">
              <a:solidFill>
                <a:srgbClr val="FFFFFF"/>
              </a:solidFill>
              <a:latin typeface="微软雅黑" panose="020B0503020204020204" pitchFamily="34" charset="-122"/>
              <a:ea typeface="微软雅黑" panose="020B0503020204020204" pitchFamily="34" charset="-122"/>
            </a:endParaRPr>
          </a:p>
        </p:txBody>
      </p:sp>
      <p:sp>
        <p:nvSpPr>
          <p:cNvPr id="51228" name="AutoShape 22"/>
          <p:cNvSpPr>
            <a:spLocks noChangeArrowheads="1"/>
          </p:cNvSpPr>
          <p:nvPr/>
        </p:nvSpPr>
        <p:spPr bwMode="auto">
          <a:xfrm>
            <a:off x="7494591" y="2144026"/>
            <a:ext cx="2398712" cy="289773"/>
          </a:xfrm>
          <a:prstGeom prst="roundRect">
            <a:avLst>
              <a:gd name="adj" fmla="val 0"/>
            </a:avLst>
          </a:prstGeom>
          <a:noFill/>
          <a:ln w="3175">
            <a:solidFill>
              <a:schemeClr val="bg1"/>
            </a:solidFill>
            <a:round/>
          </a:ln>
          <a:extLst>
            <a:ext uri="{909E8E84-426E-40DD-AFC4-6F175D3DCCD1}">
              <a14:hiddenFill xmlns:a14="http://schemas.microsoft.com/office/drawing/2010/main">
                <a:solidFill>
                  <a:schemeClr val="tx2"/>
                </a:solidFill>
              </a14:hiddenFill>
            </a:ext>
          </a:extLst>
        </p:spPr>
        <p:txBody>
          <a:bodyPr lIns="56821" tIns="28411" rIns="56821" bIns="28411" anchor="ctr"/>
          <a:lstStyle/>
          <a:p>
            <a:pPr algn="ctr" defTabSz="568325" fontAlgn="base">
              <a:lnSpc>
                <a:spcPct val="120000"/>
              </a:lnSpc>
              <a:spcBef>
                <a:spcPct val="0"/>
              </a:spcBef>
              <a:spcAft>
                <a:spcPct val="0"/>
              </a:spcAft>
              <a:buFont typeface="Arial" panose="020B0604020202020204" pitchFamily="34" charset="0"/>
              <a:buNone/>
            </a:pPr>
            <a:r>
              <a:rPr lang="zh-CN" altLang="en-US" sz="1400" b="1" dirty="0">
                <a:solidFill>
                  <a:srgbClr val="FFFFFF"/>
                </a:solidFill>
                <a:latin typeface="微软雅黑" panose="020B0503020204020204" pitchFamily="34" charset="-122"/>
                <a:ea typeface="微软雅黑" panose="020B0503020204020204" pitchFamily="34" charset="-122"/>
              </a:rPr>
              <a:t>单击此处添加文本</a:t>
            </a:r>
            <a:endParaRPr lang="zh-CN" altLang="en-US" sz="1400" b="1" dirty="0">
              <a:solidFill>
                <a:srgbClr val="FFFFFF"/>
              </a:solidFill>
              <a:latin typeface="微软雅黑" panose="020B0503020204020204" pitchFamily="34" charset="-122"/>
              <a:ea typeface="微软雅黑" panose="020B0503020204020204" pitchFamily="34" charset="-122"/>
            </a:endParaRPr>
          </a:p>
        </p:txBody>
      </p:sp>
      <p:sp>
        <p:nvSpPr>
          <p:cNvPr id="51229" name="Oval 16"/>
          <p:cNvSpPr>
            <a:spLocks noChangeArrowheads="1"/>
          </p:cNvSpPr>
          <p:nvPr/>
        </p:nvSpPr>
        <p:spPr bwMode="auto">
          <a:xfrm>
            <a:off x="5194303" y="2908836"/>
            <a:ext cx="958850" cy="831315"/>
          </a:xfrm>
          <a:prstGeom prst="ellipse">
            <a:avLst/>
          </a:pr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zh-CN" altLang="en-US" sz="1500" b="1">
                <a:solidFill>
                  <a:srgbClr val="FFFFFF"/>
                </a:solidFill>
                <a:latin typeface="Impact" panose="020B0806030902050204" pitchFamily="34" charset="0"/>
                <a:ea typeface="微软雅黑" panose="020B0503020204020204" pitchFamily="34" charset="-122"/>
              </a:rPr>
              <a:t>标题</a:t>
            </a:r>
            <a:endParaRPr lang="zh-CN" altLang="en-US" sz="1100" b="1">
              <a:solidFill>
                <a:srgbClr val="FFFFFF"/>
              </a:solidFill>
              <a:latin typeface="Impact" panose="020B0806030902050204" pitchFamily="34" charset="0"/>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51219"/>
                                        </p:tgtEl>
                                        <p:attrNameLst>
                                          <p:attrName>style.visibility</p:attrName>
                                        </p:attrNameLst>
                                      </p:cBhvr>
                                      <p:to>
                                        <p:strVal val="visible"/>
                                      </p:to>
                                    </p:set>
                                    <p:animEffect transition="in" filter="fade">
                                      <p:cBhvr>
                                        <p:cTn id="7" dur="500"/>
                                        <p:tgtEl>
                                          <p:spTgt spid="51219"/>
                                        </p:tgtEl>
                                      </p:cBhvr>
                                    </p:animEffect>
                                    <p:anim calcmode="lin" valueType="num">
                                      <p:cBhvr>
                                        <p:cTn id="8" dur="500" fill="hold"/>
                                        <p:tgtEl>
                                          <p:spTgt spid="51219"/>
                                        </p:tgtEl>
                                        <p:attrNameLst>
                                          <p:attrName>ppt_x</p:attrName>
                                        </p:attrNameLst>
                                      </p:cBhvr>
                                      <p:tavLst>
                                        <p:tav tm="0">
                                          <p:val>
                                            <p:strVal val="#ppt_x"/>
                                          </p:val>
                                        </p:tav>
                                        <p:tav tm="100000">
                                          <p:val>
                                            <p:strVal val="#ppt_x"/>
                                          </p:val>
                                        </p:tav>
                                      </p:tavLst>
                                    </p:anim>
                                    <p:anim calcmode="lin" valueType="num">
                                      <p:cBhvr>
                                        <p:cTn id="9" dur="500" fill="hold"/>
                                        <p:tgtEl>
                                          <p:spTgt spid="51219"/>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21" presetClass="entr" presetSubtype="1" fill="hold" grpId="0" nodeType="afterEffect">
                                  <p:stCondLst>
                                    <p:cond delay="0"/>
                                  </p:stCondLst>
                                  <p:childTnLst>
                                    <p:set>
                                      <p:cBhvr>
                                        <p:cTn id="12" dur="1" fill="hold">
                                          <p:stCondLst>
                                            <p:cond delay="0"/>
                                          </p:stCondLst>
                                        </p:cTn>
                                        <p:tgtEl>
                                          <p:spTgt spid="51229"/>
                                        </p:tgtEl>
                                        <p:attrNameLst>
                                          <p:attrName>style.visibility</p:attrName>
                                        </p:attrNameLst>
                                      </p:cBhvr>
                                      <p:to>
                                        <p:strVal val="visible"/>
                                      </p:to>
                                    </p:set>
                                    <p:animEffect transition="in" filter="wheel(1)">
                                      <p:cBhvr>
                                        <p:cTn id="13" dur="1000"/>
                                        <p:tgtEl>
                                          <p:spTgt spid="51229"/>
                                        </p:tgtEl>
                                      </p:cBhvr>
                                    </p:animEffect>
                                  </p:childTnLst>
                                </p:cTn>
                              </p:par>
                            </p:childTnLst>
                          </p:cTn>
                        </p:par>
                        <p:par>
                          <p:cTn id="14" fill="hold">
                            <p:stCondLst>
                              <p:cond delay="1500"/>
                            </p:stCondLst>
                            <p:childTnLst>
                              <p:par>
                                <p:cTn id="15" presetID="21" presetClass="entr" presetSubtype="1" fill="hold" grpId="0" nodeType="afterEffect">
                                  <p:stCondLst>
                                    <p:cond delay="0"/>
                                  </p:stCondLst>
                                  <p:childTnLst>
                                    <p:set>
                                      <p:cBhvr>
                                        <p:cTn id="16" dur="1" fill="hold">
                                          <p:stCondLst>
                                            <p:cond delay="0"/>
                                          </p:stCondLst>
                                        </p:cTn>
                                        <p:tgtEl>
                                          <p:spTgt spid="51222"/>
                                        </p:tgtEl>
                                        <p:attrNameLst>
                                          <p:attrName>style.visibility</p:attrName>
                                        </p:attrNameLst>
                                      </p:cBhvr>
                                      <p:to>
                                        <p:strVal val="visible"/>
                                      </p:to>
                                    </p:set>
                                    <p:animEffect transition="in" filter="wheel(1)">
                                      <p:cBhvr>
                                        <p:cTn id="17" dur="1000"/>
                                        <p:tgtEl>
                                          <p:spTgt spid="51222"/>
                                        </p:tgtEl>
                                      </p:cBhvr>
                                    </p:animEffect>
                                  </p:childTnLst>
                                </p:cTn>
                              </p:par>
                            </p:childTnLst>
                          </p:cTn>
                        </p:par>
                        <p:par>
                          <p:cTn id="18" fill="hold">
                            <p:stCondLst>
                              <p:cond delay="2500"/>
                            </p:stCondLst>
                            <p:childTnLst>
                              <p:par>
                                <p:cTn id="19" presetID="21" presetClass="entr" presetSubtype="1" fill="hold" grpId="0" nodeType="afterEffect">
                                  <p:stCondLst>
                                    <p:cond delay="0"/>
                                  </p:stCondLst>
                                  <p:childTnLst>
                                    <p:set>
                                      <p:cBhvr>
                                        <p:cTn id="20" dur="1" fill="hold">
                                          <p:stCondLst>
                                            <p:cond delay="0"/>
                                          </p:stCondLst>
                                        </p:cTn>
                                        <p:tgtEl>
                                          <p:spTgt spid="51223"/>
                                        </p:tgtEl>
                                        <p:attrNameLst>
                                          <p:attrName>style.visibility</p:attrName>
                                        </p:attrNameLst>
                                      </p:cBhvr>
                                      <p:to>
                                        <p:strVal val="visible"/>
                                      </p:to>
                                    </p:set>
                                    <p:animEffect transition="in" filter="wheel(1)">
                                      <p:cBhvr>
                                        <p:cTn id="21" dur="1000"/>
                                        <p:tgtEl>
                                          <p:spTgt spid="51223"/>
                                        </p:tgtEl>
                                      </p:cBhvr>
                                    </p:animEffect>
                                  </p:childTnLst>
                                </p:cTn>
                              </p:par>
                            </p:childTnLst>
                          </p:cTn>
                        </p:par>
                        <p:par>
                          <p:cTn id="22" fill="hold">
                            <p:stCondLst>
                              <p:cond delay="3500"/>
                            </p:stCondLst>
                            <p:childTnLst>
                              <p:par>
                                <p:cTn id="23" presetID="21" presetClass="entr" presetSubtype="1" fill="hold" grpId="0" nodeType="afterEffect">
                                  <p:stCondLst>
                                    <p:cond delay="0"/>
                                  </p:stCondLst>
                                  <p:childTnLst>
                                    <p:set>
                                      <p:cBhvr>
                                        <p:cTn id="24" dur="1" fill="hold">
                                          <p:stCondLst>
                                            <p:cond delay="0"/>
                                          </p:stCondLst>
                                        </p:cTn>
                                        <p:tgtEl>
                                          <p:spTgt spid="51224"/>
                                        </p:tgtEl>
                                        <p:attrNameLst>
                                          <p:attrName>style.visibility</p:attrName>
                                        </p:attrNameLst>
                                      </p:cBhvr>
                                      <p:to>
                                        <p:strVal val="visible"/>
                                      </p:to>
                                    </p:set>
                                    <p:animEffect transition="in" filter="wheel(1)">
                                      <p:cBhvr>
                                        <p:cTn id="25" dur="1000"/>
                                        <p:tgtEl>
                                          <p:spTgt spid="51224"/>
                                        </p:tgtEl>
                                      </p:cBhvr>
                                    </p:animEffect>
                                  </p:childTnLst>
                                </p:cTn>
                              </p:par>
                            </p:childTnLst>
                          </p:cTn>
                        </p:par>
                        <p:par>
                          <p:cTn id="26" fill="hold">
                            <p:stCondLst>
                              <p:cond delay="4500"/>
                            </p:stCondLst>
                            <p:childTnLst>
                              <p:par>
                                <p:cTn id="27" presetID="21" presetClass="entr" presetSubtype="1" fill="hold" grpId="0" nodeType="afterEffect">
                                  <p:stCondLst>
                                    <p:cond delay="0"/>
                                  </p:stCondLst>
                                  <p:childTnLst>
                                    <p:set>
                                      <p:cBhvr>
                                        <p:cTn id="28" dur="1" fill="hold">
                                          <p:stCondLst>
                                            <p:cond delay="0"/>
                                          </p:stCondLst>
                                        </p:cTn>
                                        <p:tgtEl>
                                          <p:spTgt spid="51221"/>
                                        </p:tgtEl>
                                        <p:attrNameLst>
                                          <p:attrName>style.visibility</p:attrName>
                                        </p:attrNameLst>
                                      </p:cBhvr>
                                      <p:to>
                                        <p:strVal val="visible"/>
                                      </p:to>
                                    </p:set>
                                    <p:animEffect transition="in" filter="wheel(1)">
                                      <p:cBhvr>
                                        <p:cTn id="29" dur="2000"/>
                                        <p:tgtEl>
                                          <p:spTgt spid="51221"/>
                                        </p:tgtEl>
                                      </p:cBhvr>
                                    </p:animEffect>
                                  </p:childTnLst>
                                </p:cTn>
                              </p:par>
                            </p:childTnLst>
                          </p:cTn>
                        </p:par>
                        <p:par>
                          <p:cTn id="30" fill="hold">
                            <p:stCondLst>
                              <p:cond delay="6500"/>
                            </p:stCondLst>
                            <p:childTnLst>
                              <p:par>
                                <p:cTn id="31" presetID="2" presetClass="entr" presetSubtype="1" fill="hold" grpId="0" nodeType="afterEffect">
                                  <p:stCondLst>
                                    <p:cond delay="0"/>
                                  </p:stCondLst>
                                  <p:childTnLst>
                                    <p:set>
                                      <p:cBhvr>
                                        <p:cTn id="32" dur="1" fill="hold">
                                          <p:stCondLst>
                                            <p:cond delay="0"/>
                                          </p:stCondLst>
                                        </p:cTn>
                                        <p:tgtEl>
                                          <p:spTgt spid="51225"/>
                                        </p:tgtEl>
                                        <p:attrNameLst>
                                          <p:attrName>style.visibility</p:attrName>
                                        </p:attrNameLst>
                                      </p:cBhvr>
                                      <p:to>
                                        <p:strVal val="visible"/>
                                      </p:to>
                                    </p:set>
                                    <p:anim calcmode="lin" valueType="num">
                                      <p:cBhvr additive="base">
                                        <p:cTn id="33" dur="500" fill="hold"/>
                                        <p:tgtEl>
                                          <p:spTgt spid="51225"/>
                                        </p:tgtEl>
                                        <p:attrNameLst>
                                          <p:attrName>ppt_x</p:attrName>
                                        </p:attrNameLst>
                                      </p:cBhvr>
                                      <p:tavLst>
                                        <p:tav tm="0">
                                          <p:val>
                                            <p:strVal val="#ppt_x"/>
                                          </p:val>
                                        </p:tav>
                                        <p:tav tm="100000">
                                          <p:val>
                                            <p:strVal val="#ppt_x"/>
                                          </p:val>
                                        </p:tav>
                                      </p:tavLst>
                                    </p:anim>
                                    <p:anim calcmode="lin" valueType="num">
                                      <p:cBhvr additive="base">
                                        <p:cTn id="34" dur="500" fill="hold"/>
                                        <p:tgtEl>
                                          <p:spTgt spid="51225"/>
                                        </p:tgtEl>
                                        <p:attrNameLst>
                                          <p:attrName>ppt_y</p:attrName>
                                        </p:attrNameLst>
                                      </p:cBhvr>
                                      <p:tavLst>
                                        <p:tav tm="0">
                                          <p:val>
                                            <p:strVal val="0-#ppt_h/2"/>
                                          </p:val>
                                        </p:tav>
                                        <p:tav tm="100000">
                                          <p:val>
                                            <p:strVal val="#ppt_y"/>
                                          </p:val>
                                        </p:tav>
                                      </p:tavLst>
                                    </p:anim>
                                  </p:childTnLst>
                                </p:cTn>
                              </p:par>
                              <p:par>
                                <p:cTn id="35" presetID="2" presetClass="entr" presetSubtype="6" fill="hold" grpId="0" nodeType="withEffect">
                                  <p:stCondLst>
                                    <p:cond delay="0"/>
                                  </p:stCondLst>
                                  <p:childTnLst>
                                    <p:set>
                                      <p:cBhvr>
                                        <p:cTn id="36" dur="1" fill="hold">
                                          <p:stCondLst>
                                            <p:cond delay="0"/>
                                          </p:stCondLst>
                                        </p:cTn>
                                        <p:tgtEl>
                                          <p:spTgt spid="51226"/>
                                        </p:tgtEl>
                                        <p:attrNameLst>
                                          <p:attrName>style.visibility</p:attrName>
                                        </p:attrNameLst>
                                      </p:cBhvr>
                                      <p:to>
                                        <p:strVal val="visible"/>
                                      </p:to>
                                    </p:set>
                                    <p:anim calcmode="lin" valueType="num">
                                      <p:cBhvr additive="base">
                                        <p:cTn id="37" dur="500" fill="hold"/>
                                        <p:tgtEl>
                                          <p:spTgt spid="51226"/>
                                        </p:tgtEl>
                                        <p:attrNameLst>
                                          <p:attrName>ppt_x</p:attrName>
                                        </p:attrNameLst>
                                      </p:cBhvr>
                                      <p:tavLst>
                                        <p:tav tm="0">
                                          <p:val>
                                            <p:strVal val="1+#ppt_w/2"/>
                                          </p:val>
                                        </p:tav>
                                        <p:tav tm="100000">
                                          <p:val>
                                            <p:strVal val="#ppt_x"/>
                                          </p:val>
                                        </p:tav>
                                      </p:tavLst>
                                    </p:anim>
                                    <p:anim calcmode="lin" valueType="num">
                                      <p:cBhvr additive="base">
                                        <p:cTn id="38" dur="500" fill="hold"/>
                                        <p:tgtEl>
                                          <p:spTgt spid="5122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51227"/>
                                        </p:tgtEl>
                                        <p:attrNameLst>
                                          <p:attrName>style.visibility</p:attrName>
                                        </p:attrNameLst>
                                      </p:cBhvr>
                                      <p:to>
                                        <p:strVal val="visible"/>
                                      </p:to>
                                    </p:set>
                                    <p:anim calcmode="lin" valueType="num">
                                      <p:cBhvr additive="base">
                                        <p:cTn id="41" dur="500" fill="hold"/>
                                        <p:tgtEl>
                                          <p:spTgt spid="51227"/>
                                        </p:tgtEl>
                                        <p:attrNameLst>
                                          <p:attrName>ppt_x</p:attrName>
                                        </p:attrNameLst>
                                      </p:cBhvr>
                                      <p:tavLst>
                                        <p:tav tm="0">
                                          <p:val>
                                            <p:strVal val="0-#ppt_w/2"/>
                                          </p:val>
                                        </p:tav>
                                        <p:tav tm="100000">
                                          <p:val>
                                            <p:strVal val="#ppt_x"/>
                                          </p:val>
                                        </p:tav>
                                      </p:tavLst>
                                    </p:anim>
                                    <p:anim calcmode="lin" valueType="num">
                                      <p:cBhvr additive="base">
                                        <p:cTn id="42" dur="500" fill="hold"/>
                                        <p:tgtEl>
                                          <p:spTgt spid="51227"/>
                                        </p:tgtEl>
                                        <p:attrNameLst>
                                          <p:attrName>ppt_y</p:attrName>
                                        </p:attrNameLst>
                                      </p:cBhvr>
                                      <p:tavLst>
                                        <p:tav tm="0">
                                          <p:val>
                                            <p:strVal val="1+#ppt_h/2"/>
                                          </p:val>
                                        </p:tav>
                                        <p:tav tm="100000">
                                          <p:val>
                                            <p:strVal val="#ppt_y"/>
                                          </p:val>
                                        </p:tav>
                                      </p:tavLst>
                                    </p:anim>
                                  </p:childTnLst>
                                </p:cTn>
                              </p:par>
                            </p:childTnLst>
                          </p:cTn>
                        </p:par>
                        <p:par>
                          <p:cTn id="43" fill="hold">
                            <p:stCondLst>
                              <p:cond delay="7000"/>
                            </p:stCondLst>
                            <p:childTnLst>
                              <p:par>
                                <p:cTn id="44" presetID="22" presetClass="entr" presetSubtype="4" fill="hold" grpId="0" nodeType="afterEffect">
                                  <p:stCondLst>
                                    <p:cond delay="0"/>
                                  </p:stCondLst>
                                  <p:childTnLst>
                                    <p:set>
                                      <p:cBhvr>
                                        <p:cTn id="45" dur="1" fill="hold">
                                          <p:stCondLst>
                                            <p:cond delay="0"/>
                                          </p:stCondLst>
                                        </p:cTn>
                                        <p:tgtEl>
                                          <p:spTgt spid="51228"/>
                                        </p:tgtEl>
                                        <p:attrNameLst>
                                          <p:attrName>style.visibility</p:attrName>
                                        </p:attrNameLst>
                                      </p:cBhvr>
                                      <p:to>
                                        <p:strVal val="visible"/>
                                      </p:to>
                                    </p:set>
                                    <p:animEffect transition="in" filter="wipe(down)">
                                      <p:cBhvr>
                                        <p:cTn id="46" dur="500"/>
                                        <p:tgtEl>
                                          <p:spTgt spid="51228"/>
                                        </p:tgtEl>
                                      </p:cBhvr>
                                    </p:animEffect>
                                  </p:childTnLst>
                                </p:cTn>
                              </p:par>
                            </p:childTnLst>
                          </p:cTn>
                        </p:par>
                        <p:par>
                          <p:cTn id="47" fill="hold">
                            <p:stCondLst>
                              <p:cond delay="7500"/>
                            </p:stCondLst>
                            <p:childTnLst>
                              <p:par>
                                <p:cTn id="48" presetID="22" presetClass="entr" presetSubtype="1" fill="hold" grpId="0" nodeType="afterEffect">
                                  <p:stCondLst>
                                    <p:cond delay="0"/>
                                  </p:stCondLst>
                                  <p:childTnLst>
                                    <p:set>
                                      <p:cBhvr>
                                        <p:cTn id="49" dur="1" fill="hold">
                                          <p:stCondLst>
                                            <p:cond delay="0"/>
                                          </p:stCondLst>
                                        </p:cTn>
                                        <p:tgtEl>
                                          <p:spTgt spid="51220"/>
                                        </p:tgtEl>
                                        <p:attrNameLst>
                                          <p:attrName>style.visibility</p:attrName>
                                        </p:attrNameLst>
                                      </p:cBhvr>
                                      <p:to>
                                        <p:strVal val="visible"/>
                                      </p:to>
                                    </p:set>
                                    <p:animEffect transition="in" filter="wipe(up)">
                                      <p:cBhvr>
                                        <p:cTn id="50" dur="500"/>
                                        <p:tgtEl>
                                          <p:spTgt spid="51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19" grpId="0"/>
      <p:bldP spid="51220" grpId="0" animBg="1" autoUpdateAnimBg="0"/>
      <p:bldP spid="51221" grpId="0" animBg="1" autoUpdateAnimBg="0"/>
      <p:bldP spid="51222" grpId="0" animBg="1" autoUpdateAnimBg="0"/>
      <p:bldP spid="51223" grpId="0" animBg="1" autoUpdateAnimBg="0"/>
      <p:bldP spid="51224" grpId="0" animBg="1" autoUpdateAnimBg="0"/>
      <p:bldP spid="51225" grpId="0" animBg="1"/>
      <p:bldP spid="51226" grpId="0" animBg="1"/>
      <p:bldP spid="51227" grpId="0" animBg="1"/>
      <p:bldP spid="51228" grpId="0" animBg="1" autoUpdateAnimBg="0"/>
      <p:bldP spid="51229"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3411" name="Text Box 41"/>
          <p:cNvSpPr txBox="1">
            <a:spLocks noChangeArrowheads="1"/>
          </p:cNvSpPr>
          <p:nvPr/>
        </p:nvSpPr>
        <p:spPr bwMode="auto">
          <a:xfrm>
            <a:off x="3961676" y="2395024"/>
            <a:ext cx="2100208" cy="826818"/>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56821" tIns="28411" rIns="56821" bIns="28411">
            <a:spAutoFit/>
          </a:bodyPr>
          <a:lstStyle>
            <a:lvl1pPr marL="212725" indent="-212725" defTabSz="566420">
              <a:tabLst>
                <a:tab pos="85725" algn="l"/>
              </a:tabLst>
              <a:defRPr>
                <a:solidFill>
                  <a:schemeClr val="tx1"/>
                </a:solidFill>
                <a:latin typeface="Arial" panose="020B0604020202020204" pitchFamily="34" charset="0"/>
                <a:ea typeface="宋体" panose="02010600030101010101" pitchFamily="2" charset="-122"/>
              </a:defRPr>
            </a:lvl1pPr>
            <a:lvl2pPr marL="462280" indent="-177800" defTabSz="566420">
              <a:tabLst>
                <a:tab pos="85725" algn="l"/>
              </a:tabLst>
              <a:defRPr>
                <a:solidFill>
                  <a:schemeClr val="tx1"/>
                </a:solidFill>
                <a:latin typeface="Arial" panose="020B0604020202020204" pitchFamily="34" charset="0"/>
                <a:ea typeface="宋体" panose="02010600030101010101" pitchFamily="2" charset="-122"/>
              </a:defRPr>
            </a:lvl2pPr>
            <a:lvl3pPr defTabSz="566420">
              <a:tabLst>
                <a:tab pos="85725" algn="l"/>
              </a:tabLst>
              <a:defRPr>
                <a:solidFill>
                  <a:schemeClr val="tx1"/>
                </a:solidFill>
                <a:latin typeface="Arial" panose="020B0604020202020204" pitchFamily="34" charset="0"/>
                <a:ea typeface="宋体" panose="02010600030101010101" pitchFamily="2" charset="-122"/>
              </a:defRPr>
            </a:lvl3pPr>
            <a:lvl4pPr marL="993775" indent="-141605" defTabSz="566420">
              <a:tabLst>
                <a:tab pos="85725" algn="l"/>
              </a:tabLst>
              <a:defRPr>
                <a:solidFill>
                  <a:schemeClr val="tx1"/>
                </a:solidFill>
                <a:latin typeface="Arial" panose="020B0604020202020204" pitchFamily="34" charset="0"/>
                <a:ea typeface="宋体" panose="02010600030101010101" pitchFamily="2" charset="-122"/>
              </a:defRPr>
            </a:lvl4pPr>
            <a:lvl5pPr marL="1278255" indent="-141605" defTabSz="566420">
              <a:tabLst>
                <a:tab pos="85725" algn="l"/>
              </a:tabLst>
              <a:defRPr>
                <a:solidFill>
                  <a:schemeClr val="tx1"/>
                </a:solidFill>
                <a:latin typeface="Arial" panose="020B0604020202020204" pitchFamily="34" charset="0"/>
                <a:ea typeface="宋体" panose="02010600030101010101" pitchFamily="2" charset="-122"/>
              </a:defRPr>
            </a:lvl5pPr>
            <a:lvl6pPr marL="1735455" indent="-141605" defTabSz="566420" fontAlgn="base">
              <a:spcBef>
                <a:spcPct val="0"/>
              </a:spcBef>
              <a:spcAft>
                <a:spcPct val="0"/>
              </a:spcAft>
              <a:tabLst>
                <a:tab pos="85725" algn="l"/>
              </a:tabLst>
              <a:defRPr>
                <a:solidFill>
                  <a:schemeClr val="tx1"/>
                </a:solidFill>
                <a:latin typeface="Arial" panose="020B0604020202020204" pitchFamily="34" charset="0"/>
                <a:ea typeface="宋体" panose="02010600030101010101" pitchFamily="2" charset="-122"/>
              </a:defRPr>
            </a:lvl6pPr>
            <a:lvl7pPr marL="2192655" indent="-141605" defTabSz="566420" fontAlgn="base">
              <a:spcBef>
                <a:spcPct val="0"/>
              </a:spcBef>
              <a:spcAft>
                <a:spcPct val="0"/>
              </a:spcAft>
              <a:tabLst>
                <a:tab pos="85725" algn="l"/>
              </a:tabLst>
              <a:defRPr>
                <a:solidFill>
                  <a:schemeClr val="tx1"/>
                </a:solidFill>
                <a:latin typeface="Arial" panose="020B0604020202020204" pitchFamily="34" charset="0"/>
                <a:ea typeface="宋体" panose="02010600030101010101" pitchFamily="2" charset="-122"/>
              </a:defRPr>
            </a:lvl7pPr>
            <a:lvl8pPr marL="2649855" indent="-141605" defTabSz="566420" fontAlgn="base">
              <a:spcBef>
                <a:spcPct val="0"/>
              </a:spcBef>
              <a:spcAft>
                <a:spcPct val="0"/>
              </a:spcAft>
              <a:tabLst>
                <a:tab pos="85725" algn="l"/>
              </a:tabLst>
              <a:defRPr>
                <a:solidFill>
                  <a:schemeClr val="tx1"/>
                </a:solidFill>
                <a:latin typeface="Arial" panose="020B0604020202020204" pitchFamily="34" charset="0"/>
                <a:ea typeface="宋体" panose="02010600030101010101" pitchFamily="2" charset="-122"/>
              </a:defRPr>
            </a:lvl8pPr>
            <a:lvl9pPr marL="3107055" indent="-141605" defTabSz="566420" fontAlgn="base">
              <a:spcBef>
                <a:spcPct val="0"/>
              </a:spcBef>
              <a:spcAft>
                <a:spcPct val="0"/>
              </a:spcAft>
              <a:tabLst>
                <a:tab pos="85725" algn="l"/>
              </a:tabLst>
              <a:defRPr>
                <a:solidFill>
                  <a:schemeClr val="tx1"/>
                </a:solidFill>
                <a:latin typeface="Arial" panose="020B0604020202020204" pitchFamily="34" charset="0"/>
                <a:ea typeface="宋体" panose="02010600030101010101" pitchFamily="2" charset="-122"/>
              </a:defRPr>
            </a:lvl9pPr>
          </a:lstStyle>
          <a:p>
            <a:pPr marL="0" lvl="2" algn="ctr" eaLnBrk="0" fontAlgn="base" hangingPunct="0">
              <a:spcBef>
                <a:spcPct val="0"/>
              </a:spcBef>
              <a:spcAft>
                <a:spcPct val="0"/>
              </a:spcAft>
              <a:buClr>
                <a:srgbClr val="0070C0"/>
              </a:buClr>
              <a:buSzPct val="80000"/>
              <a:buFont typeface="Arial" panose="020B0604020202020204" pitchFamily="34" charset="0"/>
              <a:buNone/>
            </a:pPr>
            <a:r>
              <a:rPr lang="zh-CN" altLang="en-US" sz="1400" b="1" dirty="0">
                <a:solidFill>
                  <a:srgbClr val="FFFFFF"/>
                </a:solidFill>
                <a:latin typeface="微软雅黑" panose="020B0503020204020204" pitchFamily="34" charset="-122"/>
                <a:ea typeface="微软雅黑" panose="020B0503020204020204" pitchFamily="34" charset="-122"/>
              </a:rPr>
              <a:t>单击填加标题</a:t>
            </a:r>
            <a:endParaRPr lang="en-US" sz="1400" b="1" dirty="0">
              <a:solidFill>
                <a:srgbClr val="FFFFFF"/>
              </a:solidFill>
              <a:latin typeface="微软雅黑" panose="020B0503020204020204" pitchFamily="34" charset="-122"/>
              <a:ea typeface="微软雅黑" panose="020B0503020204020204" pitchFamily="34" charset="-122"/>
            </a:endParaRPr>
          </a:p>
          <a:p>
            <a:pPr marL="0" lvl="2" eaLnBrk="0" fontAlgn="base" hangingPunct="0">
              <a:spcBef>
                <a:spcPct val="0"/>
              </a:spcBef>
              <a:spcAft>
                <a:spcPct val="0"/>
              </a:spcAft>
              <a:buClr>
                <a:srgbClr val="0070C0"/>
              </a:buClr>
              <a:buSzPct val="80000"/>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en-US" sz="1000" dirty="0">
              <a:solidFill>
                <a:srgbClr val="FFFFFF"/>
              </a:solidFill>
              <a:latin typeface="微软雅黑" panose="020B0503020204020204" pitchFamily="34" charset="-122"/>
              <a:ea typeface="微软雅黑" panose="020B0503020204020204" pitchFamily="34" charset="-122"/>
            </a:endParaRPr>
          </a:p>
        </p:txBody>
      </p:sp>
      <p:sp>
        <p:nvSpPr>
          <p:cNvPr id="273412" name="Text Box 45"/>
          <p:cNvSpPr txBox="1">
            <a:spLocks noChangeArrowheads="1"/>
          </p:cNvSpPr>
          <p:nvPr/>
        </p:nvSpPr>
        <p:spPr bwMode="auto">
          <a:xfrm>
            <a:off x="8027990" y="3850970"/>
            <a:ext cx="2438400" cy="1134595"/>
          </a:xfrm>
          <a:prstGeom prst="rect">
            <a:avLst/>
          </a:prstGeom>
          <a:noFill/>
          <a:ln>
            <a:noFill/>
          </a:ln>
          <a:effectLst/>
          <a:extLst>
            <a:ext uri="{909E8E84-426E-40DD-AFC4-6F175D3DCCD1}">
              <a14:hiddenFill xmlns:a14="http://schemas.microsoft.com/office/drawing/2010/main">
                <a:solidFill>
                  <a:srgbClr val="C80000"/>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buFont typeface="Arial" panose="020B0604020202020204" pitchFamily="34" charset="0"/>
              <a:buNone/>
            </a:pPr>
            <a:r>
              <a:rPr lang="zh-CN" altLang="en-US" sz="1400" b="1" dirty="0">
                <a:solidFill>
                  <a:srgbClr val="FFFFFF"/>
                </a:solidFill>
                <a:latin typeface="微软雅黑" panose="020B0503020204020204" pitchFamily="34" charset="-122"/>
                <a:ea typeface="微软雅黑" panose="020B0503020204020204" pitchFamily="34" charset="-122"/>
              </a:rPr>
              <a:t>单击填加标题</a:t>
            </a:r>
            <a:endParaRPr lang="en-US" sz="1400" b="1" dirty="0">
              <a:solidFill>
                <a:srgbClr val="FFFFFF"/>
              </a:solidFill>
              <a:latin typeface="微软雅黑" panose="020B0503020204020204" pitchFamily="34" charset="-122"/>
              <a:ea typeface="微软雅黑" panose="020B0503020204020204" pitchFamily="34" charset="-122"/>
            </a:endParaRPr>
          </a:p>
          <a:p>
            <a:pPr marL="0" lvl="2" eaLnBrk="0" fontAlgn="base" hangingPunct="0">
              <a:spcBef>
                <a:spcPct val="0"/>
              </a:spcBef>
              <a:spcAft>
                <a:spcPct val="0"/>
              </a:spcAft>
              <a:buClr>
                <a:srgbClr val="0070C0"/>
              </a:buClr>
              <a:buSzPct val="80000"/>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rPr>
              <a:t>点击添加文本点击添加文本</a:t>
            </a:r>
            <a:endParaRPr lang="en-US" sz="14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buFont typeface="Arial" panose="020B0604020202020204" pitchFamily="34" charset="0"/>
              <a:buNone/>
            </a:pPr>
            <a:endParaRPr lang="en-US" sz="1400" dirty="0">
              <a:solidFill>
                <a:srgbClr val="FFFFFF"/>
              </a:solidFill>
            </a:endParaRPr>
          </a:p>
          <a:p>
            <a:pPr fontAlgn="base">
              <a:spcBef>
                <a:spcPct val="0"/>
              </a:spcBef>
              <a:spcAft>
                <a:spcPct val="0"/>
              </a:spcAft>
              <a:buFont typeface="Arial" panose="020B0604020202020204" pitchFamily="34" charset="0"/>
              <a:buNone/>
            </a:pPr>
            <a:r>
              <a:rPr lang="zh-CN" altLang="en-US" sz="1400" b="1" dirty="0">
                <a:solidFill>
                  <a:srgbClr val="FFFFFF"/>
                </a:solidFill>
                <a:latin typeface="微软雅黑" panose="020B0503020204020204" pitchFamily="34" charset="-122"/>
                <a:ea typeface="微软雅黑" panose="020B0503020204020204" pitchFamily="34" charset="-122"/>
              </a:rPr>
              <a:t>单击填加标题</a:t>
            </a:r>
            <a:endParaRPr lang="en-US" sz="1400" b="1" dirty="0">
              <a:solidFill>
                <a:srgbClr val="FFFFFF"/>
              </a:solidFill>
              <a:latin typeface="微软雅黑" panose="020B0503020204020204" pitchFamily="34" charset="-122"/>
              <a:ea typeface="微软雅黑" panose="020B0503020204020204" pitchFamily="34" charset="-122"/>
            </a:endParaRPr>
          </a:p>
          <a:p>
            <a:pPr marL="0" lvl="2" eaLnBrk="0" fontAlgn="base" hangingPunct="0">
              <a:spcBef>
                <a:spcPct val="0"/>
              </a:spcBef>
              <a:spcAft>
                <a:spcPct val="0"/>
              </a:spcAft>
              <a:buClr>
                <a:srgbClr val="0070C0"/>
              </a:buClr>
              <a:buSzPct val="80000"/>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rPr>
              <a:t>点击添加文本点击添加文本</a:t>
            </a:r>
            <a:endParaRPr lang="en-US" sz="1400" dirty="0">
              <a:solidFill>
                <a:srgbClr val="FFFFFF"/>
              </a:solidFill>
              <a:latin typeface="微软雅黑" panose="020B0503020204020204" pitchFamily="34" charset="-122"/>
              <a:ea typeface="微软雅黑" panose="020B0503020204020204" pitchFamily="34" charset="-122"/>
            </a:endParaRPr>
          </a:p>
        </p:txBody>
      </p:sp>
      <p:grpSp>
        <p:nvGrpSpPr>
          <p:cNvPr id="273413" name="Group 5"/>
          <p:cNvGrpSpPr/>
          <p:nvPr/>
        </p:nvGrpSpPr>
        <p:grpSpPr bwMode="auto">
          <a:xfrm>
            <a:off x="4545013" y="3010154"/>
            <a:ext cx="5110162" cy="2039494"/>
            <a:chOff x="0" y="0"/>
            <a:chExt cx="3629" cy="1633"/>
          </a:xfrm>
        </p:grpSpPr>
        <p:sp>
          <p:nvSpPr>
            <p:cNvPr id="273414" name="Freeform 30"/>
            <p:cNvSpPr/>
            <p:nvPr/>
          </p:nvSpPr>
          <p:spPr bwMode="auto">
            <a:xfrm>
              <a:off x="726" y="1225"/>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273415" name="Freeform 31"/>
            <p:cNvSpPr/>
            <p:nvPr/>
          </p:nvSpPr>
          <p:spPr bwMode="auto">
            <a:xfrm>
              <a:off x="1451" y="816"/>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273416" name="Freeform 32"/>
            <p:cNvSpPr/>
            <p:nvPr/>
          </p:nvSpPr>
          <p:spPr bwMode="auto">
            <a:xfrm>
              <a:off x="2177" y="408"/>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273417" name="Freeform 33"/>
            <p:cNvSpPr/>
            <p:nvPr/>
          </p:nvSpPr>
          <p:spPr bwMode="auto">
            <a:xfrm>
              <a:off x="2903" y="0"/>
              <a:ext cx="726" cy="408"/>
            </a:xfrm>
            <a:custGeom>
              <a:avLst/>
              <a:gdLst>
                <a:gd name="T0" fmla="*/ 0 w 726"/>
                <a:gd name="T1" fmla="*/ 408 h 408"/>
                <a:gd name="T2" fmla="*/ 0 w 726"/>
                <a:gd name="T3" fmla="*/ 0 h 408"/>
                <a:gd name="T4" fmla="*/ 726 w 726"/>
                <a:gd name="T5" fmla="*/ 0 h 408"/>
              </a:gdLst>
              <a:ahLst/>
              <a:cxnLst>
                <a:cxn ang="0">
                  <a:pos x="T0" y="T1"/>
                </a:cxn>
                <a:cxn ang="0">
                  <a:pos x="T2" y="T3"/>
                </a:cxn>
                <a:cxn ang="0">
                  <a:pos x="T4" y="T5"/>
                </a:cxn>
              </a:cxnLst>
              <a:rect l="0" t="0" r="r" b="b"/>
              <a:pathLst>
                <a:path w="726" h="408">
                  <a:moveTo>
                    <a:pt x="0" y="408"/>
                  </a:moveTo>
                  <a:lnTo>
                    <a:pt x="0" y="0"/>
                  </a:lnTo>
                  <a:lnTo>
                    <a:pt x="726" y="0"/>
                  </a:lnTo>
                </a:path>
              </a:pathLst>
            </a:custGeom>
            <a:noFill/>
            <a:ln w="25400" cap="flat" cmpd="sng">
              <a:solidFill>
                <a:schemeClr val="bg1"/>
              </a:solidFill>
              <a:miter lim="800000"/>
            </a:ln>
            <a:effectLst/>
            <a:extLst>
              <a:ext uri="{909E8E84-426E-40DD-AFC4-6F175D3DCCD1}">
                <a14:hiddenFill xmlns:a14="http://schemas.microsoft.com/office/drawing/2010/main">
                  <a:solidFill>
                    <a:srgbClr val="C80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273418" name="Line 34"/>
            <p:cNvSpPr>
              <a:spLocks noChangeShapeType="1"/>
            </p:cNvSpPr>
            <p:nvPr/>
          </p:nvSpPr>
          <p:spPr bwMode="auto">
            <a:xfrm flipH="1">
              <a:off x="0" y="1633"/>
              <a:ext cx="726" cy="0"/>
            </a:xfrm>
            <a:prstGeom prst="line">
              <a:avLst/>
            </a:prstGeom>
            <a:noFill/>
            <a:ln w="25400">
              <a:solidFill>
                <a:schemeClr val="bg1"/>
              </a:solidFill>
              <a:rou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grpSp>
      <p:sp>
        <p:nvSpPr>
          <p:cNvPr id="273419" name="AutoShape 42"/>
          <p:cNvSpPr/>
          <p:nvPr/>
        </p:nvSpPr>
        <p:spPr bwMode="auto">
          <a:xfrm rot="17429802">
            <a:off x="5901677" y="3189612"/>
            <a:ext cx="736308" cy="830263"/>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273420" name="AutoShape 43"/>
          <p:cNvSpPr/>
          <p:nvPr/>
        </p:nvSpPr>
        <p:spPr bwMode="auto">
          <a:xfrm rot="17429802">
            <a:off x="6954190" y="2679749"/>
            <a:ext cx="736308" cy="830261"/>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273421" name="AutoShape 44"/>
          <p:cNvSpPr/>
          <p:nvPr/>
        </p:nvSpPr>
        <p:spPr bwMode="auto">
          <a:xfrm rot="17429802">
            <a:off x="7944790" y="2198378"/>
            <a:ext cx="736308" cy="830261"/>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273422" name="Oval 10"/>
          <p:cNvSpPr>
            <a:spLocks noChangeArrowheads="1"/>
          </p:cNvSpPr>
          <p:nvPr/>
        </p:nvSpPr>
        <p:spPr bwMode="auto">
          <a:xfrm>
            <a:off x="5630878" y="3744878"/>
            <a:ext cx="862013" cy="764810"/>
          </a:xfrm>
          <a:prstGeom prst="ellipse">
            <a:avLst/>
          </a:pr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lIns="56821" tIns="28411" rIns="56821" bIns="28411"/>
          <a:lstStyle/>
          <a:p>
            <a:pPr defTabSz="568325" fontAlgn="base">
              <a:spcBef>
                <a:spcPct val="0"/>
              </a:spcBef>
              <a:spcAft>
                <a:spcPct val="0"/>
              </a:spcAft>
              <a:buFont typeface="Arial" panose="020B0604020202020204" pitchFamily="34" charset="0"/>
              <a:buNone/>
            </a:pPr>
            <a:endParaRPr lang="zh-CN" altLang="zh-CN" sz="1100">
              <a:solidFill>
                <a:srgbClr val="F8F8F8"/>
              </a:solidFill>
              <a:latin typeface="微软雅黑" panose="020B0503020204020204" pitchFamily="34" charset="-122"/>
              <a:ea typeface="微软雅黑" panose="020B0503020204020204" pitchFamily="34" charset="-122"/>
            </a:endParaRPr>
          </a:p>
        </p:txBody>
      </p:sp>
      <p:sp>
        <p:nvSpPr>
          <p:cNvPr id="273423" name="Text Box 46"/>
          <p:cNvSpPr txBox="1">
            <a:spLocks noChangeArrowheads="1"/>
          </p:cNvSpPr>
          <p:nvPr/>
        </p:nvSpPr>
        <p:spPr bwMode="auto">
          <a:xfrm>
            <a:off x="5857890" y="3960235"/>
            <a:ext cx="438151" cy="36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nchor="ct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填加</a:t>
            </a:r>
            <a:endParaRPr lang="en-US" sz="1100">
              <a:solidFill>
                <a:srgbClr val="FFFFFF"/>
              </a:solidFill>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标题</a:t>
            </a:r>
            <a:endParaRPr lang="en-US" sz="1100">
              <a:solidFill>
                <a:srgbClr val="FFFFFF"/>
              </a:solidFill>
              <a:ea typeface="微软雅黑" panose="020B0503020204020204" pitchFamily="34" charset="-122"/>
            </a:endParaRPr>
          </a:p>
        </p:txBody>
      </p:sp>
      <p:sp>
        <p:nvSpPr>
          <p:cNvPr id="273424" name="Oval 5"/>
          <p:cNvSpPr>
            <a:spLocks noChangeArrowheads="1"/>
          </p:cNvSpPr>
          <p:nvPr/>
        </p:nvSpPr>
        <p:spPr bwMode="auto">
          <a:xfrm>
            <a:off x="4610103" y="4254752"/>
            <a:ext cx="863600" cy="766394"/>
          </a:xfrm>
          <a:prstGeom prst="ellipse">
            <a:avLst/>
          </a:prstGeom>
          <a:noFill/>
          <a:ln w="9525">
            <a:solidFill>
              <a:schemeClr val="bg1"/>
            </a:solidFill>
            <a:round/>
          </a:ln>
          <a:extLst>
            <a:ext uri="{909E8E84-426E-40DD-AFC4-6F175D3DCCD1}">
              <a14:hiddenFill xmlns:a14="http://schemas.microsoft.com/office/drawing/2010/main">
                <a:solidFill>
                  <a:schemeClr val="accent1"/>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1100">
              <a:solidFill>
                <a:srgbClr val="FFFFFF"/>
              </a:solidFill>
              <a:ea typeface="微软雅黑" panose="020B0503020204020204" pitchFamily="34" charset="-122"/>
            </a:endParaRPr>
          </a:p>
        </p:txBody>
      </p:sp>
      <p:sp>
        <p:nvSpPr>
          <p:cNvPr id="273425" name="Text Box 47"/>
          <p:cNvSpPr txBox="1">
            <a:spLocks noChangeArrowheads="1"/>
          </p:cNvSpPr>
          <p:nvPr/>
        </p:nvSpPr>
        <p:spPr bwMode="auto">
          <a:xfrm>
            <a:off x="4819665" y="4470126"/>
            <a:ext cx="436563" cy="364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nchor="ct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填加</a:t>
            </a:r>
            <a:endParaRPr lang="en-US" sz="1100">
              <a:solidFill>
                <a:srgbClr val="FFFFFF"/>
              </a:solidFill>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标题</a:t>
            </a:r>
            <a:endParaRPr lang="en-US" sz="1100">
              <a:solidFill>
                <a:srgbClr val="FFFFFF"/>
              </a:solidFill>
              <a:ea typeface="微软雅黑" panose="020B0503020204020204" pitchFamily="34" charset="-122"/>
            </a:endParaRPr>
          </a:p>
        </p:txBody>
      </p:sp>
      <p:sp>
        <p:nvSpPr>
          <p:cNvPr id="273426" name="Oval 20"/>
          <p:cNvSpPr>
            <a:spLocks noChangeArrowheads="1"/>
          </p:cNvSpPr>
          <p:nvPr/>
        </p:nvSpPr>
        <p:spPr bwMode="auto">
          <a:xfrm>
            <a:off x="7673976" y="2726714"/>
            <a:ext cx="863600" cy="766394"/>
          </a:xfrm>
          <a:prstGeom prst="ellipse">
            <a:avLst/>
          </a:pr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lIns="56821" tIns="28411" rIns="56821" bIns="28411"/>
          <a:lstStyle/>
          <a:p>
            <a:pPr defTabSz="568325" fontAlgn="base">
              <a:spcBef>
                <a:spcPct val="0"/>
              </a:spcBef>
              <a:spcAft>
                <a:spcPct val="0"/>
              </a:spcAft>
              <a:buFont typeface="Arial" panose="020B0604020202020204" pitchFamily="34" charset="0"/>
              <a:buNone/>
            </a:pPr>
            <a:endParaRPr lang="zh-CN" altLang="zh-CN" sz="1100">
              <a:solidFill>
                <a:srgbClr val="F8F8F8"/>
              </a:solidFill>
              <a:latin typeface="微软雅黑" panose="020B0503020204020204" pitchFamily="34" charset="-122"/>
              <a:ea typeface="微软雅黑" panose="020B0503020204020204" pitchFamily="34" charset="-122"/>
            </a:endParaRPr>
          </a:p>
        </p:txBody>
      </p:sp>
      <p:sp>
        <p:nvSpPr>
          <p:cNvPr id="273427" name="Text Box 48"/>
          <p:cNvSpPr txBox="1">
            <a:spLocks noChangeArrowheads="1"/>
          </p:cNvSpPr>
          <p:nvPr/>
        </p:nvSpPr>
        <p:spPr bwMode="auto">
          <a:xfrm>
            <a:off x="7891477" y="2942065"/>
            <a:ext cx="438151" cy="361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nchor="ct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填加</a:t>
            </a:r>
            <a:endParaRPr lang="en-US" sz="1100">
              <a:solidFill>
                <a:srgbClr val="FFFFFF"/>
              </a:solidFill>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标题</a:t>
            </a:r>
            <a:endParaRPr lang="en-US" sz="1100">
              <a:solidFill>
                <a:srgbClr val="FFFFFF"/>
              </a:solidFill>
              <a:ea typeface="微软雅黑" panose="020B0503020204020204" pitchFamily="34" charset="-122"/>
            </a:endParaRPr>
          </a:p>
        </p:txBody>
      </p:sp>
      <p:sp>
        <p:nvSpPr>
          <p:cNvPr id="273428" name="Oval 15"/>
          <p:cNvSpPr>
            <a:spLocks noChangeArrowheads="1"/>
          </p:cNvSpPr>
          <p:nvPr/>
        </p:nvSpPr>
        <p:spPr bwMode="auto">
          <a:xfrm>
            <a:off x="6650038" y="3235005"/>
            <a:ext cx="865187" cy="764810"/>
          </a:xfrm>
          <a:prstGeom prst="ellipse">
            <a:avLst/>
          </a:pr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lIns="56821" tIns="28411" rIns="56821" bIns="28411"/>
          <a:lstStyle/>
          <a:p>
            <a:pPr defTabSz="568325" fontAlgn="base">
              <a:spcBef>
                <a:spcPct val="0"/>
              </a:spcBef>
              <a:spcAft>
                <a:spcPct val="0"/>
              </a:spcAft>
              <a:buFont typeface="Arial" panose="020B0604020202020204" pitchFamily="34" charset="0"/>
              <a:buNone/>
            </a:pPr>
            <a:endParaRPr lang="zh-CN" altLang="zh-CN" sz="1100">
              <a:solidFill>
                <a:srgbClr val="F8F8F8"/>
              </a:solidFill>
              <a:latin typeface="微软雅黑" panose="020B0503020204020204" pitchFamily="34" charset="-122"/>
              <a:ea typeface="微软雅黑" panose="020B0503020204020204" pitchFamily="34" charset="-122"/>
            </a:endParaRPr>
          </a:p>
        </p:txBody>
      </p:sp>
      <p:sp>
        <p:nvSpPr>
          <p:cNvPr id="273429" name="Text Box 49"/>
          <p:cNvSpPr txBox="1">
            <a:spLocks noChangeArrowheads="1"/>
          </p:cNvSpPr>
          <p:nvPr/>
        </p:nvSpPr>
        <p:spPr bwMode="auto">
          <a:xfrm>
            <a:off x="6864364" y="3450359"/>
            <a:ext cx="438151" cy="36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nchor="ct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填加</a:t>
            </a:r>
            <a:endParaRPr lang="en-US" sz="1100">
              <a:solidFill>
                <a:srgbClr val="FFFFFF"/>
              </a:solidFill>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标题</a:t>
            </a:r>
            <a:endParaRPr lang="en-US" sz="1100">
              <a:solidFill>
                <a:srgbClr val="FFFFFF"/>
              </a:solidFill>
              <a:ea typeface="微软雅黑" panose="020B0503020204020204" pitchFamily="34" charset="-122"/>
            </a:endParaRPr>
          </a:p>
        </p:txBody>
      </p:sp>
      <p:sp>
        <p:nvSpPr>
          <p:cNvPr id="273430" name="Oval 25"/>
          <p:cNvSpPr>
            <a:spLocks noChangeArrowheads="1"/>
          </p:cNvSpPr>
          <p:nvPr/>
        </p:nvSpPr>
        <p:spPr bwMode="auto">
          <a:xfrm>
            <a:off x="8696341" y="2216864"/>
            <a:ext cx="862013" cy="764811"/>
          </a:xfrm>
          <a:prstGeom prst="ellipse">
            <a:avLst/>
          </a:prstGeom>
          <a:noFill/>
          <a:ln w="9525">
            <a:solidFill>
              <a:schemeClr val="bg1"/>
            </a:solidFill>
            <a:round/>
          </a:ln>
          <a:extLst>
            <a:ext uri="{909E8E84-426E-40DD-AFC4-6F175D3DCCD1}">
              <a14:hiddenFill xmlns:a14="http://schemas.microsoft.com/office/drawing/2010/main">
                <a:solidFill>
                  <a:srgbClr val="B62822"/>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1100">
              <a:solidFill>
                <a:srgbClr val="F8F8F8"/>
              </a:solidFill>
              <a:ea typeface="微软雅黑" panose="020B0503020204020204" pitchFamily="34" charset="-122"/>
            </a:endParaRPr>
          </a:p>
        </p:txBody>
      </p:sp>
      <p:sp>
        <p:nvSpPr>
          <p:cNvPr id="273431" name="Text Box 50"/>
          <p:cNvSpPr txBox="1">
            <a:spLocks noChangeArrowheads="1"/>
          </p:cNvSpPr>
          <p:nvPr/>
        </p:nvSpPr>
        <p:spPr bwMode="auto">
          <a:xfrm>
            <a:off x="8901113" y="2432215"/>
            <a:ext cx="420687" cy="372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nchor="ct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填加</a:t>
            </a:r>
            <a:endParaRPr lang="en-US" sz="1100">
              <a:solidFill>
                <a:srgbClr val="FFFFFF"/>
              </a:solidFill>
              <a:ea typeface="微软雅黑" panose="020B0503020204020204" pitchFamily="34" charset="-122"/>
            </a:endParaRPr>
          </a:p>
          <a:p>
            <a:pPr algn="ctr" fontAlgn="base">
              <a:spcBef>
                <a:spcPct val="0"/>
              </a:spcBef>
              <a:spcAft>
                <a:spcPct val="0"/>
              </a:spcAft>
              <a:buFont typeface="Arial" panose="020B0604020202020204" pitchFamily="34" charset="0"/>
              <a:buNone/>
            </a:pPr>
            <a:r>
              <a:rPr lang="zh-CN" altLang="en-US" sz="1100">
                <a:solidFill>
                  <a:srgbClr val="FFFFFF"/>
                </a:solidFill>
                <a:ea typeface="微软雅黑" panose="020B0503020204020204" pitchFamily="34" charset="-122"/>
              </a:rPr>
              <a:t>标题</a:t>
            </a:r>
            <a:endParaRPr lang="en-US" sz="1100">
              <a:solidFill>
                <a:srgbClr val="FFFFFF"/>
              </a:solidFill>
              <a:ea typeface="微软雅黑" panose="020B0503020204020204" pitchFamily="34" charset="-122"/>
            </a:endParaRPr>
          </a:p>
        </p:txBody>
      </p:sp>
      <p:sp>
        <p:nvSpPr>
          <p:cNvPr id="273432" name="AutoShape 42"/>
          <p:cNvSpPr/>
          <p:nvPr/>
        </p:nvSpPr>
        <p:spPr bwMode="auto">
          <a:xfrm rot="17429802">
            <a:off x="4967452" y="3733534"/>
            <a:ext cx="737891" cy="830263"/>
          </a:xfrm>
          <a:custGeom>
            <a:avLst/>
            <a:gdLst>
              <a:gd name="T0" fmla="*/ 16200 w 21600"/>
              <a:gd name="T1" fmla="*/ 10800 h 21600"/>
              <a:gd name="T2" fmla="*/ 10800 w 21600"/>
              <a:gd name="T3" fmla="*/ 5400 h 21600"/>
              <a:gd name="T4" fmla="*/ 8881 w 21600"/>
              <a:gd name="T5" fmla="*/ 5752 h 21600"/>
              <a:gd name="T6" fmla="*/ 6963 w 21600"/>
              <a:gd name="T7" fmla="*/ 704 h 21600"/>
              <a:gd name="T8" fmla="*/ 10800 w 21600"/>
              <a:gd name="T9" fmla="*/ 0 h 21600"/>
              <a:gd name="T10" fmla="*/ 21600 w 21600"/>
              <a:gd name="T11" fmla="*/ 10799 h 21600"/>
              <a:gd name="T12" fmla="*/ 21600 w 21600"/>
              <a:gd name="T13" fmla="*/ 10800 h 21600"/>
              <a:gd name="T14" fmla="*/ 24300 w 21600"/>
              <a:gd name="T15" fmla="*/ 10800 h 21600"/>
              <a:gd name="T16" fmla="*/ 18900 w 21600"/>
              <a:gd name="T17" fmla="*/ 16200 h 21600"/>
              <a:gd name="T18" fmla="*/ 13500 w 21600"/>
              <a:gd name="T19" fmla="*/ 10800 h 21600"/>
              <a:gd name="T20" fmla="*/ 16200 w 21600"/>
              <a:gd name="T21" fmla="*/ 10800 h 21600"/>
              <a:gd name="T22" fmla="*/ 3163 w 21600"/>
              <a:gd name="T23" fmla="*/ 3163 h 21600"/>
              <a:gd name="T24" fmla="*/ 18437 w 21600"/>
              <a:gd name="T25" fmla="*/ 18437 h 21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T22" t="T23" r="T24" b="T25"/>
            <a:pathLst>
              <a:path w="21600" h="21600">
                <a:moveTo>
                  <a:pt x="16200" y="10800"/>
                </a:moveTo>
                <a:cubicBezTo>
                  <a:pt x="16200" y="7817"/>
                  <a:pt x="13782" y="5400"/>
                  <a:pt x="10800" y="5400"/>
                </a:cubicBezTo>
                <a:cubicBezTo>
                  <a:pt x="10144" y="5399"/>
                  <a:pt x="9494" y="5519"/>
                  <a:pt x="8881" y="5752"/>
                </a:cubicBezTo>
                <a:lnTo>
                  <a:pt x="6963" y="704"/>
                </a:lnTo>
                <a:cubicBezTo>
                  <a:pt x="8189" y="238"/>
                  <a:pt x="9489" y="-1"/>
                  <a:pt x="10800" y="0"/>
                </a:cubicBezTo>
                <a:cubicBezTo>
                  <a:pt x="16764" y="0"/>
                  <a:pt x="21599" y="4835"/>
                  <a:pt x="21600" y="10799"/>
                </a:cubicBezTo>
                <a:lnTo>
                  <a:pt x="21600" y="10800"/>
                </a:lnTo>
                <a:lnTo>
                  <a:pt x="24300" y="10800"/>
                </a:lnTo>
                <a:lnTo>
                  <a:pt x="18900" y="16200"/>
                </a:lnTo>
                <a:lnTo>
                  <a:pt x="13500" y="10800"/>
                </a:lnTo>
                <a:lnTo>
                  <a:pt x="16200" y="10800"/>
                </a:lnTo>
                <a:close/>
              </a:path>
            </a:pathLst>
          </a:custGeom>
          <a:noFill/>
          <a:ln w="9525" cmpd="sng">
            <a:solidFill>
              <a:schemeClr val="bg1"/>
            </a:solidFill>
            <a:prstDash val="dash"/>
            <a:round/>
          </a:ln>
          <a:extLst>
            <a:ext uri="{909E8E84-426E-40DD-AFC4-6F175D3DCCD1}">
              <a14:hiddenFill xmlns:a14="http://schemas.microsoft.com/office/drawing/2010/main">
                <a:solidFill>
                  <a:srgbClr val="FFFFFF"/>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273433" name="Rectangle 25"/>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5</a:t>
            </a:r>
            <a:r>
              <a:rPr lang="zh-CN" altLang="en-US" sz="2000" b="1">
                <a:solidFill>
                  <a:srgbClr val="FFFFCC"/>
                </a:solidFill>
                <a:latin typeface="微软雅黑" panose="020B0503020204020204" pitchFamily="34" charset="-122"/>
                <a:ea typeface="微软雅黑" panose="020B0503020204020204" pitchFamily="34" charset="-122"/>
              </a:rPr>
              <a:t>、课堂小结</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273413"/>
                                        </p:tgtEl>
                                        <p:attrNameLst>
                                          <p:attrName>style.visibility</p:attrName>
                                        </p:attrNameLst>
                                      </p:cBhvr>
                                      <p:to>
                                        <p:strVal val="visible"/>
                                      </p:to>
                                    </p:set>
                                    <p:animEffect transition="in" filter="wipe(down)">
                                      <p:cBhvr>
                                        <p:cTn id="7" dur="1000"/>
                                        <p:tgtEl>
                                          <p:spTgt spid="273413"/>
                                        </p:tgtEl>
                                      </p:cBhvr>
                                    </p:animEffect>
                                  </p:childTnLst>
                                </p:cTn>
                              </p:par>
                            </p:childTnLst>
                          </p:cTn>
                        </p:par>
                        <p:par>
                          <p:cTn id="8" fill="hold">
                            <p:stCondLst>
                              <p:cond delay="1000"/>
                            </p:stCondLst>
                            <p:childTnLst>
                              <p:par>
                                <p:cTn id="9" presetID="26" presetClass="entr" presetSubtype="0" fill="hold" grpId="0" nodeType="afterEffect">
                                  <p:stCondLst>
                                    <p:cond delay="0"/>
                                  </p:stCondLst>
                                  <p:childTnLst>
                                    <p:set>
                                      <p:cBhvr>
                                        <p:cTn id="10" dur="1" fill="hold">
                                          <p:stCondLst>
                                            <p:cond delay="0"/>
                                          </p:stCondLst>
                                        </p:cTn>
                                        <p:tgtEl>
                                          <p:spTgt spid="273424"/>
                                        </p:tgtEl>
                                        <p:attrNameLst>
                                          <p:attrName>style.visibility</p:attrName>
                                        </p:attrNameLst>
                                      </p:cBhvr>
                                      <p:to>
                                        <p:strVal val="visible"/>
                                      </p:to>
                                    </p:set>
                                    <p:animEffect transition="in" filter="wipe(down)">
                                      <p:cBhvr>
                                        <p:cTn id="11" dur="145">
                                          <p:stCondLst>
                                            <p:cond delay="0"/>
                                          </p:stCondLst>
                                        </p:cTn>
                                        <p:tgtEl>
                                          <p:spTgt spid="273424"/>
                                        </p:tgtEl>
                                      </p:cBhvr>
                                    </p:animEffect>
                                    <p:anim calcmode="lin" valueType="num">
                                      <p:cBhvr>
                                        <p:cTn id="12" dur="456" tmFilter="0,0; 0.14,0.36; 0.43,0.73; 0.71,0.91; 1.0,1.0">
                                          <p:stCondLst>
                                            <p:cond delay="0"/>
                                          </p:stCondLst>
                                        </p:cTn>
                                        <p:tgtEl>
                                          <p:spTgt spid="273424"/>
                                        </p:tgtEl>
                                        <p:attrNameLst>
                                          <p:attrName>ppt_x</p:attrName>
                                        </p:attrNameLst>
                                      </p:cBhvr>
                                      <p:tavLst>
                                        <p:tav tm="0">
                                          <p:val>
                                            <p:strVal val="#ppt_x-0.25"/>
                                          </p:val>
                                        </p:tav>
                                        <p:tav tm="100000">
                                          <p:val>
                                            <p:strVal val="#ppt_x"/>
                                          </p:val>
                                        </p:tav>
                                      </p:tavLst>
                                    </p:anim>
                                    <p:anim calcmode="lin" valueType="num">
                                      <p:cBhvr>
                                        <p:cTn id="13" dur="166" tmFilter="0.0,0.0; 0.25,0.07; 0.50,0.2; 0.75,0.467; 1.0,1.0">
                                          <p:stCondLst>
                                            <p:cond delay="0"/>
                                          </p:stCondLst>
                                        </p:cTn>
                                        <p:tgtEl>
                                          <p:spTgt spid="273424"/>
                                        </p:tgtEl>
                                        <p:attrNameLst>
                                          <p:attrName>ppt_y</p:attrName>
                                        </p:attrNameLst>
                                      </p:cBhvr>
                                      <p:tavLst>
                                        <p:tav tm="0" fmla="#ppt_y-sin(pi*$)/3">
                                          <p:val>
                                            <p:fltVal val="0.5"/>
                                          </p:val>
                                        </p:tav>
                                        <p:tav tm="100000">
                                          <p:val>
                                            <p:fltVal val="1"/>
                                          </p:val>
                                        </p:tav>
                                      </p:tavLst>
                                    </p:anim>
                                    <p:anim calcmode="lin" valueType="num">
                                      <p:cBhvr>
                                        <p:cTn id="14" dur="166" tmFilter="0, 0; 0.125,0.2665; 0.25,0.4; 0.375,0.465; 0.5,0.5;  0.625,0.535; 0.75,0.6; 0.875,0.7335; 1,1">
                                          <p:stCondLst>
                                            <p:cond delay="166"/>
                                          </p:stCondLst>
                                        </p:cTn>
                                        <p:tgtEl>
                                          <p:spTgt spid="273424"/>
                                        </p:tgtEl>
                                        <p:attrNameLst>
                                          <p:attrName>ppt_y</p:attrName>
                                        </p:attrNameLst>
                                      </p:cBhvr>
                                      <p:tavLst>
                                        <p:tav tm="0" fmla="#ppt_y-sin(pi*$)/9">
                                          <p:val>
                                            <p:fltVal val="0"/>
                                          </p:val>
                                        </p:tav>
                                        <p:tav tm="100000">
                                          <p:val>
                                            <p:fltVal val="1"/>
                                          </p:val>
                                        </p:tav>
                                      </p:tavLst>
                                    </p:anim>
                                    <p:anim calcmode="lin" valueType="num">
                                      <p:cBhvr>
                                        <p:cTn id="15" dur="83" tmFilter="0, 0; 0.125,0.2665; 0.25,0.4; 0.375,0.465; 0.5,0.5;  0.625,0.535; 0.75,0.6; 0.875,0.7335; 1,1">
                                          <p:stCondLst>
                                            <p:cond delay="331"/>
                                          </p:stCondLst>
                                        </p:cTn>
                                        <p:tgtEl>
                                          <p:spTgt spid="273424"/>
                                        </p:tgtEl>
                                        <p:attrNameLst>
                                          <p:attrName>ppt_y</p:attrName>
                                        </p:attrNameLst>
                                      </p:cBhvr>
                                      <p:tavLst>
                                        <p:tav tm="0" fmla="#ppt_y-sin(pi*$)/27">
                                          <p:val>
                                            <p:fltVal val="0"/>
                                          </p:val>
                                        </p:tav>
                                        <p:tav tm="100000">
                                          <p:val>
                                            <p:fltVal val="1"/>
                                          </p:val>
                                        </p:tav>
                                      </p:tavLst>
                                    </p:anim>
                                    <p:anim calcmode="lin" valueType="num">
                                      <p:cBhvr>
                                        <p:cTn id="16" dur="41" tmFilter="0, 0; 0.125,0.2665; 0.25,0.4; 0.375,0.465; 0.5,0.5;  0.625,0.535; 0.75,0.6; 0.875,0.7335; 1,1">
                                          <p:stCondLst>
                                            <p:cond delay="414"/>
                                          </p:stCondLst>
                                        </p:cTn>
                                        <p:tgtEl>
                                          <p:spTgt spid="273424"/>
                                        </p:tgtEl>
                                        <p:attrNameLst>
                                          <p:attrName>ppt_y</p:attrName>
                                        </p:attrNameLst>
                                      </p:cBhvr>
                                      <p:tavLst>
                                        <p:tav tm="0" fmla="#ppt_y-sin(pi*$)/81">
                                          <p:val>
                                            <p:fltVal val="0"/>
                                          </p:val>
                                        </p:tav>
                                        <p:tav tm="100000">
                                          <p:val>
                                            <p:fltVal val="1"/>
                                          </p:val>
                                        </p:tav>
                                      </p:tavLst>
                                    </p:anim>
                                    <p:animScale>
                                      <p:cBhvr>
                                        <p:cTn id="17" dur="7">
                                          <p:stCondLst>
                                            <p:cond delay="163"/>
                                          </p:stCondLst>
                                        </p:cTn>
                                        <p:tgtEl>
                                          <p:spTgt spid="273424"/>
                                        </p:tgtEl>
                                      </p:cBhvr>
                                      <p:to x="100000" y="60000"/>
                                    </p:animScale>
                                    <p:animScale>
                                      <p:cBhvr>
                                        <p:cTn id="18" dur="42" decel="50000">
                                          <p:stCondLst>
                                            <p:cond delay="169"/>
                                          </p:stCondLst>
                                        </p:cTn>
                                        <p:tgtEl>
                                          <p:spTgt spid="273424"/>
                                        </p:tgtEl>
                                      </p:cBhvr>
                                      <p:to x="100000" y="100000"/>
                                    </p:animScale>
                                    <p:animScale>
                                      <p:cBhvr>
                                        <p:cTn id="19" dur="7">
                                          <p:stCondLst>
                                            <p:cond delay="328"/>
                                          </p:stCondLst>
                                        </p:cTn>
                                        <p:tgtEl>
                                          <p:spTgt spid="273424"/>
                                        </p:tgtEl>
                                      </p:cBhvr>
                                      <p:to x="100000" y="80000"/>
                                    </p:animScale>
                                    <p:animScale>
                                      <p:cBhvr>
                                        <p:cTn id="20" dur="42" decel="50000">
                                          <p:stCondLst>
                                            <p:cond delay="335"/>
                                          </p:stCondLst>
                                        </p:cTn>
                                        <p:tgtEl>
                                          <p:spTgt spid="273424"/>
                                        </p:tgtEl>
                                      </p:cBhvr>
                                      <p:to x="100000" y="100000"/>
                                    </p:animScale>
                                    <p:animScale>
                                      <p:cBhvr>
                                        <p:cTn id="21" dur="7">
                                          <p:stCondLst>
                                            <p:cond delay="411"/>
                                          </p:stCondLst>
                                        </p:cTn>
                                        <p:tgtEl>
                                          <p:spTgt spid="273424"/>
                                        </p:tgtEl>
                                      </p:cBhvr>
                                      <p:to x="100000" y="90000"/>
                                    </p:animScale>
                                    <p:animScale>
                                      <p:cBhvr>
                                        <p:cTn id="22" dur="42" decel="50000">
                                          <p:stCondLst>
                                            <p:cond delay="417"/>
                                          </p:stCondLst>
                                        </p:cTn>
                                        <p:tgtEl>
                                          <p:spTgt spid="273424"/>
                                        </p:tgtEl>
                                      </p:cBhvr>
                                      <p:to x="100000" y="100000"/>
                                    </p:animScale>
                                    <p:animScale>
                                      <p:cBhvr>
                                        <p:cTn id="23" dur="7">
                                          <p:stCondLst>
                                            <p:cond delay="452"/>
                                          </p:stCondLst>
                                        </p:cTn>
                                        <p:tgtEl>
                                          <p:spTgt spid="273424"/>
                                        </p:tgtEl>
                                      </p:cBhvr>
                                      <p:to x="100000" y="95000"/>
                                    </p:animScale>
                                    <p:animScale>
                                      <p:cBhvr>
                                        <p:cTn id="24" dur="42" decel="50000">
                                          <p:stCondLst>
                                            <p:cond delay="459"/>
                                          </p:stCondLst>
                                        </p:cTn>
                                        <p:tgtEl>
                                          <p:spTgt spid="273424"/>
                                        </p:tgtEl>
                                      </p:cBhvr>
                                      <p:to x="100000" y="100000"/>
                                    </p:animScale>
                                  </p:childTnLst>
                                </p:cTn>
                              </p:par>
                            </p:childTnLst>
                          </p:cTn>
                        </p:par>
                        <p:par>
                          <p:cTn id="25" fill="hold">
                            <p:stCondLst>
                              <p:cond delay="2000"/>
                            </p:stCondLst>
                            <p:childTnLst>
                              <p:par>
                                <p:cTn id="26" presetID="31" presetClass="entr" presetSubtype="0" fill="hold" grpId="0" nodeType="afterEffect">
                                  <p:stCondLst>
                                    <p:cond delay="0"/>
                                  </p:stCondLst>
                                  <p:childTnLst>
                                    <p:set>
                                      <p:cBhvr>
                                        <p:cTn id="27" dur="1" fill="hold">
                                          <p:stCondLst>
                                            <p:cond delay="0"/>
                                          </p:stCondLst>
                                        </p:cTn>
                                        <p:tgtEl>
                                          <p:spTgt spid="273425"/>
                                        </p:tgtEl>
                                        <p:attrNameLst>
                                          <p:attrName>style.visibility</p:attrName>
                                        </p:attrNameLst>
                                      </p:cBhvr>
                                      <p:to>
                                        <p:strVal val="visible"/>
                                      </p:to>
                                    </p:set>
                                    <p:anim calcmode="lin" valueType="num">
                                      <p:cBhvr>
                                        <p:cTn id="28" dur="500" fill="hold"/>
                                        <p:tgtEl>
                                          <p:spTgt spid="273425"/>
                                        </p:tgtEl>
                                        <p:attrNameLst>
                                          <p:attrName>ppt_w</p:attrName>
                                        </p:attrNameLst>
                                      </p:cBhvr>
                                      <p:tavLst>
                                        <p:tav tm="0">
                                          <p:val>
                                            <p:fltVal val="0"/>
                                          </p:val>
                                        </p:tav>
                                        <p:tav tm="100000">
                                          <p:val>
                                            <p:strVal val="#ppt_w"/>
                                          </p:val>
                                        </p:tav>
                                      </p:tavLst>
                                    </p:anim>
                                    <p:anim calcmode="lin" valueType="num">
                                      <p:cBhvr>
                                        <p:cTn id="29" dur="500" fill="hold"/>
                                        <p:tgtEl>
                                          <p:spTgt spid="273425"/>
                                        </p:tgtEl>
                                        <p:attrNameLst>
                                          <p:attrName>ppt_h</p:attrName>
                                        </p:attrNameLst>
                                      </p:cBhvr>
                                      <p:tavLst>
                                        <p:tav tm="0">
                                          <p:val>
                                            <p:fltVal val="0"/>
                                          </p:val>
                                        </p:tav>
                                        <p:tav tm="100000">
                                          <p:val>
                                            <p:strVal val="#ppt_h"/>
                                          </p:val>
                                        </p:tav>
                                      </p:tavLst>
                                    </p:anim>
                                    <p:anim calcmode="lin" valueType="num">
                                      <p:cBhvr>
                                        <p:cTn id="30" dur="500" fill="hold"/>
                                        <p:tgtEl>
                                          <p:spTgt spid="273425"/>
                                        </p:tgtEl>
                                        <p:attrNameLst>
                                          <p:attrName>style.rotation</p:attrName>
                                        </p:attrNameLst>
                                      </p:cBhvr>
                                      <p:tavLst>
                                        <p:tav tm="0">
                                          <p:val>
                                            <p:fltVal val="90"/>
                                          </p:val>
                                        </p:tav>
                                        <p:tav tm="100000">
                                          <p:val>
                                            <p:fltVal val="0"/>
                                          </p:val>
                                        </p:tav>
                                      </p:tavLst>
                                    </p:anim>
                                    <p:animEffect transition="in" filter="fade">
                                      <p:cBhvr>
                                        <p:cTn id="31" dur="500"/>
                                        <p:tgtEl>
                                          <p:spTgt spid="2734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73432"/>
                                        </p:tgtEl>
                                        <p:attrNameLst>
                                          <p:attrName>style.visibility</p:attrName>
                                        </p:attrNameLst>
                                      </p:cBhvr>
                                      <p:to>
                                        <p:strVal val="visible"/>
                                      </p:to>
                                    </p:set>
                                    <p:animEffect transition="in" filter="wipe(left)">
                                      <p:cBhvr>
                                        <p:cTn id="35" dur="300"/>
                                        <p:tgtEl>
                                          <p:spTgt spid="273432"/>
                                        </p:tgtEl>
                                      </p:cBhvr>
                                    </p:animEffect>
                                  </p:childTnLst>
                                </p:cTn>
                              </p:par>
                            </p:childTnLst>
                          </p:cTn>
                        </p:par>
                        <p:par>
                          <p:cTn id="36" fill="hold">
                            <p:stCondLst>
                              <p:cond delay="3000"/>
                            </p:stCondLst>
                            <p:childTnLst>
                              <p:par>
                                <p:cTn id="37" presetID="26" presetClass="entr" presetSubtype="0" fill="hold" grpId="0" nodeType="afterEffect">
                                  <p:stCondLst>
                                    <p:cond delay="0"/>
                                  </p:stCondLst>
                                  <p:childTnLst>
                                    <p:set>
                                      <p:cBhvr>
                                        <p:cTn id="38" dur="1" fill="hold">
                                          <p:stCondLst>
                                            <p:cond delay="0"/>
                                          </p:stCondLst>
                                        </p:cTn>
                                        <p:tgtEl>
                                          <p:spTgt spid="273422"/>
                                        </p:tgtEl>
                                        <p:attrNameLst>
                                          <p:attrName>style.visibility</p:attrName>
                                        </p:attrNameLst>
                                      </p:cBhvr>
                                      <p:to>
                                        <p:strVal val="visible"/>
                                      </p:to>
                                    </p:set>
                                    <p:animEffect transition="in" filter="wipe(down)">
                                      <p:cBhvr>
                                        <p:cTn id="39" dur="145">
                                          <p:stCondLst>
                                            <p:cond delay="0"/>
                                          </p:stCondLst>
                                        </p:cTn>
                                        <p:tgtEl>
                                          <p:spTgt spid="273422"/>
                                        </p:tgtEl>
                                      </p:cBhvr>
                                    </p:animEffect>
                                    <p:anim calcmode="lin" valueType="num">
                                      <p:cBhvr>
                                        <p:cTn id="40" dur="456" tmFilter="0,0; 0.14,0.36; 0.43,0.73; 0.71,0.91; 1.0,1.0">
                                          <p:stCondLst>
                                            <p:cond delay="0"/>
                                          </p:stCondLst>
                                        </p:cTn>
                                        <p:tgtEl>
                                          <p:spTgt spid="273422"/>
                                        </p:tgtEl>
                                        <p:attrNameLst>
                                          <p:attrName>ppt_x</p:attrName>
                                        </p:attrNameLst>
                                      </p:cBhvr>
                                      <p:tavLst>
                                        <p:tav tm="0">
                                          <p:val>
                                            <p:strVal val="#ppt_x-0.25"/>
                                          </p:val>
                                        </p:tav>
                                        <p:tav tm="100000">
                                          <p:val>
                                            <p:strVal val="#ppt_x"/>
                                          </p:val>
                                        </p:tav>
                                      </p:tavLst>
                                    </p:anim>
                                    <p:anim calcmode="lin" valueType="num">
                                      <p:cBhvr>
                                        <p:cTn id="41" dur="166" tmFilter="0.0,0.0; 0.25,0.07; 0.50,0.2; 0.75,0.467; 1.0,1.0">
                                          <p:stCondLst>
                                            <p:cond delay="0"/>
                                          </p:stCondLst>
                                        </p:cTn>
                                        <p:tgtEl>
                                          <p:spTgt spid="273422"/>
                                        </p:tgtEl>
                                        <p:attrNameLst>
                                          <p:attrName>ppt_y</p:attrName>
                                        </p:attrNameLst>
                                      </p:cBhvr>
                                      <p:tavLst>
                                        <p:tav tm="0" fmla="#ppt_y-sin(pi*$)/3">
                                          <p:val>
                                            <p:fltVal val="0.5"/>
                                          </p:val>
                                        </p:tav>
                                        <p:tav tm="100000">
                                          <p:val>
                                            <p:fltVal val="1"/>
                                          </p:val>
                                        </p:tav>
                                      </p:tavLst>
                                    </p:anim>
                                    <p:anim calcmode="lin" valueType="num">
                                      <p:cBhvr>
                                        <p:cTn id="42" dur="166" tmFilter="0, 0; 0.125,0.2665; 0.25,0.4; 0.375,0.465; 0.5,0.5;  0.625,0.535; 0.75,0.6; 0.875,0.7335; 1,1">
                                          <p:stCondLst>
                                            <p:cond delay="166"/>
                                          </p:stCondLst>
                                        </p:cTn>
                                        <p:tgtEl>
                                          <p:spTgt spid="273422"/>
                                        </p:tgtEl>
                                        <p:attrNameLst>
                                          <p:attrName>ppt_y</p:attrName>
                                        </p:attrNameLst>
                                      </p:cBhvr>
                                      <p:tavLst>
                                        <p:tav tm="0" fmla="#ppt_y-sin(pi*$)/9">
                                          <p:val>
                                            <p:fltVal val="0"/>
                                          </p:val>
                                        </p:tav>
                                        <p:tav tm="100000">
                                          <p:val>
                                            <p:fltVal val="1"/>
                                          </p:val>
                                        </p:tav>
                                      </p:tavLst>
                                    </p:anim>
                                    <p:anim calcmode="lin" valueType="num">
                                      <p:cBhvr>
                                        <p:cTn id="43" dur="83" tmFilter="0, 0; 0.125,0.2665; 0.25,0.4; 0.375,0.465; 0.5,0.5;  0.625,0.535; 0.75,0.6; 0.875,0.7335; 1,1">
                                          <p:stCondLst>
                                            <p:cond delay="331"/>
                                          </p:stCondLst>
                                        </p:cTn>
                                        <p:tgtEl>
                                          <p:spTgt spid="273422"/>
                                        </p:tgtEl>
                                        <p:attrNameLst>
                                          <p:attrName>ppt_y</p:attrName>
                                        </p:attrNameLst>
                                      </p:cBhvr>
                                      <p:tavLst>
                                        <p:tav tm="0" fmla="#ppt_y-sin(pi*$)/27">
                                          <p:val>
                                            <p:fltVal val="0"/>
                                          </p:val>
                                        </p:tav>
                                        <p:tav tm="100000">
                                          <p:val>
                                            <p:fltVal val="1"/>
                                          </p:val>
                                        </p:tav>
                                      </p:tavLst>
                                    </p:anim>
                                    <p:anim calcmode="lin" valueType="num">
                                      <p:cBhvr>
                                        <p:cTn id="44" dur="41" tmFilter="0, 0; 0.125,0.2665; 0.25,0.4; 0.375,0.465; 0.5,0.5;  0.625,0.535; 0.75,0.6; 0.875,0.7335; 1,1">
                                          <p:stCondLst>
                                            <p:cond delay="414"/>
                                          </p:stCondLst>
                                        </p:cTn>
                                        <p:tgtEl>
                                          <p:spTgt spid="273422"/>
                                        </p:tgtEl>
                                        <p:attrNameLst>
                                          <p:attrName>ppt_y</p:attrName>
                                        </p:attrNameLst>
                                      </p:cBhvr>
                                      <p:tavLst>
                                        <p:tav tm="0" fmla="#ppt_y-sin(pi*$)/81">
                                          <p:val>
                                            <p:fltVal val="0"/>
                                          </p:val>
                                        </p:tav>
                                        <p:tav tm="100000">
                                          <p:val>
                                            <p:fltVal val="1"/>
                                          </p:val>
                                        </p:tav>
                                      </p:tavLst>
                                    </p:anim>
                                    <p:animScale>
                                      <p:cBhvr>
                                        <p:cTn id="45" dur="7">
                                          <p:stCondLst>
                                            <p:cond delay="163"/>
                                          </p:stCondLst>
                                        </p:cTn>
                                        <p:tgtEl>
                                          <p:spTgt spid="273422"/>
                                        </p:tgtEl>
                                      </p:cBhvr>
                                      <p:to x="100000" y="60000"/>
                                    </p:animScale>
                                    <p:animScale>
                                      <p:cBhvr>
                                        <p:cTn id="46" dur="42" decel="50000">
                                          <p:stCondLst>
                                            <p:cond delay="169"/>
                                          </p:stCondLst>
                                        </p:cTn>
                                        <p:tgtEl>
                                          <p:spTgt spid="273422"/>
                                        </p:tgtEl>
                                      </p:cBhvr>
                                      <p:to x="100000" y="100000"/>
                                    </p:animScale>
                                    <p:animScale>
                                      <p:cBhvr>
                                        <p:cTn id="47" dur="7">
                                          <p:stCondLst>
                                            <p:cond delay="328"/>
                                          </p:stCondLst>
                                        </p:cTn>
                                        <p:tgtEl>
                                          <p:spTgt spid="273422"/>
                                        </p:tgtEl>
                                      </p:cBhvr>
                                      <p:to x="100000" y="80000"/>
                                    </p:animScale>
                                    <p:animScale>
                                      <p:cBhvr>
                                        <p:cTn id="48" dur="42" decel="50000">
                                          <p:stCondLst>
                                            <p:cond delay="335"/>
                                          </p:stCondLst>
                                        </p:cTn>
                                        <p:tgtEl>
                                          <p:spTgt spid="273422"/>
                                        </p:tgtEl>
                                      </p:cBhvr>
                                      <p:to x="100000" y="100000"/>
                                    </p:animScale>
                                    <p:animScale>
                                      <p:cBhvr>
                                        <p:cTn id="49" dur="7">
                                          <p:stCondLst>
                                            <p:cond delay="411"/>
                                          </p:stCondLst>
                                        </p:cTn>
                                        <p:tgtEl>
                                          <p:spTgt spid="273422"/>
                                        </p:tgtEl>
                                      </p:cBhvr>
                                      <p:to x="100000" y="90000"/>
                                    </p:animScale>
                                    <p:animScale>
                                      <p:cBhvr>
                                        <p:cTn id="50" dur="42" decel="50000">
                                          <p:stCondLst>
                                            <p:cond delay="417"/>
                                          </p:stCondLst>
                                        </p:cTn>
                                        <p:tgtEl>
                                          <p:spTgt spid="273422"/>
                                        </p:tgtEl>
                                      </p:cBhvr>
                                      <p:to x="100000" y="100000"/>
                                    </p:animScale>
                                    <p:animScale>
                                      <p:cBhvr>
                                        <p:cTn id="51" dur="7">
                                          <p:stCondLst>
                                            <p:cond delay="452"/>
                                          </p:stCondLst>
                                        </p:cTn>
                                        <p:tgtEl>
                                          <p:spTgt spid="273422"/>
                                        </p:tgtEl>
                                      </p:cBhvr>
                                      <p:to x="100000" y="95000"/>
                                    </p:animScale>
                                    <p:animScale>
                                      <p:cBhvr>
                                        <p:cTn id="52" dur="42" decel="50000">
                                          <p:stCondLst>
                                            <p:cond delay="459"/>
                                          </p:stCondLst>
                                        </p:cTn>
                                        <p:tgtEl>
                                          <p:spTgt spid="273422"/>
                                        </p:tgtEl>
                                      </p:cBhvr>
                                      <p:to x="100000" y="100000"/>
                                    </p:animScale>
                                  </p:childTnLst>
                                </p:cTn>
                              </p:par>
                            </p:childTnLst>
                          </p:cTn>
                        </p:par>
                        <p:par>
                          <p:cTn id="53" fill="hold">
                            <p:stCondLst>
                              <p:cond delay="4000"/>
                            </p:stCondLst>
                            <p:childTnLst>
                              <p:par>
                                <p:cTn id="54" presetID="31" presetClass="entr" presetSubtype="0" fill="hold" grpId="0" nodeType="afterEffect">
                                  <p:stCondLst>
                                    <p:cond delay="0"/>
                                  </p:stCondLst>
                                  <p:childTnLst>
                                    <p:set>
                                      <p:cBhvr>
                                        <p:cTn id="55" dur="1" fill="hold">
                                          <p:stCondLst>
                                            <p:cond delay="0"/>
                                          </p:stCondLst>
                                        </p:cTn>
                                        <p:tgtEl>
                                          <p:spTgt spid="273423"/>
                                        </p:tgtEl>
                                        <p:attrNameLst>
                                          <p:attrName>style.visibility</p:attrName>
                                        </p:attrNameLst>
                                      </p:cBhvr>
                                      <p:to>
                                        <p:strVal val="visible"/>
                                      </p:to>
                                    </p:set>
                                    <p:anim calcmode="lin" valueType="num">
                                      <p:cBhvr>
                                        <p:cTn id="56" dur="500" fill="hold"/>
                                        <p:tgtEl>
                                          <p:spTgt spid="273423"/>
                                        </p:tgtEl>
                                        <p:attrNameLst>
                                          <p:attrName>ppt_w</p:attrName>
                                        </p:attrNameLst>
                                      </p:cBhvr>
                                      <p:tavLst>
                                        <p:tav tm="0">
                                          <p:val>
                                            <p:fltVal val="0"/>
                                          </p:val>
                                        </p:tav>
                                        <p:tav tm="100000">
                                          <p:val>
                                            <p:strVal val="#ppt_w"/>
                                          </p:val>
                                        </p:tav>
                                      </p:tavLst>
                                    </p:anim>
                                    <p:anim calcmode="lin" valueType="num">
                                      <p:cBhvr>
                                        <p:cTn id="57" dur="500" fill="hold"/>
                                        <p:tgtEl>
                                          <p:spTgt spid="273423"/>
                                        </p:tgtEl>
                                        <p:attrNameLst>
                                          <p:attrName>ppt_h</p:attrName>
                                        </p:attrNameLst>
                                      </p:cBhvr>
                                      <p:tavLst>
                                        <p:tav tm="0">
                                          <p:val>
                                            <p:fltVal val="0"/>
                                          </p:val>
                                        </p:tav>
                                        <p:tav tm="100000">
                                          <p:val>
                                            <p:strVal val="#ppt_h"/>
                                          </p:val>
                                        </p:tav>
                                      </p:tavLst>
                                    </p:anim>
                                    <p:anim calcmode="lin" valueType="num">
                                      <p:cBhvr>
                                        <p:cTn id="58" dur="500" fill="hold"/>
                                        <p:tgtEl>
                                          <p:spTgt spid="273423"/>
                                        </p:tgtEl>
                                        <p:attrNameLst>
                                          <p:attrName>style.rotation</p:attrName>
                                        </p:attrNameLst>
                                      </p:cBhvr>
                                      <p:tavLst>
                                        <p:tav tm="0">
                                          <p:val>
                                            <p:fltVal val="90"/>
                                          </p:val>
                                        </p:tav>
                                        <p:tav tm="100000">
                                          <p:val>
                                            <p:fltVal val="0"/>
                                          </p:val>
                                        </p:tav>
                                      </p:tavLst>
                                    </p:anim>
                                    <p:animEffect transition="in" filter="fade">
                                      <p:cBhvr>
                                        <p:cTn id="59" dur="500"/>
                                        <p:tgtEl>
                                          <p:spTgt spid="273423"/>
                                        </p:tgtEl>
                                      </p:cBhvr>
                                    </p:animEffect>
                                  </p:childTnLst>
                                </p:cTn>
                              </p:par>
                            </p:childTnLst>
                          </p:cTn>
                        </p:par>
                        <p:par>
                          <p:cTn id="60" fill="hold">
                            <p:stCondLst>
                              <p:cond delay="4500"/>
                            </p:stCondLst>
                            <p:childTnLst>
                              <p:par>
                                <p:cTn id="61" presetID="22" presetClass="entr" presetSubtype="8" fill="hold" grpId="0" nodeType="afterEffect">
                                  <p:stCondLst>
                                    <p:cond delay="0"/>
                                  </p:stCondLst>
                                  <p:childTnLst>
                                    <p:set>
                                      <p:cBhvr>
                                        <p:cTn id="62" dur="1" fill="hold">
                                          <p:stCondLst>
                                            <p:cond delay="0"/>
                                          </p:stCondLst>
                                        </p:cTn>
                                        <p:tgtEl>
                                          <p:spTgt spid="273419"/>
                                        </p:tgtEl>
                                        <p:attrNameLst>
                                          <p:attrName>style.visibility</p:attrName>
                                        </p:attrNameLst>
                                      </p:cBhvr>
                                      <p:to>
                                        <p:strVal val="visible"/>
                                      </p:to>
                                    </p:set>
                                    <p:animEffect transition="in" filter="wipe(left)">
                                      <p:cBhvr>
                                        <p:cTn id="63" dur="300"/>
                                        <p:tgtEl>
                                          <p:spTgt spid="273419"/>
                                        </p:tgtEl>
                                      </p:cBhvr>
                                    </p:animEffect>
                                  </p:childTnLst>
                                </p:cTn>
                              </p:par>
                            </p:childTnLst>
                          </p:cTn>
                        </p:par>
                        <p:par>
                          <p:cTn id="64" fill="hold">
                            <p:stCondLst>
                              <p:cond delay="5000"/>
                            </p:stCondLst>
                            <p:childTnLst>
                              <p:par>
                                <p:cTn id="65" presetID="26" presetClass="entr" presetSubtype="0" fill="hold" grpId="0" nodeType="afterEffect">
                                  <p:stCondLst>
                                    <p:cond delay="0"/>
                                  </p:stCondLst>
                                  <p:childTnLst>
                                    <p:set>
                                      <p:cBhvr>
                                        <p:cTn id="66" dur="1" fill="hold">
                                          <p:stCondLst>
                                            <p:cond delay="0"/>
                                          </p:stCondLst>
                                        </p:cTn>
                                        <p:tgtEl>
                                          <p:spTgt spid="273428"/>
                                        </p:tgtEl>
                                        <p:attrNameLst>
                                          <p:attrName>style.visibility</p:attrName>
                                        </p:attrNameLst>
                                      </p:cBhvr>
                                      <p:to>
                                        <p:strVal val="visible"/>
                                      </p:to>
                                    </p:set>
                                    <p:animEffect transition="in" filter="wipe(down)">
                                      <p:cBhvr>
                                        <p:cTn id="67" dur="145">
                                          <p:stCondLst>
                                            <p:cond delay="0"/>
                                          </p:stCondLst>
                                        </p:cTn>
                                        <p:tgtEl>
                                          <p:spTgt spid="273428"/>
                                        </p:tgtEl>
                                      </p:cBhvr>
                                    </p:animEffect>
                                    <p:anim calcmode="lin" valueType="num">
                                      <p:cBhvr>
                                        <p:cTn id="68" dur="456" tmFilter="0,0; 0.14,0.36; 0.43,0.73; 0.71,0.91; 1.0,1.0">
                                          <p:stCondLst>
                                            <p:cond delay="0"/>
                                          </p:stCondLst>
                                        </p:cTn>
                                        <p:tgtEl>
                                          <p:spTgt spid="273428"/>
                                        </p:tgtEl>
                                        <p:attrNameLst>
                                          <p:attrName>ppt_x</p:attrName>
                                        </p:attrNameLst>
                                      </p:cBhvr>
                                      <p:tavLst>
                                        <p:tav tm="0">
                                          <p:val>
                                            <p:strVal val="#ppt_x-0.25"/>
                                          </p:val>
                                        </p:tav>
                                        <p:tav tm="100000">
                                          <p:val>
                                            <p:strVal val="#ppt_x"/>
                                          </p:val>
                                        </p:tav>
                                      </p:tavLst>
                                    </p:anim>
                                    <p:anim calcmode="lin" valueType="num">
                                      <p:cBhvr>
                                        <p:cTn id="69" dur="166" tmFilter="0.0,0.0; 0.25,0.07; 0.50,0.2; 0.75,0.467; 1.0,1.0">
                                          <p:stCondLst>
                                            <p:cond delay="0"/>
                                          </p:stCondLst>
                                        </p:cTn>
                                        <p:tgtEl>
                                          <p:spTgt spid="273428"/>
                                        </p:tgtEl>
                                        <p:attrNameLst>
                                          <p:attrName>ppt_y</p:attrName>
                                        </p:attrNameLst>
                                      </p:cBhvr>
                                      <p:tavLst>
                                        <p:tav tm="0" fmla="#ppt_y-sin(pi*$)/3">
                                          <p:val>
                                            <p:fltVal val="0.5"/>
                                          </p:val>
                                        </p:tav>
                                        <p:tav tm="100000">
                                          <p:val>
                                            <p:fltVal val="1"/>
                                          </p:val>
                                        </p:tav>
                                      </p:tavLst>
                                    </p:anim>
                                    <p:anim calcmode="lin" valueType="num">
                                      <p:cBhvr>
                                        <p:cTn id="70" dur="166" tmFilter="0, 0; 0.125,0.2665; 0.25,0.4; 0.375,0.465; 0.5,0.5;  0.625,0.535; 0.75,0.6; 0.875,0.7335; 1,1">
                                          <p:stCondLst>
                                            <p:cond delay="166"/>
                                          </p:stCondLst>
                                        </p:cTn>
                                        <p:tgtEl>
                                          <p:spTgt spid="273428"/>
                                        </p:tgtEl>
                                        <p:attrNameLst>
                                          <p:attrName>ppt_y</p:attrName>
                                        </p:attrNameLst>
                                      </p:cBhvr>
                                      <p:tavLst>
                                        <p:tav tm="0" fmla="#ppt_y-sin(pi*$)/9">
                                          <p:val>
                                            <p:fltVal val="0"/>
                                          </p:val>
                                        </p:tav>
                                        <p:tav tm="100000">
                                          <p:val>
                                            <p:fltVal val="1"/>
                                          </p:val>
                                        </p:tav>
                                      </p:tavLst>
                                    </p:anim>
                                    <p:anim calcmode="lin" valueType="num">
                                      <p:cBhvr>
                                        <p:cTn id="71" dur="83" tmFilter="0, 0; 0.125,0.2665; 0.25,0.4; 0.375,0.465; 0.5,0.5;  0.625,0.535; 0.75,0.6; 0.875,0.7335; 1,1">
                                          <p:stCondLst>
                                            <p:cond delay="331"/>
                                          </p:stCondLst>
                                        </p:cTn>
                                        <p:tgtEl>
                                          <p:spTgt spid="273428"/>
                                        </p:tgtEl>
                                        <p:attrNameLst>
                                          <p:attrName>ppt_y</p:attrName>
                                        </p:attrNameLst>
                                      </p:cBhvr>
                                      <p:tavLst>
                                        <p:tav tm="0" fmla="#ppt_y-sin(pi*$)/27">
                                          <p:val>
                                            <p:fltVal val="0"/>
                                          </p:val>
                                        </p:tav>
                                        <p:tav tm="100000">
                                          <p:val>
                                            <p:fltVal val="1"/>
                                          </p:val>
                                        </p:tav>
                                      </p:tavLst>
                                    </p:anim>
                                    <p:anim calcmode="lin" valueType="num">
                                      <p:cBhvr>
                                        <p:cTn id="72" dur="41" tmFilter="0, 0; 0.125,0.2665; 0.25,0.4; 0.375,0.465; 0.5,0.5;  0.625,0.535; 0.75,0.6; 0.875,0.7335; 1,1">
                                          <p:stCondLst>
                                            <p:cond delay="414"/>
                                          </p:stCondLst>
                                        </p:cTn>
                                        <p:tgtEl>
                                          <p:spTgt spid="273428"/>
                                        </p:tgtEl>
                                        <p:attrNameLst>
                                          <p:attrName>ppt_y</p:attrName>
                                        </p:attrNameLst>
                                      </p:cBhvr>
                                      <p:tavLst>
                                        <p:tav tm="0" fmla="#ppt_y-sin(pi*$)/81">
                                          <p:val>
                                            <p:fltVal val="0"/>
                                          </p:val>
                                        </p:tav>
                                        <p:tav tm="100000">
                                          <p:val>
                                            <p:fltVal val="1"/>
                                          </p:val>
                                        </p:tav>
                                      </p:tavLst>
                                    </p:anim>
                                    <p:animScale>
                                      <p:cBhvr>
                                        <p:cTn id="73" dur="7">
                                          <p:stCondLst>
                                            <p:cond delay="163"/>
                                          </p:stCondLst>
                                        </p:cTn>
                                        <p:tgtEl>
                                          <p:spTgt spid="273428"/>
                                        </p:tgtEl>
                                      </p:cBhvr>
                                      <p:to x="100000" y="60000"/>
                                    </p:animScale>
                                    <p:animScale>
                                      <p:cBhvr>
                                        <p:cTn id="74" dur="42" decel="50000">
                                          <p:stCondLst>
                                            <p:cond delay="169"/>
                                          </p:stCondLst>
                                        </p:cTn>
                                        <p:tgtEl>
                                          <p:spTgt spid="273428"/>
                                        </p:tgtEl>
                                      </p:cBhvr>
                                      <p:to x="100000" y="100000"/>
                                    </p:animScale>
                                    <p:animScale>
                                      <p:cBhvr>
                                        <p:cTn id="75" dur="7">
                                          <p:stCondLst>
                                            <p:cond delay="328"/>
                                          </p:stCondLst>
                                        </p:cTn>
                                        <p:tgtEl>
                                          <p:spTgt spid="273428"/>
                                        </p:tgtEl>
                                      </p:cBhvr>
                                      <p:to x="100000" y="80000"/>
                                    </p:animScale>
                                    <p:animScale>
                                      <p:cBhvr>
                                        <p:cTn id="76" dur="42" decel="50000">
                                          <p:stCondLst>
                                            <p:cond delay="335"/>
                                          </p:stCondLst>
                                        </p:cTn>
                                        <p:tgtEl>
                                          <p:spTgt spid="273428"/>
                                        </p:tgtEl>
                                      </p:cBhvr>
                                      <p:to x="100000" y="100000"/>
                                    </p:animScale>
                                    <p:animScale>
                                      <p:cBhvr>
                                        <p:cTn id="77" dur="7">
                                          <p:stCondLst>
                                            <p:cond delay="411"/>
                                          </p:stCondLst>
                                        </p:cTn>
                                        <p:tgtEl>
                                          <p:spTgt spid="273428"/>
                                        </p:tgtEl>
                                      </p:cBhvr>
                                      <p:to x="100000" y="90000"/>
                                    </p:animScale>
                                    <p:animScale>
                                      <p:cBhvr>
                                        <p:cTn id="78" dur="42" decel="50000">
                                          <p:stCondLst>
                                            <p:cond delay="417"/>
                                          </p:stCondLst>
                                        </p:cTn>
                                        <p:tgtEl>
                                          <p:spTgt spid="273428"/>
                                        </p:tgtEl>
                                      </p:cBhvr>
                                      <p:to x="100000" y="100000"/>
                                    </p:animScale>
                                    <p:animScale>
                                      <p:cBhvr>
                                        <p:cTn id="79" dur="7">
                                          <p:stCondLst>
                                            <p:cond delay="452"/>
                                          </p:stCondLst>
                                        </p:cTn>
                                        <p:tgtEl>
                                          <p:spTgt spid="273428"/>
                                        </p:tgtEl>
                                      </p:cBhvr>
                                      <p:to x="100000" y="95000"/>
                                    </p:animScale>
                                    <p:animScale>
                                      <p:cBhvr>
                                        <p:cTn id="80" dur="42" decel="50000">
                                          <p:stCondLst>
                                            <p:cond delay="459"/>
                                          </p:stCondLst>
                                        </p:cTn>
                                        <p:tgtEl>
                                          <p:spTgt spid="273428"/>
                                        </p:tgtEl>
                                      </p:cBhvr>
                                      <p:to x="100000" y="100000"/>
                                    </p:animScale>
                                  </p:childTnLst>
                                </p:cTn>
                              </p:par>
                            </p:childTnLst>
                          </p:cTn>
                        </p:par>
                        <p:par>
                          <p:cTn id="81" fill="hold">
                            <p:stCondLst>
                              <p:cond delay="6000"/>
                            </p:stCondLst>
                            <p:childTnLst>
                              <p:par>
                                <p:cTn id="82" presetID="31" presetClass="entr" presetSubtype="0" fill="hold" grpId="0" nodeType="afterEffect">
                                  <p:stCondLst>
                                    <p:cond delay="0"/>
                                  </p:stCondLst>
                                  <p:childTnLst>
                                    <p:set>
                                      <p:cBhvr>
                                        <p:cTn id="83" dur="1" fill="hold">
                                          <p:stCondLst>
                                            <p:cond delay="0"/>
                                          </p:stCondLst>
                                        </p:cTn>
                                        <p:tgtEl>
                                          <p:spTgt spid="273429"/>
                                        </p:tgtEl>
                                        <p:attrNameLst>
                                          <p:attrName>style.visibility</p:attrName>
                                        </p:attrNameLst>
                                      </p:cBhvr>
                                      <p:to>
                                        <p:strVal val="visible"/>
                                      </p:to>
                                    </p:set>
                                    <p:anim calcmode="lin" valueType="num">
                                      <p:cBhvr>
                                        <p:cTn id="84" dur="500" fill="hold"/>
                                        <p:tgtEl>
                                          <p:spTgt spid="273429"/>
                                        </p:tgtEl>
                                        <p:attrNameLst>
                                          <p:attrName>ppt_w</p:attrName>
                                        </p:attrNameLst>
                                      </p:cBhvr>
                                      <p:tavLst>
                                        <p:tav tm="0">
                                          <p:val>
                                            <p:fltVal val="0"/>
                                          </p:val>
                                        </p:tav>
                                        <p:tav tm="100000">
                                          <p:val>
                                            <p:strVal val="#ppt_w"/>
                                          </p:val>
                                        </p:tav>
                                      </p:tavLst>
                                    </p:anim>
                                    <p:anim calcmode="lin" valueType="num">
                                      <p:cBhvr>
                                        <p:cTn id="85" dur="500" fill="hold"/>
                                        <p:tgtEl>
                                          <p:spTgt spid="273429"/>
                                        </p:tgtEl>
                                        <p:attrNameLst>
                                          <p:attrName>ppt_h</p:attrName>
                                        </p:attrNameLst>
                                      </p:cBhvr>
                                      <p:tavLst>
                                        <p:tav tm="0">
                                          <p:val>
                                            <p:fltVal val="0"/>
                                          </p:val>
                                        </p:tav>
                                        <p:tav tm="100000">
                                          <p:val>
                                            <p:strVal val="#ppt_h"/>
                                          </p:val>
                                        </p:tav>
                                      </p:tavLst>
                                    </p:anim>
                                    <p:anim calcmode="lin" valueType="num">
                                      <p:cBhvr>
                                        <p:cTn id="86" dur="500" fill="hold"/>
                                        <p:tgtEl>
                                          <p:spTgt spid="273429"/>
                                        </p:tgtEl>
                                        <p:attrNameLst>
                                          <p:attrName>style.rotation</p:attrName>
                                        </p:attrNameLst>
                                      </p:cBhvr>
                                      <p:tavLst>
                                        <p:tav tm="0">
                                          <p:val>
                                            <p:fltVal val="90"/>
                                          </p:val>
                                        </p:tav>
                                        <p:tav tm="100000">
                                          <p:val>
                                            <p:fltVal val="0"/>
                                          </p:val>
                                        </p:tav>
                                      </p:tavLst>
                                    </p:anim>
                                    <p:animEffect transition="in" filter="fade">
                                      <p:cBhvr>
                                        <p:cTn id="87" dur="500"/>
                                        <p:tgtEl>
                                          <p:spTgt spid="273429"/>
                                        </p:tgtEl>
                                      </p:cBhvr>
                                    </p:animEffect>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273420"/>
                                        </p:tgtEl>
                                        <p:attrNameLst>
                                          <p:attrName>style.visibility</p:attrName>
                                        </p:attrNameLst>
                                      </p:cBhvr>
                                      <p:to>
                                        <p:strVal val="visible"/>
                                      </p:to>
                                    </p:set>
                                    <p:animEffect transition="in" filter="wipe(left)">
                                      <p:cBhvr>
                                        <p:cTn id="91" dur="300"/>
                                        <p:tgtEl>
                                          <p:spTgt spid="273420"/>
                                        </p:tgtEl>
                                      </p:cBhvr>
                                    </p:animEffect>
                                  </p:childTnLst>
                                </p:cTn>
                              </p:par>
                            </p:childTnLst>
                          </p:cTn>
                        </p:par>
                        <p:par>
                          <p:cTn id="92" fill="hold">
                            <p:stCondLst>
                              <p:cond delay="7000"/>
                            </p:stCondLst>
                            <p:childTnLst>
                              <p:par>
                                <p:cTn id="93" presetID="26" presetClass="entr" presetSubtype="0" fill="hold" grpId="0" nodeType="afterEffect">
                                  <p:stCondLst>
                                    <p:cond delay="0"/>
                                  </p:stCondLst>
                                  <p:childTnLst>
                                    <p:set>
                                      <p:cBhvr>
                                        <p:cTn id="94" dur="1" fill="hold">
                                          <p:stCondLst>
                                            <p:cond delay="0"/>
                                          </p:stCondLst>
                                        </p:cTn>
                                        <p:tgtEl>
                                          <p:spTgt spid="273426"/>
                                        </p:tgtEl>
                                        <p:attrNameLst>
                                          <p:attrName>style.visibility</p:attrName>
                                        </p:attrNameLst>
                                      </p:cBhvr>
                                      <p:to>
                                        <p:strVal val="visible"/>
                                      </p:to>
                                    </p:set>
                                    <p:animEffect transition="in" filter="wipe(down)">
                                      <p:cBhvr>
                                        <p:cTn id="95" dur="145">
                                          <p:stCondLst>
                                            <p:cond delay="0"/>
                                          </p:stCondLst>
                                        </p:cTn>
                                        <p:tgtEl>
                                          <p:spTgt spid="273426"/>
                                        </p:tgtEl>
                                      </p:cBhvr>
                                    </p:animEffect>
                                    <p:anim calcmode="lin" valueType="num">
                                      <p:cBhvr>
                                        <p:cTn id="96" dur="456" tmFilter="0,0; 0.14,0.36; 0.43,0.73; 0.71,0.91; 1.0,1.0">
                                          <p:stCondLst>
                                            <p:cond delay="0"/>
                                          </p:stCondLst>
                                        </p:cTn>
                                        <p:tgtEl>
                                          <p:spTgt spid="273426"/>
                                        </p:tgtEl>
                                        <p:attrNameLst>
                                          <p:attrName>ppt_x</p:attrName>
                                        </p:attrNameLst>
                                      </p:cBhvr>
                                      <p:tavLst>
                                        <p:tav tm="0">
                                          <p:val>
                                            <p:strVal val="#ppt_x-0.25"/>
                                          </p:val>
                                        </p:tav>
                                        <p:tav tm="100000">
                                          <p:val>
                                            <p:strVal val="#ppt_x"/>
                                          </p:val>
                                        </p:tav>
                                      </p:tavLst>
                                    </p:anim>
                                    <p:anim calcmode="lin" valueType="num">
                                      <p:cBhvr>
                                        <p:cTn id="97" dur="166" tmFilter="0.0,0.0; 0.25,0.07; 0.50,0.2; 0.75,0.467; 1.0,1.0">
                                          <p:stCondLst>
                                            <p:cond delay="0"/>
                                          </p:stCondLst>
                                        </p:cTn>
                                        <p:tgtEl>
                                          <p:spTgt spid="273426"/>
                                        </p:tgtEl>
                                        <p:attrNameLst>
                                          <p:attrName>ppt_y</p:attrName>
                                        </p:attrNameLst>
                                      </p:cBhvr>
                                      <p:tavLst>
                                        <p:tav tm="0" fmla="#ppt_y-sin(pi*$)/3">
                                          <p:val>
                                            <p:fltVal val="0.5"/>
                                          </p:val>
                                        </p:tav>
                                        <p:tav tm="100000">
                                          <p:val>
                                            <p:fltVal val="1"/>
                                          </p:val>
                                        </p:tav>
                                      </p:tavLst>
                                    </p:anim>
                                    <p:anim calcmode="lin" valueType="num">
                                      <p:cBhvr>
                                        <p:cTn id="98" dur="166" tmFilter="0, 0; 0.125,0.2665; 0.25,0.4; 0.375,0.465; 0.5,0.5;  0.625,0.535; 0.75,0.6; 0.875,0.7335; 1,1">
                                          <p:stCondLst>
                                            <p:cond delay="166"/>
                                          </p:stCondLst>
                                        </p:cTn>
                                        <p:tgtEl>
                                          <p:spTgt spid="273426"/>
                                        </p:tgtEl>
                                        <p:attrNameLst>
                                          <p:attrName>ppt_y</p:attrName>
                                        </p:attrNameLst>
                                      </p:cBhvr>
                                      <p:tavLst>
                                        <p:tav tm="0" fmla="#ppt_y-sin(pi*$)/9">
                                          <p:val>
                                            <p:fltVal val="0"/>
                                          </p:val>
                                        </p:tav>
                                        <p:tav tm="100000">
                                          <p:val>
                                            <p:fltVal val="1"/>
                                          </p:val>
                                        </p:tav>
                                      </p:tavLst>
                                    </p:anim>
                                    <p:anim calcmode="lin" valueType="num">
                                      <p:cBhvr>
                                        <p:cTn id="99" dur="83" tmFilter="0, 0; 0.125,0.2665; 0.25,0.4; 0.375,0.465; 0.5,0.5;  0.625,0.535; 0.75,0.6; 0.875,0.7335; 1,1">
                                          <p:stCondLst>
                                            <p:cond delay="331"/>
                                          </p:stCondLst>
                                        </p:cTn>
                                        <p:tgtEl>
                                          <p:spTgt spid="273426"/>
                                        </p:tgtEl>
                                        <p:attrNameLst>
                                          <p:attrName>ppt_y</p:attrName>
                                        </p:attrNameLst>
                                      </p:cBhvr>
                                      <p:tavLst>
                                        <p:tav tm="0" fmla="#ppt_y-sin(pi*$)/27">
                                          <p:val>
                                            <p:fltVal val="0"/>
                                          </p:val>
                                        </p:tav>
                                        <p:tav tm="100000">
                                          <p:val>
                                            <p:fltVal val="1"/>
                                          </p:val>
                                        </p:tav>
                                      </p:tavLst>
                                    </p:anim>
                                    <p:anim calcmode="lin" valueType="num">
                                      <p:cBhvr>
                                        <p:cTn id="100" dur="41" tmFilter="0, 0; 0.125,0.2665; 0.25,0.4; 0.375,0.465; 0.5,0.5;  0.625,0.535; 0.75,0.6; 0.875,0.7335; 1,1">
                                          <p:stCondLst>
                                            <p:cond delay="414"/>
                                          </p:stCondLst>
                                        </p:cTn>
                                        <p:tgtEl>
                                          <p:spTgt spid="273426"/>
                                        </p:tgtEl>
                                        <p:attrNameLst>
                                          <p:attrName>ppt_y</p:attrName>
                                        </p:attrNameLst>
                                      </p:cBhvr>
                                      <p:tavLst>
                                        <p:tav tm="0" fmla="#ppt_y-sin(pi*$)/81">
                                          <p:val>
                                            <p:fltVal val="0"/>
                                          </p:val>
                                        </p:tav>
                                        <p:tav tm="100000">
                                          <p:val>
                                            <p:fltVal val="1"/>
                                          </p:val>
                                        </p:tav>
                                      </p:tavLst>
                                    </p:anim>
                                    <p:animScale>
                                      <p:cBhvr>
                                        <p:cTn id="101" dur="7">
                                          <p:stCondLst>
                                            <p:cond delay="163"/>
                                          </p:stCondLst>
                                        </p:cTn>
                                        <p:tgtEl>
                                          <p:spTgt spid="273426"/>
                                        </p:tgtEl>
                                      </p:cBhvr>
                                      <p:to x="100000" y="60000"/>
                                    </p:animScale>
                                    <p:animScale>
                                      <p:cBhvr>
                                        <p:cTn id="102" dur="42" decel="50000">
                                          <p:stCondLst>
                                            <p:cond delay="169"/>
                                          </p:stCondLst>
                                        </p:cTn>
                                        <p:tgtEl>
                                          <p:spTgt spid="273426"/>
                                        </p:tgtEl>
                                      </p:cBhvr>
                                      <p:to x="100000" y="100000"/>
                                    </p:animScale>
                                    <p:animScale>
                                      <p:cBhvr>
                                        <p:cTn id="103" dur="7">
                                          <p:stCondLst>
                                            <p:cond delay="328"/>
                                          </p:stCondLst>
                                        </p:cTn>
                                        <p:tgtEl>
                                          <p:spTgt spid="273426"/>
                                        </p:tgtEl>
                                      </p:cBhvr>
                                      <p:to x="100000" y="80000"/>
                                    </p:animScale>
                                    <p:animScale>
                                      <p:cBhvr>
                                        <p:cTn id="104" dur="42" decel="50000">
                                          <p:stCondLst>
                                            <p:cond delay="335"/>
                                          </p:stCondLst>
                                        </p:cTn>
                                        <p:tgtEl>
                                          <p:spTgt spid="273426"/>
                                        </p:tgtEl>
                                      </p:cBhvr>
                                      <p:to x="100000" y="100000"/>
                                    </p:animScale>
                                    <p:animScale>
                                      <p:cBhvr>
                                        <p:cTn id="105" dur="7">
                                          <p:stCondLst>
                                            <p:cond delay="411"/>
                                          </p:stCondLst>
                                        </p:cTn>
                                        <p:tgtEl>
                                          <p:spTgt spid="273426"/>
                                        </p:tgtEl>
                                      </p:cBhvr>
                                      <p:to x="100000" y="90000"/>
                                    </p:animScale>
                                    <p:animScale>
                                      <p:cBhvr>
                                        <p:cTn id="106" dur="42" decel="50000">
                                          <p:stCondLst>
                                            <p:cond delay="417"/>
                                          </p:stCondLst>
                                        </p:cTn>
                                        <p:tgtEl>
                                          <p:spTgt spid="273426"/>
                                        </p:tgtEl>
                                      </p:cBhvr>
                                      <p:to x="100000" y="100000"/>
                                    </p:animScale>
                                    <p:animScale>
                                      <p:cBhvr>
                                        <p:cTn id="107" dur="7">
                                          <p:stCondLst>
                                            <p:cond delay="452"/>
                                          </p:stCondLst>
                                        </p:cTn>
                                        <p:tgtEl>
                                          <p:spTgt spid="273426"/>
                                        </p:tgtEl>
                                      </p:cBhvr>
                                      <p:to x="100000" y="95000"/>
                                    </p:animScale>
                                    <p:animScale>
                                      <p:cBhvr>
                                        <p:cTn id="108" dur="42" decel="50000">
                                          <p:stCondLst>
                                            <p:cond delay="459"/>
                                          </p:stCondLst>
                                        </p:cTn>
                                        <p:tgtEl>
                                          <p:spTgt spid="273426"/>
                                        </p:tgtEl>
                                      </p:cBhvr>
                                      <p:to x="100000" y="100000"/>
                                    </p:animScale>
                                  </p:childTnLst>
                                </p:cTn>
                              </p:par>
                            </p:childTnLst>
                          </p:cTn>
                        </p:par>
                        <p:par>
                          <p:cTn id="109" fill="hold">
                            <p:stCondLst>
                              <p:cond delay="8000"/>
                            </p:stCondLst>
                            <p:childTnLst>
                              <p:par>
                                <p:cTn id="110" presetID="31" presetClass="entr" presetSubtype="0" fill="hold" grpId="0" nodeType="afterEffect">
                                  <p:stCondLst>
                                    <p:cond delay="0"/>
                                  </p:stCondLst>
                                  <p:childTnLst>
                                    <p:set>
                                      <p:cBhvr>
                                        <p:cTn id="111" dur="1" fill="hold">
                                          <p:stCondLst>
                                            <p:cond delay="0"/>
                                          </p:stCondLst>
                                        </p:cTn>
                                        <p:tgtEl>
                                          <p:spTgt spid="273427"/>
                                        </p:tgtEl>
                                        <p:attrNameLst>
                                          <p:attrName>style.visibility</p:attrName>
                                        </p:attrNameLst>
                                      </p:cBhvr>
                                      <p:to>
                                        <p:strVal val="visible"/>
                                      </p:to>
                                    </p:set>
                                    <p:anim calcmode="lin" valueType="num">
                                      <p:cBhvr>
                                        <p:cTn id="112" dur="500" fill="hold"/>
                                        <p:tgtEl>
                                          <p:spTgt spid="273427"/>
                                        </p:tgtEl>
                                        <p:attrNameLst>
                                          <p:attrName>ppt_w</p:attrName>
                                        </p:attrNameLst>
                                      </p:cBhvr>
                                      <p:tavLst>
                                        <p:tav tm="0">
                                          <p:val>
                                            <p:fltVal val="0"/>
                                          </p:val>
                                        </p:tav>
                                        <p:tav tm="100000">
                                          <p:val>
                                            <p:strVal val="#ppt_w"/>
                                          </p:val>
                                        </p:tav>
                                      </p:tavLst>
                                    </p:anim>
                                    <p:anim calcmode="lin" valueType="num">
                                      <p:cBhvr>
                                        <p:cTn id="113" dur="500" fill="hold"/>
                                        <p:tgtEl>
                                          <p:spTgt spid="273427"/>
                                        </p:tgtEl>
                                        <p:attrNameLst>
                                          <p:attrName>ppt_h</p:attrName>
                                        </p:attrNameLst>
                                      </p:cBhvr>
                                      <p:tavLst>
                                        <p:tav tm="0">
                                          <p:val>
                                            <p:fltVal val="0"/>
                                          </p:val>
                                        </p:tav>
                                        <p:tav tm="100000">
                                          <p:val>
                                            <p:strVal val="#ppt_h"/>
                                          </p:val>
                                        </p:tav>
                                      </p:tavLst>
                                    </p:anim>
                                    <p:anim calcmode="lin" valueType="num">
                                      <p:cBhvr>
                                        <p:cTn id="114" dur="500" fill="hold"/>
                                        <p:tgtEl>
                                          <p:spTgt spid="273427"/>
                                        </p:tgtEl>
                                        <p:attrNameLst>
                                          <p:attrName>style.rotation</p:attrName>
                                        </p:attrNameLst>
                                      </p:cBhvr>
                                      <p:tavLst>
                                        <p:tav tm="0">
                                          <p:val>
                                            <p:fltVal val="90"/>
                                          </p:val>
                                        </p:tav>
                                        <p:tav tm="100000">
                                          <p:val>
                                            <p:fltVal val="0"/>
                                          </p:val>
                                        </p:tav>
                                      </p:tavLst>
                                    </p:anim>
                                    <p:animEffect transition="in" filter="fade">
                                      <p:cBhvr>
                                        <p:cTn id="115" dur="500"/>
                                        <p:tgtEl>
                                          <p:spTgt spid="273427"/>
                                        </p:tgtEl>
                                      </p:cBhvr>
                                    </p:animEffect>
                                  </p:childTnLst>
                                </p:cTn>
                              </p:par>
                            </p:childTnLst>
                          </p:cTn>
                        </p:par>
                        <p:par>
                          <p:cTn id="116" fill="hold">
                            <p:stCondLst>
                              <p:cond delay="8500"/>
                            </p:stCondLst>
                            <p:childTnLst>
                              <p:par>
                                <p:cTn id="117" presetID="22" presetClass="entr" presetSubtype="8" fill="hold" grpId="0" nodeType="afterEffect">
                                  <p:stCondLst>
                                    <p:cond delay="0"/>
                                  </p:stCondLst>
                                  <p:childTnLst>
                                    <p:set>
                                      <p:cBhvr>
                                        <p:cTn id="118" dur="1" fill="hold">
                                          <p:stCondLst>
                                            <p:cond delay="0"/>
                                          </p:stCondLst>
                                        </p:cTn>
                                        <p:tgtEl>
                                          <p:spTgt spid="273421"/>
                                        </p:tgtEl>
                                        <p:attrNameLst>
                                          <p:attrName>style.visibility</p:attrName>
                                        </p:attrNameLst>
                                      </p:cBhvr>
                                      <p:to>
                                        <p:strVal val="visible"/>
                                      </p:to>
                                    </p:set>
                                    <p:animEffect transition="in" filter="wipe(left)">
                                      <p:cBhvr>
                                        <p:cTn id="119" dur="300"/>
                                        <p:tgtEl>
                                          <p:spTgt spid="273421"/>
                                        </p:tgtEl>
                                      </p:cBhvr>
                                    </p:animEffect>
                                  </p:childTnLst>
                                </p:cTn>
                              </p:par>
                            </p:childTnLst>
                          </p:cTn>
                        </p:par>
                        <p:par>
                          <p:cTn id="120" fill="hold">
                            <p:stCondLst>
                              <p:cond delay="9000"/>
                            </p:stCondLst>
                            <p:childTnLst>
                              <p:par>
                                <p:cTn id="121" presetID="26" presetClass="entr" presetSubtype="0" fill="hold" grpId="0" nodeType="afterEffect">
                                  <p:stCondLst>
                                    <p:cond delay="0"/>
                                  </p:stCondLst>
                                  <p:childTnLst>
                                    <p:set>
                                      <p:cBhvr>
                                        <p:cTn id="122" dur="1" fill="hold">
                                          <p:stCondLst>
                                            <p:cond delay="0"/>
                                          </p:stCondLst>
                                        </p:cTn>
                                        <p:tgtEl>
                                          <p:spTgt spid="273430"/>
                                        </p:tgtEl>
                                        <p:attrNameLst>
                                          <p:attrName>style.visibility</p:attrName>
                                        </p:attrNameLst>
                                      </p:cBhvr>
                                      <p:to>
                                        <p:strVal val="visible"/>
                                      </p:to>
                                    </p:set>
                                    <p:animEffect transition="in" filter="wipe(down)">
                                      <p:cBhvr>
                                        <p:cTn id="123" dur="290">
                                          <p:stCondLst>
                                            <p:cond delay="0"/>
                                          </p:stCondLst>
                                        </p:cTn>
                                        <p:tgtEl>
                                          <p:spTgt spid="273430"/>
                                        </p:tgtEl>
                                      </p:cBhvr>
                                    </p:animEffect>
                                    <p:anim calcmode="lin" valueType="num">
                                      <p:cBhvr>
                                        <p:cTn id="124" dur="911" tmFilter="0,0; 0.14,0.36; 0.43,0.73; 0.71,0.91; 1.0,1.0">
                                          <p:stCondLst>
                                            <p:cond delay="0"/>
                                          </p:stCondLst>
                                        </p:cTn>
                                        <p:tgtEl>
                                          <p:spTgt spid="273430"/>
                                        </p:tgtEl>
                                        <p:attrNameLst>
                                          <p:attrName>ppt_x</p:attrName>
                                        </p:attrNameLst>
                                      </p:cBhvr>
                                      <p:tavLst>
                                        <p:tav tm="0">
                                          <p:val>
                                            <p:strVal val="#ppt_x-0.25"/>
                                          </p:val>
                                        </p:tav>
                                        <p:tav tm="100000">
                                          <p:val>
                                            <p:strVal val="#ppt_x"/>
                                          </p:val>
                                        </p:tav>
                                      </p:tavLst>
                                    </p:anim>
                                    <p:anim calcmode="lin" valueType="num">
                                      <p:cBhvr>
                                        <p:cTn id="125" dur="332" tmFilter="0.0,0.0; 0.25,0.07; 0.50,0.2; 0.75,0.467; 1.0,1.0">
                                          <p:stCondLst>
                                            <p:cond delay="0"/>
                                          </p:stCondLst>
                                        </p:cTn>
                                        <p:tgtEl>
                                          <p:spTgt spid="273430"/>
                                        </p:tgtEl>
                                        <p:attrNameLst>
                                          <p:attrName>ppt_y</p:attrName>
                                        </p:attrNameLst>
                                      </p:cBhvr>
                                      <p:tavLst>
                                        <p:tav tm="0" fmla="#ppt_y-sin(pi*$)/3">
                                          <p:val>
                                            <p:fltVal val="0.5"/>
                                          </p:val>
                                        </p:tav>
                                        <p:tav tm="100000">
                                          <p:val>
                                            <p:fltVal val="1"/>
                                          </p:val>
                                        </p:tav>
                                      </p:tavLst>
                                    </p:anim>
                                    <p:anim calcmode="lin" valueType="num">
                                      <p:cBhvr>
                                        <p:cTn id="126" dur="332" tmFilter="0, 0; 0.125,0.2665; 0.25,0.4; 0.375,0.465; 0.5,0.5;  0.625,0.535; 0.75,0.6; 0.875,0.7335; 1,1">
                                          <p:stCondLst>
                                            <p:cond delay="332"/>
                                          </p:stCondLst>
                                        </p:cTn>
                                        <p:tgtEl>
                                          <p:spTgt spid="273430"/>
                                        </p:tgtEl>
                                        <p:attrNameLst>
                                          <p:attrName>ppt_y</p:attrName>
                                        </p:attrNameLst>
                                      </p:cBhvr>
                                      <p:tavLst>
                                        <p:tav tm="0" fmla="#ppt_y-sin(pi*$)/9">
                                          <p:val>
                                            <p:fltVal val="0"/>
                                          </p:val>
                                        </p:tav>
                                        <p:tav tm="100000">
                                          <p:val>
                                            <p:fltVal val="1"/>
                                          </p:val>
                                        </p:tav>
                                      </p:tavLst>
                                    </p:anim>
                                    <p:anim calcmode="lin" valueType="num">
                                      <p:cBhvr>
                                        <p:cTn id="127" dur="166" tmFilter="0, 0; 0.125,0.2665; 0.25,0.4; 0.375,0.465; 0.5,0.5;  0.625,0.535; 0.75,0.6; 0.875,0.7335; 1,1">
                                          <p:stCondLst>
                                            <p:cond delay="662"/>
                                          </p:stCondLst>
                                        </p:cTn>
                                        <p:tgtEl>
                                          <p:spTgt spid="273430"/>
                                        </p:tgtEl>
                                        <p:attrNameLst>
                                          <p:attrName>ppt_y</p:attrName>
                                        </p:attrNameLst>
                                      </p:cBhvr>
                                      <p:tavLst>
                                        <p:tav tm="0" fmla="#ppt_y-sin(pi*$)/27">
                                          <p:val>
                                            <p:fltVal val="0"/>
                                          </p:val>
                                        </p:tav>
                                        <p:tav tm="100000">
                                          <p:val>
                                            <p:fltVal val="1"/>
                                          </p:val>
                                        </p:tav>
                                      </p:tavLst>
                                    </p:anim>
                                    <p:anim calcmode="lin" valueType="num">
                                      <p:cBhvr>
                                        <p:cTn id="128" dur="82" tmFilter="0, 0; 0.125,0.2665; 0.25,0.4; 0.375,0.465; 0.5,0.5;  0.625,0.535; 0.75,0.6; 0.875,0.7335; 1,1">
                                          <p:stCondLst>
                                            <p:cond delay="828"/>
                                          </p:stCondLst>
                                        </p:cTn>
                                        <p:tgtEl>
                                          <p:spTgt spid="273430"/>
                                        </p:tgtEl>
                                        <p:attrNameLst>
                                          <p:attrName>ppt_y</p:attrName>
                                        </p:attrNameLst>
                                      </p:cBhvr>
                                      <p:tavLst>
                                        <p:tav tm="0" fmla="#ppt_y-sin(pi*$)/81">
                                          <p:val>
                                            <p:fltVal val="0"/>
                                          </p:val>
                                        </p:tav>
                                        <p:tav tm="100000">
                                          <p:val>
                                            <p:fltVal val="1"/>
                                          </p:val>
                                        </p:tav>
                                      </p:tavLst>
                                    </p:anim>
                                    <p:animScale>
                                      <p:cBhvr>
                                        <p:cTn id="129" dur="13">
                                          <p:stCondLst>
                                            <p:cond delay="325"/>
                                          </p:stCondLst>
                                        </p:cTn>
                                        <p:tgtEl>
                                          <p:spTgt spid="273430"/>
                                        </p:tgtEl>
                                      </p:cBhvr>
                                      <p:to x="100000" y="60000"/>
                                    </p:animScale>
                                    <p:animScale>
                                      <p:cBhvr>
                                        <p:cTn id="130" dur="83" decel="50000">
                                          <p:stCondLst>
                                            <p:cond delay="338"/>
                                          </p:stCondLst>
                                        </p:cTn>
                                        <p:tgtEl>
                                          <p:spTgt spid="273430"/>
                                        </p:tgtEl>
                                      </p:cBhvr>
                                      <p:to x="100000" y="100000"/>
                                    </p:animScale>
                                    <p:animScale>
                                      <p:cBhvr>
                                        <p:cTn id="131" dur="13">
                                          <p:stCondLst>
                                            <p:cond delay="656"/>
                                          </p:stCondLst>
                                        </p:cTn>
                                        <p:tgtEl>
                                          <p:spTgt spid="273430"/>
                                        </p:tgtEl>
                                      </p:cBhvr>
                                      <p:to x="100000" y="80000"/>
                                    </p:animScale>
                                    <p:animScale>
                                      <p:cBhvr>
                                        <p:cTn id="132" dur="83" decel="50000">
                                          <p:stCondLst>
                                            <p:cond delay="669"/>
                                          </p:stCondLst>
                                        </p:cTn>
                                        <p:tgtEl>
                                          <p:spTgt spid="273430"/>
                                        </p:tgtEl>
                                      </p:cBhvr>
                                      <p:to x="100000" y="100000"/>
                                    </p:animScale>
                                    <p:animScale>
                                      <p:cBhvr>
                                        <p:cTn id="133" dur="13">
                                          <p:stCondLst>
                                            <p:cond delay="821"/>
                                          </p:stCondLst>
                                        </p:cTn>
                                        <p:tgtEl>
                                          <p:spTgt spid="273430"/>
                                        </p:tgtEl>
                                      </p:cBhvr>
                                      <p:to x="100000" y="90000"/>
                                    </p:animScale>
                                    <p:animScale>
                                      <p:cBhvr>
                                        <p:cTn id="134" dur="83" decel="50000">
                                          <p:stCondLst>
                                            <p:cond delay="834"/>
                                          </p:stCondLst>
                                        </p:cTn>
                                        <p:tgtEl>
                                          <p:spTgt spid="273430"/>
                                        </p:tgtEl>
                                      </p:cBhvr>
                                      <p:to x="100000" y="100000"/>
                                    </p:animScale>
                                    <p:animScale>
                                      <p:cBhvr>
                                        <p:cTn id="135" dur="13">
                                          <p:stCondLst>
                                            <p:cond delay="904"/>
                                          </p:stCondLst>
                                        </p:cTn>
                                        <p:tgtEl>
                                          <p:spTgt spid="273430"/>
                                        </p:tgtEl>
                                      </p:cBhvr>
                                      <p:to x="100000" y="95000"/>
                                    </p:animScale>
                                    <p:animScale>
                                      <p:cBhvr>
                                        <p:cTn id="136" dur="83" decel="50000">
                                          <p:stCondLst>
                                            <p:cond delay="917"/>
                                          </p:stCondLst>
                                        </p:cTn>
                                        <p:tgtEl>
                                          <p:spTgt spid="273430"/>
                                        </p:tgtEl>
                                      </p:cBhvr>
                                      <p:to x="100000" y="100000"/>
                                    </p:animScale>
                                  </p:childTnLst>
                                </p:cTn>
                              </p:par>
                            </p:childTnLst>
                          </p:cTn>
                        </p:par>
                        <p:par>
                          <p:cTn id="137" fill="hold">
                            <p:stCondLst>
                              <p:cond delay="10000"/>
                            </p:stCondLst>
                            <p:childTnLst>
                              <p:par>
                                <p:cTn id="138" presetID="31" presetClass="entr" presetSubtype="0" fill="hold" grpId="0" nodeType="afterEffect">
                                  <p:stCondLst>
                                    <p:cond delay="0"/>
                                  </p:stCondLst>
                                  <p:childTnLst>
                                    <p:set>
                                      <p:cBhvr>
                                        <p:cTn id="139" dur="1" fill="hold">
                                          <p:stCondLst>
                                            <p:cond delay="0"/>
                                          </p:stCondLst>
                                        </p:cTn>
                                        <p:tgtEl>
                                          <p:spTgt spid="273431"/>
                                        </p:tgtEl>
                                        <p:attrNameLst>
                                          <p:attrName>style.visibility</p:attrName>
                                        </p:attrNameLst>
                                      </p:cBhvr>
                                      <p:to>
                                        <p:strVal val="visible"/>
                                      </p:to>
                                    </p:set>
                                    <p:anim calcmode="lin" valueType="num">
                                      <p:cBhvr>
                                        <p:cTn id="140" dur="500" fill="hold"/>
                                        <p:tgtEl>
                                          <p:spTgt spid="273431"/>
                                        </p:tgtEl>
                                        <p:attrNameLst>
                                          <p:attrName>ppt_w</p:attrName>
                                        </p:attrNameLst>
                                      </p:cBhvr>
                                      <p:tavLst>
                                        <p:tav tm="0">
                                          <p:val>
                                            <p:fltVal val="0"/>
                                          </p:val>
                                        </p:tav>
                                        <p:tav tm="100000">
                                          <p:val>
                                            <p:strVal val="#ppt_w"/>
                                          </p:val>
                                        </p:tav>
                                      </p:tavLst>
                                    </p:anim>
                                    <p:anim calcmode="lin" valueType="num">
                                      <p:cBhvr>
                                        <p:cTn id="141" dur="500" fill="hold"/>
                                        <p:tgtEl>
                                          <p:spTgt spid="273431"/>
                                        </p:tgtEl>
                                        <p:attrNameLst>
                                          <p:attrName>ppt_h</p:attrName>
                                        </p:attrNameLst>
                                      </p:cBhvr>
                                      <p:tavLst>
                                        <p:tav tm="0">
                                          <p:val>
                                            <p:fltVal val="0"/>
                                          </p:val>
                                        </p:tav>
                                        <p:tav tm="100000">
                                          <p:val>
                                            <p:strVal val="#ppt_h"/>
                                          </p:val>
                                        </p:tav>
                                      </p:tavLst>
                                    </p:anim>
                                    <p:anim calcmode="lin" valueType="num">
                                      <p:cBhvr>
                                        <p:cTn id="142" dur="500" fill="hold"/>
                                        <p:tgtEl>
                                          <p:spTgt spid="273431"/>
                                        </p:tgtEl>
                                        <p:attrNameLst>
                                          <p:attrName>style.rotation</p:attrName>
                                        </p:attrNameLst>
                                      </p:cBhvr>
                                      <p:tavLst>
                                        <p:tav tm="0">
                                          <p:val>
                                            <p:fltVal val="90"/>
                                          </p:val>
                                        </p:tav>
                                        <p:tav tm="100000">
                                          <p:val>
                                            <p:fltVal val="0"/>
                                          </p:val>
                                        </p:tav>
                                      </p:tavLst>
                                    </p:anim>
                                    <p:animEffect transition="in" filter="fade">
                                      <p:cBhvr>
                                        <p:cTn id="143" dur="500"/>
                                        <p:tgtEl>
                                          <p:spTgt spid="273431"/>
                                        </p:tgtEl>
                                      </p:cBhvr>
                                    </p:animEffect>
                                  </p:childTnLst>
                                </p:cTn>
                              </p:par>
                            </p:childTnLst>
                          </p:cTn>
                        </p:par>
                        <p:par>
                          <p:cTn id="144" fill="hold">
                            <p:stCondLst>
                              <p:cond delay="10500"/>
                            </p:stCondLst>
                            <p:childTnLst>
                              <p:par>
                                <p:cTn id="145" presetID="22" presetClass="entr" presetSubtype="2" fill="hold" grpId="0" nodeType="afterEffect">
                                  <p:stCondLst>
                                    <p:cond delay="0"/>
                                  </p:stCondLst>
                                  <p:childTnLst>
                                    <p:set>
                                      <p:cBhvr>
                                        <p:cTn id="146" dur="1" fill="hold">
                                          <p:stCondLst>
                                            <p:cond delay="0"/>
                                          </p:stCondLst>
                                        </p:cTn>
                                        <p:tgtEl>
                                          <p:spTgt spid="273411"/>
                                        </p:tgtEl>
                                        <p:attrNameLst>
                                          <p:attrName>style.visibility</p:attrName>
                                        </p:attrNameLst>
                                      </p:cBhvr>
                                      <p:to>
                                        <p:strVal val="visible"/>
                                      </p:to>
                                    </p:set>
                                    <p:animEffect transition="in" filter="wipe(right)">
                                      <p:cBhvr>
                                        <p:cTn id="147" dur="500"/>
                                        <p:tgtEl>
                                          <p:spTgt spid="273411"/>
                                        </p:tgtEl>
                                      </p:cBhvr>
                                    </p:animEffect>
                                  </p:childTnLst>
                                </p:cTn>
                              </p:par>
                              <p:par>
                                <p:cTn id="148" presetID="22" presetClass="entr" presetSubtype="8" fill="hold" grpId="0" nodeType="withEffect">
                                  <p:stCondLst>
                                    <p:cond delay="0"/>
                                  </p:stCondLst>
                                  <p:childTnLst>
                                    <p:set>
                                      <p:cBhvr>
                                        <p:cTn id="149" dur="1" fill="hold">
                                          <p:stCondLst>
                                            <p:cond delay="0"/>
                                          </p:stCondLst>
                                        </p:cTn>
                                        <p:tgtEl>
                                          <p:spTgt spid="273412"/>
                                        </p:tgtEl>
                                        <p:attrNameLst>
                                          <p:attrName>style.visibility</p:attrName>
                                        </p:attrNameLst>
                                      </p:cBhvr>
                                      <p:to>
                                        <p:strVal val="visible"/>
                                      </p:to>
                                    </p:set>
                                    <p:animEffect transition="in" filter="wipe(left)">
                                      <p:cBhvr>
                                        <p:cTn id="150" dur="500"/>
                                        <p:tgtEl>
                                          <p:spTgt spid="2734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3411" grpId="0" autoUpdateAnimBg="0"/>
      <p:bldP spid="273412" grpId="0" autoUpdateAnimBg="0"/>
      <p:bldP spid="273419" grpId="0" animBg="1"/>
      <p:bldP spid="273420" grpId="0" animBg="1"/>
      <p:bldP spid="273421" grpId="0" animBg="1"/>
      <p:bldP spid="273422" grpId="0" animBg="1"/>
      <p:bldP spid="273423" grpId="0" autoUpdateAnimBg="0"/>
      <p:bldP spid="273424" grpId="0" animBg="1"/>
      <p:bldP spid="273425" grpId="0" autoUpdateAnimBg="0"/>
      <p:bldP spid="273426" grpId="0" animBg="1"/>
      <p:bldP spid="273427" grpId="0" autoUpdateAnimBg="0"/>
      <p:bldP spid="273428" grpId="0" animBg="1"/>
      <p:bldP spid="273429" grpId="0" autoUpdateAnimBg="0"/>
      <p:bldP spid="273430" grpId="0" animBg="1"/>
      <p:bldP spid="273431" grpId="0" autoUpdateAnimBg="0"/>
      <p:bldP spid="273432"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5458" name="AutoShape 2"/>
          <p:cNvSpPr>
            <a:spLocks noChangeArrowheads="1"/>
          </p:cNvSpPr>
          <p:nvPr/>
        </p:nvSpPr>
        <p:spPr bwMode="auto">
          <a:xfrm>
            <a:off x="8135953" y="3901685"/>
            <a:ext cx="1141413" cy="886736"/>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lIns="56821" tIns="28411" rIns="56821" bIns="28411" anchor="b"/>
          <a:lstStyle/>
          <a:p>
            <a:pPr defTabSz="568325" fontAlgn="base">
              <a:lnSpc>
                <a:spcPct val="120000"/>
              </a:lnSpc>
              <a:spcBef>
                <a:spcPct val="0"/>
              </a:spcBef>
              <a:spcAft>
                <a:spcPct val="0"/>
              </a:spcAft>
              <a:buFont typeface="Arial" panose="020B0604020202020204" pitchFamily="34" charset="0"/>
              <a:buNone/>
            </a:pPr>
            <a:r>
              <a:rPr lang="zh-CN" altLang="en-US" sz="1000" dirty="0">
                <a:solidFill>
                  <a:srgbClr val="FFFFFF"/>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1000" dirty="0">
              <a:solidFill>
                <a:srgbClr val="FFFFFF"/>
              </a:solidFill>
              <a:latin typeface="微软雅黑" panose="020B0503020204020204" pitchFamily="34" charset="-122"/>
              <a:ea typeface="微软雅黑" panose="020B0503020204020204" pitchFamily="34" charset="-122"/>
            </a:endParaRPr>
          </a:p>
          <a:p>
            <a:pPr defTabSz="568325" fontAlgn="base">
              <a:lnSpc>
                <a:spcPct val="120000"/>
              </a:lnSpc>
              <a:spcBef>
                <a:spcPct val="0"/>
              </a:spcBef>
              <a:spcAft>
                <a:spcPct val="0"/>
              </a:spcAft>
              <a:buFont typeface="Arial" panose="020B0604020202020204" pitchFamily="34" charset="0"/>
              <a:buNone/>
            </a:pP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75459" name="AutoShape 3"/>
          <p:cNvSpPr>
            <a:spLocks noChangeArrowheads="1"/>
          </p:cNvSpPr>
          <p:nvPr/>
        </p:nvSpPr>
        <p:spPr bwMode="auto">
          <a:xfrm>
            <a:off x="5658557" y="3898518"/>
            <a:ext cx="1141413" cy="889903"/>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lIns="56821" tIns="28411" rIns="56821" bIns="28411" anchor="b"/>
          <a:lstStyle/>
          <a:p>
            <a:pPr defTabSz="568325" fontAlgn="base">
              <a:lnSpc>
                <a:spcPct val="120000"/>
              </a:lnSpc>
              <a:spcBef>
                <a:spcPct val="0"/>
              </a:spcBef>
              <a:spcAft>
                <a:spcPct val="0"/>
              </a:spcAft>
              <a:buFont typeface="Arial" panose="020B0604020202020204" pitchFamily="34" charset="0"/>
              <a:buNone/>
            </a:pPr>
            <a:r>
              <a:rPr lang="zh-CN" altLang="en-US" sz="1000" dirty="0">
                <a:solidFill>
                  <a:srgbClr val="FFFFFF"/>
                </a:solidFill>
                <a:latin typeface="微软雅黑" panose="020B0503020204020204" pitchFamily="34" charset="-122"/>
                <a:ea typeface="微软雅黑" panose="020B0503020204020204" pitchFamily="34" charset="-122"/>
              </a:rPr>
              <a:t>单击添加段落文字单击添加段落文字单击添加段落文字单击添加段落文字。</a:t>
            </a:r>
            <a:endParaRPr lang="zh-CN" altLang="en-US" sz="1000" dirty="0">
              <a:solidFill>
                <a:srgbClr val="FFFFFF"/>
              </a:solidFill>
              <a:latin typeface="微软雅黑" panose="020B0503020204020204" pitchFamily="34" charset="-122"/>
              <a:ea typeface="微软雅黑" panose="020B0503020204020204" pitchFamily="34" charset="-122"/>
            </a:endParaRPr>
          </a:p>
          <a:p>
            <a:pPr defTabSz="568325" fontAlgn="base">
              <a:lnSpc>
                <a:spcPct val="120000"/>
              </a:lnSpc>
              <a:spcBef>
                <a:spcPct val="0"/>
              </a:spcBef>
              <a:spcAft>
                <a:spcPct val="0"/>
              </a:spcAft>
              <a:buFont typeface="Arial" panose="020B0604020202020204" pitchFamily="34" charset="0"/>
              <a:buNone/>
            </a:pPr>
            <a:endParaRPr lang="en-US" altLang="zh-CN" sz="1000" dirty="0">
              <a:solidFill>
                <a:srgbClr val="FFFFFF"/>
              </a:solidFill>
              <a:latin typeface="微软雅黑" panose="020B0503020204020204" pitchFamily="34" charset="-122"/>
              <a:ea typeface="微软雅黑" panose="020B0503020204020204" pitchFamily="34" charset="-122"/>
            </a:endParaRPr>
          </a:p>
        </p:txBody>
      </p:sp>
      <p:sp>
        <p:nvSpPr>
          <p:cNvPr id="275460" name="AutoShape 4"/>
          <p:cNvSpPr>
            <a:spLocks noChangeArrowheads="1"/>
          </p:cNvSpPr>
          <p:nvPr/>
        </p:nvSpPr>
        <p:spPr bwMode="auto">
          <a:xfrm>
            <a:off x="6907214" y="2251701"/>
            <a:ext cx="1135062" cy="883569"/>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lIns="56821" tIns="28411" rIns="56821" bIns="28411"/>
          <a:lstStyle/>
          <a:p>
            <a:pPr defTabSz="568325" fontAlgn="base">
              <a:lnSpc>
                <a:spcPct val="120000"/>
              </a:lnSpc>
              <a:spcBef>
                <a:spcPct val="0"/>
              </a:spcBef>
              <a:spcAft>
                <a:spcPct val="0"/>
              </a:spcAft>
              <a:buFont typeface="Arial" panose="020B0604020202020204" pitchFamily="34" charset="0"/>
              <a:buNone/>
            </a:pPr>
            <a:r>
              <a:rPr lang="zh-CN" altLang="en-US" sz="1000">
                <a:solidFill>
                  <a:srgbClr val="FFFFFF"/>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000">
              <a:solidFill>
                <a:srgbClr val="FFFFFF"/>
              </a:solidFill>
              <a:latin typeface="微软雅黑" panose="020B0503020204020204" pitchFamily="34" charset="-122"/>
              <a:ea typeface="微软雅黑" panose="020B0503020204020204" pitchFamily="34" charset="-122"/>
            </a:endParaRPr>
          </a:p>
        </p:txBody>
      </p:sp>
      <p:sp>
        <p:nvSpPr>
          <p:cNvPr id="275461" name="AutoShape 6"/>
          <p:cNvSpPr>
            <a:spLocks noChangeArrowheads="1"/>
          </p:cNvSpPr>
          <p:nvPr/>
        </p:nvSpPr>
        <p:spPr bwMode="auto">
          <a:xfrm>
            <a:off x="4367213" y="2251701"/>
            <a:ext cx="1109662" cy="883569"/>
          </a:xfrm>
          <a:prstGeom prst="roundRect">
            <a:avLst>
              <a:gd name="adj" fmla="val 0"/>
            </a:avLst>
          </a:prstGeom>
          <a:noFill/>
          <a:ln w="3175">
            <a:solidFill>
              <a:srgbClr val="969696"/>
            </a:solidFill>
            <a:prstDash val="dash"/>
            <a:round/>
          </a:ln>
          <a:extLst>
            <a:ext uri="{909E8E84-426E-40DD-AFC4-6F175D3DCCD1}">
              <a14:hiddenFill xmlns:a14="http://schemas.microsoft.com/office/drawing/2010/main">
                <a:solidFill>
                  <a:srgbClr val="FFFFFF"/>
                </a:solidFill>
              </a14:hiddenFill>
            </a:ext>
          </a:extLst>
        </p:spPr>
        <p:txBody>
          <a:bodyPr lIns="56821" tIns="28411" rIns="56821" bIns="28411"/>
          <a:lstStyle/>
          <a:p>
            <a:pPr defTabSz="568325" fontAlgn="base">
              <a:lnSpc>
                <a:spcPct val="120000"/>
              </a:lnSpc>
              <a:spcBef>
                <a:spcPct val="0"/>
              </a:spcBef>
              <a:spcAft>
                <a:spcPct val="0"/>
              </a:spcAft>
              <a:buFont typeface="Arial" panose="020B0604020202020204" pitchFamily="34" charset="0"/>
              <a:buNone/>
            </a:pPr>
            <a:r>
              <a:rPr lang="zh-CN" altLang="en-US" sz="1000" dirty="0" smtClean="0">
                <a:solidFill>
                  <a:srgbClr val="FFFFFF"/>
                </a:solidFill>
                <a:latin typeface="微软雅黑" panose="020B0503020204020204" pitchFamily="34" charset="-122"/>
                <a:ea typeface="微软雅黑" panose="020B0503020204020204" pitchFamily="34" charset="-122"/>
              </a:rPr>
              <a:t>单击添加段落文字单击添加段落文字单击添加段落文字</a:t>
            </a:r>
            <a:endParaRPr lang="zh-CN" altLang="en-US" sz="1000" dirty="0">
              <a:solidFill>
                <a:srgbClr val="FFFFFF"/>
              </a:solidFill>
              <a:latin typeface="微软雅黑" panose="020B0503020204020204" pitchFamily="34" charset="-122"/>
              <a:ea typeface="微软雅黑" panose="020B0503020204020204" pitchFamily="34" charset="-122"/>
            </a:endParaRPr>
          </a:p>
        </p:txBody>
      </p:sp>
      <p:sp>
        <p:nvSpPr>
          <p:cNvPr id="275462" name="AutoShape 9"/>
          <p:cNvSpPr>
            <a:spLocks noChangeArrowheads="1"/>
          </p:cNvSpPr>
          <p:nvPr/>
        </p:nvSpPr>
        <p:spPr bwMode="auto">
          <a:xfrm>
            <a:off x="5640404" y="3133671"/>
            <a:ext cx="1347787" cy="685637"/>
          </a:xfrm>
          <a:prstGeom prst="chevron">
            <a:avLst>
              <a:gd name="adj" fmla="val 29057"/>
            </a:avLst>
          </a:prstGeom>
          <a:noFill/>
          <a:ln w="9525">
            <a:solidFill>
              <a:schemeClr val="bg1"/>
            </a:solidFill>
            <a:miter lim="800000"/>
          </a:ln>
          <a:extLst>
            <a:ext uri="{909E8E84-426E-40DD-AFC4-6F175D3DCCD1}">
              <a14:hiddenFill xmlns:a14="http://schemas.microsoft.com/office/drawing/2010/main">
                <a:solidFill>
                  <a:srgbClr val="787878"/>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en-US" sz="1500">
                <a:solidFill>
                  <a:srgbClr val="FFFFFF"/>
                </a:solidFill>
                <a:latin typeface="微软雅黑" panose="020B0503020204020204" pitchFamily="34" charset="-122"/>
                <a:ea typeface="微软雅黑" panose="020B0503020204020204" pitchFamily="34" charset="-122"/>
              </a:rPr>
              <a:t>NO.2</a:t>
            </a:r>
            <a:endParaRPr lang="en-US" sz="1500">
              <a:solidFill>
                <a:srgbClr val="FFFFFF"/>
              </a:solidFill>
              <a:latin typeface="微软雅黑" panose="020B0503020204020204" pitchFamily="34" charset="-122"/>
              <a:ea typeface="微软雅黑" panose="020B0503020204020204" pitchFamily="34" charset="-122"/>
            </a:endParaRPr>
          </a:p>
        </p:txBody>
      </p:sp>
      <p:sp>
        <p:nvSpPr>
          <p:cNvPr id="275463" name="AutoShape 10"/>
          <p:cNvSpPr>
            <a:spLocks noChangeArrowheads="1"/>
          </p:cNvSpPr>
          <p:nvPr/>
        </p:nvSpPr>
        <p:spPr bwMode="auto">
          <a:xfrm>
            <a:off x="4376754" y="3133671"/>
            <a:ext cx="1347787" cy="685637"/>
          </a:xfrm>
          <a:prstGeom prst="homePlate">
            <a:avLst>
              <a:gd name="adj" fmla="val 34367"/>
            </a:avLst>
          </a:prstGeom>
          <a:noFill/>
          <a:ln w="9525">
            <a:solidFill>
              <a:schemeClr val="bg1"/>
            </a:solidFill>
            <a:miter lim="800000"/>
          </a:ln>
          <a:extLst>
            <a:ext uri="{909E8E84-426E-40DD-AFC4-6F175D3DCCD1}">
              <a14:hiddenFill xmlns:a14="http://schemas.microsoft.com/office/drawing/2010/main">
                <a:solidFill>
                  <a:schemeClr val="tx2"/>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en-US" sz="1500">
                <a:solidFill>
                  <a:srgbClr val="FFFFFF"/>
                </a:solidFill>
                <a:latin typeface="微软雅黑" panose="020B0503020204020204" pitchFamily="34" charset="-122"/>
                <a:ea typeface="微软雅黑" panose="020B0503020204020204" pitchFamily="34" charset="-122"/>
              </a:rPr>
              <a:t>NO.1</a:t>
            </a:r>
            <a:endParaRPr lang="en-US" sz="1500">
              <a:solidFill>
                <a:srgbClr val="FFFFFF"/>
              </a:solidFill>
              <a:latin typeface="微软雅黑" panose="020B0503020204020204" pitchFamily="34" charset="-122"/>
              <a:ea typeface="微软雅黑" panose="020B0503020204020204" pitchFamily="34" charset="-122"/>
            </a:endParaRPr>
          </a:p>
        </p:txBody>
      </p:sp>
      <p:sp>
        <p:nvSpPr>
          <p:cNvPr id="275464" name="AutoShape 11"/>
          <p:cNvSpPr>
            <a:spLocks noChangeArrowheads="1"/>
          </p:cNvSpPr>
          <p:nvPr/>
        </p:nvSpPr>
        <p:spPr bwMode="auto">
          <a:xfrm>
            <a:off x="6924675" y="3133671"/>
            <a:ext cx="1347788" cy="685637"/>
          </a:xfrm>
          <a:prstGeom prst="chevron">
            <a:avLst>
              <a:gd name="adj" fmla="val 29057"/>
            </a:avLst>
          </a:prstGeom>
          <a:noFill/>
          <a:ln w="9525">
            <a:solidFill>
              <a:schemeClr val="bg1"/>
            </a:solidFill>
            <a:miter lim="800000"/>
          </a:ln>
          <a:extLst>
            <a:ext uri="{909E8E84-426E-40DD-AFC4-6F175D3DCCD1}">
              <a14:hiddenFill xmlns:a14="http://schemas.microsoft.com/office/drawing/2010/main">
                <a:solidFill>
                  <a:srgbClr val="949494"/>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en-US" sz="1500">
                <a:solidFill>
                  <a:srgbClr val="FFFFFF"/>
                </a:solidFill>
                <a:latin typeface="微软雅黑" panose="020B0503020204020204" pitchFamily="34" charset="-122"/>
                <a:ea typeface="微软雅黑" panose="020B0503020204020204" pitchFamily="34" charset="-122"/>
              </a:rPr>
              <a:t>NO.3</a:t>
            </a:r>
            <a:endParaRPr lang="en-US" sz="1500">
              <a:solidFill>
                <a:srgbClr val="FFFFFF"/>
              </a:solidFill>
              <a:latin typeface="微软雅黑" panose="020B0503020204020204" pitchFamily="34" charset="-122"/>
              <a:ea typeface="微软雅黑" panose="020B0503020204020204" pitchFamily="34" charset="-122"/>
            </a:endParaRPr>
          </a:p>
        </p:txBody>
      </p:sp>
      <p:sp>
        <p:nvSpPr>
          <p:cNvPr id="275465" name="AutoShape 12"/>
          <p:cNvSpPr>
            <a:spLocks noChangeArrowheads="1"/>
          </p:cNvSpPr>
          <p:nvPr/>
        </p:nvSpPr>
        <p:spPr bwMode="auto">
          <a:xfrm>
            <a:off x="8172450" y="3133671"/>
            <a:ext cx="1347788" cy="685637"/>
          </a:xfrm>
          <a:prstGeom prst="chevron">
            <a:avLst>
              <a:gd name="adj" fmla="val 29057"/>
            </a:avLst>
          </a:prstGeom>
          <a:noFill/>
          <a:ln w="9525">
            <a:solidFill>
              <a:schemeClr val="bg1"/>
            </a:solidFill>
            <a:miter lim="800000"/>
          </a:ln>
          <a:extLst>
            <a:ext uri="{909E8E84-426E-40DD-AFC4-6F175D3DCCD1}">
              <a14:hiddenFill xmlns:a14="http://schemas.microsoft.com/office/drawing/2010/main">
                <a:solidFill>
                  <a:srgbClr val="B1B1B1"/>
                </a:solidFill>
              </a14:hiddenFill>
            </a:ext>
          </a:extLst>
        </p:spPr>
        <p:txBody>
          <a:bodyPr wrap="none" lIns="56821" tIns="28411" rIns="56821" bIns="28411" anchor="ctr"/>
          <a:lstStyle/>
          <a:p>
            <a:pPr algn="ctr" defTabSz="568325" fontAlgn="base">
              <a:spcBef>
                <a:spcPct val="0"/>
              </a:spcBef>
              <a:spcAft>
                <a:spcPct val="0"/>
              </a:spcAft>
              <a:buFont typeface="Arial" panose="020B0604020202020204" pitchFamily="34" charset="0"/>
              <a:buNone/>
            </a:pPr>
            <a:r>
              <a:rPr lang="en-US" sz="1500">
                <a:solidFill>
                  <a:srgbClr val="FFFFFF"/>
                </a:solidFill>
                <a:latin typeface="微软雅黑" panose="020B0503020204020204" pitchFamily="34" charset="-122"/>
                <a:ea typeface="微软雅黑" panose="020B0503020204020204" pitchFamily="34" charset="-122"/>
              </a:rPr>
              <a:t>NO.4</a:t>
            </a:r>
            <a:endParaRPr lang="en-US" sz="1500">
              <a:solidFill>
                <a:srgbClr val="FFFFFF"/>
              </a:solidFill>
              <a:latin typeface="微软雅黑" panose="020B0503020204020204" pitchFamily="34" charset="-122"/>
              <a:ea typeface="微软雅黑" panose="020B0503020204020204" pitchFamily="34" charset="-122"/>
            </a:endParaRPr>
          </a:p>
        </p:txBody>
      </p:sp>
      <p:sp>
        <p:nvSpPr>
          <p:cNvPr id="275466" name="Rectangle 10"/>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5</a:t>
            </a:r>
            <a:r>
              <a:rPr lang="zh-CN" altLang="en-US" sz="2000" b="1">
                <a:solidFill>
                  <a:srgbClr val="FFFFCC"/>
                </a:solidFill>
                <a:latin typeface="微软雅黑" panose="020B0503020204020204" pitchFamily="34" charset="-122"/>
                <a:ea typeface="微软雅黑" panose="020B0503020204020204" pitchFamily="34" charset="-122"/>
              </a:rPr>
              <a:t>、课堂小结</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275463"/>
                                        </p:tgtEl>
                                        <p:attrNameLst>
                                          <p:attrName>style.visibility</p:attrName>
                                        </p:attrNameLst>
                                      </p:cBhvr>
                                      <p:to>
                                        <p:strVal val="visible"/>
                                      </p:to>
                                    </p:set>
                                    <p:anim calcmode="lin" valueType="num">
                                      <p:cBhvr additive="base">
                                        <p:cTn id="7" dur="300" fill="hold"/>
                                        <p:tgtEl>
                                          <p:spTgt spid="275463"/>
                                        </p:tgtEl>
                                        <p:attrNameLst>
                                          <p:attrName>ppt_x</p:attrName>
                                        </p:attrNameLst>
                                      </p:cBhvr>
                                      <p:tavLst>
                                        <p:tav tm="0">
                                          <p:val>
                                            <p:strVal val="0-#ppt_w/2"/>
                                          </p:val>
                                        </p:tav>
                                        <p:tav tm="100000">
                                          <p:val>
                                            <p:strVal val="#ppt_x"/>
                                          </p:val>
                                        </p:tav>
                                      </p:tavLst>
                                    </p:anim>
                                    <p:anim calcmode="lin" valueType="num">
                                      <p:cBhvr additive="base">
                                        <p:cTn id="8" dur="300" fill="hold"/>
                                        <p:tgtEl>
                                          <p:spTgt spid="275463"/>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4" fill="hold" grpId="0" nodeType="afterEffect">
                                  <p:stCondLst>
                                    <p:cond delay="0"/>
                                  </p:stCondLst>
                                  <p:childTnLst>
                                    <p:set>
                                      <p:cBhvr>
                                        <p:cTn id="11" dur="1" fill="hold">
                                          <p:stCondLst>
                                            <p:cond delay="0"/>
                                          </p:stCondLst>
                                        </p:cTn>
                                        <p:tgtEl>
                                          <p:spTgt spid="275461"/>
                                        </p:tgtEl>
                                        <p:attrNameLst>
                                          <p:attrName>style.visibility</p:attrName>
                                        </p:attrNameLst>
                                      </p:cBhvr>
                                      <p:to>
                                        <p:strVal val="visible"/>
                                      </p:to>
                                    </p:set>
                                    <p:animEffect transition="in" filter="wipe(down)">
                                      <p:cBhvr>
                                        <p:cTn id="12" dur="500"/>
                                        <p:tgtEl>
                                          <p:spTgt spid="275461"/>
                                        </p:tgtEl>
                                      </p:cBhvr>
                                    </p:animEffect>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75462"/>
                                        </p:tgtEl>
                                        <p:attrNameLst>
                                          <p:attrName>style.visibility</p:attrName>
                                        </p:attrNameLst>
                                      </p:cBhvr>
                                      <p:to>
                                        <p:strVal val="visible"/>
                                      </p:to>
                                    </p:set>
                                    <p:anim calcmode="lin" valueType="num">
                                      <p:cBhvr additive="base">
                                        <p:cTn id="16" dur="300" fill="hold"/>
                                        <p:tgtEl>
                                          <p:spTgt spid="275462"/>
                                        </p:tgtEl>
                                        <p:attrNameLst>
                                          <p:attrName>ppt_x</p:attrName>
                                        </p:attrNameLst>
                                      </p:cBhvr>
                                      <p:tavLst>
                                        <p:tav tm="0">
                                          <p:val>
                                            <p:strVal val="0-#ppt_w/2"/>
                                          </p:val>
                                        </p:tav>
                                        <p:tav tm="100000">
                                          <p:val>
                                            <p:strVal val="#ppt_x"/>
                                          </p:val>
                                        </p:tav>
                                      </p:tavLst>
                                    </p:anim>
                                    <p:anim calcmode="lin" valueType="num">
                                      <p:cBhvr additive="base">
                                        <p:cTn id="17" dur="300" fill="hold"/>
                                        <p:tgtEl>
                                          <p:spTgt spid="27546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275459"/>
                                        </p:tgtEl>
                                        <p:attrNameLst>
                                          <p:attrName>style.visibility</p:attrName>
                                        </p:attrNameLst>
                                      </p:cBhvr>
                                      <p:to>
                                        <p:strVal val="visible"/>
                                      </p:to>
                                    </p:set>
                                    <p:animEffect transition="in" filter="wipe(up)">
                                      <p:cBhvr>
                                        <p:cTn id="21" dur="500"/>
                                        <p:tgtEl>
                                          <p:spTgt spid="275459"/>
                                        </p:tgtEl>
                                      </p:cBhvr>
                                    </p:animEffect>
                                  </p:childTnLst>
                                </p:cTn>
                              </p:par>
                            </p:childTnLst>
                          </p:cTn>
                        </p:par>
                        <p:par>
                          <p:cTn id="22" fill="hold">
                            <p:stCondLst>
                              <p:cond delay="2000"/>
                            </p:stCondLst>
                            <p:childTnLst>
                              <p:par>
                                <p:cTn id="23" presetID="2" presetClass="entr" presetSubtype="8" fill="hold" grpId="0" nodeType="afterEffect">
                                  <p:stCondLst>
                                    <p:cond delay="0"/>
                                  </p:stCondLst>
                                  <p:childTnLst>
                                    <p:set>
                                      <p:cBhvr>
                                        <p:cTn id="24" dur="1" fill="hold">
                                          <p:stCondLst>
                                            <p:cond delay="0"/>
                                          </p:stCondLst>
                                        </p:cTn>
                                        <p:tgtEl>
                                          <p:spTgt spid="275464"/>
                                        </p:tgtEl>
                                        <p:attrNameLst>
                                          <p:attrName>style.visibility</p:attrName>
                                        </p:attrNameLst>
                                      </p:cBhvr>
                                      <p:to>
                                        <p:strVal val="visible"/>
                                      </p:to>
                                    </p:set>
                                    <p:anim calcmode="lin" valueType="num">
                                      <p:cBhvr additive="base">
                                        <p:cTn id="25" dur="300" fill="hold"/>
                                        <p:tgtEl>
                                          <p:spTgt spid="275464"/>
                                        </p:tgtEl>
                                        <p:attrNameLst>
                                          <p:attrName>ppt_x</p:attrName>
                                        </p:attrNameLst>
                                      </p:cBhvr>
                                      <p:tavLst>
                                        <p:tav tm="0">
                                          <p:val>
                                            <p:strVal val="0-#ppt_w/2"/>
                                          </p:val>
                                        </p:tav>
                                        <p:tav tm="100000">
                                          <p:val>
                                            <p:strVal val="#ppt_x"/>
                                          </p:val>
                                        </p:tav>
                                      </p:tavLst>
                                    </p:anim>
                                    <p:anim calcmode="lin" valueType="num">
                                      <p:cBhvr additive="base">
                                        <p:cTn id="26" dur="300" fill="hold"/>
                                        <p:tgtEl>
                                          <p:spTgt spid="275464"/>
                                        </p:tgtEl>
                                        <p:attrNameLst>
                                          <p:attrName>ppt_y</p:attrName>
                                        </p:attrNameLst>
                                      </p:cBhvr>
                                      <p:tavLst>
                                        <p:tav tm="0">
                                          <p:val>
                                            <p:strVal val="#ppt_y"/>
                                          </p:val>
                                        </p:tav>
                                        <p:tav tm="100000">
                                          <p:val>
                                            <p:strVal val="#ppt_y"/>
                                          </p:val>
                                        </p:tav>
                                      </p:tavLst>
                                    </p:anim>
                                  </p:childTnLst>
                                </p:cTn>
                              </p:par>
                            </p:childTnLst>
                          </p:cTn>
                        </p:par>
                        <p:par>
                          <p:cTn id="27" fill="hold">
                            <p:stCondLst>
                              <p:cond delay="2500"/>
                            </p:stCondLst>
                            <p:childTnLst>
                              <p:par>
                                <p:cTn id="28" presetID="22" presetClass="entr" presetSubtype="4" fill="hold" grpId="0" nodeType="afterEffect">
                                  <p:stCondLst>
                                    <p:cond delay="0"/>
                                  </p:stCondLst>
                                  <p:childTnLst>
                                    <p:set>
                                      <p:cBhvr>
                                        <p:cTn id="29" dur="1" fill="hold">
                                          <p:stCondLst>
                                            <p:cond delay="0"/>
                                          </p:stCondLst>
                                        </p:cTn>
                                        <p:tgtEl>
                                          <p:spTgt spid="275460"/>
                                        </p:tgtEl>
                                        <p:attrNameLst>
                                          <p:attrName>style.visibility</p:attrName>
                                        </p:attrNameLst>
                                      </p:cBhvr>
                                      <p:to>
                                        <p:strVal val="visible"/>
                                      </p:to>
                                    </p:set>
                                    <p:animEffect transition="in" filter="wipe(down)">
                                      <p:cBhvr>
                                        <p:cTn id="30" dur="500"/>
                                        <p:tgtEl>
                                          <p:spTgt spid="275460"/>
                                        </p:tgtEl>
                                      </p:cBhvr>
                                    </p:animEffect>
                                  </p:childTnLst>
                                </p:cTn>
                              </p:par>
                            </p:childTnLst>
                          </p:cTn>
                        </p:par>
                        <p:par>
                          <p:cTn id="31" fill="hold">
                            <p:stCondLst>
                              <p:cond delay="3000"/>
                            </p:stCondLst>
                            <p:childTnLst>
                              <p:par>
                                <p:cTn id="32" presetID="2" presetClass="entr" presetSubtype="8" fill="hold" grpId="0" nodeType="afterEffect">
                                  <p:stCondLst>
                                    <p:cond delay="0"/>
                                  </p:stCondLst>
                                  <p:childTnLst>
                                    <p:set>
                                      <p:cBhvr>
                                        <p:cTn id="33" dur="1" fill="hold">
                                          <p:stCondLst>
                                            <p:cond delay="0"/>
                                          </p:stCondLst>
                                        </p:cTn>
                                        <p:tgtEl>
                                          <p:spTgt spid="275465"/>
                                        </p:tgtEl>
                                        <p:attrNameLst>
                                          <p:attrName>style.visibility</p:attrName>
                                        </p:attrNameLst>
                                      </p:cBhvr>
                                      <p:to>
                                        <p:strVal val="visible"/>
                                      </p:to>
                                    </p:set>
                                    <p:anim calcmode="lin" valueType="num">
                                      <p:cBhvr additive="base">
                                        <p:cTn id="34" dur="300" fill="hold"/>
                                        <p:tgtEl>
                                          <p:spTgt spid="275465"/>
                                        </p:tgtEl>
                                        <p:attrNameLst>
                                          <p:attrName>ppt_x</p:attrName>
                                        </p:attrNameLst>
                                      </p:cBhvr>
                                      <p:tavLst>
                                        <p:tav tm="0">
                                          <p:val>
                                            <p:strVal val="0-#ppt_w/2"/>
                                          </p:val>
                                        </p:tav>
                                        <p:tav tm="100000">
                                          <p:val>
                                            <p:strVal val="#ppt_x"/>
                                          </p:val>
                                        </p:tav>
                                      </p:tavLst>
                                    </p:anim>
                                    <p:anim calcmode="lin" valueType="num">
                                      <p:cBhvr additive="base">
                                        <p:cTn id="35" dur="300" fill="hold"/>
                                        <p:tgtEl>
                                          <p:spTgt spid="275465"/>
                                        </p:tgtEl>
                                        <p:attrNameLst>
                                          <p:attrName>ppt_y</p:attrName>
                                        </p:attrNameLst>
                                      </p:cBhvr>
                                      <p:tavLst>
                                        <p:tav tm="0">
                                          <p:val>
                                            <p:strVal val="#ppt_y"/>
                                          </p:val>
                                        </p:tav>
                                        <p:tav tm="100000">
                                          <p:val>
                                            <p:strVal val="#ppt_y"/>
                                          </p:val>
                                        </p:tav>
                                      </p:tavLst>
                                    </p:anim>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275458"/>
                                        </p:tgtEl>
                                        <p:attrNameLst>
                                          <p:attrName>style.visibility</p:attrName>
                                        </p:attrNameLst>
                                      </p:cBhvr>
                                      <p:to>
                                        <p:strVal val="visible"/>
                                      </p:to>
                                    </p:set>
                                    <p:animEffect transition="in" filter="wipe(up)">
                                      <p:cBhvr>
                                        <p:cTn id="39" dur="500"/>
                                        <p:tgtEl>
                                          <p:spTgt spid="2754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5458" grpId="0" animBg="1" autoUpdateAnimBg="0"/>
      <p:bldP spid="275459" grpId="0" animBg="1" autoUpdateAnimBg="0"/>
      <p:bldP spid="275460" grpId="0" animBg="1" autoUpdateAnimBg="0"/>
      <p:bldP spid="275461" grpId="0" animBg="1" autoUpdateAnimBg="0"/>
      <p:bldP spid="275462" grpId="0" animBg="1"/>
      <p:bldP spid="275463" grpId="0" animBg="1"/>
      <p:bldP spid="275464" grpId="0" animBg="1"/>
      <p:bldP spid="27546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任意多边形 54"/>
          <p:cNvSpPr/>
          <p:nvPr/>
        </p:nvSpPr>
        <p:spPr bwMode="auto">
          <a:xfrm>
            <a:off x="4495816" y="4072654"/>
            <a:ext cx="5749925" cy="129844"/>
          </a:xfrm>
          <a:custGeom>
            <a:avLst/>
            <a:gdLst/>
            <a:ahLst/>
            <a:cxnLst/>
            <a:rect l="0" t="0" r="r" b="b"/>
            <a:pathLst>
              <a:path w="11238806" h="282633">
                <a:moveTo>
                  <a:pt x="8998937" y="0"/>
                </a:moveTo>
                <a:lnTo>
                  <a:pt x="11238806" y="0"/>
                </a:lnTo>
                <a:lnTo>
                  <a:pt x="11238806" y="282633"/>
                </a:lnTo>
                <a:lnTo>
                  <a:pt x="8998936" y="282633"/>
                </a:lnTo>
                <a:lnTo>
                  <a:pt x="9012415" y="257801"/>
                </a:lnTo>
                <a:cubicBezTo>
                  <a:pt x="9027558" y="221998"/>
                  <a:pt x="9035932" y="182635"/>
                  <a:pt x="9035932" y="141316"/>
                </a:cubicBezTo>
                <a:cubicBezTo>
                  <a:pt x="9035932" y="99997"/>
                  <a:pt x="9027558" y="60634"/>
                  <a:pt x="9012415" y="24831"/>
                </a:cubicBezTo>
                <a:close/>
                <a:moveTo>
                  <a:pt x="8695498" y="0"/>
                </a:moveTo>
                <a:lnTo>
                  <a:pt x="8777850" y="0"/>
                </a:lnTo>
                <a:lnTo>
                  <a:pt x="8794916" y="3446"/>
                </a:lnTo>
                <a:cubicBezTo>
                  <a:pt x="8848620" y="26161"/>
                  <a:pt x="8886303" y="79338"/>
                  <a:pt x="8886303" y="141316"/>
                </a:cubicBezTo>
                <a:cubicBezTo>
                  <a:pt x="8886303" y="203295"/>
                  <a:pt x="8848620" y="256472"/>
                  <a:pt x="8794916" y="279187"/>
                </a:cubicBezTo>
                <a:lnTo>
                  <a:pt x="8777845" y="282633"/>
                </a:lnTo>
                <a:lnTo>
                  <a:pt x="8695503" y="282633"/>
                </a:lnTo>
                <a:lnTo>
                  <a:pt x="8678432" y="279187"/>
                </a:lnTo>
                <a:cubicBezTo>
                  <a:pt x="8624727" y="256472"/>
                  <a:pt x="8587045" y="203295"/>
                  <a:pt x="8587045" y="141316"/>
                </a:cubicBezTo>
                <a:cubicBezTo>
                  <a:pt x="8587045" y="79338"/>
                  <a:pt x="8624727" y="26161"/>
                  <a:pt x="8678432" y="3446"/>
                </a:cubicBezTo>
                <a:close/>
                <a:moveTo>
                  <a:pt x="6784981" y="0"/>
                </a:moveTo>
                <a:lnTo>
                  <a:pt x="8474411" y="0"/>
                </a:lnTo>
                <a:lnTo>
                  <a:pt x="8460933" y="24831"/>
                </a:lnTo>
                <a:cubicBezTo>
                  <a:pt x="8445790" y="60634"/>
                  <a:pt x="8437416" y="99997"/>
                  <a:pt x="8437416" y="141316"/>
                </a:cubicBezTo>
                <a:cubicBezTo>
                  <a:pt x="8437416" y="182635"/>
                  <a:pt x="8445790" y="221998"/>
                  <a:pt x="8460933" y="257801"/>
                </a:cubicBezTo>
                <a:lnTo>
                  <a:pt x="8474412" y="282633"/>
                </a:lnTo>
                <a:lnTo>
                  <a:pt x="6784981" y="282633"/>
                </a:lnTo>
                <a:lnTo>
                  <a:pt x="6798459" y="257801"/>
                </a:lnTo>
                <a:cubicBezTo>
                  <a:pt x="6813602" y="221998"/>
                  <a:pt x="6821976" y="182635"/>
                  <a:pt x="6821976" y="141316"/>
                </a:cubicBezTo>
                <a:cubicBezTo>
                  <a:pt x="6821976" y="99997"/>
                  <a:pt x="6813602" y="60634"/>
                  <a:pt x="6798459" y="24831"/>
                </a:cubicBezTo>
                <a:close/>
                <a:moveTo>
                  <a:pt x="6481542" y="0"/>
                </a:moveTo>
                <a:lnTo>
                  <a:pt x="6563894" y="0"/>
                </a:lnTo>
                <a:lnTo>
                  <a:pt x="6580961" y="3446"/>
                </a:lnTo>
                <a:cubicBezTo>
                  <a:pt x="6634665" y="26161"/>
                  <a:pt x="6672347" y="79338"/>
                  <a:pt x="6672347" y="141316"/>
                </a:cubicBezTo>
                <a:cubicBezTo>
                  <a:pt x="6672347" y="203295"/>
                  <a:pt x="6634665" y="256472"/>
                  <a:pt x="6580961" y="279187"/>
                </a:cubicBezTo>
                <a:lnTo>
                  <a:pt x="6563889" y="282633"/>
                </a:lnTo>
                <a:lnTo>
                  <a:pt x="6481547" y="282633"/>
                </a:lnTo>
                <a:lnTo>
                  <a:pt x="6464476" y="279187"/>
                </a:lnTo>
                <a:cubicBezTo>
                  <a:pt x="6410772" y="256472"/>
                  <a:pt x="6373089" y="203295"/>
                  <a:pt x="6373089" y="141316"/>
                </a:cubicBezTo>
                <a:cubicBezTo>
                  <a:pt x="6373089" y="79338"/>
                  <a:pt x="6410772" y="26161"/>
                  <a:pt x="6464476" y="3446"/>
                </a:cubicBezTo>
                <a:close/>
                <a:moveTo>
                  <a:pt x="4571025" y="0"/>
                </a:moveTo>
                <a:lnTo>
                  <a:pt x="6260455" y="0"/>
                </a:lnTo>
                <a:lnTo>
                  <a:pt x="6246977" y="24831"/>
                </a:lnTo>
                <a:cubicBezTo>
                  <a:pt x="6231834" y="60634"/>
                  <a:pt x="6223460" y="99997"/>
                  <a:pt x="6223460" y="141316"/>
                </a:cubicBezTo>
                <a:cubicBezTo>
                  <a:pt x="6223460" y="182635"/>
                  <a:pt x="6231834" y="221998"/>
                  <a:pt x="6246977" y="257801"/>
                </a:cubicBezTo>
                <a:lnTo>
                  <a:pt x="6260456" y="282633"/>
                </a:lnTo>
                <a:lnTo>
                  <a:pt x="4571025" y="282633"/>
                </a:lnTo>
                <a:lnTo>
                  <a:pt x="4584503" y="257801"/>
                </a:lnTo>
                <a:cubicBezTo>
                  <a:pt x="4599647" y="221998"/>
                  <a:pt x="4608020" y="182635"/>
                  <a:pt x="4608020" y="141316"/>
                </a:cubicBezTo>
                <a:cubicBezTo>
                  <a:pt x="4608020" y="99997"/>
                  <a:pt x="4599647" y="60634"/>
                  <a:pt x="4584503" y="24831"/>
                </a:cubicBezTo>
                <a:close/>
                <a:moveTo>
                  <a:pt x="4267587" y="0"/>
                </a:moveTo>
                <a:lnTo>
                  <a:pt x="4349938" y="0"/>
                </a:lnTo>
                <a:lnTo>
                  <a:pt x="4367005" y="3446"/>
                </a:lnTo>
                <a:cubicBezTo>
                  <a:pt x="4420709" y="26161"/>
                  <a:pt x="4458391" y="79338"/>
                  <a:pt x="4458391" y="141316"/>
                </a:cubicBezTo>
                <a:cubicBezTo>
                  <a:pt x="4458391" y="203295"/>
                  <a:pt x="4420709" y="256472"/>
                  <a:pt x="4367005" y="279187"/>
                </a:cubicBezTo>
                <a:lnTo>
                  <a:pt x="4349933" y="282633"/>
                </a:lnTo>
                <a:lnTo>
                  <a:pt x="4267591" y="282633"/>
                </a:lnTo>
                <a:lnTo>
                  <a:pt x="4250520" y="279187"/>
                </a:lnTo>
                <a:cubicBezTo>
                  <a:pt x="4196816" y="256472"/>
                  <a:pt x="4159133" y="203295"/>
                  <a:pt x="4159133" y="141316"/>
                </a:cubicBezTo>
                <a:cubicBezTo>
                  <a:pt x="4159133" y="79338"/>
                  <a:pt x="4196816" y="26161"/>
                  <a:pt x="4250520" y="3446"/>
                </a:cubicBezTo>
                <a:close/>
                <a:moveTo>
                  <a:pt x="2357070" y="0"/>
                </a:moveTo>
                <a:lnTo>
                  <a:pt x="4046499" y="0"/>
                </a:lnTo>
                <a:lnTo>
                  <a:pt x="4033022" y="24831"/>
                </a:lnTo>
                <a:cubicBezTo>
                  <a:pt x="4017878" y="60634"/>
                  <a:pt x="4009505" y="99997"/>
                  <a:pt x="4009505" y="141316"/>
                </a:cubicBezTo>
                <a:cubicBezTo>
                  <a:pt x="4009505" y="182635"/>
                  <a:pt x="4017878" y="221998"/>
                  <a:pt x="4033022" y="257801"/>
                </a:cubicBezTo>
                <a:lnTo>
                  <a:pt x="4046500" y="282633"/>
                </a:lnTo>
                <a:lnTo>
                  <a:pt x="2357069" y="282633"/>
                </a:lnTo>
                <a:lnTo>
                  <a:pt x="2370548" y="257801"/>
                </a:lnTo>
                <a:cubicBezTo>
                  <a:pt x="2385691" y="221998"/>
                  <a:pt x="2394065" y="182635"/>
                  <a:pt x="2394065" y="141316"/>
                </a:cubicBezTo>
                <a:cubicBezTo>
                  <a:pt x="2394065" y="99997"/>
                  <a:pt x="2385691" y="60634"/>
                  <a:pt x="2370548" y="24831"/>
                </a:cubicBezTo>
                <a:close/>
                <a:moveTo>
                  <a:pt x="2053631" y="0"/>
                </a:moveTo>
                <a:lnTo>
                  <a:pt x="2135983" y="0"/>
                </a:lnTo>
                <a:lnTo>
                  <a:pt x="2153049" y="3446"/>
                </a:lnTo>
                <a:cubicBezTo>
                  <a:pt x="2206753" y="26161"/>
                  <a:pt x="2244436" y="79338"/>
                  <a:pt x="2244436" y="141316"/>
                </a:cubicBezTo>
                <a:cubicBezTo>
                  <a:pt x="2244436" y="203295"/>
                  <a:pt x="2206753" y="256472"/>
                  <a:pt x="2153049" y="279187"/>
                </a:cubicBezTo>
                <a:lnTo>
                  <a:pt x="2135978" y="282633"/>
                </a:lnTo>
                <a:lnTo>
                  <a:pt x="2053636" y="282633"/>
                </a:lnTo>
                <a:lnTo>
                  <a:pt x="2036565" y="279187"/>
                </a:lnTo>
                <a:cubicBezTo>
                  <a:pt x="1982860" y="256472"/>
                  <a:pt x="1945178" y="203295"/>
                  <a:pt x="1945178" y="141316"/>
                </a:cubicBezTo>
                <a:cubicBezTo>
                  <a:pt x="1945178" y="79338"/>
                  <a:pt x="1982860" y="26161"/>
                  <a:pt x="2036565" y="3446"/>
                </a:cubicBezTo>
                <a:close/>
                <a:moveTo>
                  <a:pt x="0" y="0"/>
                </a:moveTo>
                <a:lnTo>
                  <a:pt x="1832544" y="0"/>
                </a:lnTo>
                <a:lnTo>
                  <a:pt x="1819066" y="24831"/>
                </a:lnTo>
                <a:cubicBezTo>
                  <a:pt x="1803923" y="60634"/>
                  <a:pt x="1795549" y="99997"/>
                  <a:pt x="1795549" y="141316"/>
                </a:cubicBezTo>
                <a:cubicBezTo>
                  <a:pt x="1795549" y="182635"/>
                  <a:pt x="1803923" y="221998"/>
                  <a:pt x="1819066" y="257801"/>
                </a:cubicBezTo>
                <a:lnTo>
                  <a:pt x="1832544" y="282633"/>
                </a:lnTo>
                <a:lnTo>
                  <a:pt x="0" y="282633"/>
                </a:lnTo>
                <a:close/>
              </a:path>
            </a:pathLst>
          </a:custGeom>
          <a:noFill/>
          <a:ln w="12700" cap="flat" cmpd="sng" algn="ctr">
            <a:solidFill>
              <a:schemeClr val="bg1"/>
            </a:solidFill>
            <a:prstDash val="solid"/>
            <a:miter lim="800000"/>
          </a:ln>
          <a:extLst>
            <a:ext uri="{909E8E84-426E-40DD-AFC4-6F175D3DCCD1}">
              <a14:hiddenFill xmlns:a14="http://schemas.microsoft.com/office/drawing/2010/main">
                <a:solidFill>
                  <a:srgbClr val="F4B800"/>
                </a:solidFill>
              </a14:hiddenFill>
            </a:ext>
          </a:extLst>
        </p:spPr>
        <p:txBody>
          <a:bodyPr anchor="ctr"/>
          <a:lstStyle/>
          <a:p>
            <a:pPr fontAlgn="base">
              <a:spcBef>
                <a:spcPct val="0"/>
              </a:spcBef>
              <a:spcAft>
                <a:spcPct val="0"/>
              </a:spcAft>
            </a:pPr>
            <a:endParaRPr lang="zh-CN" altLang="en-US" sz="1000">
              <a:solidFill>
                <a:srgbClr val="000000"/>
              </a:solidFill>
            </a:endParaRPr>
          </a:p>
        </p:txBody>
      </p:sp>
      <p:sp>
        <p:nvSpPr>
          <p:cNvPr id="57" name="任意多边形 56"/>
          <p:cNvSpPr/>
          <p:nvPr/>
        </p:nvSpPr>
        <p:spPr bwMode="auto">
          <a:xfrm rot="10800000">
            <a:off x="5202239" y="2383105"/>
            <a:ext cx="731836" cy="1697467"/>
          </a:xfrm>
          <a:custGeom>
            <a:avLst/>
            <a:gdLst>
              <a:gd name="T0" fmla="*/ 874251 w 973072"/>
              <a:gd name="T1" fmla="*/ 3673475 h 2871990"/>
              <a:gd name="T2" fmla="*/ 556087 w 973072"/>
              <a:gd name="T3" fmla="*/ 3673475 h 2871990"/>
              <a:gd name="T4" fmla="*/ 0 w 973072"/>
              <a:gd name="T5" fmla="*/ 3189588 h 2871990"/>
              <a:gd name="T6" fmla="*/ 0 w 973072"/>
              <a:gd name="T7" fmla="*/ 935043 h 2871990"/>
              <a:gd name="T8" fmla="*/ 339632 w 973072"/>
              <a:gd name="T9" fmla="*/ 489184 h 2871990"/>
              <a:gd name="T10" fmla="*/ 463360 w 973072"/>
              <a:gd name="T11" fmla="*/ 467447 h 2871990"/>
              <a:gd name="T12" fmla="*/ 715170 w 973072"/>
              <a:gd name="T13" fmla="*/ 0 h 2871990"/>
              <a:gd name="T14" fmla="*/ 966981 w 973072"/>
              <a:gd name="T15" fmla="*/ 467447 h 2871990"/>
              <a:gd name="T16" fmla="*/ 1090706 w 973072"/>
              <a:gd name="T17" fmla="*/ 489184 h 2871990"/>
              <a:gd name="T18" fmla="*/ 1430338 w 973072"/>
              <a:gd name="T19" fmla="*/ 935043 h 2871990"/>
              <a:gd name="T20" fmla="*/ 1430338 w 973072"/>
              <a:gd name="T21" fmla="*/ 3189588 h 2871990"/>
              <a:gd name="T22" fmla="*/ 874251 w 973072"/>
              <a:gd name="T23" fmla="*/ 3673475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noFill/>
          <a:ln w="12700" cap="flat" cmpd="sng" algn="ctr">
            <a:solidFill>
              <a:schemeClr val="bg1"/>
            </a:solidFill>
            <a:prstDash val="solid"/>
            <a:miter lim="800000"/>
          </a:ln>
          <a:extLst>
            <a:ext uri="{909E8E84-426E-40DD-AFC4-6F175D3DCCD1}">
              <a14:hiddenFill xmlns:a14="http://schemas.microsoft.com/office/drawing/2010/main">
                <a:solidFill>
                  <a:srgbClr val="F4B800"/>
                </a:solidFill>
              </a14:hiddenFill>
            </a:ext>
          </a:extLst>
        </p:spPr>
        <p:txBody>
          <a:bodyPr anchor="ctr"/>
          <a:lstStyle/>
          <a:p>
            <a:pPr fontAlgn="base">
              <a:spcBef>
                <a:spcPct val="0"/>
              </a:spcBef>
              <a:spcAft>
                <a:spcPct val="0"/>
              </a:spcAft>
            </a:pPr>
            <a:endParaRPr lang="zh-CN" altLang="en-US" sz="1000">
              <a:solidFill>
                <a:srgbClr val="000000"/>
              </a:solidFill>
            </a:endParaRPr>
          </a:p>
        </p:txBody>
      </p:sp>
      <p:sp>
        <p:nvSpPr>
          <p:cNvPr id="58" name="任意多边形 57"/>
          <p:cNvSpPr/>
          <p:nvPr/>
        </p:nvSpPr>
        <p:spPr bwMode="auto">
          <a:xfrm rot="10800000">
            <a:off x="6354765" y="2383105"/>
            <a:ext cx="730250" cy="1697467"/>
          </a:xfrm>
          <a:custGeom>
            <a:avLst/>
            <a:gdLst>
              <a:gd name="T0" fmla="*/ 873281 w 973072"/>
              <a:gd name="T1" fmla="*/ 3673475 h 2871990"/>
              <a:gd name="T2" fmla="*/ 555470 w 973072"/>
              <a:gd name="T3" fmla="*/ 3673475 h 2871990"/>
              <a:gd name="T4" fmla="*/ 0 w 973072"/>
              <a:gd name="T5" fmla="*/ 3189588 h 2871990"/>
              <a:gd name="T6" fmla="*/ 0 w 973072"/>
              <a:gd name="T7" fmla="*/ 935043 h 2871990"/>
              <a:gd name="T8" fmla="*/ 339255 w 973072"/>
              <a:gd name="T9" fmla="*/ 489184 h 2871990"/>
              <a:gd name="T10" fmla="*/ 462846 w 973072"/>
              <a:gd name="T11" fmla="*/ 467447 h 2871990"/>
              <a:gd name="T12" fmla="*/ 714376 w 973072"/>
              <a:gd name="T13" fmla="*/ 0 h 2871990"/>
              <a:gd name="T14" fmla="*/ 965908 w 973072"/>
              <a:gd name="T15" fmla="*/ 467447 h 2871990"/>
              <a:gd name="T16" fmla="*/ 1089495 w 973072"/>
              <a:gd name="T17" fmla="*/ 489184 h 2871990"/>
              <a:gd name="T18" fmla="*/ 1428750 w 973072"/>
              <a:gd name="T19" fmla="*/ 935043 h 2871990"/>
              <a:gd name="T20" fmla="*/ 1428750 w 973072"/>
              <a:gd name="T21" fmla="*/ 3189588 h 2871990"/>
              <a:gd name="T22" fmla="*/ 873281 w 973072"/>
              <a:gd name="T23" fmla="*/ 3673475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noFill/>
          <a:ln w="12700" cap="flat" cmpd="sng" algn="ctr">
            <a:solidFill>
              <a:schemeClr val="bg1"/>
            </a:solidFill>
            <a:prstDash val="solid"/>
            <a:miter lim="800000"/>
          </a:ln>
          <a:extLst>
            <a:ext uri="{909E8E84-426E-40DD-AFC4-6F175D3DCCD1}">
              <a14:hiddenFill xmlns:a14="http://schemas.microsoft.com/office/drawing/2010/main">
                <a:solidFill>
                  <a:srgbClr val="F4B800"/>
                </a:solidFill>
              </a14:hiddenFill>
            </a:ext>
          </a:extLst>
        </p:spPr>
        <p:txBody>
          <a:bodyPr anchor="ctr"/>
          <a:lstStyle/>
          <a:p>
            <a:pPr fontAlgn="base">
              <a:spcBef>
                <a:spcPct val="0"/>
              </a:spcBef>
              <a:spcAft>
                <a:spcPct val="0"/>
              </a:spcAft>
            </a:pPr>
            <a:endParaRPr lang="zh-CN" altLang="en-US" sz="1000">
              <a:solidFill>
                <a:srgbClr val="000000"/>
              </a:solidFill>
            </a:endParaRPr>
          </a:p>
        </p:txBody>
      </p:sp>
      <p:sp>
        <p:nvSpPr>
          <p:cNvPr id="59" name="任意多边形 58"/>
          <p:cNvSpPr/>
          <p:nvPr/>
        </p:nvSpPr>
        <p:spPr bwMode="auto">
          <a:xfrm rot="10800000">
            <a:off x="7486652" y="2383105"/>
            <a:ext cx="733426" cy="1697467"/>
          </a:xfrm>
          <a:custGeom>
            <a:avLst/>
            <a:gdLst>
              <a:gd name="T0" fmla="*/ 874251 w 973072"/>
              <a:gd name="T1" fmla="*/ 3673475 h 2871990"/>
              <a:gd name="T2" fmla="*/ 556087 w 973072"/>
              <a:gd name="T3" fmla="*/ 3673475 h 2871990"/>
              <a:gd name="T4" fmla="*/ 0 w 973072"/>
              <a:gd name="T5" fmla="*/ 3189588 h 2871990"/>
              <a:gd name="T6" fmla="*/ 0 w 973072"/>
              <a:gd name="T7" fmla="*/ 935043 h 2871990"/>
              <a:gd name="T8" fmla="*/ 339632 w 973072"/>
              <a:gd name="T9" fmla="*/ 489184 h 2871990"/>
              <a:gd name="T10" fmla="*/ 463360 w 973072"/>
              <a:gd name="T11" fmla="*/ 467447 h 2871990"/>
              <a:gd name="T12" fmla="*/ 715170 w 973072"/>
              <a:gd name="T13" fmla="*/ 0 h 2871990"/>
              <a:gd name="T14" fmla="*/ 966980 w 973072"/>
              <a:gd name="T15" fmla="*/ 467447 h 2871990"/>
              <a:gd name="T16" fmla="*/ 1090705 w 973072"/>
              <a:gd name="T17" fmla="*/ 489184 h 2871990"/>
              <a:gd name="T18" fmla="*/ 1430337 w 973072"/>
              <a:gd name="T19" fmla="*/ 935043 h 2871990"/>
              <a:gd name="T20" fmla="*/ 1430337 w 973072"/>
              <a:gd name="T21" fmla="*/ 3189588 h 2871990"/>
              <a:gd name="T22" fmla="*/ 874251 w 973072"/>
              <a:gd name="T23" fmla="*/ 3673475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noFill/>
          <a:ln w="12700" cap="flat" cmpd="sng" algn="ctr">
            <a:solidFill>
              <a:schemeClr val="bg1"/>
            </a:solidFill>
            <a:prstDash val="solid"/>
            <a:miter lim="800000"/>
          </a:ln>
          <a:extLst>
            <a:ext uri="{909E8E84-426E-40DD-AFC4-6F175D3DCCD1}">
              <a14:hiddenFill xmlns:a14="http://schemas.microsoft.com/office/drawing/2010/main">
                <a:solidFill>
                  <a:srgbClr val="F4B800"/>
                </a:solidFill>
              </a14:hiddenFill>
            </a:ext>
          </a:extLst>
        </p:spPr>
        <p:txBody>
          <a:bodyPr anchor="ctr"/>
          <a:lstStyle/>
          <a:p>
            <a:pPr fontAlgn="base">
              <a:spcBef>
                <a:spcPct val="0"/>
              </a:spcBef>
              <a:spcAft>
                <a:spcPct val="0"/>
              </a:spcAft>
            </a:pPr>
            <a:endParaRPr lang="zh-CN" altLang="en-US" sz="1000">
              <a:solidFill>
                <a:srgbClr val="000000"/>
              </a:solidFill>
            </a:endParaRPr>
          </a:p>
        </p:txBody>
      </p:sp>
      <p:sp>
        <p:nvSpPr>
          <p:cNvPr id="60" name="任意多边形 59"/>
          <p:cNvSpPr/>
          <p:nvPr/>
        </p:nvSpPr>
        <p:spPr bwMode="auto">
          <a:xfrm rot="10800000">
            <a:off x="8643940" y="2383105"/>
            <a:ext cx="728662" cy="1697467"/>
          </a:xfrm>
          <a:custGeom>
            <a:avLst/>
            <a:gdLst>
              <a:gd name="T0" fmla="*/ 873281 w 973072"/>
              <a:gd name="T1" fmla="*/ 3673475 h 2871990"/>
              <a:gd name="T2" fmla="*/ 555470 w 973072"/>
              <a:gd name="T3" fmla="*/ 3673475 h 2871990"/>
              <a:gd name="T4" fmla="*/ 0 w 973072"/>
              <a:gd name="T5" fmla="*/ 3189588 h 2871990"/>
              <a:gd name="T6" fmla="*/ 0 w 973072"/>
              <a:gd name="T7" fmla="*/ 935043 h 2871990"/>
              <a:gd name="T8" fmla="*/ 339255 w 973072"/>
              <a:gd name="T9" fmla="*/ 489184 h 2871990"/>
              <a:gd name="T10" fmla="*/ 462846 w 973072"/>
              <a:gd name="T11" fmla="*/ 467447 h 2871990"/>
              <a:gd name="T12" fmla="*/ 714376 w 973072"/>
              <a:gd name="T13" fmla="*/ 0 h 2871990"/>
              <a:gd name="T14" fmla="*/ 965908 w 973072"/>
              <a:gd name="T15" fmla="*/ 467447 h 2871990"/>
              <a:gd name="T16" fmla="*/ 1089495 w 973072"/>
              <a:gd name="T17" fmla="*/ 489184 h 2871990"/>
              <a:gd name="T18" fmla="*/ 1428750 w 973072"/>
              <a:gd name="T19" fmla="*/ 935043 h 2871990"/>
              <a:gd name="T20" fmla="*/ 1428750 w 973072"/>
              <a:gd name="T21" fmla="*/ 3189588 h 2871990"/>
              <a:gd name="T22" fmla="*/ 873281 w 973072"/>
              <a:gd name="T23" fmla="*/ 3673475 h 287199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973072" h="2871990">
                <a:moveTo>
                  <a:pt x="594761" y="2871990"/>
                </a:moveTo>
                <a:lnTo>
                  <a:pt x="378311" y="2871990"/>
                </a:lnTo>
                <a:cubicBezTo>
                  <a:pt x="169376" y="2871990"/>
                  <a:pt x="0" y="2702614"/>
                  <a:pt x="0" y="2493679"/>
                </a:cubicBezTo>
                <a:lnTo>
                  <a:pt x="0" y="731034"/>
                </a:lnTo>
                <a:cubicBezTo>
                  <a:pt x="0" y="574333"/>
                  <a:pt x="95274" y="439884"/>
                  <a:pt x="231055" y="382453"/>
                </a:cubicBezTo>
                <a:lnTo>
                  <a:pt x="315228" y="365459"/>
                </a:lnTo>
                <a:lnTo>
                  <a:pt x="486537" y="0"/>
                </a:lnTo>
                <a:lnTo>
                  <a:pt x="657846" y="365459"/>
                </a:lnTo>
                <a:lnTo>
                  <a:pt x="742017" y="382453"/>
                </a:lnTo>
                <a:cubicBezTo>
                  <a:pt x="877798" y="439884"/>
                  <a:pt x="973072" y="574333"/>
                  <a:pt x="973072" y="731034"/>
                </a:cubicBezTo>
                <a:lnTo>
                  <a:pt x="973072" y="2493679"/>
                </a:lnTo>
                <a:cubicBezTo>
                  <a:pt x="973072" y="2702614"/>
                  <a:pt x="803696" y="2871990"/>
                  <a:pt x="594761" y="2871990"/>
                </a:cubicBezTo>
                <a:close/>
              </a:path>
            </a:pathLst>
          </a:custGeom>
          <a:noFill/>
          <a:ln w="12700" cap="flat" cmpd="sng" algn="ctr">
            <a:solidFill>
              <a:schemeClr val="bg1"/>
            </a:solidFill>
            <a:prstDash val="solid"/>
            <a:miter lim="800000"/>
          </a:ln>
          <a:extLst>
            <a:ext uri="{909E8E84-426E-40DD-AFC4-6F175D3DCCD1}">
              <a14:hiddenFill xmlns:a14="http://schemas.microsoft.com/office/drawing/2010/main">
                <a:solidFill>
                  <a:srgbClr val="F4B800"/>
                </a:solidFill>
              </a14:hiddenFill>
            </a:ext>
          </a:extLst>
        </p:spPr>
        <p:txBody>
          <a:bodyPr anchor="ctr"/>
          <a:lstStyle/>
          <a:p>
            <a:pPr fontAlgn="base">
              <a:spcBef>
                <a:spcPct val="0"/>
              </a:spcBef>
              <a:spcAft>
                <a:spcPct val="0"/>
              </a:spcAft>
            </a:pPr>
            <a:endParaRPr lang="zh-CN" altLang="en-US" sz="1000">
              <a:solidFill>
                <a:srgbClr val="000000"/>
              </a:solidFill>
            </a:endParaRPr>
          </a:p>
        </p:txBody>
      </p:sp>
      <p:sp>
        <p:nvSpPr>
          <p:cNvPr id="297991" name="矩形 68"/>
          <p:cNvSpPr>
            <a:spLocks noChangeArrowheads="1"/>
          </p:cNvSpPr>
          <p:nvPr/>
        </p:nvSpPr>
        <p:spPr bwMode="auto">
          <a:xfrm>
            <a:off x="5289551" y="2647552"/>
            <a:ext cx="571500" cy="9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43" tIns="22472" rIns="44943" bIns="22472">
            <a:spAutoFit/>
          </a:bodyPr>
          <a:lstStyle/>
          <a:p>
            <a:pPr algn="just" defTabSz="448945" fontAlgn="base">
              <a:spcBef>
                <a:spcPct val="0"/>
              </a:spcBef>
              <a:spcAft>
                <a:spcPct val="0"/>
              </a:spcAft>
            </a:pPr>
            <a:r>
              <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单击此处添加文字阐述</a:t>
            </a:r>
            <a:r>
              <a:rPr lang="zh-CN" altLang="en-US" sz="1000" dirty="0" smtClean="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，在此处添加</a:t>
            </a:r>
            <a:endPar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sp>
        <p:nvSpPr>
          <p:cNvPr id="297992" name="矩形 68"/>
          <p:cNvSpPr>
            <a:spLocks noChangeArrowheads="1"/>
          </p:cNvSpPr>
          <p:nvPr/>
        </p:nvSpPr>
        <p:spPr bwMode="auto">
          <a:xfrm>
            <a:off x="6424612" y="2647552"/>
            <a:ext cx="569912" cy="9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43" tIns="22472" rIns="44943" bIns="22472">
            <a:spAutoFit/>
          </a:bodyPr>
          <a:lstStyle/>
          <a:p>
            <a:pPr algn="just" defTabSz="448945" fontAlgn="base">
              <a:spcBef>
                <a:spcPct val="0"/>
              </a:spcBef>
              <a:spcAft>
                <a:spcPct val="0"/>
              </a:spcAft>
            </a:pPr>
            <a:r>
              <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单击此处添加文字阐述</a:t>
            </a:r>
            <a:r>
              <a:rPr lang="zh-CN" altLang="en-US" sz="1000" dirty="0" smtClean="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，在</a:t>
            </a:r>
            <a:r>
              <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此处添加此处</a:t>
            </a:r>
            <a:endPar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sp>
        <p:nvSpPr>
          <p:cNvPr id="297993" name="矩形 68"/>
          <p:cNvSpPr>
            <a:spLocks noChangeArrowheads="1"/>
          </p:cNvSpPr>
          <p:nvPr/>
        </p:nvSpPr>
        <p:spPr bwMode="auto">
          <a:xfrm>
            <a:off x="7558088" y="2701390"/>
            <a:ext cx="569912" cy="9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43" tIns="22472" rIns="44943" bIns="22472">
            <a:spAutoFit/>
          </a:bodyPr>
          <a:lstStyle/>
          <a:p>
            <a:pPr algn="just" defTabSz="448945" fontAlgn="base">
              <a:spcBef>
                <a:spcPct val="0"/>
              </a:spcBef>
              <a:spcAft>
                <a:spcPct val="0"/>
              </a:spcAft>
            </a:pPr>
            <a:r>
              <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单击此处添加文字阐述</a:t>
            </a:r>
            <a:r>
              <a:rPr lang="zh-CN" altLang="en-US" sz="1000" dirty="0" smtClean="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，，具体添加</a:t>
            </a:r>
            <a:r>
              <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此处</a:t>
            </a:r>
            <a:endPar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sp>
        <p:nvSpPr>
          <p:cNvPr id="297994" name="矩形 68"/>
          <p:cNvSpPr>
            <a:spLocks noChangeArrowheads="1"/>
          </p:cNvSpPr>
          <p:nvPr/>
        </p:nvSpPr>
        <p:spPr bwMode="auto">
          <a:xfrm>
            <a:off x="8748713" y="2701390"/>
            <a:ext cx="571500" cy="968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44943" tIns="22472" rIns="44943" bIns="22472">
            <a:spAutoFit/>
          </a:bodyPr>
          <a:lstStyle/>
          <a:p>
            <a:pPr algn="just" defTabSz="448945" fontAlgn="base">
              <a:spcBef>
                <a:spcPct val="0"/>
              </a:spcBef>
              <a:spcAft>
                <a:spcPct val="0"/>
              </a:spcAft>
            </a:pPr>
            <a:r>
              <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单击此处添加文字阐述，</a:t>
            </a:r>
            <a:r>
              <a:rPr lang="zh-CN" altLang="en-US" sz="1000" dirty="0" smtClean="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添说明此处</a:t>
            </a:r>
            <a:endParaRPr lang="zh-CN" altLang="en-US" sz="10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sp>
        <p:nvSpPr>
          <p:cNvPr id="11" name="Text Box 26"/>
          <p:cNvSpPr txBox="1">
            <a:spLocks noChangeArrowheads="1"/>
          </p:cNvSpPr>
          <p:nvPr/>
        </p:nvSpPr>
        <p:spPr bwMode="gray">
          <a:xfrm>
            <a:off x="4837116" y="4389369"/>
            <a:ext cx="1489076" cy="5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100" dirty="0" smtClean="0">
                <a:solidFill>
                  <a:srgbClr val="FFFFFF"/>
                </a:solidFill>
                <a:latin typeface="方正正纤黑简体" panose="02000000000000000000" charset="-122"/>
                <a:ea typeface="微软雅黑" panose="020B0503020204020204" pitchFamily="34" charset="-122"/>
              </a:rPr>
              <a:t>单击此处添加文字</a:t>
            </a:r>
            <a:endParaRPr lang="zh-CN" altLang="en-US" sz="1100" dirty="0" smtClean="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dirty="0" smtClean="0">
                <a:solidFill>
                  <a:srgbClr val="FFFFFF"/>
                </a:solidFill>
                <a:latin typeface="方正正纤黑简体" panose="02000000000000000000" charset="-122"/>
                <a:ea typeface="微软雅黑" panose="020B0503020204020204" pitchFamily="34" charset="-122"/>
              </a:rPr>
              <a:t>单击此处添加文字</a:t>
            </a:r>
            <a:endParaRPr lang="zh-CN" altLang="en-US" sz="1100" dirty="0" smtClean="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dirty="0" smtClean="0">
                <a:solidFill>
                  <a:srgbClr val="FFFFFF"/>
                </a:solidFill>
                <a:latin typeface="方正正纤黑简体" panose="02000000000000000000" charset="-122"/>
                <a:ea typeface="微软雅黑" panose="020B0503020204020204" pitchFamily="34" charset="-122"/>
              </a:rPr>
              <a:t>单击此处添加文字</a:t>
            </a:r>
            <a:endParaRPr lang="zh-CN" altLang="en-US" sz="1100" dirty="0">
              <a:solidFill>
                <a:srgbClr val="FFFFFF"/>
              </a:solidFill>
              <a:latin typeface="方正正纤黑简体" panose="02000000000000000000" charset="-122"/>
              <a:ea typeface="微软雅黑" panose="020B0503020204020204" pitchFamily="34" charset="-122"/>
            </a:endParaRPr>
          </a:p>
        </p:txBody>
      </p:sp>
      <p:sp>
        <p:nvSpPr>
          <p:cNvPr id="2" name="Text Box 26"/>
          <p:cNvSpPr txBox="1">
            <a:spLocks noChangeArrowheads="1"/>
          </p:cNvSpPr>
          <p:nvPr/>
        </p:nvSpPr>
        <p:spPr bwMode="gray">
          <a:xfrm>
            <a:off x="6084888" y="4389369"/>
            <a:ext cx="1487487" cy="5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100">
                <a:solidFill>
                  <a:srgbClr val="FFFFFF"/>
                </a:solidFill>
                <a:latin typeface="方正正纤黑简体" panose="02000000000000000000" charset="-122"/>
                <a:ea typeface="微软雅黑" panose="020B0503020204020204" pitchFamily="34" charset="-122"/>
              </a:rPr>
              <a:t>单击此处添加文字</a:t>
            </a:r>
            <a:endParaRPr lang="zh-CN" altLang="en-US" sz="11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a:solidFill>
                  <a:srgbClr val="FFFFFF"/>
                </a:solidFill>
                <a:latin typeface="方正正纤黑简体" panose="02000000000000000000" charset="-122"/>
                <a:ea typeface="微软雅黑" panose="020B0503020204020204" pitchFamily="34" charset="-122"/>
              </a:rPr>
              <a:t>单击此处添加文字</a:t>
            </a:r>
            <a:endParaRPr lang="zh-CN" altLang="en-US" sz="11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a:solidFill>
                  <a:srgbClr val="FFFFFF"/>
                </a:solidFill>
                <a:latin typeface="方正正纤黑简体" panose="02000000000000000000" charset="-122"/>
                <a:ea typeface="微软雅黑" panose="020B0503020204020204" pitchFamily="34" charset="-122"/>
              </a:rPr>
              <a:t>单击此处添加文字</a:t>
            </a:r>
            <a:endParaRPr lang="zh-CN" altLang="en-US" sz="1100">
              <a:solidFill>
                <a:srgbClr val="FFFFFF"/>
              </a:solidFill>
              <a:latin typeface="方正正纤黑简体" panose="02000000000000000000" charset="-122"/>
              <a:ea typeface="微软雅黑" panose="020B0503020204020204" pitchFamily="34" charset="-122"/>
            </a:endParaRPr>
          </a:p>
        </p:txBody>
      </p:sp>
      <p:sp>
        <p:nvSpPr>
          <p:cNvPr id="3" name="Text Box 26"/>
          <p:cNvSpPr txBox="1">
            <a:spLocks noChangeArrowheads="1"/>
          </p:cNvSpPr>
          <p:nvPr/>
        </p:nvSpPr>
        <p:spPr bwMode="gray">
          <a:xfrm>
            <a:off x="7331076" y="4389369"/>
            <a:ext cx="1489076" cy="5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100">
                <a:solidFill>
                  <a:srgbClr val="FFFFFF"/>
                </a:solidFill>
                <a:latin typeface="方正正纤黑简体" panose="02000000000000000000" charset="-122"/>
                <a:ea typeface="微软雅黑" panose="020B0503020204020204" pitchFamily="34" charset="-122"/>
              </a:rPr>
              <a:t>单击此处添加文字</a:t>
            </a:r>
            <a:endParaRPr lang="zh-CN" altLang="en-US" sz="11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a:solidFill>
                  <a:srgbClr val="FFFFFF"/>
                </a:solidFill>
                <a:latin typeface="方正正纤黑简体" panose="02000000000000000000" charset="-122"/>
                <a:ea typeface="微软雅黑" panose="020B0503020204020204" pitchFamily="34" charset="-122"/>
              </a:rPr>
              <a:t>单击此处添加文字</a:t>
            </a:r>
            <a:endParaRPr lang="zh-CN" altLang="en-US" sz="11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a:solidFill>
                  <a:srgbClr val="FFFFFF"/>
                </a:solidFill>
                <a:latin typeface="方正正纤黑简体" panose="02000000000000000000" charset="-122"/>
                <a:ea typeface="微软雅黑" panose="020B0503020204020204" pitchFamily="34" charset="-122"/>
              </a:rPr>
              <a:t>单击此处添加文字</a:t>
            </a:r>
            <a:endParaRPr lang="zh-CN" altLang="en-US" sz="1100">
              <a:solidFill>
                <a:srgbClr val="FFFFFF"/>
              </a:solidFill>
              <a:latin typeface="方正正纤黑简体" panose="02000000000000000000" charset="-122"/>
              <a:ea typeface="微软雅黑" panose="020B0503020204020204" pitchFamily="34" charset="-122"/>
            </a:endParaRPr>
          </a:p>
        </p:txBody>
      </p:sp>
      <p:sp>
        <p:nvSpPr>
          <p:cNvPr id="4" name="Text Box 26"/>
          <p:cNvSpPr txBox="1">
            <a:spLocks noChangeArrowheads="1"/>
          </p:cNvSpPr>
          <p:nvPr/>
        </p:nvSpPr>
        <p:spPr bwMode="gray">
          <a:xfrm>
            <a:off x="8523290" y="4389369"/>
            <a:ext cx="1489076" cy="544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100" dirty="0">
                <a:solidFill>
                  <a:srgbClr val="FFFFFF"/>
                </a:solidFill>
                <a:latin typeface="方正正纤黑简体" panose="02000000000000000000" charset="-122"/>
                <a:ea typeface="微软雅黑" panose="020B0503020204020204" pitchFamily="34" charset="-122"/>
              </a:rPr>
              <a:t>单击此处添加文字</a:t>
            </a:r>
            <a:endParaRPr lang="zh-CN" altLang="en-US" sz="1100" dirty="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dirty="0">
                <a:solidFill>
                  <a:srgbClr val="FFFFFF"/>
                </a:solidFill>
                <a:latin typeface="方正正纤黑简体" panose="02000000000000000000" charset="-122"/>
                <a:ea typeface="微软雅黑" panose="020B0503020204020204" pitchFamily="34" charset="-122"/>
              </a:rPr>
              <a:t>单击此处添加文字</a:t>
            </a:r>
            <a:endParaRPr lang="zh-CN" altLang="en-US" sz="1100" dirty="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100" dirty="0">
                <a:solidFill>
                  <a:srgbClr val="FFFFFF"/>
                </a:solidFill>
                <a:latin typeface="方正正纤黑简体" panose="02000000000000000000" charset="-122"/>
                <a:ea typeface="微软雅黑" panose="020B0503020204020204" pitchFamily="34" charset="-122"/>
              </a:rPr>
              <a:t>单击此处添加文字</a:t>
            </a:r>
            <a:endParaRPr lang="zh-CN" altLang="en-US" sz="1100" dirty="0">
              <a:solidFill>
                <a:srgbClr val="FFFFFF"/>
              </a:solidFill>
              <a:latin typeface="方正正纤黑简体" panose="02000000000000000000" charset="-122"/>
              <a:ea typeface="微软雅黑" panose="020B0503020204020204" pitchFamily="34" charset="-122"/>
            </a:endParaRPr>
          </a:p>
        </p:txBody>
      </p:sp>
      <p:sp>
        <p:nvSpPr>
          <p:cNvPr id="297999" name="Rectangle 15"/>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5</a:t>
            </a:r>
            <a:r>
              <a:rPr lang="zh-CN" altLang="en-US" sz="2000" b="1">
                <a:solidFill>
                  <a:srgbClr val="FFFFCC"/>
                </a:solidFill>
                <a:latin typeface="微软雅黑" panose="020B0503020204020204" pitchFamily="34" charset="-122"/>
                <a:ea typeface="微软雅黑" panose="020B0503020204020204" pitchFamily="34" charset="-122"/>
              </a:rPr>
              <a:t>、课堂小结</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42" presetClass="entr" presetSubtype="0" fill="hold" grpId="0"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2000"/>
                            </p:stCondLst>
                            <p:childTnLst>
                              <p:par>
                                <p:cTn id="17" presetID="42" presetClass="entr" presetSubtype="0"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fade">
                                      <p:cBhvr>
                                        <p:cTn id="19" dur="1000"/>
                                        <p:tgtEl>
                                          <p:spTgt spid="3"/>
                                        </p:tgtEl>
                                      </p:cBhvr>
                                    </p:animEffect>
                                    <p:anim calcmode="lin" valueType="num">
                                      <p:cBhvr>
                                        <p:cTn id="20" dur="1000" fill="hold"/>
                                        <p:tgtEl>
                                          <p:spTgt spid="3"/>
                                        </p:tgtEl>
                                        <p:attrNameLst>
                                          <p:attrName>ppt_x</p:attrName>
                                        </p:attrNameLst>
                                      </p:cBhvr>
                                      <p:tavLst>
                                        <p:tav tm="0">
                                          <p:val>
                                            <p:strVal val="#ppt_x"/>
                                          </p:val>
                                        </p:tav>
                                        <p:tav tm="100000">
                                          <p:val>
                                            <p:strVal val="#ppt_x"/>
                                          </p:val>
                                        </p:tav>
                                      </p:tavLst>
                                    </p:anim>
                                    <p:anim calcmode="lin" valueType="num">
                                      <p:cBhvr>
                                        <p:cTn id="21" dur="1000" fill="hold"/>
                                        <p:tgtEl>
                                          <p:spTgt spid="3"/>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42" presetClass="entr" presetSubtype="0"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1000"/>
                                        <p:tgtEl>
                                          <p:spTgt spid="4"/>
                                        </p:tgtEl>
                                      </p:cBhvr>
                                    </p:animEffect>
                                    <p:anim calcmode="lin" valueType="num">
                                      <p:cBhvr>
                                        <p:cTn id="26" dur="1000" fill="hold"/>
                                        <p:tgtEl>
                                          <p:spTgt spid="4"/>
                                        </p:tgtEl>
                                        <p:attrNameLst>
                                          <p:attrName>ppt_x</p:attrName>
                                        </p:attrNameLst>
                                      </p:cBhvr>
                                      <p:tavLst>
                                        <p:tav tm="0">
                                          <p:val>
                                            <p:strVal val="#ppt_x"/>
                                          </p:val>
                                        </p:tav>
                                        <p:tav tm="100000">
                                          <p:val>
                                            <p:strVal val="#ppt_x"/>
                                          </p:val>
                                        </p:tav>
                                      </p:tavLst>
                                    </p:anim>
                                    <p:anim calcmode="lin" valueType="num">
                                      <p:cBhvr>
                                        <p:cTn id="27"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3" grpId="0"/>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4434" name="Rectangle 2"/>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dirty="0">
                <a:solidFill>
                  <a:srgbClr val="FFFFCC"/>
                </a:solidFill>
                <a:latin typeface="微软雅黑" panose="020B0503020204020204" pitchFamily="34" charset="-122"/>
                <a:ea typeface="微软雅黑" panose="020B0503020204020204" pitchFamily="34" charset="-122"/>
              </a:rPr>
              <a:t>6</a:t>
            </a:r>
            <a:r>
              <a:rPr lang="zh-CN" altLang="en-US" sz="2000" b="1" dirty="0">
                <a:solidFill>
                  <a:srgbClr val="FFFFCC"/>
                </a:solidFill>
                <a:latin typeface="微软雅黑" panose="020B0503020204020204" pitchFamily="34" charset="-122"/>
                <a:ea typeface="微软雅黑" panose="020B0503020204020204" pitchFamily="34" charset="-122"/>
              </a:rPr>
              <a:t>、布置作业</a:t>
            </a:r>
            <a:endParaRPr lang="zh-CN" altLang="en-US" sz="2000" b="1" dirty="0">
              <a:solidFill>
                <a:srgbClr val="FFFFCC"/>
              </a:solidFill>
              <a:latin typeface="微软雅黑" panose="020B0503020204020204" pitchFamily="34" charset="-122"/>
              <a:ea typeface="微软雅黑" panose="020B0503020204020204" pitchFamily="34" charset="-122"/>
            </a:endParaRPr>
          </a:p>
        </p:txBody>
      </p:sp>
      <p:grpSp>
        <p:nvGrpSpPr>
          <p:cNvPr id="2" name="组合 1"/>
          <p:cNvGrpSpPr/>
          <p:nvPr/>
        </p:nvGrpSpPr>
        <p:grpSpPr bwMode="auto">
          <a:xfrm>
            <a:off x="4306888" y="2440133"/>
            <a:ext cx="1630362" cy="1719635"/>
            <a:chOff x="1075056" y="1491630"/>
            <a:chExt cx="2070054" cy="2345183"/>
          </a:xfrm>
        </p:grpSpPr>
        <p:sp>
          <p:nvSpPr>
            <p:cNvPr id="3" name="等腰三角形 12"/>
            <p:cNvSpPr/>
            <p:nvPr/>
          </p:nvSpPr>
          <p:spPr bwMode="auto">
            <a:xfrm flipV="1">
              <a:off x="1075056" y="1491630"/>
              <a:ext cx="2070054" cy="2345183"/>
            </a:xfrm>
            <a:custGeom>
              <a:avLst/>
              <a:gdLst>
                <a:gd name="T0" fmla="*/ 1044116 w 2088232"/>
                <a:gd name="T1" fmla="*/ 0 h 2365776"/>
                <a:gd name="T2" fmla="*/ 1137714 w 2088232"/>
                <a:gd name="T3" fmla="*/ 282270 h 2365776"/>
                <a:gd name="T4" fmla="*/ 2088232 w 2088232"/>
                <a:gd name="T5" fmla="*/ 1321660 h 2365776"/>
                <a:gd name="T6" fmla="*/ 1044116 w 2088232"/>
                <a:gd name="T7" fmla="*/ 2365776 h 2365776"/>
                <a:gd name="T8" fmla="*/ 0 w 2088232"/>
                <a:gd name="T9" fmla="*/ 1321660 h 2365776"/>
                <a:gd name="T10" fmla="*/ 950518 w 2088232"/>
                <a:gd name="T11" fmla="*/ 282270 h 2365776"/>
              </a:gdLst>
              <a:ahLst/>
              <a:cxnLst>
                <a:cxn ang="0">
                  <a:pos x="T0" y="T1"/>
                </a:cxn>
                <a:cxn ang="0">
                  <a:pos x="T2" y="T3"/>
                </a:cxn>
                <a:cxn ang="0">
                  <a:pos x="T4" y="T5"/>
                </a:cxn>
                <a:cxn ang="0">
                  <a:pos x="T6" y="T7"/>
                </a:cxn>
                <a:cxn ang="0">
                  <a:pos x="T8" y="T9"/>
                </a:cxn>
                <a:cxn ang="0">
                  <a:pos x="T10" y="T11"/>
                </a:cxn>
              </a:cxnLst>
              <a:rect l="0" t="0"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4" name="TextBox 3"/>
            <p:cNvSpPr txBox="1">
              <a:spLocks noChangeArrowheads="1"/>
            </p:cNvSpPr>
            <p:nvPr/>
          </p:nvSpPr>
          <p:spPr bwMode="auto">
            <a:xfrm>
              <a:off x="1556793" y="2074687"/>
              <a:ext cx="1091165" cy="3901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400">
                  <a:solidFill>
                    <a:srgbClr val="FFFFFF"/>
                  </a:solidFill>
                  <a:latin typeface="方正兰亭中黑_GBK" panose="02000000000000000000" charset="-122"/>
                  <a:ea typeface="微软雅黑" panose="020B0503020204020204" pitchFamily="34" charset="-122"/>
                </a:rPr>
                <a:t>添加标题</a:t>
              </a:r>
              <a:endParaRPr lang="zh-CN" altLang="en-US" sz="1400">
                <a:solidFill>
                  <a:srgbClr val="FFFFFF"/>
                </a:solidFill>
                <a:latin typeface="方正兰亭中黑_GBK" panose="02000000000000000000" charset="-122"/>
                <a:ea typeface="微软雅黑" panose="020B0503020204020204" pitchFamily="34" charset="-122"/>
              </a:endParaRPr>
            </a:p>
          </p:txBody>
        </p:sp>
        <p:sp>
          <p:nvSpPr>
            <p:cNvPr id="5" name="Rectangle 13" descr="FD1DDF730CE4456e89755B07FE1653D0# #Rectangle 13"/>
            <p:cNvSpPr>
              <a:spLocks noChangeArrowheads="1"/>
            </p:cNvSpPr>
            <p:nvPr/>
          </p:nvSpPr>
          <p:spPr bwMode="auto">
            <a:xfrm>
              <a:off x="1256464" y="2487144"/>
              <a:ext cx="1707240" cy="599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buFont typeface="Arial" panose="020B0604020202020204" pitchFamily="34" charset="0"/>
                <a:buNone/>
              </a:pPr>
              <a:r>
                <a:rPr lang="zh-CN" altLang="en-US" sz="1200">
                  <a:solidFill>
                    <a:srgbClr val="FFFFFF"/>
                  </a:solidFill>
                  <a:latin typeface="方正兰亭黑_GBK" panose="02000000000000000000" charset="-122"/>
                  <a:ea typeface="微软雅黑" panose="020B0503020204020204" pitchFamily="34" charset="-122"/>
                </a:rPr>
                <a:t>点击此处添加</a:t>
              </a:r>
              <a:endParaRPr lang="zh-CN" altLang="en-US" sz="1200">
                <a:solidFill>
                  <a:srgbClr val="FFFFFF"/>
                </a:solidFill>
                <a:latin typeface="方正兰亭黑_GBK" panose="02000000000000000000" charset="-122"/>
                <a:ea typeface="微软雅黑" panose="020B0503020204020204" pitchFamily="34" charset="-122"/>
              </a:endParaRPr>
            </a:p>
            <a:p>
              <a:pPr algn="ctr" defTabSz="699770" fontAlgn="base">
                <a:spcBef>
                  <a:spcPct val="0"/>
                </a:spcBef>
                <a:spcAft>
                  <a:spcPct val="0"/>
                </a:spcAft>
                <a:buFont typeface="Arial" panose="020B0604020202020204" pitchFamily="34" charset="0"/>
                <a:buNone/>
              </a:pPr>
              <a:r>
                <a:rPr lang="zh-CN" altLang="en-US" sz="1200">
                  <a:solidFill>
                    <a:srgbClr val="FFFFFF"/>
                  </a:solidFill>
                  <a:latin typeface="方正兰亭黑_GBK" panose="02000000000000000000" charset="-122"/>
                  <a:ea typeface="微软雅黑" panose="020B0503020204020204" pitchFamily="34" charset="-122"/>
                </a:rPr>
                <a:t>简要说明</a:t>
              </a:r>
              <a:endParaRPr lang="zh-CN" altLang="en-US" sz="1200">
                <a:solidFill>
                  <a:srgbClr val="FFFFFF"/>
                </a:solidFill>
                <a:latin typeface="方正兰亭黑_GBK" panose="02000000000000000000" charset="-122"/>
                <a:ea typeface="微软雅黑" panose="020B0503020204020204" pitchFamily="34" charset="-122"/>
              </a:endParaRPr>
            </a:p>
          </p:txBody>
        </p:sp>
      </p:grpSp>
      <p:sp>
        <p:nvSpPr>
          <p:cNvPr id="6" name="Rectangle 13" descr="FD1DDF730CE4456e89755B07FE1653D0# #Rectangle 13"/>
          <p:cNvSpPr>
            <a:spLocks noChangeArrowheads="1"/>
          </p:cNvSpPr>
          <p:nvPr/>
        </p:nvSpPr>
        <p:spPr bwMode="auto">
          <a:xfrm>
            <a:off x="4275154" y="4172412"/>
            <a:ext cx="1679575" cy="11478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just" defTabSz="699770" fontAlgn="base">
              <a:spcBef>
                <a:spcPct val="0"/>
              </a:spcBef>
              <a:spcAft>
                <a:spcPct val="0"/>
              </a:spcAft>
              <a:buFont typeface="Arial" panose="020B0604020202020204" pitchFamily="34" charset="0"/>
              <a:buNone/>
            </a:pPr>
            <a:r>
              <a:rPr lang="zh-CN" altLang="en-US" sz="14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4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grpSp>
        <p:nvGrpSpPr>
          <p:cNvPr id="7" name="组合 6"/>
          <p:cNvGrpSpPr/>
          <p:nvPr/>
        </p:nvGrpSpPr>
        <p:grpSpPr bwMode="auto">
          <a:xfrm>
            <a:off x="6538928" y="2558891"/>
            <a:ext cx="1347787" cy="1423529"/>
            <a:chOff x="3845797" y="1655066"/>
            <a:chExt cx="1713148" cy="1940841"/>
          </a:xfrm>
        </p:grpSpPr>
        <p:sp>
          <p:nvSpPr>
            <p:cNvPr id="8" name="等腰三角形 12"/>
            <p:cNvSpPr/>
            <p:nvPr/>
          </p:nvSpPr>
          <p:spPr bwMode="auto">
            <a:xfrm flipV="1">
              <a:off x="3845797" y="1655066"/>
              <a:ext cx="1713148" cy="1940841"/>
            </a:xfrm>
            <a:custGeom>
              <a:avLst/>
              <a:gdLst>
                <a:gd name="T0" fmla="*/ 1044116 w 2088232"/>
                <a:gd name="T1" fmla="*/ 0 h 2365776"/>
                <a:gd name="T2" fmla="*/ 1137714 w 2088232"/>
                <a:gd name="T3" fmla="*/ 282270 h 2365776"/>
                <a:gd name="T4" fmla="*/ 2088232 w 2088232"/>
                <a:gd name="T5" fmla="*/ 1321660 h 2365776"/>
                <a:gd name="T6" fmla="*/ 1044116 w 2088232"/>
                <a:gd name="T7" fmla="*/ 2365776 h 2365776"/>
                <a:gd name="T8" fmla="*/ 0 w 2088232"/>
                <a:gd name="T9" fmla="*/ 1321660 h 2365776"/>
                <a:gd name="T10" fmla="*/ 950518 w 2088232"/>
                <a:gd name="T11" fmla="*/ 282270 h 2365776"/>
              </a:gdLst>
              <a:ahLst/>
              <a:cxnLst>
                <a:cxn ang="0">
                  <a:pos x="T0" y="T1"/>
                </a:cxn>
                <a:cxn ang="0">
                  <a:pos x="T2" y="T3"/>
                </a:cxn>
                <a:cxn ang="0">
                  <a:pos x="T4" y="T5"/>
                </a:cxn>
                <a:cxn ang="0">
                  <a:pos x="T6" y="T7"/>
                </a:cxn>
                <a:cxn ang="0">
                  <a:pos x="T8" y="T9"/>
                </a:cxn>
                <a:cxn ang="0">
                  <a:pos x="T10" y="T11"/>
                </a:cxn>
              </a:cxnLst>
              <a:rect l="0" t="0"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9" name="TextBox 8"/>
            <p:cNvSpPr txBox="1">
              <a:spLocks noChangeArrowheads="1"/>
            </p:cNvSpPr>
            <p:nvPr/>
          </p:nvSpPr>
          <p:spPr bwMode="auto">
            <a:xfrm>
              <a:off x="4198919" y="2106274"/>
              <a:ext cx="961959" cy="3480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方正兰亭中黑_GBK" panose="02000000000000000000" charset="-122"/>
                  <a:ea typeface="微软雅黑" panose="020B0503020204020204" pitchFamily="34" charset="-122"/>
                </a:rPr>
                <a:t>添加标题</a:t>
              </a:r>
              <a:endParaRPr lang="zh-CN" altLang="en-US" sz="1200">
                <a:solidFill>
                  <a:srgbClr val="FFFFFF"/>
                </a:solidFill>
                <a:latin typeface="方正兰亭中黑_GBK" panose="02000000000000000000" charset="-122"/>
                <a:ea typeface="微软雅黑" panose="020B0503020204020204" pitchFamily="34" charset="-122"/>
              </a:endParaRPr>
            </a:p>
          </p:txBody>
        </p:sp>
        <p:sp>
          <p:nvSpPr>
            <p:cNvPr id="10" name="Rectangle 13" descr="FD1DDF730CE4456e89755B07FE1653D0# #Rectangle 13"/>
            <p:cNvSpPr>
              <a:spLocks noChangeArrowheads="1"/>
            </p:cNvSpPr>
            <p:nvPr/>
          </p:nvSpPr>
          <p:spPr bwMode="auto">
            <a:xfrm>
              <a:off x="3946689" y="2458172"/>
              <a:ext cx="1511365" cy="55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buFont typeface="Arial" panose="020B0604020202020204" pitchFamily="34" charset="0"/>
                <a:buNone/>
              </a:pPr>
              <a:r>
                <a:rPr lang="zh-CN" altLang="en-US" sz="1100">
                  <a:solidFill>
                    <a:srgbClr val="FFFFFF"/>
                  </a:solidFill>
                  <a:latin typeface="方正兰亭黑_GBK" panose="02000000000000000000" charset="-122"/>
                  <a:ea typeface="微软雅黑" panose="020B0503020204020204" pitchFamily="34" charset="-122"/>
                </a:rPr>
                <a:t>点击此处添加</a:t>
              </a:r>
              <a:endParaRPr lang="zh-CN" altLang="en-US" sz="1100">
                <a:solidFill>
                  <a:srgbClr val="FFFFFF"/>
                </a:solidFill>
                <a:latin typeface="方正兰亭黑_GBK" panose="02000000000000000000" charset="-122"/>
                <a:ea typeface="微软雅黑" panose="020B0503020204020204" pitchFamily="34" charset="-122"/>
              </a:endParaRPr>
            </a:p>
            <a:p>
              <a:pPr algn="ctr" defTabSz="699770" fontAlgn="base">
                <a:spcBef>
                  <a:spcPct val="0"/>
                </a:spcBef>
                <a:spcAft>
                  <a:spcPct val="0"/>
                </a:spcAft>
                <a:buFont typeface="Arial" panose="020B0604020202020204" pitchFamily="34" charset="0"/>
                <a:buNone/>
              </a:pPr>
              <a:r>
                <a:rPr lang="zh-CN" altLang="en-US" sz="1100">
                  <a:solidFill>
                    <a:srgbClr val="FFFFFF"/>
                  </a:solidFill>
                  <a:latin typeface="方正兰亭黑_GBK" panose="02000000000000000000" charset="-122"/>
                  <a:ea typeface="微软雅黑" panose="020B0503020204020204" pitchFamily="34" charset="-122"/>
                </a:rPr>
                <a:t>简要说明</a:t>
              </a:r>
              <a:endParaRPr lang="zh-CN" altLang="en-US" sz="1100">
                <a:solidFill>
                  <a:srgbClr val="FFFFFF"/>
                </a:solidFill>
                <a:latin typeface="方正兰亭黑_GBK" panose="02000000000000000000" charset="-122"/>
                <a:ea typeface="微软雅黑" panose="020B0503020204020204" pitchFamily="34" charset="-122"/>
              </a:endParaRPr>
            </a:p>
          </p:txBody>
        </p:sp>
      </p:grpSp>
      <p:grpSp>
        <p:nvGrpSpPr>
          <p:cNvPr id="11" name="组合 10"/>
          <p:cNvGrpSpPr/>
          <p:nvPr/>
        </p:nvGrpSpPr>
        <p:grpSpPr bwMode="auto">
          <a:xfrm>
            <a:off x="8461390" y="2630147"/>
            <a:ext cx="1190625" cy="1255682"/>
            <a:chOff x="6322551" y="1747101"/>
            <a:chExt cx="1512168" cy="1713148"/>
          </a:xfrm>
        </p:grpSpPr>
        <p:sp>
          <p:nvSpPr>
            <p:cNvPr id="12" name="等腰三角形 12"/>
            <p:cNvSpPr/>
            <p:nvPr/>
          </p:nvSpPr>
          <p:spPr bwMode="auto">
            <a:xfrm flipV="1">
              <a:off x="6322551" y="1747101"/>
              <a:ext cx="1512168" cy="1713148"/>
            </a:xfrm>
            <a:custGeom>
              <a:avLst/>
              <a:gdLst>
                <a:gd name="T0" fmla="*/ 1044116 w 2088232"/>
                <a:gd name="T1" fmla="*/ 0 h 2365776"/>
                <a:gd name="T2" fmla="*/ 1137714 w 2088232"/>
                <a:gd name="T3" fmla="*/ 282270 h 2365776"/>
                <a:gd name="T4" fmla="*/ 2088232 w 2088232"/>
                <a:gd name="T5" fmla="*/ 1321660 h 2365776"/>
                <a:gd name="T6" fmla="*/ 1044116 w 2088232"/>
                <a:gd name="T7" fmla="*/ 2365776 h 2365776"/>
                <a:gd name="T8" fmla="*/ 0 w 2088232"/>
                <a:gd name="T9" fmla="*/ 1321660 h 2365776"/>
                <a:gd name="T10" fmla="*/ 950518 w 2088232"/>
                <a:gd name="T11" fmla="*/ 282270 h 2365776"/>
              </a:gdLst>
              <a:ahLst/>
              <a:cxnLst>
                <a:cxn ang="0">
                  <a:pos x="T0" y="T1"/>
                </a:cxn>
                <a:cxn ang="0">
                  <a:pos x="T2" y="T3"/>
                </a:cxn>
                <a:cxn ang="0">
                  <a:pos x="T4" y="T5"/>
                </a:cxn>
                <a:cxn ang="0">
                  <a:pos x="T6" y="T7"/>
                </a:cxn>
                <a:cxn ang="0">
                  <a:pos x="T8" y="T9"/>
                </a:cxn>
                <a:cxn ang="0">
                  <a:pos x="T10" y="T11"/>
                </a:cxn>
              </a:cxnLst>
              <a:rect l="0" t="0" r="r" b="b"/>
              <a:pathLst>
                <a:path w="2088232" h="2365776">
                  <a:moveTo>
                    <a:pt x="1044116" y="0"/>
                  </a:moveTo>
                  <a:lnTo>
                    <a:pt x="1137714" y="282270"/>
                  </a:lnTo>
                  <a:cubicBezTo>
                    <a:pt x="1670539" y="329046"/>
                    <a:pt x="2088232" y="776575"/>
                    <a:pt x="2088232" y="1321660"/>
                  </a:cubicBezTo>
                  <a:cubicBezTo>
                    <a:pt x="2088232" y="1898309"/>
                    <a:pt x="1620765" y="2365776"/>
                    <a:pt x="1044116" y="2365776"/>
                  </a:cubicBezTo>
                  <a:cubicBezTo>
                    <a:pt x="467467" y="2365776"/>
                    <a:pt x="0" y="1898309"/>
                    <a:pt x="0" y="1321660"/>
                  </a:cubicBezTo>
                  <a:cubicBezTo>
                    <a:pt x="0" y="776575"/>
                    <a:pt x="417693" y="329046"/>
                    <a:pt x="950518" y="282270"/>
                  </a:cubicBezTo>
                  <a:close/>
                </a:path>
              </a:pathLst>
            </a:custGeom>
            <a:noFill/>
            <a:ln w="12700"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13" name="TextBox 12"/>
            <p:cNvSpPr txBox="1">
              <a:spLocks noChangeArrowheads="1"/>
            </p:cNvSpPr>
            <p:nvPr/>
          </p:nvSpPr>
          <p:spPr bwMode="auto">
            <a:xfrm>
              <a:off x="6602806" y="2105717"/>
              <a:ext cx="896038" cy="3273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100">
                  <a:solidFill>
                    <a:srgbClr val="FFFFFF"/>
                  </a:solidFill>
                  <a:latin typeface="方正兰亭中黑_GBK" panose="02000000000000000000" charset="-122"/>
                  <a:ea typeface="微软雅黑" panose="020B0503020204020204" pitchFamily="34" charset="-122"/>
                </a:rPr>
                <a:t>添加标题</a:t>
              </a:r>
              <a:endParaRPr lang="zh-CN" altLang="en-US" sz="1100">
                <a:solidFill>
                  <a:srgbClr val="FFFFFF"/>
                </a:solidFill>
                <a:latin typeface="方正兰亭中黑_GBK" panose="02000000000000000000" charset="-122"/>
                <a:ea typeface="微软雅黑" panose="020B0503020204020204" pitchFamily="34" charset="-122"/>
              </a:endParaRPr>
            </a:p>
          </p:txBody>
        </p:sp>
        <p:sp>
          <p:nvSpPr>
            <p:cNvPr id="14" name="Rectangle 13" descr="FD1DDF730CE4456e89755B07FE1653D0# #Rectangle 13"/>
            <p:cNvSpPr>
              <a:spLocks noChangeArrowheads="1"/>
            </p:cNvSpPr>
            <p:nvPr/>
          </p:nvSpPr>
          <p:spPr bwMode="auto">
            <a:xfrm>
              <a:off x="6393118" y="2457851"/>
              <a:ext cx="1371031" cy="5162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buFont typeface="Arial" panose="020B0604020202020204" pitchFamily="34" charset="0"/>
                <a:buNone/>
              </a:pPr>
              <a:r>
                <a:rPr lang="zh-CN" altLang="en-US" sz="1000">
                  <a:solidFill>
                    <a:srgbClr val="FFFFFF"/>
                  </a:solidFill>
                  <a:latin typeface="方正兰亭黑_GBK" panose="02000000000000000000" charset="-122"/>
                  <a:ea typeface="微软雅黑" panose="020B0503020204020204" pitchFamily="34" charset="-122"/>
                </a:rPr>
                <a:t>点击此处添加</a:t>
              </a:r>
              <a:endParaRPr lang="zh-CN" altLang="en-US" sz="1000">
                <a:solidFill>
                  <a:srgbClr val="FFFFFF"/>
                </a:solidFill>
                <a:latin typeface="方正兰亭黑_GBK" panose="02000000000000000000" charset="-122"/>
                <a:ea typeface="微软雅黑" panose="020B0503020204020204" pitchFamily="34" charset="-122"/>
              </a:endParaRPr>
            </a:p>
            <a:p>
              <a:pPr algn="ctr" defTabSz="699770" fontAlgn="base">
                <a:spcBef>
                  <a:spcPct val="0"/>
                </a:spcBef>
                <a:spcAft>
                  <a:spcPct val="0"/>
                </a:spcAft>
                <a:buFont typeface="Arial" panose="020B0604020202020204" pitchFamily="34" charset="0"/>
                <a:buNone/>
              </a:pPr>
              <a:r>
                <a:rPr lang="zh-CN" altLang="en-US" sz="1000">
                  <a:solidFill>
                    <a:srgbClr val="FFFFFF"/>
                  </a:solidFill>
                  <a:latin typeface="方正兰亭黑_GBK" panose="02000000000000000000" charset="-122"/>
                  <a:ea typeface="微软雅黑" panose="020B0503020204020204" pitchFamily="34" charset="-122"/>
                </a:rPr>
                <a:t>简要说明</a:t>
              </a:r>
              <a:endParaRPr lang="zh-CN" altLang="en-US" sz="1000">
                <a:solidFill>
                  <a:srgbClr val="FFFFFF"/>
                </a:solidFill>
                <a:latin typeface="方正兰亭黑_GBK" panose="02000000000000000000" charset="-122"/>
                <a:ea typeface="微软雅黑" panose="020B0503020204020204" pitchFamily="34" charset="-122"/>
              </a:endParaRPr>
            </a:p>
          </p:txBody>
        </p:sp>
      </p:grpSp>
      <p:sp>
        <p:nvSpPr>
          <p:cNvPr id="15" name="Rectangle 13" descr="FD1DDF730CE4456e89755B07FE1653D0# #Rectangle 13"/>
          <p:cNvSpPr>
            <a:spLocks noChangeArrowheads="1"/>
          </p:cNvSpPr>
          <p:nvPr/>
        </p:nvSpPr>
        <p:spPr bwMode="auto">
          <a:xfrm>
            <a:off x="6300803" y="4066320"/>
            <a:ext cx="1679575"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just" defTabSz="699770"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sp>
        <p:nvSpPr>
          <p:cNvPr id="16" name="Rectangle 13" descr="FD1DDF730CE4456e89755B07FE1653D0# #Rectangle 13"/>
          <p:cNvSpPr>
            <a:spLocks noChangeArrowheads="1"/>
          </p:cNvSpPr>
          <p:nvPr/>
        </p:nvSpPr>
        <p:spPr bwMode="auto">
          <a:xfrm>
            <a:off x="8245490" y="3995065"/>
            <a:ext cx="1587501" cy="7169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just" defTabSz="699770" fontAlgn="base">
              <a:spcBef>
                <a:spcPct val="0"/>
              </a:spcBef>
              <a:spcAft>
                <a:spcPct val="0"/>
              </a:spcAft>
              <a:buFont typeface="Arial" panose="020B0604020202020204" pitchFamily="34" charset="0"/>
              <a:buNone/>
            </a:pPr>
            <a:r>
              <a:rPr lang="zh-CN" altLang="en-US" sz="105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05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74434"/>
                                        </p:tgtEl>
                                        <p:attrNameLst>
                                          <p:attrName>style.visibility</p:attrName>
                                        </p:attrNameLst>
                                      </p:cBhvr>
                                      <p:to>
                                        <p:strVal val="visible"/>
                                      </p:to>
                                    </p:set>
                                    <p:animEffect transition="in" filter="fade">
                                      <p:cBhvr>
                                        <p:cTn id="7" dur="500"/>
                                        <p:tgtEl>
                                          <p:spTgt spid="274434"/>
                                        </p:tgtEl>
                                      </p:cBhvr>
                                    </p:animEffect>
                                    <p:anim calcmode="lin" valueType="num">
                                      <p:cBhvr>
                                        <p:cTn id="8" dur="500" fill="hold"/>
                                        <p:tgtEl>
                                          <p:spTgt spid="274434"/>
                                        </p:tgtEl>
                                        <p:attrNameLst>
                                          <p:attrName>ppt_x</p:attrName>
                                        </p:attrNameLst>
                                      </p:cBhvr>
                                      <p:tavLst>
                                        <p:tav tm="0">
                                          <p:val>
                                            <p:strVal val="#ppt_x"/>
                                          </p:val>
                                        </p:tav>
                                        <p:tav tm="100000">
                                          <p:val>
                                            <p:strVal val="#ppt_x"/>
                                          </p:val>
                                        </p:tav>
                                      </p:tavLst>
                                    </p:anim>
                                    <p:anim calcmode="lin" valueType="num">
                                      <p:cBhvr>
                                        <p:cTn id="9" dur="500" fill="hold"/>
                                        <p:tgtEl>
                                          <p:spTgt spid="27443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fade">
                                      <p:cBhvr>
                                        <p:cTn id="13" dur="1000"/>
                                        <p:tgtEl>
                                          <p:spTgt spid="2"/>
                                        </p:tgtEl>
                                      </p:cBhvr>
                                    </p:animEffect>
                                    <p:anim calcmode="lin" valueType="num">
                                      <p:cBhvr>
                                        <p:cTn id="14" dur="1000" fill="hold"/>
                                        <p:tgtEl>
                                          <p:spTgt spid="2"/>
                                        </p:tgtEl>
                                        <p:attrNameLst>
                                          <p:attrName>ppt_x</p:attrName>
                                        </p:attrNameLst>
                                      </p:cBhvr>
                                      <p:tavLst>
                                        <p:tav tm="0">
                                          <p:val>
                                            <p:strVal val="#ppt_x"/>
                                          </p:val>
                                        </p:tav>
                                        <p:tav tm="100000">
                                          <p:val>
                                            <p:strVal val="#ppt_x"/>
                                          </p:val>
                                        </p:tav>
                                      </p:tavLst>
                                    </p:anim>
                                    <p:anim calcmode="lin" valueType="num">
                                      <p:cBhvr>
                                        <p:cTn id="15" dur="1000" fill="hold"/>
                                        <p:tgtEl>
                                          <p:spTgt spid="2"/>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grpId="0" nodeType="after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1000"/>
                                        <p:tgtEl>
                                          <p:spTgt spid="7"/>
                                        </p:tgtEl>
                                      </p:cBhvr>
                                    </p:animEffect>
                                    <p:anim calcmode="lin" valueType="num">
                                      <p:cBhvr>
                                        <p:cTn id="26" dur="1000" fill="hold"/>
                                        <p:tgtEl>
                                          <p:spTgt spid="7"/>
                                        </p:tgtEl>
                                        <p:attrNameLst>
                                          <p:attrName>ppt_x</p:attrName>
                                        </p:attrNameLst>
                                      </p:cBhvr>
                                      <p:tavLst>
                                        <p:tav tm="0">
                                          <p:val>
                                            <p:strVal val="#ppt_x"/>
                                          </p:val>
                                        </p:tav>
                                        <p:tav tm="100000">
                                          <p:val>
                                            <p:strVal val="#ppt_x"/>
                                          </p:val>
                                        </p:tav>
                                      </p:tavLst>
                                    </p:anim>
                                    <p:anim calcmode="lin" valueType="num">
                                      <p:cBhvr>
                                        <p:cTn id="27" dur="1000" fill="hold"/>
                                        <p:tgtEl>
                                          <p:spTgt spid="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42"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4434" grpId="0"/>
      <p:bldP spid="6" grpId="0"/>
      <p:bldP spid="15" grpId="0"/>
      <p:bldP spid="16"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38" name="五边形 5"/>
          <p:cNvSpPr>
            <a:spLocks noChangeArrowheads="1"/>
          </p:cNvSpPr>
          <p:nvPr/>
        </p:nvSpPr>
        <p:spPr bwMode="auto">
          <a:xfrm rot="16200000">
            <a:off x="6804149" y="1915277"/>
            <a:ext cx="707806" cy="1177924"/>
          </a:xfrm>
          <a:prstGeom prst="homePlate">
            <a:avLst>
              <a:gd name="adj" fmla="val 31028"/>
            </a:avLst>
          </a:prstGeom>
          <a:noFill/>
          <a:ln w="9525">
            <a:solidFill>
              <a:schemeClr val="bg1"/>
            </a:solidFill>
            <a:miter lim="800000"/>
          </a:ln>
          <a:extLst>
            <a:ext uri="{909E8E84-426E-40DD-AFC4-6F175D3DCCD1}">
              <a14:hiddenFill xmlns:a14="http://schemas.microsoft.com/office/drawing/2010/main">
                <a:solidFill>
                  <a:schemeClr val="tx2"/>
                </a:solidFill>
              </a14:hiddenFill>
            </a:ext>
          </a:extLst>
        </p:spPr>
        <p:txBody>
          <a:bodyPr vert="eaVert" lIns="56817" tIns="28408" rIns="56817" bIns="28408" anchor="ctr"/>
          <a:lstStyle/>
          <a:p>
            <a:pPr algn="ctr" defTabSz="568325" fontAlgn="base">
              <a:spcBef>
                <a:spcPct val="0"/>
              </a:spcBef>
              <a:spcAft>
                <a:spcPct val="0"/>
              </a:spcAft>
              <a:buFont typeface="Arial" panose="020B0604020202020204" pitchFamily="34" charset="0"/>
              <a:buNone/>
            </a:pPr>
            <a:endParaRPr lang="zh-CN" altLang="zh-CN" sz="1200">
              <a:solidFill>
                <a:srgbClr val="000000"/>
              </a:solidFill>
              <a:latin typeface="微软雅黑" panose="020B0503020204020204" pitchFamily="34" charset="-122"/>
              <a:ea typeface="微软雅黑" panose="020B0503020204020204" pitchFamily="34" charset="-122"/>
            </a:endParaRPr>
          </a:p>
        </p:txBody>
      </p:sp>
      <p:sp>
        <p:nvSpPr>
          <p:cNvPr id="56339" name="TextBox 6"/>
          <p:cNvSpPr txBox="1">
            <a:spLocks noChangeArrowheads="1"/>
          </p:cNvSpPr>
          <p:nvPr/>
        </p:nvSpPr>
        <p:spPr bwMode="auto">
          <a:xfrm>
            <a:off x="6856413" y="2444882"/>
            <a:ext cx="684212" cy="2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sz="1200">
                <a:solidFill>
                  <a:srgbClr val="F8F8F8"/>
                </a:solidFill>
                <a:latin typeface="微软雅黑" panose="020B0503020204020204" pitchFamily="34" charset="-122"/>
                <a:ea typeface="微软雅黑" panose="020B0503020204020204" pitchFamily="34" charset="-122"/>
              </a:rPr>
              <a:t>20%</a:t>
            </a:r>
            <a:endParaRPr lang="en-US" altLang="zh-CN" sz="1200">
              <a:solidFill>
                <a:srgbClr val="F8F8F8"/>
              </a:solidFill>
              <a:latin typeface="微软雅黑" panose="020B0503020204020204" pitchFamily="34" charset="-122"/>
              <a:ea typeface="微软雅黑" panose="020B0503020204020204" pitchFamily="34" charset="-122"/>
            </a:endParaRPr>
          </a:p>
        </p:txBody>
      </p:sp>
      <p:sp>
        <p:nvSpPr>
          <p:cNvPr id="56340" name="五边形 7"/>
          <p:cNvSpPr>
            <a:spLocks noChangeArrowheads="1"/>
          </p:cNvSpPr>
          <p:nvPr/>
        </p:nvSpPr>
        <p:spPr bwMode="auto">
          <a:xfrm rot="5400000">
            <a:off x="6476374" y="3036366"/>
            <a:ext cx="1363357" cy="1177924"/>
          </a:xfrm>
          <a:prstGeom prst="homePlate">
            <a:avLst>
              <a:gd name="adj" fmla="val 24551"/>
            </a:avLst>
          </a:prstGeom>
          <a:noFill/>
          <a:ln w="9525">
            <a:solidFill>
              <a:schemeClr val="bg1"/>
            </a:solidFill>
            <a:miter lim="800000"/>
          </a:ln>
          <a:extLst>
            <a:ext uri="{909E8E84-426E-40DD-AFC4-6F175D3DCCD1}">
              <a14:hiddenFill xmlns:a14="http://schemas.microsoft.com/office/drawing/2010/main">
                <a:solidFill>
                  <a:schemeClr val="accent1"/>
                </a:solidFill>
              </a14:hiddenFill>
            </a:ext>
          </a:extLst>
        </p:spPr>
        <p:txBody>
          <a:bodyPr rot="10800000" vert="eaVert" lIns="56817" tIns="28408" rIns="56817" bIns="28408" anchor="ctr"/>
          <a:lstStyle/>
          <a:p>
            <a:pPr algn="ctr" defTabSz="568325" fontAlgn="base">
              <a:spcBef>
                <a:spcPct val="0"/>
              </a:spcBef>
              <a:spcAft>
                <a:spcPct val="0"/>
              </a:spcAft>
              <a:buFont typeface="Arial" panose="020B0604020202020204" pitchFamily="34" charset="0"/>
              <a:buNone/>
            </a:pPr>
            <a:endParaRPr lang="zh-CN" altLang="zh-CN" sz="1200">
              <a:solidFill>
                <a:srgbClr val="000000"/>
              </a:solidFill>
              <a:latin typeface="微软雅黑" panose="020B0503020204020204" pitchFamily="34" charset="-122"/>
              <a:ea typeface="微软雅黑" panose="020B0503020204020204" pitchFamily="34" charset="-122"/>
            </a:endParaRPr>
          </a:p>
        </p:txBody>
      </p:sp>
      <p:sp>
        <p:nvSpPr>
          <p:cNvPr id="56341" name="TextBox 8"/>
          <p:cNvSpPr txBox="1">
            <a:spLocks noChangeArrowheads="1"/>
          </p:cNvSpPr>
          <p:nvPr/>
        </p:nvSpPr>
        <p:spPr bwMode="auto">
          <a:xfrm>
            <a:off x="6816740" y="3094100"/>
            <a:ext cx="682625" cy="2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sz="1200">
                <a:solidFill>
                  <a:srgbClr val="F8F8F8"/>
                </a:solidFill>
                <a:latin typeface="微软雅黑" panose="020B0503020204020204" pitchFamily="34" charset="-122"/>
                <a:ea typeface="微软雅黑" panose="020B0503020204020204" pitchFamily="34" charset="-122"/>
              </a:rPr>
              <a:t>80%</a:t>
            </a:r>
            <a:endParaRPr lang="en-US" altLang="zh-CN" sz="1200">
              <a:solidFill>
                <a:srgbClr val="F8F8F8"/>
              </a:solidFill>
              <a:latin typeface="微软雅黑" panose="020B0503020204020204" pitchFamily="34" charset="-122"/>
              <a:ea typeface="微软雅黑" panose="020B0503020204020204" pitchFamily="34" charset="-122"/>
            </a:endParaRPr>
          </a:p>
        </p:txBody>
      </p:sp>
      <p:sp>
        <p:nvSpPr>
          <p:cNvPr id="56342" name="矩形 9"/>
          <p:cNvSpPr>
            <a:spLocks noChangeArrowheads="1"/>
          </p:cNvSpPr>
          <p:nvPr/>
        </p:nvSpPr>
        <p:spPr bwMode="auto">
          <a:xfrm>
            <a:off x="6569076" y="3439271"/>
            <a:ext cx="1177924" cy="7940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p>
            <a:pPr algn="ctr" defTabSz="568325" fontAlgn="base">
              <a:spcBef>
                <a:spcPct val="0"/>
              </a:spcBef>
              <a:spcAft>
                <a:spcPct val="0"/>
              </a:spcAft>
              <a:buFont typeface="Arial" panose="020B0604020202020204" pitchFamily="34" charset="0"/>
              <a:buNone/>
            </a:pPr>
            <a:r>
              <a:rPr lang="zh-CN" altLang="en-US" sz="1200">
                <a:solidFill>
                  <a:srgbClr val="F8F8F8"/>
                </a:solidFill>
                <a:latin typeface="微软雅黑" panose="020B0503020204020204" pitchFamily="34" charset="-122"/>
                <a:ea typeface="微软雅黑" panose="020B0503020204020204" pitchFamily="34" charset="-122"/>
              </a:rPr>
              <a:t>单击此处添加文本</a:t>
            </a:r>
            <a:endParaRPr lang="en-US" sz="1200">
              <a:solidFill>
                <a:srgbClr val="F8F8F8"/>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8F8F8"/>
                </a:solidFill>
                <a:latin typeface="微软雅黑" panose="020B0503020204020204" pitchFamily="34" charset="-122"/>
                <a:ea typeface="微软雅黑" panose="020B0503020204020204" pitchFamily="34" charset="-122"/>
              </a:rPr>
              <a:t>单击此处添加文本</a:t>
            </a:r>
            <a:endParaRPr lang="en-US" sz="1200">
              <a:solidFill>
                <a:srgbClr val="F8F8F8"/>
              </a:solidFill>
              <a:latin typeface="微软雅黑" panose="020B0503020204020204" pitchFamily="34" charset="-122"/>
              <a:ea typeface="微软雅黑" panose="020B0503020204020204" pitchFamily="34" charset="-122"/>
            </a:endParaRPr>
          </a:p>
        </p:txBody>
      </p:sp>
      <p:sp>
        <p:nvSpPr>
          <p:cNvPr id="56343" name="矩形 3"/>
          <p:cNvSpPr/>
          <p:nvPr/>
        </p:nvSpPr>
        <p:spPr bwMode="auto">
          <a:xfrm rot="5400000" flipH="1" flipV="1">
            <a:off x="5370021" y="1747074"/>
            <a:ext cx="235936" cy="1466850"/>
          </a:xfrm>
          <a:custGeom>
            <a:avLst/>
            <a:gdLst>
              <a:gd name="T0" fmla="*/ 280750 w 280750"/>
              <a:gd name="T1" fmla="*/ 1391049 h 1542591"/>
              <a:gd name="T2" fmla="*/ 280750 w 280750"/>
              <a:gd name="T3" fmla="*/ 151543 h 1542591"/>
              <a:gd name="T4" fmla="*/ 280733 w 280750"/>
              <a:gd name="T5" fmla="*/ 151543 h 1542591"/>
              <a:gd name="T6" fmla="*/ 280591 w 280750"/>
              <a:gd name="T7" fmla="*/ 0 h 1542591"/>
              <a:gd name="T8" fmla="*/ 140374 w 280750"/>
              <a:gd name="T9" fmla="*/ 102981 h 1542591"/>
              <a:gd name="T10" fmla="*/ 158 w 280750"/>
              <a:gd name="T11" fmla="*/ 0 h 1542591"/>
              <a:gd name="T12" fmla="*/ 158 w 280750"/>
              <a:gd name="T13" fmla="*/ 151543 h 1542591"/>
              <a:gd name="T14" fmla="*/ 0 w 280750"/>
              <a:gd name="T15" fmla="*/ 151543 h 1542591"/>
              <a:gd name="T16" fmla="*/ 0 w 280750"/>
              <a:gd name="T17" fmla="*/ 1391049 h 1542591"/>
              <a:gd name="T18" fmla="*/ 158 w 280750"/>
              <a:gd name="T19" fmla="*/ 1391049 h 1542591"/>
              <a:gd name="T20" fmla="*/ 158 w 280750"/>
              <a:gd name="T21" fmla="*/ 1436588 h 1542591"/>
              <a:gd name="T22" fmla="*/ 138730 w 280750"/>
              <a:gd name="T23" fmla="*/ 1542591 h 1542591"/>
              <a:gd name="T24" fmla="*/ 280591 w 280750"/>
              <a:gd name="T25" fmla="*/ 1444187 h 1542591"/>
              <a:gd name="T26" fmla="*/ 280745 w 280750"/>
              <a:gd name="T27" fmla="*/ 1395154 h 1542591"/>
              <a:gd name="T28" fmla="*/ 280733 w 280750"/>
              <a:gd name="T29" fmla="*/ 1391049 h 1542591"/>
              <a:gd name="T30" fmla="*/ 280750 w 280750"/>
              <a:gd name="T31" fmla="*/ 1391049 h 15425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80750" h="1542591">
                <a:moveTo>
                  <a:pt x="280750" y="1391049"/>
                </a:moveTo>
                <a:lnTo>
                  <a:pt x="280750" y="151543"/>
                </a:lnTo>
                <a:lnTo>
                  <a:pt x="280733" y="151543"/>
                </a:lnTo>
                <a:cubicBezTo>
                  <a:pt x="280668" y="100709"/>
                  <a:pt x="280191" y="44276"/>
                  <a:pt x="280591" y="0"/>
                </a:cubicBezTo>
                <a:lnTo>
                  <a:pt x="140374" y="102981"/>
                </a:lnTo>
                <a:lnTo>
                  <a:pt x="158" y="0"/>
                </a:lnTo>
                <a:lnTo>
                  <a:pt x="158" y="151543"/>
                </a:lnTo>
                <a:lnTo>
                  <a:pt x="0" y="151543"/>
                </a:lnTo>
                <a:lnTo>
                  <a:pt x="0" y="1391049"/>
                </a:lnTo>
                <a:lnTo>
                  <a:pt x="158" y="1391049"/>
                </a:lnTo>
                <a:lnTo>
                  <a:pt x="158" y="1436588"/>
                </a:lnTo>
                <a:lnTo>
                  <a:pt x="138730" y="1542591"/>
                </a:lnTo>
                <a:lnTo>
                  <a:pt x="280591" y="1444187"/>
                </a:lnTo>
                <a:cubicBezTo>
                  <a:pt x="280728" y="1429030"/>
                  <a:pt x="280763" y="1412448"/>
                  <a:pt x="280745" y="1395154"/>
                </a:cubicBezTo>
                <a:lnTo>
                  <a:pt x="280733" y="1391049"/>
                </a:lnTo>
                <a:lnTo>
                  <a:pt x="280750" y="1391049"/>
                </a:ln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56344" name="TextBox 11"/>
          <p:cNvSpPr txBox="1">
            <a:spLocks noChangeArrowheads="1"/>
          </p:cNvSpPr>
          <p:nvPr/>
        </p:nvSpPr>
        <p:spPr bwMode="auto">
          <a:xfrm>
            <a:off x="4795840" y="2389438"/>
            <a:ext cx="1371600" cy="2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rPr>
              <a:t>单击添加标题</a:t>
            </a: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56345" name="矩形 12"/>
          <p:cNvSpPr>
            <a:spLocks noChangeArrowheads="1"/>
          </p:cNvSpPr>
          <p:nvPr/>
        </p:nvSpPr>
        <p:spPr bwMode="auto">
          <a:xfrm>
            <a:off x="4748214" y="2693462"/>
            <a:ext cx="1465262" cy="171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56346" name="矩形 13"/>
          <p:cNvSpPr>
            <a:spLocks noChangeArrowheads="1"/>
          </p:cNvSpPr>
          <p:nvPr/>
        </p:nvSpPr>
        <p:spPr bwMode="auto">
          <a:xfrm>
            <a:off x="7956551" y="2343518"/>
            <a:ext cx="1465263" cy="17193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spcBef>
                <a:spcPct val="0"/>
              </a:spcBef>
              <a:spcAft>
                <a:spcPct val="0"/>
              </a:spcAft>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56347" name="Rectangle 12"/>
          <p:cNvSpPr>
            <a:spLocks noChangeArrowheads="1"/>
          </p:cNvSpPr>
          <p:nvPr/>
        </p:nvSpPr>
        <p:spPr bwMode="auto">
          <a:xfrm>
            <a:off x="5508627" y="4497032"/>
            <a:ext cx="4302125" cy="6113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p>
            <a:pPr algn="ctr" defTabSz="568325" fontAlgn="base">
              <a:lnSpc>
                <a:spcPct val="150000"/>
              </a:lnSpc>
              <a:spcBef>
                <a:spcPct val="0"/>
              </a:spcBef>
              <a:spcAft>
                <a:spcPct val="0"/>
              </a:spcAft>
              <a:buClr>
                <a:srgbClr val="1F3F5F"/>
              </a:buClr>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单击此处添加文本，单击此处添加文本，单击此处添加文本。</a:t>
            </a:r>
            <a:endParaRPr lang="en-US" sz="1200">
              <a:solidFill>
                <a:srgbClr val="FFFFFF"/>
              </a:solidFill>
              <a:latin typeface="微软雅黑" panose="020B0503020204020204" pitchFamily="34" charset="-122"/>
              <a:ea typeface="微软雅黑" panose="020B0503020204020204" pitchFamily="34" charset="-122"/>
            </a:endParaRPr>
          </a:p>
          <a:p>
            <a:pPr algn="ctr" defTabSz="568325" fontAlgn="base">
              <a:lnSpc>
                <a:spcPct val="150000"/>
              </a:lnSpc>
              <a:spcBef>
                <a:spcPct val="0"/>
              </a:spcBef>
              <a:spcAft>
                <a:spcPct val="0"/>
              </a:spcAft>
              <a:buClr>
                <a:srgbClr val="1F3F5F"/>
              </a:buClr>
              <a:buFont typeface="Arial" panose="020B0604020202020204" pitchFamily="34" charset="0"/>
              <a:buNone/>
            </a:pPr>
            <a:r>
              <a:rPr lang="zh-CN" altLang="en-US" sz="1200">
                <a:solidFill>
                  <a:srgbClr val="FFFFFF"/>
                </a:solidFill>
                <a:latin typeface="微软雅黑" panose="020B0503020204020204" pitchFamily="34" charset="-122"/>
                <a:ea typeface="微软雅黑" panose="020B0503020204020204" pitchFamily="34" charset="-122"/>
              </a:rPr>
              <a:t>单击此处添加文本，单击此处添加文本，单击此处添加文本。</a:t>
            </a:r>
            <a:endParaRPr lang="zh-CN" altLang="en-US" sz="1200">
              <a:solidFill>
                <a:srgbClr val="FFFFFF"/>
              </a:solidFill>
              <a:latin typeface="微软雅黑" panose="020B0503020204020204" pitchFamily="34" charset="-122"/>
              <a:ea typeface="微软雅黑" panose="020B0503020204020204" pitchFamily="34" charset="-122"/>
            </a:endParaRPr>
          </a:p>
        </p:txBody>
      </p:sp>
      <p:sp>
        <p:nvSpPr>
          <p:cNvPr id="56349" name="TextBox 20"/>
          <p:cNvSpPr txBox="1">
            <a:spLocks noChangeArrowheads="1"/>
          </p:cNvSpPr>
          <p:nvPr/>
        </p:nvSpPr>
        <p:spPr bwMode="auto">
          <a:xfrm>
            <a:off x="7956550" y="4066343"/>
            <a:ext cx="1373188" cy="24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17" tIns="28408" rIns="56817" bIns="28408">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200" b="1">
                <a:solidFill>
                  <a:srgbClr val="FFFFFF"/>
                </a:solidFill>
                <a:latin typeface="微软雅黑" panose="020B0503020204020204" pitchFamily="34" charset="-122"/>
                <a:ea typeface="微软雅黑" panose="020B0503020204020204" pitchFamily="34" charset="-122"/>
              </a:rPr>
              <a:t>单击添加标题</a:t>
            </a:r>
            <a:endParaRPr lang="zh-CN" altLang="en-US" sz="1200" b="1">
              <a:solidFill>
                <a:srgbClr val="FFFFFF"/>
              </a:solidFill>
              <a:latin typeface="微软雅黑" panose="020B0503020204020204" pitchFamily="34" charset="-122"/>
              <a:ea typeface="微软雅黑" panose="020B0503020204020204" pitchFamily="34" charset="-122"/>
            </a:endParaRPr>
          </a:p>
        </p:txBody>
      </p:sp>
      <p:sp>
        <p:nvSpPr>
          <p:cNvPr id="56350" name="Rectangle 30"/>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6</a:t>
            </a:r>
            <a:r>
              <a:rPr lang="zh-CN" altLang="en-US" sz="2000" b="1">
                <a:solidFill>
                  <a:srgbClr val="FFFFCC"/>
                </a:solidFill>
                <a:latin typeface="微软雅黑" panose="020B0503020204020204" pitchFamily="34" charset="-122"/>
                <a:ea typeface="微软雅黑" panose="020B0503020204020204" pitchFamily="34" charset="-122"/>
              </a:rPr>
              <a:t>、布置作业</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56342"/>
                                        </p:tgtEl>
                                        <p:attrNameLst>
                                          <p:attrName>style.visibility</p:attrName>
                                        </p:attrNameLst>
                                      </p:cBhvr>
                                      <p:to>
                                        <p:strVal val="visible"/>
                                      </p:to>
                                    </p:set>
                                    <p:anim calcmode="lin" valueType="num">
                                      <p:cBhvr additive="base">
                                        <p:cTn id="7" dur="500" fill="hold"/>
                                        <p:tgtEl>
                                          <p:spTgt spid="56342"/>
                                        </p:tgtEl>
                                        <p:attrNameLst>
                                          <p:attrName>ppt_x</p:attrName>
                                        </p:attrNameLst>
                                      </p:cBhvr>
                                      <p:tavLst>
                                        <p:tav tm="0">
                                          <p:val>
                                            <p:strVal val="#ppt_x"/>
                                          </p:val>
                                        </p:tav>
                                        <p:tav tm="100000">
                                          <p:val>
                                            <p:strVal val="#ppt_x"/>
                                          </p:val>
                                        </p:tav>
                                      </p:tavLst>
                                    </p:anim>
                                    <p:anim calcmode="lin" valueType="num">
                                      <p:cBhvr additive="base">
                                        <p:cTn id="8" dur="500" fill="hold"/>
                                        <p:tgtEl>
                                          <p:spTgt spid="5634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6341"/>
                                        </p:tgtEl>
                                        <p:attrNameLst>
                                          <p:attrName>style.visibility</p:attrName>
                                        </p:attrNameLst>
                                      </p:cBhvr>
                                      <p:to>
                                        <p:strVal val="visible"/>
                                      </p:to>
                                    </p:set>
                                    <p:anim calcmode="lin" valueType="num">
                                      <p:cBhvr additive="base">
                                        <p:cTn id="11" dur="500" fill="hold"/>
                                        <p:tgtEl>
                                          <p:spTgt spid="56341"/>
                                        </p:tgtEl>
                                        <p:attrNameLst>
                                          <p:attrName>ppt_x</p:attrName>
                                        </p:attrNameLst>
                                      </p:cBhvr>
                                      <p:tavLst>
                                        <p:tav tm="0">
                                          <p:val>
                                            <p:strVal val="#ppt_x"/>
                                          </p:val>
                                        </p:tav>
                                        <p:tav tm="100000">
                                          <p:val>
                                            <p:strVal val="#ppt_x"/>
                                          </p:val>
                                        </p:tav>
                                      </p:tavLst>
                                    </p:anim>
                                    <p:anim calcmode="lin" valueType="num">
                                      <p:cBhvr additive="base">
                                        <p:cTn id="12" dur="500" fill="hold"/>
                                        <p:tgtEl>
                                          <p:spTgt spid="56341"/>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6340"/>
                                        </p:tgtEl>
                                        <p:attrNameLst>
                                          <p:attrName>style.visibility</p:attrName>
                                        </p:attrNameLst>
                                      </p:cBhvr>
                                      <p:to>
                                        <p:strVal val="visible"/>
                                      </p:to>
                                    </p:set>
                                    <p:anim calcmode="lin" valueType="num">
                                      <p:cBhvr additive="base">
                                        <p:cTn id="15" dur="500" fill="hold"/>
                                        <p:tgtEl>
                                          <p:spTgt spid="56340"/>
                                        </p:tgtEl>
                                        <p:attrNameLst>
                                          <p:attrName>ppt_x</p:attrName>
                                        </p:attrNameLst>
                                      </p:cBhvr>
                                      <p:tavLst>
                                        <p:tav tm="0">
                                          <p:val>
                                            <p:strVal val="#ppt_x"/>
                                          </p:val>
                                        </p:tav>
                                        <p:tav tm="100000">
                                          <p:val>
                                            <p:strVal val="#ppt_x"/>
                                          </p:val>
                                        </p:tav>
                                      </p:tavLst>
                                    </p:anim>
                                    <p:anim calcmode="lin" valueType="num">
                                      <p:cBhvr additive="base">
                                        <p:cTn id="16" dur="500" fill="hold"/>
                                        <p:tgtEl>
                                          <p:spTgt spid="56340"/>
                                        </p:tgtEl>
                                        <p:attrNameLst>
                                          <p:attrName>ppt_y</p:attrName>
                                        </p:attrNameLst>
                                      </p:cBhvr>
                                      <p:tavLst>
                                        <p:tav tm="0">
                                          <p:val>
                                            <p:strVal val="1+#ppt_h/2"/>
                                          </p:val>
                                        </p:tav>
                                        <p:tav tm="100000">
                                          <p:val>
                                            <p:strVal val="#ppt_y"/>
                                          </p:val>
                                        </p:tav>
                                      </p:tavLst>
                                    </p:anim>
                                  </p:childTnLst>
                                </p:cTn>
                              </p:par>
                              <p:par>
                                <p:cTn id="17" presetID="2" presetClass="entr" presetSubtype="1" fill="hold" grpId="0" nodeType="withEffect">
                                  <p:stCondLst>
                                    <p:cond delay="0"/>
                                  </p:stCondLst>
                                  <p:childTnLst>
                                    <p:set>
                                      <p:cBhvr>
                                        <p:cTn id="18" dur="1" fill="hold">
                                          <p:stCondLst>
                                            <p:cond delay="0"/>
                                          </p:stCondLst>
                                        </p:cTn>
                                        <p:tgtEl>
                                          <p:spTgt spid="56338"/>
                                        </p:tgtEl>
                                        <p:attrNameLst>
                                          <p:attrName>style.visibility</p:attrName>
                                        </p:attrNameLst>
                                      </p:cBhvr>
                                      <p:to>
                                        <p:strVal val="visible"/>
                                      </p:to>
                                    </p:set>
                                    <p:anim calcmode="lin" valueType="num">
                                      <p:cBhvr additive="base">
                                        <p:cTn id="19" dur="500" fill="hold"/>
                                        <p:tgtEl>
                                          <p:spTgt spid="56338"/>
                                        </p:tgtEl>
                                        <p:attrNameLst>
                                          <p:attrName>ppt_x</p:attrName>
                                        </p:attrNameLst>
                                      </p:cBhvr>
                                      <p:tavLst>
                                        <p:tav tm="0">
                                          <p:val>
                                            <p:strVal val="#ppt_x"/>
                                          </p:val>
                                        </p:tav>
                                        <p:tav tm="100000">
                                          <p:val>
                                            <p:strVal val="#ppt_x"/>
                                          </p:val>
                                        </p:tav>
                                      </p:tavLst>
                                    </p:anim>
                                    <p:anim calcmode="lin" valueType="num">
                                      <p:cBhvr additive="base">
                                        <p:cTn id="20" dur="500" fill="hold"/>
                                        <p:tgtEl>
                                          <p:spTgt spid="56338"/>
                                        </p:tgtEl>
                                        <p:attrNameLst>
                                          <p:attrName>ppt_y</p:attrName>
                                        </p:attrNameLst>
                                      </p:cBhvr>
                                      <p:tavLst>
                                        <p:tav tm="0">
                                          <p:val>
                                            <p:strVal val="0-#ppt_h/2"/>
                                          </p:val>
                                        </p:tav>
                                        <p:tav tm="100000">
                                          <p:val>
                                            <p:strVal val="#ppt_y"/>
                                          </p:val>
                                        </p:tav>
                                      </p:tavLst>
                                    </p:anim>
                                  </p:childTnLst>
                                </p:cTn>
                              </p:par>
                              <p:par>
                                <p:cTn id="21" presetID="2" presetClass="entr" presetSubtype="1" fill="hold" grpId="0" nodeType="withEffect">
                                  <p:stCondLst>
                                    <p:cond delay="0"/>
                                  </p:stCondLst>
                                  <p:childTnLst>
                                    <p:set>
                                      <p:cBhvr>
                                        <p:cTn id="22" dur="1" fill="hold">
                                          <p:stCondLst>
                                            <p:cond delay="0"/>
                                          </p:stCondLst>
                                        </p:cTn>
                                        <p:tgtEl>
                                          <p:spTgt spid="56339"/>
                                        </p:tgtEl>
                                        <p:attrNameLst>
                                          <p:attrName>style.visibility</p:attrName>
                                        </p:attrNameLst>
                                      </p:cBhvr>
                                      <p:to>
                                        <p:strVal val="visible"/>
                                      </p:to>
                                    </p:set>
                                    <p:anim calcmode="lin" valueType="num">
                                      <p:cBhvr additive="base">
                                        <p:cTn id="23" dur="500" fill="hold"/>
                                        <p:tgtEl>
                                          <p:spTgt spid="56339"/>
                                        </p:tgtEl>
                                        <p:attrNameLst>
                                          <p:attrName>ppt_x</p:attrName>
                                        </p:attrNameLst>
                                      </p:cBhvr>
                                      <p:tavLst>
                                        <p:tav tm="0">
                                          <p:val>
                                            <p:strVal val="#ppt_x"/>
                                          </p:val>
                                        </p:tav>
                                        <p:tav tm="100000">
                                          <p:val>
                                            <p:strVal val="#ppt_x"/>
                                          </p:val>
                                        </p:tav>
                                      </p:tavLst>
                                    </p:anim>
                                    <p:anim calcmode="lin" valueType="num">
                                      <p:cBhvr additive="base">
                                        <p:cTn id="24" dur="500" fill="hold"/>
                                        <p:tgtEl>
                                          <p:spTgt spid="56339"/>
                                        </p:tgtEl>
                                        <p:attrNameLst>
                                          <p:attrName>ppt_y</p:attrName>
                                        </p:attrNameLst>
                                      </p:cBhvr>
                                      <p:tavLst>
                                        <p:tav tm="0">
                                          <p:val>
                                            <p:strVal val="0-#ppt_h/2"/>
                                          </p:val>
                                        </p:tav>
                                        <p:tav tm="100000">
                                          <p:val>
                                            <p:strVal val="#ppt_y"/>
                                          </p:val>
                                        </p:tav>
                                      </p:tavLst>
                                    </p:anim>
                                  </p:childTnLst>
                                </p:cTn>
                              </p:par>
                              <p:par>
                                <p:cTn id="25" presetID="2" presetClass="entr" presetSubtype="2" fill="hold" grpId="0" nodeType="withEffect">
                                  <p:stCondLst>
                                    <p:cond delay="0"/>
                                  </p:stCondLst>
                                  <p:childTnLst>
                                    <p:set>
                                      <p:cBhvr>
                                        <p:cTn id="26" dur="1" fill="hold">
                                          <p:stCondLst>
                                            <p:cond delay="0"/>
                                          </p:stCondLst>
                                        </p:cTn>
                                        <p:tgtEl>
                                          <p:spTgt spid="56349"/>
                                        </p:tgtEl>
                                        <p:attrNameLst>
                                          <p:attrName>style.visibility</p:attrName>
                                        </p:attrNameLst>
                                      </p:cBhvr>
                                      <p:to>
                                        <p:strVal val="visible"/>
                                      </p:to>
                                    </p:set>
                                    <p:anim calcmode="lin" valueType="num">
                                      <p:cBhvr additive="base">
                                        <p:cTn id="27" dur="500" fill="hold"/>
                                        <p:tgtEl>
                                          <p:spTgt spid="56349"/>
                                        </p:tgtEl>
                                        <p:attrNameLst>
                                          <p:attrName>ppt_x</p:attrName>
                                        </p:attrNameLst>
                                      </p:cBhvr>
                                      <p:tavLst>
                                        <p:tav tm="0">
                                          <p:val>
                                            <p:strVal val="1+#ppt_w/2"/>
                                          </p:val>
                                        </p:tav>
                                        <p:tav tm="100000">
                                          <p:val>
                                            <p:strVal val="#ppt_x"/>
                                          </p:val>
                                        </p:tav>
                                      </p:tavLst>
                                    </p:anim>
                                    <p:anim calcmode="lin" valueType="num">
                                      <p:cBhvr additive="base">
                                        <p:cTn id="28" dur="500" fill="hold"/>
                                        <p:tgtEl>
                                          <p:spTgt spid="56349"/>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56343"/>
                                        </p:tgtEl>
                                        <p:attrNameLst>
                                          <p:attrName>style.visibility</p:attrName>
                                        </p:attrNameLst>
                                      </p:cBhvr>
                                      <p:to>
                                        <p:strVal val="visible"/>
                                      </p:to>
                                    </p:set>
                                    <p:anim calcmode="lin" valueType="num">
                                      <p:cBhvr additive="base">
                                        <p:cTn id="31" dur="500" fill="hold"/>
                                        <p:tgtEl>
                                          <p:spTgt spid="56343"/>
                                        </p:tgtEl>
                                        <p:attrNameLst>
                                          <p:attrName>ppt_x</p:attrName>
                                        </p:attrNameLst>
                                      </p:cBhvr>
                                      <p:tavLst>
                                        <p:tav tm="0">
                                          <p:val>
                                            <p:strVal val="0-#ppt_w/2"/>
                                          </p:val>
                                        </p:tav>
                                        <p:tav tm="100000">
                                          <p:val>
                                            <p:strVal val="#ppt_x"/>
                                          </p:val>
                                        </p:tav>
                                      </p:tavLst>
                                    </p:anim>
                                    <p:anim calcmode="lin" valueType="num">
                                      <p:cBhvr additive="base">
                                        <p:cTn id="32" dur="500" fill="hold"/>
                                        <p:tgtEl>
                                          <p:spTgt spid="56343"/>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56344"/>
                                        </p:tgtEl>
                                        <p:attrNameLst>
                                          <p:attrName>style.visibility</p:attrName>
                                        </p:attrNameLst>
                                      </p:cBhvr>
                                      <p:to>
                                        <p:strVal val="visible"/>
                                      </p:to>
                                    </p:set>
                                    <p:anim calcmode="lin" valueType="num">
                                      <p:cBhvr additive="base">
                                        <p:cTn id="35" dur="500" fill="hold"/>
                                        <p:tgtEl>
                                          <p:spTgt spid="56344"/>
                                        </p:tgtEl>
                                        <p:attrNameLst>
                                          <p:attrName>ppt_x</p:attrName>
                                        </p:attrNameLst>
                                      </p:cBhvr>
                                      <p:tavLst>
                                        <p:tav tm="0">
                                          <p:val>
                                            <p:strVal val="0-#ppt_w/2"/>
                                          </p:val>
                                        </p:tav>
                                        <p:tav tm="100000">
                                          <p:val>
                                            <p:strVal val="#ppt_x"/>
                                          </p:val>
                                        </p:tav>
                                      </p:tavLst>
                                    </p:anim>
                                    <p:anim calcmode="lin" valueType="num">
                                      <p:cBhvr additive="base">
                                        <p:cTn id="36" dur="500" fill="hold"/>
                                        <p:tgtEl>
                                          <p:spTgt spid="56344"/>
                                        </p:tgtEl>
                                        <p:attrNameLst>
                                          <p:attrName>ppt_y</p:attrName>
                                        </p:attrNameLst>
                                      </p:cBhvr>
                                      <p:tavLst>
                                        <p:tav tm="0">
                                          <p:val>
                                            <p:strVal val="#ppt_y"/>
                                          </p:val>
                                        </p:tav>
                                        <p:tav tm="100000">
                                          <p:val>
                                            <p:strVal val="#ppt_y"/>
                                          </p:val>
                                        </p:tav>
                                      </p:tavLst>
                                    </p:anim>
                                  </p:childTnLst>
                                </p:cTn>
                              </p:par>
                            </p:childTnLst>
                          </p:cTn>
                        </p:par>
                        <p:par>
                          <p:cTn id="37" fill="hold">
                            <p:stCondLst>
                              <p:cond delay="500"/>
                            </p:stCondLst>
                            <p:childTnLst>
                              <p:par>
                                <p:cTn id="38" presetID="22" presetClass="entr" presetSubtype="1" fill="hold" grpId="0" nodeType="afterEffect">
                                  <p:stCondLst>
                                    <p:cond delay="0"/>
                                  </p:stCondLst>
                                  <p:childTnLst>
                                    <p:set>
                                      <p:cBhvr>
                                        <p:cTn id="39" dur="1" fill="hold">
                                          <p:stCondLst>
                                            <p:cond delay="0"/>
                                          </p:stCondLst>
                                        </p:cTn>
                                        <p:tgtEl>
                                          <p:spTgt spid="56345"/>
                                        </p:tgtEl>
                                        <p:attrNameLst>
                                          <p:attrName>style.visibility</p:attrName>
                                        </p:attrNameLst>
                                      </p:cBhvr>
                                      <p:to>
                                        <p:strVal val="visible"/>
                                      </p:to>
                                    </p:set>
                                    <p:animEffect transition="in" filter="wipe(up)">
                                      <p:cBhvr>
                                        <p:cTn id="40" dur="500"/>
                                        <p:tgtEl>
                                          <p:spTgt spid="56345"/>
                                        </p:tgtEl>
                                      </p:cBhvr>
                                    </p:animEffect>
                                  </p:childTnLst>
                                </p:cTn>
                              </p:par>
                              <p:par>
                                <p:cTn id="41" presetID="22" presetClass="entr" presetSubtype="4" fill="hold" grpId="0" nodeType="withEffect">
                                  <p:stCondLst>
                                    <p:cond delay="0"/>
                                  </p:stCondLst>
                                  <p:childTnLst>
                                    <p:set>
                                      <p:cBhvr>
                                        <p:cTn id="42" dur="1" fill="hold">
                                          <p:stCondLst>
                                            <p:cond delay="0"/>
                                          </p:stCondLst>
                                        </p:cTn>
                                        <p:tgtEl>
                                          <p:spTgt spid="56346"/>
                                        </p:tgtEl>
                                        <p:attrNameLst>
                                          <p:attrName>style.visibility</p:attrName>
                                        </p:attrNameLst>
                                      </p:cBhvr>
                                      <p:to>
                                        <p:strVal val="visible"/>
                                      </p:to>
                                    </p:set>
                                    <p:animEffect transition="in" filter="wipe(down)">
                                      <p:cBhvr>
                                        <p:cTn id="43" dur="500"/>
                                        <p:tgtEl>
                                          <p:spTgt spid="56346"/>
                                        </p:tgtEl>
                                      </p:cBhvr>
                                    </p:animEffect>
                                  </p:childTnLst>
                                </p:cTn>
                              </p:par>
                            </p:childTnLst>
                          </p:cTn>
                        </p:par>
                        <p:par>
                          <p:cTn id="44" fill="hold">
                            <p:stCondLst>
                              <p:cond delay="1000"/>
                            </p:stCondLst>
                            <p:childTnLst>
                              <p:par>
                                <p:cTn id="45" presetID="22" presetClass="entr" presetSubtype="1" fill="hold" grpId="0" nodeType="afterEffect">
                                  <p:stCondLst>
                                    <p:cond delay="0"/>
                                  </p:stCondLst>
                                  <p:childTnLst>
                                    <p:set>
                                      <p:cBhvr>
                                        <p:cTn id="46" dur="1" fill="hold">
                                          <p:stCondLst>
                                            <p:cond delay="0"/>
                                          </p:stCondLst>
                                        </p:cTn>
                                        <p:tgtEl>
                                          <p:spTgt spid="56347"/>
                                        </p:tgtEl>
                                        <p:attrNameLst>
                                          <p:attrName>style.visibility</p:attrName>
                                        </p:attrNameLst>
                                      </p:cBhvr>
                                      <p:to>
                                        <p:strVal val="visible"/>
                                      </p:to>
                                    </p:set>
                                    <p:animEffect transition="in" filter="wipe(up)">
                                      <p:cBhvr>
                                        <p:cTn id="47" dur="500"/>
                                        <p:tgtEl>
                                          <p:spTgt spid="563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338" grpId="0" animBg="1"/>
      <p:bldP spid="56339" grpId="0" autoUpdateAnimBg="0"/>
      <p:bldP spid="56340" grpId="0" animBg="1"/>
      <p:bldP spid="56341" grpId="0" autoUpdateAnimBg="0"/>
      <p:bldP spid="56342" grpId="0" autoUpdateAnimBg="0"/>
      <p:bldP spid="56343" grpId="0" animBg="1"/>
      <p:bldP spid="56344" grpId="0" autoUpdateAnimBg="0"/>
      <p:bldP spid="56345" grpId="0" autoUpdateAnimBg="0"/>
      <p:bldP spid="56346" grpId="0" autoUpdateAnimBg="0"/>
      <p:bldP spid="56347" grpId="0" autoUpdateAnimBg="0"/>
      <p:bldP spid="56349" grpId="0" autoUpdateAnimBg="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8408" name="Group 40"/>
          <p:cNvGrpSpPr/>
          <p:nvPr/>
        </p:nvGrpSpPr>
        <p:grpSpPr bwMode="auto">
          <a:xfrm>
            <a:off x="4408503" y="2486052"/>
            <a:ext cx="1227027" cy="1079918"/>
            <a:chOff x="0" y="0"/>
            <a:chExt cx="1884229" cy="1872208"/>
          </a:xfrm>
        </p:grpSpPr>
        <p:sp>
          <p:nvSpPr>
            <p:cNvPr id="58409" name="弦形 6"/>
            <p:cNvSpPr/>
            <p:nvPr/>
          </p:nvSpPr>
          <p:spPr bwMode="auto">
            <a:xfrm rot="19715175">
              <a:off x="151300" y="21582"/>
              <a:ext cx="1732929" cy="1732929"/>
            </a:xfrm>
            <a:custGeom>
              <a:avLst/>
              <a:gdLst>
                <a:gd name="T0" fmla="*/ 1479147 w 1732929"/>
                <a:gd name="T1" fmla="*/ 1479147 h 1732929"/>
                <a:gd name="T2" fmla="*/ 426570 w 1732929"/>
                <a:gd name="T3" fmla="*/ 1612959 h 1732929"/>
                <a:gd name="T4" fmla="*/ 33647 w 1732929"/>
                <a:gd name="T5" fmla="*/ 627345 h 1732929"/>
                <a:gd name="T6" fmla="*/ 1479147 w 1732929"/>
                <a:gd name="T7" fmla="*/ 1479147 h 1732929"/>
              </a:gdLst>
              <a:ahLst/>
              <a:cxnLst>
                <a:cxn ang="0">
                  <a:pos x="T0" y="T1"/>
                </a:cxn>
                <a:cxn ang="0">
                  <a:pos x="T2" y="T3"/>
                </a:cxn>
                <a:cxn ang="0">
                  <a:pos x="T4" y="T5"/>
                </a:cxn>
                <a:cxn ang="0">
                  <a:pos x="T6" y="T7"/>
                </a:cxn>
              </a:cxnLst>
              <a:rect l="0" t="0" r="r" b="b"/>
              <a:pathLst>
                <a:path w="1732929" h="1732929">
                  <a:moveTo>
                    <a:pt x="1479147" y="1479147"/>
                  </a:moveTo>
                  <a:cubicBezTo>
                    <a:pt x="1199814" y="1758480"/>
                    <a:pt x="766910" y="1813514"/>
                    <a:pt x="426570" y="1612959"/>
                  </a:cubicBezTo>
                  <a:cubicBezTo>
                    <a:pt x="86230" y="1412404"/>
                    <a:pt x="-75371" y="1007040"/>
                    <a:pt x="33647" y="627345"/>
                  </a:cubicBezTo>
                  <a:lnTo>
                    <a:pt x="1479147" y="1479147"/>
                  </a:lnTo>
                  <a:close/>
                </a:path>
              </a:pathLst>
            </a:custGeom>
            <a:noFill/>
            <a:ln w="9525">
              <a:solidFill>
                <a:schemeClr val="bg1"/>
              </a:solidFill>
              <a:round/>
            </a:ln>
          </p:spPr>
          <p:txBody>
            <a:bodyPr anchor="ctr"/>
            <a:lstStyle/>
            <a:p>
              <a:pPr fontAlgn="base">
                <a:spcBef>
                  <a:spcPct val="0"/>
                </a:spcBef>
                <a:spcAft>
                  <a:spcPct val="0"/>
                </a:spcAft>
              </a:pPr>
              <a:endParaRPr lang="zh-CN" altLang="en-US">
                <a:solidFill>
                  <a:schemeClr val="bg2">
                    <a:lumMod val="20000"/>
                    <a:lumOff val="80000"/>
                  </a:schemeClr>
                </a:solidFill>
              </a:endParaRPr>
            </a:p>
          </p:txBody>
        </p:sp>
        <p:grpSp>
          <p:nvGrpSpPr>
            <p:cNvPr id="58410" name="Group 42"/>
            <p:cNvGrpSpPr/>
            <p:nvPr/>
          </p:nvGrpSpPr>
          <p:grpSpPr bwMode="auto">
            <a:xfrm>
              <a:off x="0" y="0"/>
              <a:ext cx="1872208" cy="1872208"/>
              <a:chOff x="0" y="0"/>
              <a:chExt cx="1872208" cy="1872208"/>
            </a:xfrm>
          </p:grpSpPr>
          <p:sp>
            <p:nvSpPr>
              <p:cNvPr id="58411" name="椭圆 8"/>
              <p:cNvSpPr>
                <a:spLocks noChangeArrowheads="1"/>
              </p:cNvSpPr>
              <p:nvPr/>
            </p:nvSpPr>
            <p:spPr bwMode="auto">
              <a:xfrm>
                <a:off x="0" y="0"/>
                <a:ext cx="1872208" cy="1872208"/>
              </a:xfrm>
              <a:prstGeom prst="ellipse">
                <a:avLst/>
              </a:prstGeom>
              <a:noFill/>
              <a:ln w="38100">
                <a:solidFill>
                  <a:schemeClr val="bg1"/>
                </a:solidFill>
                <a:round/>
              </a:ln>
              <a:extLst>
                <a:ext uri="{909E8E84-426E-40DD-AFC4-6F175D3DCCD1}">
                  <a14:hiddenFill xmlns:a14="http://schemas.microsoft.com/office/drawing/2010/main">
                    <a:solidFill>
                      <a:srgbClr val="FFFFFF"/>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800">
                  <a:solidFill>
                    <a:srgbClr val="FFFFFF"/>
                  </a:solidFill>
                  <a:ea typeface="微软雅黑" panose="020B0503020204020204" pitchFamily="34" charset="-122"/>
                </a:endParaRPr>
              </a:p>
            </p:txBody>
          </p:sp>
          <p:sp>
            <p:nvSpPr>
              <p:cNvPr id="58412" name="TextBox 9"/>
              <p:cNvSpPr txBox="1">
                <a:spLocks noChangeArrowheads="1"/>
              </p:cNvSpPr>
              <p:nvPr/>
            </p:nvSpPr>
            <p:spPr bwMode="auto">
              <a:xfrm>
                <a:off x="493530" y="614920"/>
                <a:ext cx="885149" cy="5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dirty="0">
                    <a:solidFill>
                      <a:srgbClr val="FFFFFF"/>
                    </a:solidFill>
                  </a:rPr>
                  <a:t>20%</a:t>
                </a:r>
                <a:endParaRPr lang="en-US" altLang="zh-CN" dirty="0">
                  <a:solidFill>
                    <a:srgbClr val="FFFFFF"/>
                  </a:solidFill>
                </a:endParaRPr>
              </a:p>
            </p:txBody>
          </p:sp>
        </p:grpSp>
      </p:grpSp>
      <p:grpSp>
        <p:nvGrpSpPr>
          <p:cNvPr id="58413" name="Group 45"/>
          <p:cNvGrpSpPr/>
          <p:nvPr/>
        </p:nvGrpSpPr>
        <p:grpSpPr bwMode="auto">
          <a:xfrm>
            <a:off x="5824554" y="2486052"/>
            <a:ext cx="1219199" cy="1079918"/>
            <a:chOff x="0" y="0"/>
            <a:chExt cx="1872208" cy="1872208"/>
          </a:xfrm>
        </p:grpSpPr>
        <p:sp>
          <p:nvSpPr>
            <p:cNvPr id="58414" name="弦形 11"/>
            <p:cNvSpPr/>
            <p:nvPr/>
          </p:nvSpPr>
          <p:spPr bwMode="auto">
            <a:xfrm rot="18780311">
              <a:off x="19639" y="11750"/>
              <a:ext cx="1732929" cy="1732929"/>
            </a:xfrm>
            <a:custGeom>
              <a:avLst/>
              <a:gdLst>
                <a:gd name="T0" fmla="*/ 1479147 w 1732929"/>
                <a:gd name="T1" fmla="*/ 1479147 h 1732929"/>
                <a:gd name="T2" fmla="*/ 630580 w 1732929"/>
                <a:gd name="T3" fmla="*/ 1700203 h 1732929"/>
                <a:gd name="T4" fmla="*/ 23606 w 1732929"/>
                <a:gd name="T5" fmla="*/ 1067342 h 1732929"/>
                <a:gd name="T6" fmla="*/ 279888 w 1732929"/>
                <a:gd name="T7" fmla="*/ 228741 h 1732929"/>
                <a:gd name="T8" fmla="*/ 1479147 w 1732929"/>
                <a:gd name="T9" fmla="*/ 1479147 h 1732929"/>
              </a:gdLst>
              <a:ahLst/>
              <a:cxnLst>
                <a:cxn ang="0">
                  <a:pos x="T0" y="T1"/>
                </a:cxn>
                <a:cxn ang="0">
                  <a:pos x="T2" y="T3"/>
                </a:cxn>
                <a:cxn ang="0">
                  <a:pos x="T4" y="T5"/>
                </a:cxn>
                <a:cxn ang="0">
                  <a:pos x="T6" y="T7"/>
                </a:cxn>
                <a:cxn ang="0">
                  <a:pos x="T8" y="T9"/>
                </a:cxn>
              </a:cxnLst>
              <a:rect l="0" t="0" r="r" b="b"/>
              <a:pathLst>
                <a:path w="1732929" h="1732929">
                  <a:moveTo>
                    <a:pt x="1479147" y="1479147"/>
                  </a:moveTo>
                  <a:cubicBezTo>
                    <a:pt x="1257207" y="1701087"/>
                    <a:pt x="932596" y="1785650"/>
                    <a:pt x="630580" y="1700203"/>
                  </a:cubicBezTo>
                  <a:cubicBezTo>
                    <a:pt x="328564" y="1614756"/>
                    <a:pt x="96372" y="1372661"/>
                    <a:pt x="23606" y="1067342"/>
                  </a:cubicBezTo>
                  <a:cubicBezTo>
                    <a:pt x="-49160" y="762023"/>
                    <a:pt x="48878" y="441224"/>
                    <a:pt x="279888" y="228741"/>
                  </a:cubicBezTo>
                  <a:lnTo>
                    <a:pt x="1479147" y="1479147"/>
                  </a:lnTo>
                  <a:close/>
                </a:path>
              </a:pathLst>
            </a:custGeom>
            <a:noFill/>
            <a:ln w="9525">
              <a:solidFill>
                <a:schemeClr val="bg1"/>
              </a:solidFill>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grpSp>
          <p:nvGrpSpPr>
            <p:cNvPr id="58415" name="Group 47"/>
            <p:cNvGrpSpPr/>
            <p:nvPr/>
          </p:nvGrpSpPr>
          <p:grpSpPr bwMode="auto">
            <a:xfrm>
              <a:off x="0" y="0"/>
              <a:ext cx="1872208" cy="1872208"/>
              <a:chOff x="0" y="0"/>
              <a:chExt cx="1872208" cy="1872208"/>
            </a:xfrm>
          </p:grpSpPr>
          <p:sp>
            <p:nvSpPr>
              <p:cNvPr id="58416" name="椭圆 13"/>
              <p:cNvSpPr>
                <a:spLocks noChangeArrowheads="1"/>
              </p:cNvSpPr>
              <p:nvPr/>
            </p:nvSpPr>
            <p:spPr bwMode="auto">
              <a:xfrm>
                <a:off x="0" y="0"/>
                <a:ext cx="1872208" cy="1872208"/>
              </a:xfrm>
              <a:prstGeom prst="ellipse">
                <a:avLst/>
              </a:prstGeom>
              <a:noFill/>
              <a:ln w="38100">
                <a:solidFill>
                  <a:schemeClr val="bg1"/>
                </a:solidFill>
                <a:round/>
              </a:ln>
              <a:extLst>
                <a:ext uri="{909E8E84-426E-40DD-AFC4-6F175D3DCCD1}">
                  <a14:hiddenFill xmlns:a14="http://schemas.microsoft.com/office/drawing/2010/main">
                    <a:solidFill>
                      <a:srgbClr val="FFFFFF"/>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800">
                  <a:solidFill>
                    <a:srgbClr val="FFFFFF"/>
                  </a:solidFill>
                  <a:ea typeface="微软雅黑" panose="020B0503020204020204" pitchFamily="34" charset="-122"/>
                </a:endParaRPr>
              </a:p>
            </p:txBody>
          </p:sp>
          <p:sp>
            <p:nvSpPr>
              <p:cNvPr id="58417" name="TextBox 14"/>
              <p:cNvSpPr txBox="1">
                <a:spLocks noChangeArrowheads="1"/>
              </p:cNvSpPr>
              <p:nvPr/>
            </p:nvSpPr>
            <p:spPr bwMode="auto">
              <a:xfrm>
                <a:off x="498405" y="359874"/>
                <a:ext cx="885149" cy="5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dirty="0">
                    <a:solidFill>
                      <a:srgbClr val="FFFFFF"/>
                    </a:solidFill>
                  </a:rPr>
                  <a:t>40%</a:t>
                </a:r>
                <a:endParaRPr lang="en-US" altLang="zh-CN" dirty="0">
                  <a:solidFill>
                    <a:srgbClr val="FFFFFF"/>
                  </a:solidFill>
                </a:endParaRPr>
              </a:p>
            </p:txBody>
          </p:sp>
        </p:grpSp>
      </p:grpSp>
      <p:grpSp>
        <p:nvGrpSpPr>
          <p:cNvPr id="58418" name="Group 50"/>
          <p:cNvGrpSpPr/>
          <p:nvPr/>
        </p:nvGrpSpPr>
        <p:grpSpPr bwMode="auto">
          <a:xfrm>
            <a:off x="7186629" y="2486052"/>
            <a:ext cx="1219199" cy="1079918"/>
            <a:chOff x="0" y="0"/>
            <a:chExt cx="1872208" cy="1872208"/>
          </a:xfrm>
        </p:grpSpPr>
        <p:sp>
          <p:nvSpPr>
            <p:cNvPr id="58419" name="椭圆 16"/>
            <p:cNvSpPr>
              <a:spLocks noChangeArrowheads="1"/>
            </p:cNvSpPr>
            <p:nvPr/>
          </p:nvSpPr>
          <p:spPr bwMode="auto">
            <a:xfrm>
              <a:off x="0" y="0"/>
              <a:ext cx="1872208" cy="1872208"/>
            </a:xfrm>
            <a:prstGeom prst="ellipse">
              <a:avLst/>
            </a:prstGeom>
            <a:noFill/>
            <a:ln w="38100">
              <a:solidFill>
                <a:schemeClr val="bg1"/>
              </a:solidFill>
              <a:round/>
            </a:ln>
            <a:extLst>
              <a:ext uri="{909E8E84-426E-40DD-AFC4-6F175D3DCCD1}">
                <a14:hiddenFill xmlns:a14="http://schemas.microsoft.com/office/drawing/2010/main">
                  <a:solidFill>
                    <a:srgbClr val="FFFFFF"/>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800">
                <a:solidFill>
                  <a:srgbClr val="FFFFFF"/>
                </a:solidFill>
                <a:ea typeface="微软雅黑" panose="020B0503020204020204" pitchFamily="34" charset="-122"/>
              </a:endParaRPr>
            </a:p>
          </p:txBody>
        </p:sp>
        <p:sp>
          <p:nvSpPr>
            <p:cNvPr id="58420" name="弦形 17"/>
            <p:cNvSpPr/>
            <p:nvPr/>
          </p:nvSpPr>
          <p:spPr bwMode="auto">
            <a:xfrm rot="18000000">
              <a:off x="48254" y="11747"/>
              <a:ext cx="1732929" cy="1732929"/>
            </a:xfrm>
            <a:custGeom>
              <a:avLst/>
              <a:gdLst>
                <a:gd name="T0" fmla="*/ 1479147 w 1732929"/>
                <a:gd name="T1" fmla="*/ 1479147 h 1732929"/>
                <a:gd name="T2" fmla="*/ 502407 w 1732929"/>
                <a:gd name="T3" fmla="*/ 1652736 h 1732929"/>
                <a:gd name="T4" fmla="*/ 2900 w 1732929"/>
                <a:gd name="T5" fmla="*/ 795621 h 1732929"/>
                <a:gd name="T6" fmla="*/ 635416 w 1732929"/>
                <a:gd name="T7" fmla="*/ 31372 h 1732929"/>
                <a:gd name="T8" fmla="*/ 1479147 w 1732929"/>
                <a:gd name="T9" fmla="*/ 1479147 h 1732929"/>
              </a:gdLst>
              <a:ahLst/>
              <a:cxnLst>
                <a:cxn ang="0">
                  <a:pos x="T0" y="T1"/>
                </a:cxn>
                <a:cxn ang="0">
                  <a:pos x="T2" y="T3"/>
                </a:cxn>
                <a:cxn ang="0">
                  <a:pos x="T4" y="T5"/>
                </a:cxn>
                <a:cxn ang="0">
                  <a:pos x="T6" y="T7"/>
                </a:cxn>
                <a:cxn ang="0">
                  <a:pos x="T8" y="T9"/>
                </a:cxn>
              </a:cxnLst>
              <a:rect l="0" t="0" r="r" b="b"/>
              <a:pathLst>
                <a:path w="1732929" h="1732929">
                  <a:moveTo>
                    <a:pt x="1479147" y="1479147"/>
                  </a:moveTo>
                  <a:cubicBezTo>
                    <a:pt x="1222184" y="1736110"/>
                    <a:pt x="832175" y="1805424"/>
                    <a:pt x="502407" y="1652736"/>
                  </a:cubicBezTo>
                  <a:cubicBezTo>
                    <a:pt x="172639" y="1500048"/>
                    <a:pt x="-26812" y="1157805"/>
                    <a:pt x="2900" y="795621"/>
                  </a:cubicBezTo>
                  <a:cubicBezTo>
                    <a:pt x="32612" y="433437"/>
                    <a:pt x="285173" y="128275"/>
                    <a:pt x="635416" y="31372"/>
                  </a:cubicBezTo>
                  <a:lnTo>
                    <a:pt x="1479147" y="1479147"/>
                  </a:lnTo>
                  <a:close/>
                </a:path>
              </a:pathLst>
            </a:custGeom>
            <a:noFill/>
            <a:ln w="9525">
              <a:solidFill>
                <a:schemeClr val="bg1"/>
              </a:solidFill>
              <a:round/>
            </a:ln>
            <a:extLst>
              <a:ext uri="{909E8E84-426E-40DD-AFC4-6F175D3DCCD1}">
                <a14:hiddenFill xmlns:a14="http://schemas.microsoft.com/office/drawing/2010/main">
                  <a:solidFill>
                    <a:srgbClr val="F37E0E"/>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58421" name="TextBox 19"/>
            <p:cNvSpPr txBox="1">
              <a:spLocks noChangeArrowheads="1"/>
            </p:cNvSpPr>
            <p:nvPr/>
          </p:nvSpPr>
          <p:spPr bwMode="auto">
            <a:xfrm>
              <a:off x="510592" y="614920"/>
              <a:ext cx="885149" cy="5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solidFill>
                    <a:srgbClr val="FFFFFF"/>
                  </a:solidFill>
                </a:rPr>
                <a:t>60%</a:t>
              </a:r>
              <a:endParaRPr lang="en-US" altLang="zh-CN">
                <a:solidFill>
                  <a:srgbClr val="FFFFFF"/>
                </a:solidFill>
              </a:endParaRPr>
            </a:p>
          </p:txBody>
        </p:sp>
      </p:grpSp>
      <p:grpSp>
        <p:nvGrpSpPr>
          <p:cNvPr id="58422" name="Group 54"/>
          <p:cNvGrpSpPr/>
          <p:nvPr/>
        </p:nvGrpSpPr>
        <p:grpSpPr bwMode="auto">
          <a:xfrm>
            <a:off x="8604251" y="2486052"/>
            <a:ext cx="1217613" cy="1079918"/>
            <a:chOff x="0" y="0"/>
            <a:chExt cx="1872208" cy="1872208"/>
          </a:xfrm>
        </p:grpSpPr>
        <p:sp>
          <p:nvSpPr>
            <p:cNvPr id="58423" name="椭圆 21"/>
            <p:cNvSpPr>
              <a:spLocks noChangeArrowheads="1"/>
            </p:cNvSpPr>
            <p:nvPr/>
          </p:nvSpPr>
          <p:spPr bwMode="auto">
            <a:xfrm>
              <a:off x="0" y="0"/>
              <a:ext cx="1872208" cy="1872208"/>
            </a:xfrm>
            <a:prstGeom prst="ellipse">
              <a:avLst/>
            </a:prstGeom>
            <a:noFill/>
            <a:ln w="38100">
              <a:solidFill>
                <a:schemeClr val="bg1"/>
              </a:solidFill>
              <a:round/>
            </a:ln>
            <a:extLst>
              <a:ext uri="{909E8E84-426E-40DD-AFC4-6F175D3DCCD1}">
                <a14:hiddenFill xmlns:a14="http://schemas.microsoft.com/office/drawing/2010/main">
                  <a:solidFill>
                    <a:srgbClr val="FFFFFF"/>
                  </a:solidFill>
                </a14:hiddenFill>
              </a:ext>
            </a:extLst>
          </p:spPr>
          <p:txBody>
            <a:bodyPr lIns="56821" tIns="28411" rIns="56821" bIns="28411" anchor="ctr"/>
            <a:lstStyle/>
            <a:p>
              <a:pPr algn="ctr" defTabSz="568325" fontAlgn="base">
                <a:spcBef>
                  <a:spcPct val="0"/>
                </a:spcBef>
                <a:spcAft>
                  <a:spcPct val="0"/>
                </a:spcAft>
                <a:buFont typeface="Arial" panose="020B0604020202020204" pitchFamily="34" charset="0"/>
                <a:buNone/>
              </a:pPr>
              <a:endParaRPr lang="zh-CN" altLang="zh-CN" sz="800">
                <a:solidFill>
                  <a:srgbClr val="FFFFFF"/>
                </a:solidFill>
                <a:ea typeface="微软雅黑" panose="020B0503020204020204" pitchFamily="34" charset="-122"/>
              </a:endParaRPr>
            </a:p>
          </p:txBody>
        </p:sp>
        <p:sp>
          <p:nvSpPr>
            <p:cNvPr id="58424" name="弦形 22"/>
            <p:cNvSpPr/>
            <p:nvPr/>
          </p:nvSpPr>
          <p:spPr bwMode="auto">
            <a:xfrm rot="16358992">
              <a:off x="84151" y="69638"/>
              <a:ext cx="1732929" cy="1732929"/>
            </a:xfrm>
            <a:custGeom>
              <a:avLst/>
              <a:gdLst>
                <a:gd name="T0" fmla="*/ 1479147 w 1732929"/>
                <a:gd name="T1" fmla="*/ 1479147 h 1732929"/>
                <a:gd name="T2" fmla="*/ 275934 w 1732929"/>
                <a:gd name="T3" fmla="*/ 1500527 h 1732929"/>
                <a:gd name="T4" fmla="*/ 211822 w 1732929"/>
                <a:gd name="T5" fmla="*/ 298833 h 1732929"/>
                <a:gd name="T6" fmla="*/ 1410480 w 1732929"/>
                <a:gd name="T7" fmla="*/ 192069 h 1732929"/>
                <a:gd name="T8" fmla="*/ 1479147 w 1732929"/>
                <a:gd name="T9" fmla="*/ 1479147 h 1732929"/>
              </a:gdLst>
              <a:ahLst/>
              <a:cxnLst>
                <a:cxn ang="0">
                  <a:pos x="T0" y="T1"/>
                </a:cxn>
                <a:cxn ang="0">
                  <a:pos x="T2" y="T3"/>
                </a:cxn>
                <a:cxn ang="0">
                  <a:pos x="T4" y="T5"/>
                </a:cxn>
                <a:cxn ang="0">
                  <a:pos x="T6" y="T7"/>
                </a:cxn>
                <a:cxn ang="0">
                  <a:pos x="T8" y="T9"/>
                </a:cxn>
              </a:cxnLst>
              <a:rect l="0" t="0" r="r" b="b"/>
              <a:pathLst>
                <a:path w="1732929" h="1732929">
                  <a:moveTo>
                    <a:pt x="1479147" y="1479147"/>
                  </a:moveTo>
                  <a:cubicBezTo>
                    <a:pt x="1149243" y="1809051"/>
                    <a:pt x="617350" y="1818503"/>
                    <a:pt x="275934" y="1500527"/>
                  </a:cubicBezTo>
                  <a:cubicBezTo>
                    <a:pt x="-65483" y="1182551"/>
                    <a:pt x="-93824" y="651330"/>
                    <a:pt x="211822" y="298833"/>
                  </a:cubicBezTo>
                  <a:cubicBezTo>
                    <a:pt x="517468" y="-53665"/>
                    <a:pt x="1047346" y="-100861"/>
                    <a:pt x="1410480" y="192069"/>
                  </a:cubicBezTo>
                  <a:lnTo>
                    <a:pt x="1479147" y="1479147"/>
                  </a:lnTo>
                  <a:close/>
                </a:path>
              </a:pathLst>
            </a:custGeom>
            <a:noFill/>
            <a:ln w="9525">
              <a:solidFill>
                <a:schemeClr val="bg1"/>
              </a:solidFill>
              <a:round/>
            </a:ln>
            <a:extLst>
              <a:ext uri="{909E8E84-426E-40DD-AFC4-6F175D3DCCD1}">
                <a14:hiddenFill xmlns:a14="http://schemas.microsoft.com/office/drawing/2010/main">
                  <a:solidFill>
                    <a:srgbClr val="B6282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58425" name="TextBox 26"/>
            <p:cNvSpPr txBox="1">
              <a:spLocks noChangeArrowheads="1"/>
            </p:cNvSpPr>
            <p:nvPr/>
          </p:nvSpPr>
          <p:spPr bwMode="auto">
            <a:xfrm>
              <a:off x="513703" y="614920"/>
              <a:ext cx="886302" cy="579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en-US">
                  <a:solidFill>
                    <a:srgbClr val="FFFFFF"/>
                  </a:solidFill>
                </a:rPr>
                <a:t>90%</a:t>
              </a:r>
              <a:endParaRPr lang="en-US" altLang="zh-CN">
                <a:solidFill>
                  <a:srgbClr val="FFFFFF"/>
                </a:solidFill>
              </a:endParaRPr>
            </a:p>
          </p:txBody>
        </p:sp>
      </p:grpSp>
      <p:grpSp>
        <p:nvGrpSpPr>
          <p:cNvPr id="58426" name="Group 58"/>
          <p:cNvGrpSpPr/>
          <p:nvPr/>
        </p:nvGrpSpPr>
        <p:grpSpPr bwMode="auto">
          <a:xfrm>
            <a:off x="4292602" y="3858899"/>
            <a:ext cx="1466850" cy="1259396"/>
            <a:chOff x="0" y="0"/>
            <a:chExt cx="2252948" cy="2180594"/>
          </a:xfrm>
        </p:grpSpPr>
        <p:sp>
          <p:nvSpPr>
            <p:cNvPr id="58427" name="TextBox 29"/>
            <p:cNvSpPr txBox="1">
              <a:spLocks noChangeArrowheads="1"/>
            </p:cNvSpPr>
            <p:nvPr/>
          </p:nvSpPr>
          <p:spPr bwMode="auto">
            <a:xfrm>
              <a:off x="70709" y="0"/>
              <a:ext cx="2111530" cy="3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b="1">
                  <a:solidFill>
                    <a:srgbClr val="FFFFFF"/>
                  </a:solidFill>
                  <a:latin typeface="微软雅黑" panose="020B0503020204020204" pitchFamily="34" charset="-122"/>
                  <a:ea typeface="微软雅黑" panose="020B0503020204020204" pitchFamily="34" charset="-122"/>
                </a:rPr>
                <a:t>单击添加文本</a:t>
              </a:r>
              <a:endParaRPr lang="zh-CN" altLang="en-US" sz="1100" b="1">
                <a:solidFill>
                  <a:srgbClr val="FFFFFF"/>
                </a:solidFill>
                <a:latin typeface="微软雅黑" panose="020B0503020204020204" pitchFamily="34" charset="-122"/>
                <a:ea typeface="微软雅黑" panose="020B0503020204020204" pitchFamily="34" charset="-122"/>
              </a:endParaRPr>
            </a:p>
          </p:txBody>
        </p:sp>
        <p:sp>
          <p:nvSpPr>
            <p:cNvPr id="58428" name="矩形 30"/>
            <p:cNvSpPr>
              <a:spLocks noChangeArrowheads="1"/>
            </p:cNvSpPr>
            <p:nvPr/>
          </p:nvSpPr>
          <p:spPr bwMode="auto">
            <a:xfrm>
              <a:off x="0" y="482539"/>
              <a:ext cx="2252948" cy="16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58429" name="Group 61"/>
          <p:cNvGrpSpPr/>
          <p:nvPr/>
        </p:nvGrpSpPr>
        <p:grpSpPr bwMode="auto">
          <a:xfrm>
            <a:off x="5672138" y="3858899"/>
            <a:ext cx="1466850" cy="1259396"/>
            <a:chOff x="0" y="0"/>
            <a:chExt cx="2252948" cy="2180594"/>
          </a:xfrm>
        </p:grpSpPr>
        <p:sp>
          <p:nvSpPr>
            <p:cNvPr id="58430" name="TextBox 32"/>
            <p:cNvSpPr txBox="1">
              <a:spLocks noChangeArrowheads="1"/>
            </p:cNvSpPr>
            <p:nvPr/>
          </p:nvSpPr>
          <p:spPr bwMode="auto">
            <a:xfrm>
              <a:off x="41450" y="0"/>
              <a:ext cx="2157856" cy="3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b="1">
                  <a:solidFill>
                    <a:srgbClr val="FFFFFF"/>
                  </a:solidFill>
                  <a:latin typeface="微软雅黑" panose="020B0503020204020204" pitchFamily="34" charset="-122"/>
                  <a:ea typeface="微软雅黑" panose="020B0503020204020204" pitchFamily="34" charset="-122"/>
                </a:rPr>
                <a:t>单击添加文本</a:t>
              </a:r>
              <a:endParaRPr lang="zh-CN" altLang="en-US" sz="1100" b="1">
                <a:solidFill>
                  <a:srgbClr val="FFFFFF"/>
                </a:solidFill>
                <a:latin typeface="微软雅黑" panose="020B0503020204020204" pitchFamily="34" charset="-122"/>
                <a:ea typeface="微软雅黑" panose="020B0503020204020204" pitchFamily="34" charset="-122"/>
              </a:endParaRPr>
            </a:p>
          </p:txBody>
        </p:sp>
        <p:sp>
          <p:nvSpPr>
            <p:cNvPr id="58431" name="矩形 33"/>
            <p:cNvSpPr>
              <a:spLocks noChangeArrowheads="1"/>
            </p:cNvSpPr>
            <p:nvPr/>
          </p:nvSpPr>
          <p:spPr bwMode="auto">
            <a:xfrm>
              <a:off x="0" y="482539"/>
              <a:ext cx="2252948" cy="16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58432" name="Group 64"/>
          <p:cNvGrpSpPr/>
          <p:nvPr/>
        </p:nvGrpSpPr>
        <p:grpSpPr bwMode="auto">
          <a:xfrm>
            <a:off x="7053265" y="3858899"/>
            <a:ext cx="1465262" cy="1259396"/>
            <a:chOff x="0" y="0"/>
            <a:chExt cx="2252948" cy="2180594"/>
          </a:xfrm>
        </p:grpSpPr>
        <p:sp>
          <p:nvSpPr>
            <p:cNvPr id="58433" name="TextBox 35"/>
            <p:cNvSpPr txBox="1">
              <a:spLocks noChangeArrowheads="1"/>
            </p:cNvSpPr>
            <p:nvPr/>
          </p:nvSpPr>
          <p:spPr bwMode="auto">
            <a:xfrm>
              <a:off x="63463" y="0"/>
              <a:ext cx="2174840" cy="3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b="1">
                  <a:solidFill>
                    <a:srgbClr val="FFFFFF"/>
                  </a:solidFill>
                  <a:latin typeface="微软雅黑" panose="020B0503020204020204" pitchFamily="34" charset="-122"/>
                  <a:ea typeface="微软雅黑" panose="020B0503020204020204" pitchFamily="34" charset="-122"/>
                </a:rPr>
                <a:t>单击添加文本</a:t>
              </a:r>
              <a:endParaRPr lang="zh-CN" altLang="en-US" sz="1100" b="1">
                <a:solidFill>
                  <a:srgbClr val="FFFFFF"/>
                </a:solidFill>
                <a:latin typeface="微软雅黑" panose="020B0503020204020204" pitchFamily="34" charset="-122"/>
                <a:ea typeface="微软雅黑" panose="020B0503020204020204" pitchFamily="34" charset="-122"/>
              </a:endParaRPr>
            </a:p>
          </p:txBody>
        </p:sp>
        <p:sp>
          <p:nvSpPr>
            <p:cNvPr id="58434" name="矩形 36"/>
            <p:cNvSpPr>
              <a:spLocks noChangeArrowheads="1"/>
            </p:cNvSpPr>
            <p:nvPr/>
          </p:nvSpPr>
          <p:spPr bwMode="auto">
            <a:xfrm>
              <a:off x="0" y="482539"/>
              <a:ext cx="2252948" cy="16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grpSp>
        <p:nvGrpSpPr>
          <p:cNvPr id="58435" name="Group 67"/>
          <p:cNvGrpSpPr/>
          <p:nvPr/>
        </p:nvGrpSpPr>
        <p:grpSpPr bwMode="auto">
          <a:xfrm>
            <a:off x="8542338" y="3858899"/>
            <a:ext cx="1466850" cy="1259396"/>
            <a:chOff x="0" y="0"/>
            <a:chExt cx="2252948" cy="2180594"/>
          </a:xfrm>
        </p:grpSpPr>
        <p:sp>
          <p:nvSpPr>
            <p:cNvPr id="58436" name="TextBox 38"/>
            <p:cNvSpPr txBox="1">
              <a:spLocks noChangeArrowheads="1"/>
            </p:cNvSpPr>
            <p:nvPr/>
          </p:nvSpPr>
          <p:spPr bwMode="auto">
            <a:xfrm>
              <a:off x="138981" y="0"/>
              <a:ext cx="1970110" cy="389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lvl1pPr defTabSz="568325">
                <a:defRPr>
                  <a:solidFill>
                    <a:schemeClr val="tx1"/>
                  </a:solidFill>
                  <a:latin typeface="Arial" panose="020B0604020202020204" pitchFamily="34" charset="0"/>
                  <a:ea typeface="宋体" panose="02010600030101010101" pitchFamily="2" charset="-122"/>
                </a:defRPr>
              </a:lvl1pPr>
              <a:lvl2pPr marL="462280" indent="-177800" defTabSz="568325">
                <a:defRPr>
                  <a:solidFill>
                    <a:schemeClr val="tx1"/>
                  </a:solidFill>
                  <a:latin typeface="Arial" panose="020B0604020202020204" pitchFamily="34" charset="0"/>
                  <a:ea typeface="宋体" panose="02010600030101010101" pitchFamily="2" charset="-122"/>
                </a:defRPr>
              </a:lvl2pPr>
              <a:lvl3pPr marL="709930" indent="-141605" defTabSz="568325">
                <a:defRPr>
                  <a:solidFill>
                    <a:schemeClr val="tx1"/>
                  </a:solidFill>
                  <a:latin typeface="Arial" panose="020B0604020202020204" pitchFamily="34" charset="0"/>
                  <a:ea typeface="宋体" panose="02010600030101010101" pitchFamily="2" charset="-122"/>
                </a:defRPr>
              </a:lvl3pPr>
              <a:lvl4pPr marL="993775" indent="-141605" defTabSz="568325">
                <a:defRPr>
                  <a:solidFill>
                    <a:schemeClr val="tx1"/>
                  </a:solidFill>
                  <a:latin typeface="Arial" panose="020B0604020202020204" pitchFamily="34" charset="0"/>
                  <a:ea typeface="宋体" panose="02010600030101010101" pitchFamily="2" charset="-122"/>
                </a:defRPr>
              </a:lvl4pPr>
              <a:lvl5pPr marL="1278255" indent="-141605" defTabSz="568325">
                <a:defRPr>
                  <a:solidFill>
                    <a:schemeClr val="tx1"/>
                  </a:solidFill>
                  <a:latin typeface="Arial" panose="020B0604020202020204" pitchFamily="34" charset="0"/>
                  <a:ea typeface="宋体" panose="02010600030101010101" pitchFamily="2" charset="-122"/>
                </a:defRPr>
              </a:lvl5pPr>
              <a:lvl6pPr marL="17354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1926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6498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107055" indent="-141605" defTabSz="568325"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b="1">
                  <a:solidFill>
                    <a:srgbClr val="FFFFFF"/>
                  </a:solidFill>
                  <a:latin typeface="微软雅黑" panose="020B0503020204020204" pitchFamily="34" charset="-122"/>
                  <a:ea typeface="微软雅黑" panose="020B0503020204020204" pitchFamily="34" charset="-122"/>
                </a:rPr>
                <a:t>单击添加文本</a:t>
              </a:r>
              <a:endParaRPr lang="zh-CN" altLang="en-US" sz="1100" b="1">
                <a:solidFill>
                  <a:srgbClr val="FFFFFF"/>
                </a:solidFill>
                <a:latin typeface="微软雅黑" panose="020B0503020204020204" pitchFamily="34" charset="-122"/>
                <a:ea typeface="微软雅黑" panose="020B0503020204020204" pitchFamily="34" charset="-122"/>
              </a:endParaRPr>
            </a:p>
          </p:txBody>
        </p:sp>
        <p:sp>
          <p:nvSpPr>
            <p:cNvPr id="58437" name="矩形 39"/>
            <p:cNvSpPr>
              <a:spLocks noChangeArrowheads="1"/>
            </p:cNvSpPr>
            <p:nvPr/>
          </p:nvSpPr>
          <p:spPr bwMode="auto">
            <a:xfrm>
              <a:off x="0" y="482539"/>
              <a:ext cx="2252948" cy="16980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56821" tIns="28411" rIns="56821" bIns="28411">
              <a:spAutoFit/>
            </a:bodyPr>
            <a:lstStyle/>
            <a:p>
              <a:pPr algn="ctr" defTabSz="568325" fontAlgn="base">
                <a:spcBef>
                  <a:spcPct val="0"/>
                </a:spcBef>
                <a:spcAft>
                  <a:spcPct val="0"/>
                </a:spcAft>
                <a:buFont typeface="Arial" panose="020B0604020202020204" pitchFamily="34" charset="0"/>
                <a:buNone/>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000" dirty="0">
                <a:solidFill>
                  <a:srgbClr val="FFFFFF"/>
                </a:solidFill>
                <a:latin typeface="微软雅黑" panose="020B0503020204020204" pitchFamily="34" charset="-122"/>
                <a:ea typeface="微软雅黑" panose="020B0503020204020204" pitchFamily="34" charset="-122"/>
              </a:endParaRPr>
            </a:p>
          </p:txBody>
        </p:sp>
      </p:grpSp>
      <p:sp>
        <p:nvSpPr>
          <p:cNvPr id="58438" name="Rectangle 70"/>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6</a:t>
            </a:r>
            <a:r>
              <a:rPr lang="zh-CN" altLang="en-US" sz="2000" b="1">
                <a:solidFill>
                  <a:srgbClr val="FFFFCC"/>
                </a:solidFill>
                <a:latin typeface="微软雅黑" panose="020B0503020204020204" pitchFamily="34" charset="-122"/>
                <a:ea typeface="微软雅黑" panose="020B0503020204020204" pitchFamily="34" charset="-122"/>
              </a:rPr>
              <a:t>、布置作业</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58408"/>
                                        </p:tgtEl>
                                        <p:attrNameLst>
                                          <p:attrName>style.visibility</p:attrName>
                                        </p:attrNameLst>
                                      </p:cBhvr>
                                      <p:to>
                                        <p:strVal val="visible"/>
                                      </p:to>
                                    </p:set>
                                    <p:anim calcmode="lin" valueType="num">
                                      <p:cBhvr additive="base">
                                        <p:cTn id="7" dur="500" fill="hold"/>
                                        <p:tgtEl>
                                          <p:spTgt spid="58408"/>
                                        </p:tgtEl>
                                        <p:attrNameLst>
                                          <p:attrName>ppt_x</p:attrName>
                                        </p:attrNameLst>
                                      </p:cBhvr>
                                      <p:tavLst>
                                        <p:tav tm="0">
                                          <p:val>
                                            <p:strVal val="#ppt_x"/>
                                          </p:val>
                                        </p:tav>
                                        <p:tav tm="100000">
                                          <p:val>
                                            <p:strVal val="#ppt_x"/>
                                          </p:val>
                                        </p:tav>
                                      </p:tavLst>
                                    </p:anim>
                                    <p:anim calcmode="lin" valueType="num">
                                      <p:cBhvr additive="base">
                                        <p:cTn id="8" dur="500" fill="hold"/>
                                        <p:tgtEl>
                                          <p:spTgt spid="58408"/>
                                        </p:tgtEl>
                                        <p:attrNameLst>
                                          <p:attrName>ppt_y</p:attrName>
                                        </p:attrNameLst>
                                      </p:cBhvr>
                                      <p:tavLst>
                                        <p:tav tm="0">
                                          <p:val>
                                            <p:strVal val="0-#ppt_h/2"/>
                                          </p:val>
                                        </p:tav>
                                        <p:tav tm="100000">
                                          <p:val>
                                            <p:strVal val="#ppt_y"/>
                                          </p:val>
                                        </p:tav>
                                      </p:tavLst>
                                    </p:anim>
                                  </p:childTnLst>
                                </p:cTn>
                              </p:par>
                              <p:par>
                                <p:cTn id="9" presetID="22" presetClass="entr" presetSubtype="1" fill="hold" nodeType="withEffect">
                                  <p:stCondLst>
                                    <p:cond delay="0"/>
                                  </p:stCondLst>
                                  <p:childTnLst>
                                    <p:set>
                                      <p:cBhvr>
                                        <p:cTn id="10" dur="1" fill="hold">
                                          <p:stCondLst>
                                            <p:cond delay="0"/>
                                          </p:stCondLst>
                                        </p:cTn>
                                        <p:tgtEl>
                                          <p:spTgt spid="58426"/>
                                        </p:tgtEl>
                                        <p:attrNameLst>
                                          <p:attrName>style.visibility</p:attrName>
                                        </p:attrNameLst>
                                      </p:cBhvr>
                                      <p:to>
                                        <p:strVal val="visible"/>
                                      </p:to>
                                    </p:set>
                                    <p:animEffect transition="in" filter="wipe(up)">
                                      <p:cBhvr>
                                        <p:cTn id="11" dur="500"/>
                                        <p:tgtEl>
                                          <p:spTgt spid="58426"/>
                                        </p:tgtEl>
                                      </p:cBhvr>
                                    </p:animEffect>
                                  </p:childTnLst>
                                </p:cTn>
                              </p:par>
                            </p:childTnLst>
                          </p:cTn>
                        </p:par>
                        <p:par>
                          <p:cTn id="12" fill="hold">
                            <p:stCondLst>
                              <p:cond delay="500"/>
                            </p:stCondLst>
                            <p:childTnLst>
                              <p:par>
                                <p:cTn id="13" presetID="2" presetClass="entr" presetSubtype="1" fill="hold" nodeType="afterEffect">
                                  <p:stCondLst>
                                    <p:cond delay="0"/>
                                  </p:stCondLst>
                                  <p:childTnLst>
                                    <p:set>
                                      <p:cBhvr>
                                        <p:cTn id="14" dur="1" fill="hold">
                                          <p:stCondLst>
                                            <p:cond delay="0"/>
                                          </p:stCondLst>
                                        </p:cTn>
                                        <p:tgtEl>
                                          <p:spTgt spid="58413"/>
                                        </p:tgtEl>
                                        <p:attrNameLst>
                                          <p:attrName>style.visibility</p:attrName>
                                        </p:attrNameLst>
                                      </p:cBhvr>
                                      <p:to>
                                        <p:strVal val="visible"/>
                                      </p:to>
                                    </p:set>
                                    <p:anim calcmode="lin" valueType="num">
                                      <p:cBhvr additive="base">
                                        <p:cTn id="15" dur="500" fill="hold"/>
                                        <p:tgtEl>
                                          <p:spTgt spid="58413"/>
                                        </p:tgtEl>
                                        <p:attrNameLst>
                                          <p:attrName>ppt_x</p:attrName>
                                        </p:attrNameLst>
                                      </p:cBhvr>
                                      <p:tavLst>
                                        <p:tav tm="0">
                                          <p:val>
                                            <p:strVal val="#ppt_x"/>
                                          </p:val>
                                        </p:tav>
                                        <p:tav tm="100000">
                                          <p:val>
                                            <p:strVal val="#ppt_x"/>
                                          </p:val>
                                        </p:tav>
                                      </p:tavLst>
                                    </p:anim>
                                    <p:anim calcmode="lin" valueType="num">
                                      <p:cBhvr additive="base">
                                        <p:cTn id="16" dur="500" fill="hold"/>
                                        <p:tgtEl>
                                          <p:spTgt spid="58413"/>
                                        </p:tgtEl>
                                        <p:attrNameLst>
                                          <p:attrName>ppt_y</p:attrName>
                                        </p:attrNameLst>
                                      </p:cBhvr>
                                      <p:tavLst>
                                        <p:tav tm="0">
                                          <p:val>
                                            <p:strVal val="0-#ppt_h/2"/>
                                          </p:val>
                                        </p:tav>
                                        <p:tav tm="100000">
                                          <p:val>
                                            <p:strVal val="#ppt_y"/>
                                          </p:val>
                                        </p:tav>
                                      </p:tavLst>
                                    </p:anim>
                                  </p:childTnLst>
                                </p:cTn>
                              </p:par>
                              <p:par>
                                <p:cTn id="17" presetID="22" presetClass="entr" presetSubtype="1" fill="hold" nodeType="withEffect">
                                  <p:stCondLst>
                                    <p:cond delay="0"/>
                                  </p:stCondLst>
                                  <p:childTnLst>
                                    <p:set>
                                      <p:cBhvr>
                                        <p:cTn id="18" dur="1" fill="hold">
                                          <p:stCondLst>
                                            <p:cond delay="0"/>
                                          </p:stCondLst>
                                        </p:cTn>
                                        <p:tgtEl>
                                          <p:spTgt spid="58429"/>
                                        </p:tgtEl>
                                        <p:attrNameLst>
                                          <p:attrName>style.visibility</p:attrName>
                                        </p:attrNameLst>
                                      </p:cBhvr>
                                      <p:to>
                                        <p:strVal val="visible"/>
                                      </p:to>
                                    </p:set>
                                    <p:animEffect transition="in" filter="wipe(up)">
                                      <p:cBhvr>
                                        <p:cTn id="19" dur="500"/>
                                        <p:tgtEl>
                                          <p:spTgt spid="58429"/>
                                        </p:tgtEl>
                                      </p:cBhvr>
                                    </p:animEffect>
                                  </p:childTnLst>
                                </p:cTn>
                              </p:par>
                            </p:childTnLst>
                          </p:cTn>
                        </p:par>
                        <p:par>
                          <p:cTn id="20" fill="hold">
                            <p:stCondLst>
                              <p:cond delay="1000"/>
                            </p:stCondLst>
                            <p:childTnLst>
                              <p:par>
                                <p:cTn id="21" presetID="2" presetClass="entr" presetSubtype="1" fill="hold" nodeType="afterEffect">
                                  <p:stCondLst>
                                    <p:cond delay="0"/>
                                  </p:stCondLst>
                                  <p:childTnLst>
                                    <p:set>
                                      <p:cBhvr>
                                        <p:cTn id="22" dur="1" fill="hold">
                                          <p:stCondLst>
                                            <p:cond delay="0"/>
                                          </p:stCondLst>
                                        </p:cTn>
                                        <p:tgtEl>
                                          <p:spTgt spid="58418"/>
                                        </p:tgtEl>
                                        <p:attrNameLst>
                                          <p:attrName>style.visibility</p:attrName>
                                        </p:attrNameLst>
                                      </p:cBhvr>
                                      <p:to>
                                        <p:strVal val="visible"/>
                                      </p:to>
                                    </p:set>
                                    <p:anim calcmode="lin" valueType="num">
                                      <p:cBhvr additive="base">
                                        <p:cTn id="23" dur="500" fill="hold"/>
                                        <p:tgtEl>
                                          <p:spTgt spid="58418"/>
                                        </p:tgtEl>
                                        <p:attrNameLst>
                                          <p:attrName>ppt_x</p:attrName>
                                        </p:attrNameLst>
                                      </p:cBhvr>
                                      <p:tavLst>
                                        <p:tav tm="0">
                                          <p:val>
                                            <p:strVal val="#ppt_x"/>
                                          </p:val>
                                        </p:tav>
                                        <p:tav tm="100000">
                                          <p:val>
                                            <p:strVal val="#ppt_x"/>
                                          </p:val>
                                        </p:tav>
                                      </p:tavLst>
                                    </p:anim>
                                    <p:anim calcmode="lin" valueType="num">
                                      <p:cBhvr additive="base">
                                        <p:cTn id="24" dur="500" fill="hold"/>
                                        <p:tgtEl>
                                          <p:spTgt spid="58418"/>
                                        </p:tgtEl>
                                        <p:attrNameLst>
                                          <p:attrName>ppt_y</p:attrName>
                                        </p:attrNameLst>
                                      </p:cBhvr>
                                      <p:tavLst>
                                        <p:tav tm="0">
                                          <p:val>
                                            <p:strVal val="0-#ppt_h/2"/>
                                          </p:val>
                                        </p:tav>
                                        <p:tav tm="100000">
                                          <p:val>
                                            <p:strVal val="#ppt_y"/>
                                          </p:val>
                                        </p:tav>
                                      </p:tavLst>
                                    </p:anim>
                                  </p:childTnLst>
                                </p:cTn>
                              </p:par>
                              <p:par>
                                <p:cTn id="25" presetID="22" presetClass="entr" presetSubtype="1" fill="hold" nodeType="withEffect">
                                  <p:stCondLst>
                                    <p:cond delay="0"/>
                                  </p:stCondLst>
                                  <p:childTnLst>
                                    <p:set>
                                      <p:cBhvr>
                                        <p:cTn id="26" dur="1" fill="hold">
                                          <p:stCondLst>
                                            <p:cond delay="0"/>
                                          </p:stCondLst>
                                        </p:cTn>
                                        <p:tgtEl>
                                          <p:spTgt spid="58432"/>
                                        </p:tgtEl>
                                        <p:attrNameLst>
                                          <p:attrName>style.visibility</p:attrName>
                                        </p:attrNameLst>
                                      </p:cBhvr>
                                      <p:to>
                                        <p:strVal val="visible"/>
                                      </p:to>
                                    </p:set>
                                    <p:animEffect transition="in" filter="wipe(up)">
                                      <p:cBhvr>
                                        <p:cTn id="27" dur="500"/>
                                        <p:tgtEl>
                                          <p:spTgt spid="58432"/>
                                        </p:tgtEl>
                                      </p:cBhvr>
                                    </p:animEffect>
                                  </p:childTnLst>
                                </p:cTn>
                              </p:par>
                            </p:childTnLst>
                          </p:cTn>
                        </p:par>
                        <p:par>
                          <p:cTn id="28" fill="hold">
                            <p:stCondLst>
                              <p:cond delay="1500"/>
                            </p:stCondLst>
                            <p:childTnLst>
                              <p:par>
                                <p:cTn id="29" presetID="2" presetClass="entr" presetSubtype="1" fill="hold" nodeType="afterEffect">
                                  <p:stCondLst>
                                    <p:cond delay="0"/>
                                  </p:stCondLst>
                                  <p:childTnLst>
                                    <p:set>
                                      <p:cBhvr>
                                        <p:cTn id="30" dur="1" fill="hold">
                                          <p:stCondLst>
                                            <p:cond delay="0"/>
                                          </p:stCondLst>
                                        </p:cTn>
                                        <p:tgtEl>
                                          <p:spTgt spid="58422"/>
                                        </p:tgtEl>
                                        <p:attrNameLst>
                                          <p:attrName>style.visibility</p:attrName>
                                        </p:attrNameLst>
                                      </p:cBhvr>
                                      <p:to>
                                        <p:strVal val="visible"/>
                                      </p:to>
                                    </p:set>
                                    <p:anim calcmode="lin" valueType="num">
                                      <p:cBhvr additive="base">
                                        <p:cTn id="31" dur="500" fill="hold"/>
                                        <p:tgtEl>
                                          <p:spTgt spid="58422"/>
                                        </p:tgtEl>
                                        <p:attrNameLst>
                                          <p:attrName>ppt_x</p:attrName>
                                        </p:attrNameLst>
                                      </p:cBhvr>
                                      <p:tavLst>
                                        <p:tav tm="0">
                                          <p:val>
                                            <p:strVal val="#ppt_x"/>
                                          </p:val>
                                        </p:tav>
                                        <p:tav tm="100000">
                                          <p:val>
                                            <p:strVal val="#ppt_x"/>
                                          </p:val>
                                        </p:tav>
                                      </p:tavLst>
                                    </p:anim>
                                    <p:anim calcmode="lin" valueType="num">
                                      <p:cBhvr additive="base">
                                        <p:cTn id="32" dur="500" fill="hold"/>
                                        <p:tgtEl>
                                          <p:spTgt spid="58422"/>
                                        </p:tgtEl>
                                        <p:attrNameLst>
                                          <p:attrName>ppt_y</p:attrName>
                                        </p:attrNameLst>
                                      </p:cBhvr>
                                      <p:tavLst>
                                        <p:tav tm="0">
                                          <p:val>
                                            <p:strVal val="0-#ppt_h/2"/>
                                          </p:val>
                                        </p:tav>
                                        <p:tav tm="100000">
                                          <p:val>
                                            <p:strVal val="#ppt_y"/>
                                          </p:val>
                                        </p:tav>
                                      </p:tavLst>
                                    </p:anim>
                                  </p:childTnLst>
                                </p:cTn>
                              </p:par>
                              <p:par>
                                <p:cTn id="33" presetID="22" presetClass="entr" presetSubtype="1" fill="hold" nodeType="withEffect">
                                  <p:stCondLst>
                                    <p:cond delay="0"/>
                                  </p:stCondLst>
                                  <p:childTnLst>
                                    <p:set>
                                      <p:cBhvr>
                                        <p:cTn id="34" dur="1" fill="hold">
                                          <p:stCondLst>
                                            <p:cond delay="0"/>
                                          </p:stCondLst>
                                        </p:cTn>
                                        <p:tgtEl>
                                          <p:spTgt spid="58435"/>
                                        </p:tgtEl>
                                        <p:attrNameLst>
                                          <p:attrName>style.visibility</p:attrName>
                                        </p:attrNameLst>
                                      </p:cBhvr>
                                      <p:to>
                                        <p:strVal val="visible"/>
                                      </p:to>
                                    </p:set>
                                    <p:animEffect transition="in" filter="wipe(up)">
                                      <p:cBhvr>
                                        <p:cTn id="35" dur="500"/>
                                        <p:tgtEl>
                                          <p:spTgt spid="584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9010" name="椭圆 5"/>
          <p:cNvSpPr>
            <a:spLocks noChangeArrowheads="1"/>
          </p:cNvSpPr>
          <p:nvPr/>
        </p:nvSpPr>
        <p:spPr bwMode="auto">
          <a:xfrm>
            <a:off x="7770812" y="2329267"/>
            <a:ext cx="1017588" cy="937407"/>
          </a:xfrm>
          <a:prstGeom prst="ellipse">
            <a:avLst/>
          </a:pr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lIns="65647" tIns="32823" rIns="65647" bIns="32823"/>
          <a:lstStyle/>
          <a:p>
            <a:pPr defTabSz="657225" fontAlgn="base">
              <a:spcBef>
                <a:spcPct val="0"/>
              </a:spcBef>
              <a:spcAft>
                <a:spcPct val="0"/>
              </a:spcAft>
              <a:buFont typeface="Arial" panose="020B0604020202020204" pitchFamily="34" charset="0"/>
              <a:buNone/>
            </a:pPr>
            <a:endParaRPr lang="zh-CN" altLang="zh-CN" sz="1300">
              <a:solidFill>
                <a:srgbClr val="000000"/>
              </a:solidFill>
            </a:endParaRPr>
          </a:p>
        </p:txBody>
      </p:sp>
      <p:sp>
        <p:nvSpPr>
          <p:cNvPr id="299011" name="TextBox 147"/>
          <p:cNvSpPr txBox="1">
            <a:spLocks noChangeArrowheads="1"/>
          </p:cNvSpPr>
          <p:nvPr/>
        </p:nvSpPr>
        <p:spPr bwMode="auto">
          <a:xfrm>
            <a:off x="7756527" y="2671306"/>
            <a:ext cx="868364"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lvl1pPr defTabSz="655320">
              <a:defRPr>
                <a:solidFill>
                  <a:schemeClr val="tx1"/>
                </a:solidFill>
                <a:latin typeface="Arial" panose="020B0604020202020204" pitchFamily="34" charset="0"/>
                <a:ea typeface="宋体" panose="02010600030101010101" pitchFamily="2" charset="-122"/>
              </a:defRPr>
            </a:lvl1pPr>
            <a:lvl2pPr marL="533400" indent="-205105" defTabSz="655320">
              <a:defRPr>
                <a:solidFill>
                  <a:schemeClr val="tx1"/>
                </a:solidFill>
                <a:latin typeface="Arial" panose="020B0604020202020204" pitchFamily="34" charset="0"/>
                <a:ea typeface="宋体" panose="02010600030101010101" pitchFamily="2" charset="-122"/>
              </a:defRPr>
            </a:lvl2pPr>
            <a:lvl3pPr marL="821055" indent="-163830" defTabSz="655320">
              <a:defRPr>
                <a:solidFill>
                  <a:schemeClr val="tx1"/>
                </a:solidFill>
                <a:latin typeface="Arial" panose="020B0604020202020204" pitchFamily="34" charset="0"/>
                <a:ea typeface="宋体" panose="02010600030101010101" pitchFamily="2" charset="-122"/>
              </a:defRPr>
            </a:lvl3pPr>
            <a:lvl4pPr marL="1149350" indent="-165100" defTabSz="655320">
              <a:defRPr>
                <a:solidFill>
                  <a:schemeClr val="tx1"/>
                </a:solidFill>
                <a:latin typeface="Arial" panose="020B0604020202020204" pitchFamily="34" charset="0"/>
                <a:ea typeface="宋体" panose="02010600030101010101" pitchFamily="2" charset="-122"/>
              </a:defRPr>
            </a:lvl4pPr>
            <a:lvl5pPr marL="1478280" indent="-165100" defTabSz="655320">
              <a:defRPr>
                <a:solidFill>
                  <a:schemeClr val="tx1"/>
                </a:solidFill>
                <a:latin typeface="Arial" panose="020B0604020202020204" pitchFamily="34" charset="0"/>
                <a:ea typeface="宋体" panose="02010600030101010101" pitchFamily="2" charset="-122"/>
              </a:defRPr>
            </a:lvl5pPr>
            <a:lvl6pPr marL="19354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926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498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070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8F8F8"/>
                </a:solidFill>
                <a:latin typeface="微软雅黑" panose="020B0503020204020204" pitchFamily="34" charset="-122"/>
                <a:ea typeface="微软雅黑" panose="020B0503020204020204" pitchFamily="34" charset="-122"/>
              </a:rPr>
              <a:t>添加文本</a:t>
            </a:r>
            <a:endParaRPr lang="zh-CN" altLang="en-US" sz="1300">
              <a:solidFill>
                <a:srgbClr val="F8F8F8"/>
              </a:solidFill>
              <a:latin typeface="微软雅黑" panose="020B0503020204020204" pitchFamily="34" charset="-122"/>
              <a:ea typeface="微软雅黑" panose="020B0503020204020204" pitchFamily="34" charset="-122"/>
            </a:endParaRPr>
          </a:p>
        </p:txBody>
      </p:sp>
      <p:sp>
        <p:nvSpPr>
          <p:cNvPr id="299012" name="矩形 87"/>
          <p:cNvSpPr>
            <a:spLocks noChangeArrowheads="1"/>
          </p:cNvSpPr>
          <p:nvPr/>
        </p:nvSpPr>
        <p:spPr bwMode="auto">
          <a:xfrm>
            <a:off x="9099550" y="2419536"/>
            <a:ext cx="1281113"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13" name="矩形 87"/>
          <p:cNvSpPr>
            <a:spLocks noChangeArrowheads="1"/>
          </p:cNvSpPr>
          <p:nvPr/>
        </p:nvSpPr>
        <p:spPr bwMode="auto">
          <a:xfrm>
            <a:off x="9099550" y="2625386"/>
            <a:ext cx="1281113"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14" name="矩形 87"/>
          <p:cNvSpPr>
            <a:spLocks noChangeArrowheads="1"/>
          </p:cNvSpPr>
          <p:nvPr/>
        </p:nvSpPr>
        <p:spPr bwMode="auto">
          <a:xfrm>
            <a:off x="9104328" y="2829651"/>
            <a:ext cx="1233487"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15" name="AutoShape 60"/>
          <p:cNvSpPr>
            <a:spLocks noChangeArrowheads="1"/>
          </p:cNvSpPr>
          <p:nvPr/>
        </p:nvSpPr>
        <p:spPr bwMode="auto">
          <a:xfrm>
            <a:off x="3967163" y="2759968"/>
            <a:ext cx="3397250" cy="2015741"/>
          </a:xfrm>
          <a:prstGeom prst="rightArrow">
            <a:avLst>
              <a:gd name="adj1" fmla="val 68037"/>
              <a:gd name="adj2" fmla="val 44463"/>
            </a:avLst>
          </a:prstGeom>
          <a:noFill/>
          <a:ln w="9525">
            <a:solidFill>
              <a:schemeClr val="bg1"/>
            </a:solidFill>
            <a:miter lim="800000"/>
          </a:ln>
          <a:extLst>
            <a:ext uri="{909E8E84-426E-40DD-AFC4-6F175D3DCCD1}">
              <a14:hiddenFill xmlns:a14="http://schemas.microsoft.com/office/drawing/2010/main">
                <a:solidFill>
                  <a:schemeClr val="accent2"/>
                </a:solidFill>
              </a14:hiddenFill>
            </a:ext>
          </a:extLst>
        </p:spPr>
        <p:txBody>
          <a:bodyPr lIns="65647" tIns="32823" rIns="65647" bIns="32823" anchor="ctr"/>
          <a:lstStyle/>
          <a:p>
            <a:pPr marL="0" lvl="2" algn="ctr" defTabSz="657225" eaLnBrk="0" fontAlgn="ctr" hangingPunct="0">
              <a:spcBef>
                <a:spcPct val="0"/>
              </a:spcBef>
              <a:spcAft>
                <a:spcPct val="0"/>
              </a:spcAft>
              <a:buClr>
                <a:srgbClr val="FF0000"/>
              </a:buClr>
              <a:buSzPct val="70000"/>
              <a:buFont typeface="Wingdings" panose="05000000000000000000" pitchFamily="2" charset="2"/>
              <a:buChar char="u"/>
              <a:tabLst>
                <a:tab pos="98425" algn="l"/>
              </a:tabLst>
            </a:pPr>
            <a:endParaRPr lang="zh-CN" altLang="zh-CN" sz="1000">
              <a:solidFill>
                <a:srgbClr val="000000"/>
              </a:solidFill>
              <a:latin typeface="微软雅黑" panose="020B0503020204020204" pitchFamily="34" charset="-122"/>
              <a:ea typeface="微软雅黑" panose="020B0503020204020204" pitchFamily="34" charset="-122"/>
            </a:endParaRPr>
          </a:p>
        </p:txBody>
      </p:sp>
      <p:sp>
        <p:nvSpPr>
          <p:cNvPr id="299016" name="矩形 14"/>
          <p:cNvSpPr>
            <a:spLocks noChangeArrowheads="1"/>
          </p:cNvSpPr>
          <p:nvPr/>
        </p:nvSpPr>
        <p:spPr bwMode="auto">
          <a:xfrm>
            <a:off x="6156327" y="3564364"/>
            <a:ext cx="1042988" cy="4623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algn="ctr" defTabSz="657225"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a:t>
            </a:r>
            <a:endParaRPr lang="en-US" sz="1300">
              <a:solidFill>
                <a:srgbClr val="FFFFFF"/>
              </a:solidFill>
              <a:latin typeface="微软雅黑" panose="020B0503020204020204" pitchFamily="34" charset="-122"/>
              <a:ea typeface="微软雅黑" panose="020B0503020204020204" pitchFamily="34" charset="-122"/>
            </a:endParaRPr>
          </a:p>
          <a:p>
            <a:pPr algn="ctr" defTabSz="657225" fontAlgn="base">
              <a:spcBef>
                <a:spcPct val="0"/>
              </a:spcBef>
              <a:spcAft>
                <a:spcPct val="0"/>
              </a:spcAft>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加文本</a:t>
            </a:r>
            <a:endParaRPr lang="zh-CN" altLang="en-US" sz="1300">
              <a:solidFill>
                <a:srgbClr val="FFFFFF"/>
              </a:solidFill>
              <a:latin typeface="微软雅黑" panose="020B0503020204020204" pitchFamily="34" charset="-122"/>
              <a:ea typeface="微软雅黑" panose="020B0503020204020204" pitchFamily="34" charset="-122"/>
            </a:endParaRPr>
          </a:p>
        </p:txBody>
      </p:sp>
      <p:sp>
        <p:nvSpPr>
          <p:cNvPr id="299017" name="圆角矩形 12"/>
          <p:cNvSpPr>
            <a:spLocks noChangeArrowheads="1"/>
          </p:cNvSpPr>
          <p:nvPr/>
        </p:nvSpPr>
        <p:spPr bwMode="auto">
          <a:xfrm>
            <a:off x="4327526" y="3477273"/>
            <a:ext cx="727074" cy="677720"/>
          </a:xfrm>
          <a:prstGeom prst="roundRect">
            <a:avLst>
              <a:gd name="adj" fmla="val 10569"/>
            </a:avLst>
          </a:prstGeom>
          <a:noFill/>
          <a:ln w="9525">
            <a:solidFill>
              <a:schemeClr val="bg1"/>
            </a:solidFill>
            <a:rou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647" tIns="32823" rIns="65647" bIns="32823" anchor="ctr"/>
          <a:lstStyle/>
          <a:p>
            <a:pPr defTabSz="657225" fontAlgn="base">
              <a:spcBef>
                <a:spcPct val="0"/>
              </a:spcBef>
              <a:spcAft>
                <a:spcPct val="0"/>
              </a:spcAft>
              <a:buFont typeface="Arial" panose="020B0604020202020204" pitchFamily="34" charset="0"/>
              <a:buNone/>
            </a:pPr>
            <a:endParaRPr lang="zh-CN" altLang="zh-CN" sz="1300">
              <a:solidFill>
                <a:srgbClr val="000000"/>
              </a:solidFill>
              <a:latin typeface="微软雅黑" panose="020B0503020204020204" pitchFamily="34" charset="-122"/>
              <a:ea typeface="微软雅黑" panose="020B0503020204020204" pitchFamily="34" charset="-122"/>
            </a:endParaRPr>
          </a:p>
        </p:txBody>
      </p:sp>
      <p:sp>
        <p:nvSpPr>
          <p:cNvPr id="299018" name="矩形 14"/>
          <p:cNvSpPr>
            <a:spLocks noChangeArrowheads="1"/>
          </p:cNvSpPr>
          <p:nvPr/>
        </p:nvSpPr>
        <p:spPr bwMode="auto">
          <a:xfrm>
            <a:off x="4398966" y="3550116"/>
            <a:ext cx="696912" cy="44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647" tIns="32823" rIns="65647" bIns="32823" anchor="ctr"/>
          <a:lstStyle/>
          <a:p>
            <a:pPr defTabSz="657225" fontAlgn="base">
              <a:spcBef>
                <a:spcPct val="0"/>
              </a:spcBef>
              <a:spcAft>
                <a:spcPct val="0"/>
              </a:spcAft>
              <a:buFont typeface="Arial" panose="020B0604020202020204" pitchFamily="34" charset="0"/>
              <a:buNone/>
            </a:pPr>
            <a:r>
              <a:rPr lang="zh-CN" altLang="en-US" sz="1300">
                <a:solidFill>
                  <a:srgbClr val="F8F8F8"/>
                </a:solidFill>
                <a:latin typeface="微软雅黑" panose="020B0503020204020204" pitchFamily="34" charset="-122"/>
                <a:ea typeface="微软雅黑" panose="020B0503020204020204" pitchFamily="34" charset="-122"/>
              </a:rPr>
              <a:t>添加</a:t>
            </a:r>
            <a:endParaRPr lang="en-US" sz="1300">
              <a:solidFill>
                <a:srgbClr val="F8F8F8"/>
              </a:solidFill>
              <a:latin typeface="微软雅黑" panose="020B0503020204020204" pitchFamily="34" charset="-122"/>
              <a:ea typeface="微软雅黑" panose="020B0503020204020204" pitchFamily="34" charset="-122"/>
            </a:endParaRPr>
          </a:p>
          <a:p>
            <a:pPr defTabSz="657225" fontAlgn="base">
              <a:spcBef>
                <a:spcPct val="0"/>
              </a:spcBef>
              <a:spcAft>
                <a:spcPct val="0"/>
              </a:spcAft>
              <a:buFont typeface="Arial" panose="020B0604020202020204" pitchFamily="34" charset="0"/>
              <a:buNone/>
            </a:pPr>
            <a:r>
              <a:rPr lang="zh-CN" altLang="en-US" sz="1300">
                <a:solidFill>
                  <a:srgbClr val="F8F8F8"/>
                </a:solidFill>
                <a:latin typeface="微软雅黑" panose="020B0503020204020204" pitchFamily="34" charset="-122"/>
                <a:ea typeface="微软雅黑" panose="020B0503020204020204" pitchFamily="34" charset="-122"/>
              </a:rPr>
              <a:t>标题</a:t>
            </a:r>
            <a:endParaRPr lang="zh-CN" altLang="en-US" sz="1300">
              <a:solidFill>
                <a:srgbClr val="F8F8F8"/>
              </a:solidFill>
              <a:latin typeface="微软雅黑" panose="020B0503020204020204" pitchFamily="34" charset="-122"/>
              <a:ea typeface="微软雅黑" panose="020B0503020204020204" pitchFamily="34" charset="-122"/>
            </a:endParaRPr>
          </a:p>
        </p:txBody>
      </p:sp>
      <p:sp>
        <p:nvSpPr>
          <p:cNvPr id="299019" name="椭圆 14"/>
          <p:cNvSpPr>
            <a:spLocks noChangeArrowheads="1"/>
          </p:cNvSpPr>
          <p:nvPr/>
        </p:nvSpPr>
        <p:spPr bwMode="auto">
          <a:xfrm>
            <a:off x="7740650" y="3334762"/>
            <a:ext cx="1017588" cy="937407"/>
          </a:xfrm>
          <a:prstGeom prst="ellipse">
            <a:avLst/>
          </a:pr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lIns="65647" tIns="32823" rIns="65647" bIns="32823"/>
          <a:lstStyle/>
          <a:p>
            <a:pPr defTabSz="657225" fontAlgn="base">
              <a:spcBef>
                <a:spcPct val="0"/>
              </a:spcBef>
              <a:spcAft>
                <a:spcPct val="0"/>
              </a:spcAft>
              <a:buFont typeface="Arial" panose="020B0604020202020204" pitchFamily="34" charset="0"/>
              <a:buNone/>
            </a:pPr>
            <a:endParaRPr lang="zh-CN" altLang="zh-CN" sz="1300">
              <a:solidFill>
                <a:srgbClr val="000000"/>
              </a:solidFill>
            </a:endParaRPr>
          </a:p>
        </p:txBody>
      </p:sp>
      <p:sp>
        <p:nvSpPr>
          <p:cNvPr id="299020" name="TextBox 147"/>
          <p:cNvSpPr txBox="1">
            <a:spLocks noChangeArrowheads="1"/>
          </p:cNvSpPr>
          <p:nvPr/>
        </p:nvSpPr>
        <p:spPr bwMode="auto">
          <a:xfrm>
            <a:off x="7756527" y="3683127"/>
            <a:ext cx="868364"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lvl1pPr defTabSz="655320">
              <a:defRPr>
                <a:solidFill>
                  <a:schemeClr val="tx1"/>
                </a:solidFill>
                <a:latin typeface="Arial" panose="020B0604020202020204" pitchFamily="34" charset="0"/>
                <a:ea typeface="宋体" panose="02010600030101010101" pitchFamily="2" charset="-122"/>
              </a:defRPr>
            </a:lvl1pPr>
            <a:lvl2pPr marL="533400" indent="-205105" defTabSz="655320">
              <a:defRPr>
                <a:solidFill>
                  <a:schemeClr val="tx1"/>
                </a:solidFill>
                <a:latin typeface="Arial" panose="020B0604020202020204" pitchFamily="34" charset="0"/>
                <a:ea typeface="宋体" panose="02010600030101010101" pitchFamily="2" charset="-122"/>
              </a:defRPr>
            </a:lvl2pPr>
            <a:lvl3pPr marL="821055" indent="-163830" defTabSz="655320">
              <a:defRPr>
                <a:solidFill>
                  <a:schemeClr val="tx1"/>
                </a:solidFill>
                <a:latin typeface="Arial" panose="020B0604020202020204" pitchFamily="34" charset="0"/>
                <a:ea typeface="宋体" panose="02010600030101010101" pitchFamily="2" charset="-122"/>
              </a:defRPr>
            </a:lvl3pPr>
            <a:lvl4pPr marL="1149350" indent="-165100" defTabSz="655320">
              <a:defRPr>
                <a:solidFill>
                  <a:schemeClr val="tx1"/>
                </a:solidFill>
                <a:latin typeface="Arial" panose="020B0604020202020204" pitchFamily="34" charset="0"/>
                <a:ea typeface="宋体" panose="02010600030101010101" pitchFamily="2" charset="-122"/>
              </a:defRPr>
            </a:lvl4pPr>
            <a:lvl5pPr marL="1478280" indent="-165100" defTabSz="655320">
              <a:defRPr>
                <a:solidFill>
                  <a:schemeClr val="tx1"/>
                </a:solidFill>
                <a:latin typeface="Arial" panose="020B0604020202020204" pitchFamily="34" charset="0"/>
                <a:ea typeface="宋体" panose="02010600030101010101" pitchFamily="2" charset="-122"/>
              </a:defRPr>
            </a:lvl5pPr>
            <a:lvl6pPr marL="19354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926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498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070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8F8F8"/>
                </a:solidFill>
                <a:latin typeface="微软雅黑" panose="020B0503020204020204" pitchFamily="34" charset="-122"/>
                <a:ea typeface="微软雅黑" panose="020B0503020204020204" pitchFamily="34" charset="-122"/>
              </a:rPr>
              <a:t>添加文本</a:t>
            </a:r>
            <a:endParaRPr lang="zh-CN" altLang="en-US" sz="1300">
              <a:solidFill>
                <a:srgbClr val="F8F8F8"/>
              </a:solidFill>
              <a:latin typeface="微软雅黑" panose="020B0503020204020204" pitchFamily="34" charset="-122"/>
              <a:ea typeface="微软雅黑" panose="020B0503020204020204" pitchFamily="34" charset="-122"/>
            </a:endParaRPr>
          </a:p>
        </p:txBody>
      </p:sp>
      <p:sp>
        <p:nvSpPr>
          <p:cNvPr id="299021" name="矩形 87"/>
          <p:cNvSpPr>
            <a:spLocks noChangeArrowheads="1"/>
          </p:cNvSpPr>
          <p:nvPr/>
        </p:nvSpPr>
        <p:spPr bwMode="auto">
          <a:xfrm>
            <a:off x="9099550" y="3432939"/>
            <a:ext cx="1281113"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22" name="矩形 87"/>
          <p:cNvSpPr>
            <a:spLocks noChangeArrowheads="1"/>
          </p:cNvSpPr>
          <p:nvPr/>
        </p:nvSpPr>
        <p:spPr bwMode="auto">
          <a:xfrm>
            <a:off x="9099550" y="3638795"/>
            <a:ext cx="1281113"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23" name="矩形 87"/>
          <p:cNvSpPr>
            <a:spLocks noChangeArrowheads="1"/>
          </p:cNvSpPr>
          <p:nvPr/>
        </p:nvSpPr>
        <p:spPr bwMode="auto">
          <a:xfrm>
            <a:off x="9104328" y="3843061"/>
            <a:ext cx="1233487"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24" name="椭圆 20"/>
          <p:cNvSpPr>
            <a:spLocks noChangeArrowheads="1"/>
          </p:cNvSpPr>
          <p:nvPr/>
        </p:nvSpPr>
        <p:spPr bwMode="auto">
          <a:xfrm>
            <a:off x="7710488" y="4340259"/>
            <a:ext cx="1017588" cy="935823"/>
          </a:xfrm>
          <a:prstGeom prst="ellipse">
            <a:avLst/>
          </a:prstGeom>
          <a:noFill/>
          <a:ln w="9525">
            <a:solidFill>
              <a:schemeClr val="bg1"/>
            </a:solidFill>
            <a:round/>
          </a:ln>
          <a:extLst>
            <a:ext uri="{909E8E84-426E-40DD-AFC4-6F175D3DCCD1}">
              <a14:hiddenFill xmlns:a14="http://schemas.microsoft.com/office/drawing/2010/main">
                <a:solidFill>
                  <a:schemeClr val="tx2"/>
                </a:solidFill>
              </a14:hiddenFill>
            </a:ext>
          </a:extLst>
        </p:spPr>
        <p:txBody>
          <a:bodyPr lIns="65647" tIns="32823" rIns="65647" bIns="32823"/>
          <a:lstStyle/>
          <a:p>
            <a:pPr defTabSz="657225" fontAlgn="base">
              <a:spcBef>
                <a:spcPct val="0"/>
              </a:spcBef>
              <a:spcAft>
                <a:spcPct val="0"/>
              </a:spcAft>
              <a:buFont typeface="Arial" panose="020B0604020202020204" pitchFamily="34" charset="0"/>
              <a:buNone/>
            </a:pPr>
            <a:endParaRPr lang="zh-CN" altLang="zh-CN" sz="1300">
              <a:solidFill>
                <a:srgbClr val="000000"/>
              </a:solidFill>
            </a:endParaRPr>
          </a:p>
        </p:txBody>
      </p:sp>
      <p:sp>
        <p:nvSpPr>
          <p:cNvPr id="299025" name="TextBox 147"/>
          <p:cNvSpPr txBox="1">
            <a:spLocks noChangeArrowheads="1"/>
          </p:cNvSpPr>
          <p:nvPr/>
        </p:nvSpPr>
        <p:spPr bwMode="auto">
          <a:xfrm>
            <a:off x="7756527" y="4696549"/>
            <a:ext cx="868364"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lvl1pPr defTabSz="655320">
              <a:defRPr>
                <a:solidFill>
                  <a:schemeClr val="tx1"/>
                </a:solidFill>
                <a:latin typeface="Arial" panose="020B0604020202020204" pitchFamily="34" charset="0"/>
                <a:ea typeface="宋体" panose="02010600030101010101" pitchFamily="2" charset="-122"/>
              </a:defRPr>
            </a:lvl1pPr>
            <a:lvl2pPr marL="533400" indent="-205105" defTabSz="655320">
              <a:defRPr>
                <a:solidFill>
                  <a:schemeClr val="tx1"/>
                </a:solidFill>
                <a:latin typeface="Arial" panose="020B0604020202020204" pitchFamily="34" charset="0"/>
                <a:ea typeface="宋体" panose="02010600030101010101" pitchFamily="2" charset="-122"/>
              </a:defRPr>
            </a:lvl2pPr>
            <a:lvl3pPr marL="821055" indent="-163830" defTabSz="655320">
              <a:defRPr>
                <a:solidFill>
                  <a:schemeClr val="tx1"/>
                </a:solidFill>
                <a:latin typeface="Arial" panose="020B0604020202020204" pitchFamily="34" charset="0"/>
                <a:ea typeface="宋体" panose="02010600030101010101" pitchFamily="2" charset="-122"/>
              </a:defRPr>
            </a:lvl3pPr>
            <a:lvl4pPr marL="1149350" indent="-165100" defTabSz="655320">
              <a:defRPr>
                <a:solidFill>
                  <a:schemeClr val="tx1"/>
                </a:solidFill>
                <a:latin typeface="Arial" panose="020B0604020202020204" pitchFamily="34" charset="0"/>
                <a:ea typeface="宋体" panose="02010600030101010101" pitchFamily="2" charset="-122"/>
              </a:defRPr>
            </a:lvl4pPr>
            <a:lvl5pPr marL="1478280" indent="-165100" defTabSz="655320">
              <a:defRPr>
                <a:solidFill>
                  <a:schemeClr val="tx1"/>
                </a:solidFill>
                <a:latin typeface="Arial" panose="020B0604020202020204" pitchFamily="34" charset="0"/>
                <a:ea typeface="宋体" panose="02010600030101010101" pitchFamily="2" charset="-122"/>
              </a:defRPr>
            </a:lvl5pPr>
            <a:lvl6pPr marL="19354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3926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8498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307080" indent="-165100" defTabSz="655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8F8F8"/>
                </a:solidFill>
                <a:latin typeface="微软雅黑" panose="020B0503020204020204" pitchFamily="34" charset="-122"/>
                <a:ea typeface="微软雅黑" panose="020B0503020204020204" pitchFamily="34" charset="-122"/>
              </a:rPr>
              <a:t>添加文本</a:t>
            </a:r>
            <a:endParaRPr lang="zh-CN" altLang="en-US" sz="1300">
              <a:solidFill>
                <a:srgbClr val="F8F8F8"/>
              </a:solidFill>
              <a:latin typeface="微软雅黑" panose="020B0503020204020204" pitchFamily="34" charset="-122"/>
              <a:ea typeface="微软雅黑" panose="020B0503020204020204" pitchFamily="34" charset="-122"/>
            </a:endParaRPr>
          </a:p>
        </p:txBody>
      </p:sp>
      <p:sp>
        <p:nvSpPr>
          <p:cNvPr id="299026" name="矩形 87"/>
          <p:cNvSpPr>
            <a:spLocks noChangeArrowheads="1"/>
          </p:cNvSpPr>
          <p:nvPr/>
        </p:nvSpPr>
        <p:spPr bwMode="auto">
          <a:xfrm>
            <a:off x="9099550" y="4444778"/>
            <a:ext cx="1281113"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27" name="矩形 87"/>
          <p:cNvSpPr>
            <a:spLocks noChangeArrowheads="1"/>
          </p:cNvSpPr>
          <p:nvPr/>
        </p:nvSpPr>
        <p:spPr bwMode="auto">
          <a:xfrm>
            <a:off x="9099550" y="4649045"/>
            <a:ext cx="1281113"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28" name="矩形 87"/>
          <p:cNvSpPr>
            <a:spLocks noChangeArrowheads="1"/>
          </p:cNvSpPr>
          <p:nvPr/>
        </p:nvSpPr>
        <p:spPr bwMode="auto">
          <a:xfrm>
            <a:off x="9104328" y="4854895"/>
            <a:ext cx="1233487" cy="2663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5647" tIns="32823" rIns="65647" bIns="32823">
            <a:spAutoFit/>
          </a:bodyPr>
          <a:lstStyle/>
          <a:p>
            <a:pPr defTabSz="657225" eaLnBrk="0" fontAlgn="ctr" hangingPunct="0">
              <a:spcBef>
                <a:spcPct val="0"/>
              </a:spcBef>
              <a:spcAft>
                <a:spcPct val="0"/>
              </a:spcAft>
              <a:buClr>
                <a:srgbClr val="FF0000"/>
              </a:buClr>
              <a:buSzPct val="70000"/>
              <a:buFont typeface="Arial" panose="020B0604020202020204" pitchFamily="34" charset="0"/>
              <a:buNone/>
            </a:pPr>
            <a:r>
              <a:rPr lang="zh-CN" altLang="en-US" sz="1300">
                <a:solidFill>
                  <a:srgbClr val="FFFFFF"/>
                </a:solidFill>
                <a:latin typeface="微软雅黑" panose="020B0503020204020204" pitchFamily="34" charset="-122"/>
                <a:ea typeface="微软雅黑" panose="020B0503020204020204" pitchFamily="34" charset="-122"/>
              </a:rPr>
              <a:t>点击添加文本</a:t>
            </a:r>
            <a:endParaRPr lang="en-US" sz="1300">
              <a:solidFill>
                <a:srgbClr val="FFFFFF"/>
              </a:solidFill>
              <a:latin typeface="微软雅黑" panose="020B0503020204020204" pitchFamily="34" charset="-122"/>
              <a:ea typeface="微软雅黑" panose="020B0503020204020204" pitchFamily="34" charset="-122"/>
            </a:endParaRPr>
          </a:p>
        </p:txBody>
      </p:sp>
      <p:sp>
        <p:nvSpPr>
          <p:cNvPr id="299029" name="燕尾形 28"/>
          <p:cNvSpPr>
            <a:spLocks noChangeArrowheads="1"/>
          </p:cNvSpPr>
          <p:nvPr/>
        </p:nvSpPr>
        <p:spPr bwMode="auto">
          <a:xfrm>
            <a:off x="5119704" y="3621373"/>
            <a:ext cx="236537" cy="261270"/>
          </a:xfrm>
          <a:prstGeom prst="chevron">
            <a:avLst>
              <a:gd name="adj" fmla="val 50000"/>
            </a:avLst>
          </a:prstGeom>
          <a:noFill/>
          <a:ln w="9525">
            <a:solidFill>
              <a:schemeClr val="bg1"/>
            </a:solidFill>
            <a:miter lim="800000"/>
          </a:ln>
          <a:extLst>
            <a:ext uri="{909E8E84-426E-40DD-AFC4-6F175D3DCCD1}">
              <a14:hiddenFill xmlns:a14="http://schemas.microsoft.com/office/drawing/2010/main">
                <a:solidFill>
                  <a:schemeClr val="accent1"/>
                </a:solidFill>
              </a14:hiddenFill>
            </a:ext>
          </a:extLst>
        </p:spPr>
        <p:txBody>
          <a:bodyPr lIns="65647" tIns="32823" rIns="65647" bIns="32823"/>
          <a:lstStyle/>
          <a:p>
            <a:pPr defTabSz="657225" fontAlgn="base">
              <a:spcBef>
                <a:spcPct val="0"/>
              </a:spcBef>
              <a:spcAft>
                <a:spcPct val="0"/>
              </a:spcAft>
              <a:buFont typeface="Arial" panose="020B0604020202020204" pitchFamily="34" charset="0"/>
              <a:buNone/>
            </a:pPr>
            <a:endParaRPr lang="zh-CN" altLang="zh-CN" sz="1300">
              <a:solidFill>
                <a:srgbClr val="000000"/>
              </a:solidFill>
            </a:endParaRPr>
          </a:p>
        </p:txBody>
      </p:sp>
      <p:sp>
        <p:nvSpPr>
          <p:cNvPr id="299030" name="圆角矩形 29"/>
          <p:cNvSpPr>
            <a:spLocks noChangeArrowheads="1"/>
          </p:cNvSpPr>
          <p:nvPr/>
        </p:nvSpPr>
        <p:spPr bwMode="auto">
          <a:xfrm>
            <a:off x="5407025" y="3477273"/>
            <a:ext cx="725488" cy="677720"/>
          </a:xfrm>
          <a:prstGeom prst="roundRect">
            <a:avLst>
              <a:gd name="adj" fmla="val 10569"/>
            </a:avLst>
          </a:prstGeom>
          <a:noFill/>
          <a:ln w="9525">
            <a:solidFill>
              <a:schemeClr val="bg1"/>
            </a:solidFill>
            <a:round/>
          </a:ln>
          <a:effectLst/>
          <a:extLst>
            <a:ext uri="{909E8E84-426E-40DD-AFC4-6F175D3DCCD1}">
              <a14:hiddenFill xmlns:a14="http://schemas.microsoft.com/office/drawing/2010/main">
                <a:solidFill>
                  <a:schemeClr val="tx2"/>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65647" tIns="32823" rIns="65647" bIns="32823" anchor="ctr"/>
          <a:lstStyle/>
          <a:p>
            <a:pPr defTabSz="657225" fontAlgn="base">
              <a:spcBef>
                <a:spcPct val="0"/>
              </a:spcBef>
              <a:spcAft>
                <a:spcPct val="0"/>
              </a:spcAft>
              <a:buFont typeface="Arial" panose="020B0604020202020204" pitchFamily="34" charset="0"/>
              <a:buNone/>
            </a:pPr>
            <a:endParaRPr lang="zh-CN" altLang="zh-CN" sz="1300">
              <a:solidFill>
                <a:srgbClr val="000000"/>
              </a:solidFill>
              <a:latin typeface="微软雅黑" panose="020B0503020204020204" pitchFamily="34" charset="-122"/>
              <a:ea typeface="微软雅黑" panose="020B0503020204020204" pitchFamily="34" charset="-122"/>
            </a:endParaRPr>
          </a:p>
        </p:txBody>
      </p:sp>
      <p:sp>
        <p:nvSpPr>
          <p:cNvPr id="299031" name="矩形 14"/>
          <p:cNvSpPr>
            <a:spLocks noChangeArrowheads="1"/>
          </p:cNvSpPr>
          <p:nvPr/>
        </p:nvSpPr>
        <p:spPr bwMode="auto">
          <a:xfrm>
            <a:off x="5478464" y="3550116"/>
            <a:ext cx="696912" cy="4417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5647" tIns="32823" rIns="65647" bIns="32823" anchor="ctr"/>
          <a:lstStyle/>
          <a:p>
            <a:pPr defTabSz="657225" fontAlgn="base">
              <a:spcBef>
                <a:spcPct val="0"/>
              </a:spcBef>
              <a:spcAft>
                <a:spcPct val="0"/>
              </a:spcAft>
              <a:buFont typeface="Arial" panose="020B0604020202020204" pitchFamily="34" charset="0"/>
              <a:buNone/>
            </a:pPr>
            <a:r>
              <a:rPr lang="zh-CN" altLang="en-US" sz="1300">
                <a:solidFill>
                  <a:srgbClr val="F8F8F8"/>
                </a:solidFill>
                <a:latin typeface="微软雅黑" panose="020B0503020204020204" pitchFamily="34" charset="-122"/>
                <a:ea typeface="微软雅黑" panose="020B0503020204020204" pitchFamily="34" charset="-122"/>
              </a:rPr>
              <a:t>添加</a:t>
            </a:r>
            <a:endParaRPr lang="en-US" sz="1300">
              <a:solidFill>
                <a:srgbClr val="F8F8F8"/>
              </a:solidFill>
              <a:latin typeface="微软雅黑" panose="020B0503020204020204" pitchFamily="34" charset="-122"/>
              <a:ea typeface="微软雅黑" panose="020B0503020204020204" pitchFamily="34" charset="-122"/>
            </a:endParaRPr>
          </a:p>
          <a:p>
            <a:pPr defTabSz="657225" fontAlgn="base">
              <a:spcBef>
                <a:spcPct val="0"/>
              </a:spcBef>
              <a:spcAft>
                <a:spcPct val="0"/>
              </a:spcAft>
              <a:buFont typeface="Arial" panose="020B0604020202020204" pitchFamily="34" charset="0"/>
              <a:buNone/>
            </a:pPr>
            <a:r>
              <a:rPr lang="zh-CN" altLang="en-US" sz="1300">
                <a:solidFill>
                  <a:srgbClr val="F8F8F8"/>
                </a:solidFill>
                <a:latin typeface="微软雅黑" panose="020B0503020204020204" pitchFamily="34" charset="-122"/>
                <a:ea typeface="微软雅黑" panose="020B0503020204020204" pitchFamily="34" charset="-122"/>
              </a:rPr>
              <a:t>标题</a:t>
            </a:r>
            <a:endParaRPr lang="zh-CN" altLang="en-US" sz="1300">
              <a:solidFill>
                <a:srgbClr val="F8F8F8"/>
              </a:solidFill>
              <a:latin typeface="微软雅黑" panose="020B0503020204020204" pitchFamily="34" charset="-122"/>
              <a:ea typeface="微软雅黑" panose="020B0503020204020204" pitchFamily="34" charset="-122"/>
            </a:endParaRPr>
          </a:p>
        </p:txBody>
      </p:sp>
      <p:sp>
        <p:nvSpPr>
          <p:cNvPr id="299032" name="AutoShape 60"/>
          <p:cNvSpPr>
            <a:spLocks noChangeArrowheads="1"/>
          </p:cNvSpPr>
          <p:nvPr/>
        </p:nvSpPr>
        <p:spPr bwMode="auto">
          <a:xfrm>
            <a:off x="3967163" y="2759968"/>
            <a:ext cx="3397250" cy="2015741"/>
          </a:xfrm>
          <a:prstGeom prst="rightArrow">
            <a:avLst>
              <a:gd name="adj1" fmla="val 68037"/>
              <a:gd name="adj2" fmla="val 44463"/>
            </a:avLst>
          </a:prstGeom>
          <a:noFill/>
          <a:ln w="9525">
            <a:solidFill>
              <a:schemeClr val="bg1"/>
            </a:solidFill>
            <a:miter lim="800000"/>
          </a:ln>
          <a:extLst>
            <a:ext uri="{909E8E84-426E-40DD-AFC4-6F175D3DCCD1}">
              <a14:hiddenFill xmlns:a14="http://schemas.microsoft.com/office/drawing/2010/main">
                <a:solidFill>
                  <a:srgbClr val="FFFFFF"/>
                </a:solidFill>
              </a14:hiddenFill>
            </a:ext>
          </a:extLst>
        </p:spPr>
        <p:txBody>
          <a:bodyPr lIns="65647" tIns="32823" rIns="65647" bIns="32823" anchor="ctr"/>
          <a:lstStyle/>
          <a:p>
            <a:pPr marL="0" lvl="2" algn="ctr" defTabSz="657225" eaLnBrk="0" fontAlgn="ctr" hangingPunct="0">
              <a:spcBef>
                <a:spcPct val="0"/>
              </a:spcBef>
              <a:spcAft>
                <a:spcPct val="0"/>
              </a:spcAft>
              <a:buClr>
                <a:srgbClr val="FF0000"/>
              </a:buClr>
              <a:buSzPct val="70000"/>
              <a:buFont typeface="Wingdings" panose="05000000000000000000" pitchFamily="2" charset="2"/>
              <a:buChar char="u"/>
              <a:tabLst>
                <a:tab pos="98425" algn="l"/>
              </a:tabLst>
            </a:pPr>
            <a:endParaRPr lang="zh-CN" altLang="zh-CN" sz="1000">
              <a:solidFill>
                <a:srgbClr val="000000"/>
              </a:solidFill>
              <a:latin typeface="微软雅黑" panose="020B0503020204020204" pitchFamily="34" charset="-122"/>
              <a:ea typeface="微软雅黑" panose="020B0503020204020204" pitchFamily="34" charset="-122"/>
            </a:endParaRPr>
          </a:p>
        </p:txBody>
      </p:sp>
      <p:sp>
        <p:nvSpPr>
          <p:cNvPr id="299033" name="Rectangle 25"/>
          <p:cNvSpPr>
            <a:spLocks noChangeArrowheads="1"/>
          </p:cNvSpPr>
          <p:nvPr/>
        </p:nvSpPr>
        <p:spPr bwMode="auto">
          <a:xfrm>
            <a:off x="3563938" y="1464161"/>
            <a:ext cx="162576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en-US" altLang="zh-CN" sz="2000" b="1">
                <a:solidFill>
                  <a:srgbClr val="FFFFCC"/>
                </a:solidFill>
                <a:latin typeface="微软雅黑" panose="020B0503020204020204" pitchFamily="34" charset="-122"/>
                <a:ea typeface="微软雅黑" panose="020B0503020204020204" pitchFamily="34" charset="-122"/>
              </a:rPr>
              <a:t>6</a:t>
            </a:r>
            <a:r>
              <a:rPr lang="zh-CN" altLang="en-US" sz="2000" b="1">
                <a:solidFill>
                  <a:srgbClr val="FFFFCC"/>
                </a:solidFill>
                <a:latin typeface="微软雅黑" panose="020B0503020204020204" pitchFamily="34" charset="-122"/>
                <a:ea typeface="微软雅黑" panose="020B0503020204020204" pitchFamily="34" charset="-122"/>
              </a:rPr>
              <a:t>、布置作业</a:t>
            </a:r>
            <a:endParaRPr lang="zh-CN" altLang="en-US" sz="2000" b="1">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99017"/>
                                        </p:tgtEl>
                                        <p:attrNameLst>
                                          <p:attrName>style.visibility</p:attrName>
                                        </p:attrNameLst>
                                      </p:cBhvr>
                                      <p:to>
                                        <p:strVal val="visible"/>
                                      </p:to>
                                    </p:set>
                                    <p:animEffect transition="in" filter="fade">
                                      <p:cBhvr>
                                        <p:cTn id="7" dur="1000"/>
                                        <p:tgtEl>
                                          <p:spTgt spid="2990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9018"/>
                                        </p:tgtEl>
                                        <p:attrNameLst>
                                          <p:attrName>style.visibility</p:attrName>
                                        </p:attrNameLst>
                                      </p:cBhvr>
                                      <p:to>
                                        <p:strVal val="visible"/>
                                      </p:to>
                                    </p:set>
                                    <p:animEffect transition="in" filter="fade">
                                      <p:cBhvr>
                                        <p:cTn id="10" dur="1000"/>
                                        <p:tgtEl>
                                          <p:spTgt spid="299018"/>
                                        </p:tgtEl>
                                      </p:cBhvr>
                                    </p:animEffect>
                                  </p:childTnLst>
                                </p:cTn>
                              </p:par>
                            </p:childTnLst>
                          </p:cTn>
                        </p:par>
                        <p:par>
                          <p:cTn id="11" fill="hold">
                            <p:stCondLst>
                              <p:cond delay="1000"/>
                            </p:stCondLst>
                            <p:childTnLst>
                              <p:par>
                                <p:cTn id="12" presetID="2" presetClass="entr" presetSubtype="8" fill="hold" grpId="0" nodeType="afterEffect">
                                  <p:stCondLst>
                                    <p:cond delay="0"/>
                                  </p:stCondLst>
                                  <p:childTnLst>
                                    <p:set>
                                      <p:cBhvr>
                                        <p:cTn id="13" dur="1" fill="hold">
                                          <p:stCondLst>
                                            <p:cond delay="0"/>
                                          </p:stCondLst>
                                        </p:cTn>
                                        <p:tgtEl>
                                          <p:spTgt spid="299029"/>
                                        </p:tgtEl>
                                        <p:attrNameLst>
                                          <p:attrName>style.visibility</p:attrName>
                                        </p:attrNameLst>
                                      </p:cBhvr>
                                      <p:to>
                                        <p:strVal val="visible"/>
                                      </p:to>
                                    </p:set>
                                    <p:anim calcmode="lin" valueType="num">
                                      <p:cBhvr additive="base">
                                        <p:cTn id="14" dur="500" fill="hold"/>
                                        <p:tgtEl>
                                          <p:spTgt spid="299029"/>
                                        </p:tgtEl>
                                        <p:attrNameLst>
                                          <p:attrName>ppt_x</p:attrName>
                                        </p:attrNameLst>
                                      </p:cBhvr>
                                      <p:tavLst>
                                        <p:tav tm="0">
                                          <p:val>
                                            <p:strVal val="0-#ppt_w/2"/>
                                          </p:val>
                                        </p:tav>
                                        <p:tav tm="100000">
                                          <p:val>
                                            <p:strVal val="#ppt_x"/>
                                          </p:val>
                                        </p:tav>
                                      </p:tavLst>
                                    </p:anim>
                                    <p:anim calcmode="lin" valueType="num">
                                      <p:cBhvr additive="base">
                                        <p:cTn id="15" dur="500" fill="hold"/>
                                        <p:tgtEl>
                                          <p:spTgt spid="299029"/>
                                        </p:tgtEl>
                                        <p:attrNameLst>
                                          <p:attrName>ppt_y</p:attrName>
                                        </p:attrNameLst>
                                      </p:cBhvr>
                                      <p:tavLst>
                                        <p:tav tm="0">
                                          <p:val>
                                            <p:strVal val="#ppt_y"/>
                                          </p:val>
                                        </p:tav>
                                        <p:tav tm="100000">
                                          <p:val>
                                            <p:strVal val="#ppt_y"/>
                                          </p:val>
                                        </p:tav>
                                      </p:tavLst>
                                    </p:anim>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299030"/>
                                        </p:tgtEl>
                                        <p:attrNameLst>
                                          <p:attrName>style.visibility</p:attrName>
                                        </p:attrNameLst>
                                      </p:cBhvr>
                                      <p:to>
                                        <p:strVal val="visible"/>
                                      </p:to>
                                    </p:set>
                                    <p:animEffect transition="in" filter="fade">
                                      <p:cBhvr>
                                        <p:cTn id="19" dur="1000"/>
                                        <p:tgtEl>
                                          <p:spTgt spid="299030"/>
                                        </p:tgtEl>
                                      </p:cBhvr>
                                    </p:animEffect>
                                  </p:childTnLst>
                                </p:cTn>
                              </p:par>
                              <p:par>
                                <p:cTn id="20" presetID="10" presetClass="entr" presetSubtype="0" fill="hold" grpId="0" nodeType="withEffect">
                                  <p:stCondLst>
                                    <p:cond delay="0"/>
                                  </p:stCondLst>
                                  <p:childTnLst>
                                    <p:set>
                                      <p:cBhvr>
                                        <p:cTn id="21" dur="1" fill="hold">
                                          <p:stCondLst>
                                            <p:cond delay="0"/>
                                          </p:stCondLst>
                                        </p:cTn>
                                        <p:tgtEl>
                                          <p:spTgt spid="299031"/>
                                        </p:tgtEl>
                                        <p:attrNameLst>
                                          <p:attrName>style.visibility</p:attrName>
                                        </p:attrNameLst>
                                      </p:cBhvr>
                                      <p:to>
                                        <p:strVal val="visible"/>
                                      </p:to>
                                    </p:set>
                                    <p:animEffect transition="in" filter="fade">
                                      <p:cBhvr>
                                        <p:cTn id="22" dur="1000"/>
                                        <p:tgtEl>
                                          <p:spTgt spid="299031"/>
                                        </p:tgtEl>
                                      </p:cBhvr>
                                    </p:animEffect>
                                  </p:childTnLst>
                                </p:cTn>
                              </p:par>
                            </p:childTnLst>
                          </p:cTn>
                        </p:par>
                        <p:par>
                          <p:cTn id="23" fill="hold">
                            <p:stCondLst>
                              <p:cond delay="2500"/>
                            </p:stCondLst>
                            <p:childTnLst>
                              <p:par>
                                <p:cTn id="24" presetID="21" presetClass="entr" presetSubtype="1" fill="hold" grpId="0" nodeType="afterEffect">
                                  <p:stCondLst>
                                    <p:cond delay="0"/>
                                  </p:stCondLst>
                                  <p:childTnLst>
                                    <p:set>
                                      <p:cBhvr>
                                        <p:cTn id="25" dur="1" fill="hold">
                                          <p:stCondLst>
                                            <p:cond delay="0"/>
                                          </p:stCondLst>
                                        </p:cTn>
                                        <p:tgtEl>
                                          <p:spTgt spid="299032"/>
                                        </p:tgtEl>
                                        <p:attrNameLst>
                                          <p:attrName>style.visibility</p:attrName>
                                        </p:attrNameLst>
                                      </p:cBhvr>
                                      <p:to>
                                        <p:strVal val="visible"/>
                                      </p:to>
                                    </p:set>
                                    <p:animEffect transition="in" filter="wheel(1)">
                                      <p:cBhvr>
                                        <p:cTn id="26" dur="2000"/>
                                        <p:tgtEl>
                                          <p:spTgt spid="299032"/>
                                        </p:tgtEl>
                                      </p:cBhvr>
                                    </p:animEffect>
                                  </p:childTnLst>
                                </p:cTn>
                              </p:par>
                            </p:childTnLst>
                          </p:cTn>
                        </p:par>
                        <p:par>
                          <p:cTn id="27" fill="hold">
                            <p:stCondLst>
                              <p:cond delay="4500"/>
                            </p:stCondLst>
                            <p:childTnLst>
                              <p:par>
                                <p:cTn id="28" presetID="10" presetClass="exit" presetSubtype="0" fill="hold" grpId="1" nodeType="afterEffect">
                                  <p:stCondLst>
                                    <p:cond delay="0"/>
                                  </p:stCondLst>
                                  <p:childTnLst>
                                    <p:animEffect transition="out" filter="fade">
                                      <p:cBhvr>
                                        <p:cTn id="29" dur="500"/>
                                        <p:tgtEl>
                                          <p:spTgt spid="299032"/>
                                        </p:tgtEl>
                                      </p:cBhvr>
                                    </p:animEffect>
                                    <p:set>
                                      <p:cBhvr>
                                        <p:cTn id="30" dur="1" fill="hold">
                                          <p:stCondLst>
                                            <p:cond delay="499"/>
                                          </p:stCondLst>
                                        </p:cTn>
                                        <p:tgtEl>
                                          <p:spTgt spid="299032"/>
                                        </p:tgtEl>
                                        <p:attrNameLst>
                                          <p:attrName>style.visibility</p:attrName>
                                        </p:attrNameLst>
                                      </p:cBhvr>
                                      <p:to>
                                        <p:strVal val="hidden"/>
                                      </p:to>
                                    </p:set>
                                  </p:childTnLst>
                                </p:cTn>
                              </p:par>
                              <p:par>
                                <p:cTn id="31" presetID="10" presetClass="entr" presetSubtype="0" fill="hold" grpId="0" nodeType="withEffect">
                                  <p:stCondLst>
                                    <p:cond delay="0"/>
                                  </p:stCondLst>
                                  <p:childTnLst>
                                    <p:set>
                                      <p:cBhvr>
                                        <p:cTn id="32" dur="1" fill="hold">
                                          <p:stCondLst>
                                            <p:cond delay="0"/>
                                          </p:stCondLst>
                                        </p:cTn>
                                        <p:tgtEl>
                                          <p:spTgt spid="299015"/>
                                        </p:tgtEl>
                                        <p:attrNameLst>
                                          <p:attrName>style.visibility</p:attrName>
                                        </p:attrNameLst>
                                      </p:cBhvr>
                                      <p:to>
                                        <p:strVal val="visible"/>
                                      </p:to>
                                    </p:set>
                                    <p:animEffect transition="in" filter="fade">
                                      <p:cBhvr>
                                        <p:cTn id="33" dur="1000"/>
                                        <p:tgtEl>
                                          <p:spTgt spid="299015"/>
                                        </p:tgtEl>
                                      </p:cBhvr>
                                    </p:animEffect>
                                  </p:childTnLst>
                                </p:cTn>
                              </p:par>
                            </p:childTnLst>
                          </p:cTn>
                        </p:par>
                        <p:par>
                          <p:cTn id="34" fill="hold">
                            <p:stCondLst>
                              <p:cond delay="5000"/>
                            </p:stCondLst>
                            <p:childTnLst>
                              <p:par>
                                <p:cTn id="35" presetID="31" presetClass="entr" presetSubtype="0" fill="hold" grpId="0" nodeType="afterEffect">
                                  <p:stCondLst>
                                    <p:cond delay="0"/>
                                  </p:stCondLst>
                                  <p:childTnLst>
                                    <p:set>
                                      <p:cBhvr>
                                        <p:cTn id="36" dur="1" fill="hold">
                                          <p:stCondLst>
                                            <p:cond delay="0"/>
                                          </p:stCondLst>
                                        </p:cTn>
                                        <p:tgtEl>
                                          <p:spTgt spid="299016"/>
                                        </p:tgtEl>
                                        <p:attrNameLst>
                                          <p:attrName>style.visibility</p:attrName>
                                        </p:attrNameLst>
                                      </p:cBhvr>
                                      <p:to>
                                        <p:strVal val="visible"/>
                                      </p:to>
                                    </p:set>
                                    <p:anim calcmode="lin" valueType="num">
                                      <p:cBhvr>
                                        <p:cTn id="37" dur="500" fill="hold"/>
                                        <p:tgtEl>
                                          <p:spTgt spid="299016"/>
                                        </p:tgtEl>
                                        <p:attrNameLst>
                                          <p:attrName>ppt_w</p:attrName>
                                        </p:attrNameLst>
                                      </p:cBhvr>
                                      <p:tavLst>
                                        <p:tav tm="0">
                                          <p:val>
                                            <p:fltVal val="0"/>
                                          </p:val>
                                        </p:tav>
                                        <p:tav tm="100000">
                                          <p:val>
                                            <p:strVal val="#ppt_w"/>
                                          </p:val>
                                        </p:tav>
                                      </p:tavLst>
                                    </p:anim>
                                    <p:anim calcmode="lin" valueType="num">
                                      <p:cBhvr>
                                        <p:cTn id="38" dur="500" fill="hold"/>
                                        <p:tgtEl>
                                          <p:spTgt spid="299016"/>
                                        </p:tgtEl>
                                        <p:attrNameLst>
                                          <p:attrName>ppt_h</p:attrName>
                                        </p:attrNameLst>
                                      </p:cBhvr>
                                      <p:tavLst>
                                        <p:tav tm="0">
                                          <p:val>
                                            <p:fltVal val="0"/>
                                          </p:val>
                                        </p:tav>
                                        <p:tav tm="100000">
                                          <p:val>
                                            <p:strVal val="#ppt_h"/>
                                          </p:val>
                                        </p:tav>
                                      </p:tavLst>
                                    </p:anim>
                                    <p:anim calcmode="lin" valueType="num">
                                      <p:cBhvr>
                                        <p:cTn id="39" dur="500" fill="hold"/>
                                        <p:tgtEl>
                                          <p:spTgt spid="299016"/>
                                        </p:tgtEl>
                                        <p:attrNameLst>
                                          <p:attrName>style.rotation</p:attrName>
                                        </p:attrNameLst>
                                      </p:cBhvr>
                                      <p:tavLst>
                                        <p:tav tm="0">
                                          <p:val>
                                            <p:fltVal val="90"/>
                                          </p:val>
                                        </p:tav>
                                        <p:tav tm="100000">
                                          <p:val>
                                            <p:fltVal val="0"/>
                                          </p:val>
                                        </p:tav>
                                      </p:tavLst>
                                    </p:anim>
                                    <p:animEffect transition="in" filter="fade">
                                      <p:cBhvr>
                                        <p:cTn id="40" dur="500"/>
                                        <p:tgtEl>
                                          <p:spTgt spid="299016"/>
                                        </p:tgtEl>
                                      </p:cBhvr>
                                    </p:animEffect>
                                  </p:childTnLst>
                                </p:cTn>
                              </p:par>
                            </p:childTnLst>
                          </p:cTn>
                        </p:par>
                        <p:par>
                          <p:cTn id="41" fill="hold">
                            <p:stCondLst>
                              <p:cond delay="5500"/>
                            </p:stCondLst>
                            <p:childTnLst>
                              <p:par>
                                <p:cTn id="42" presetID="21" presetClass="entr" presetSubtype="1" fill="hold" grpId="0" nodeType="afterEffect">
                                  <p:stCondLst>
                                    <p:cond delay="0"/>
                                  </p:stCondLst>
                                  <p:childTnLst>
                                    <p:set>
                                      <p:cBhvr>
                                        <p:cTn id="43" dur="1" fill="hold">
                                          <p:stCondLst>
                                            <p:cond delay="0"/>
                                          </p:stCondLst>
                                        </p:cTn>
                                        <p:tgtEl>
                                          <p:spTgt spid="299010"/>
                                        </p:tgtEl>
                                        <p:attrNameLst>
                                          <p:attrName>style.visibility</p:attrName>
                                        </p:attrNameLst>
                                      </p:cBhvr>
                                      <p:to>
                                        <p:strVal val="visible"/>
                                      </p:to>
                                    </p:set>
                                    <p:animEffect transition="in" filter="wheel(1)">
                                      <p:cBhvr>
                                        <p:cTn id="44" dur="500"/>
                                        <p:tgtEl>
                                          <p:spTgt spid="299010"/>
                                        </p:tgtEl>
                                      </p:cBhvr>
                                    </p:animEffect>
                                  </p:childTnLst>
                                </p:cTn>
                              </p:par>
                            </p:childTnLst>
                          </p:cTn>
                        </p:par>
                        <p:par>
                          <p:cTn id="45" fill="hold">
                            <p:stCondLst>
                              <p:cond delay="6000"/>
                            </p:stCondLst>
                            <p:childTnLst>
                              <p:par>
                                <p:cTn id="46" presetID="31" presetClass="entr" presetSubtype="0" fill="hold" grpId="0" nodeType="afterEffect">
                                  <p:stCondLst>
                                    <p:cond delay="0"/>
                                  </p:stCondLst>
                                  <p:childTnLst>
                                    <p:set>
                                      <p:cBhvr>
                                        <p:cTn id="47" dur="1" fill="hold">
                                          <p:stCondLst>
                                            <p:cond delay="0"/>
                                          </p:stCondLst>
                                        </p:cTn>
                                        <p:tgtEl>
                                          <p:spTgt spid="299012"/>
                                        </p:tgtEl>
                                        <p:attrNameLst>
                                          <p:attrName>style.visibility</p:attrName>
                                        </p:attrNameLst>
                                      </p:cBhvr>
                                      <p:to>
                                        <p:strVal val="visible"/>
                                      </p:to>
                                    </p:set>
                                    <p:anim calcmode="lin" valueType="num">
                                      <p:cBhvr>
                                        <p:cTn id="48" dur="500" fill="hold"/>
                                        <p:tgtEl>
                                          <p:spTgt spid="299012"/>
                                        </p:tgtEl>
                                        <p:attrNameLst>
                                          <p:attrName>ppt_w</p:attrName>
                                        </p:attrNameLst>
                                      </p:cBhvr>
                                      <p:tavLst>
                                        <p:tav tm="0">
                                          <p:val>
                                            <p:fltVal val="0"/>
                                          </p:val>
                                        </p:tav>
                                        <p:tav tm="100000">
                                          <p:val>
                                            <p:strVal val="#ppt_w"/>
                                          </p:val>
                                        </p:tav>
                                      </p:tavLst>
                                    </p:anim>
                                    <p:anim calcmode="lin" valueType="num">
                                      <p:cBhvr>
                                        <p:cTn id="49" dur="500" fill="hold"/>
                                        <p:tgtEl>
                                          <p:spTgt spid="299012"/>
                                        </p:tgtEl>
                                        <p:attrNameLst>
                                          <p:attrName>ppt_h</p:attrName>
                                        </p:attrNameLst>
                                      </p:cBhvr>
                                      <p:tavLst>
                                        <p:tav tm="0">
                                          <p:val>
                                            <p:fltVal val="0"/>
                                          </p:val>
                                        </p:tav>
                                        <p:tav tm="100000">
                                          <p:val>
                                            <p:strVal val="#ppt_h"/>
                                          </p:val>
                                        </p:tav>
                                      </p:tavLst>
                                    </p:anim>
                                    <p:anim calcmode="lin" valueType="num">
                                      <p:cBhvr>
                                        <p:cTn id="50" dur="500" fill="hold"/>
                                        <p:tgtEl>
                                          <p:spTgt spid="299012"/>
                                        </p:tgtEl>
                                        <p:attrNameLst>
                                          <p:attrName>style.rotation</p:attrName>
                                        </p:attrNameLst>
                                      </p:cBhvr>
                                      <p:tavLst>
                                        <p:tav tm="0">
                                          <p:val>
                                            <p:fltVal val="90"/>
                                          </p:val>
                                        </p:tav>
                                        <p:tav tm="100000">
                                          <p:val>
                                            <p:fltVal val="0"/>
                                          </p:val>
                                        </p:tav>
                                      </p:tavLst>
                                    </p:anim>
                                    <p:animEffect transition="in" filter="fade">
                                      <p:cBhvr>
                                        <p:cTn id="51" dur="500"/>
                                        <p:tgtEl>
                                          <p:spTgt spid="299012"/>
                                        </p:tgtEl>
                                      </p:cBhvr>
                                    </p:animEffect>
                                  </p:childTnLst>
                                </p:cTn>
                              </p:par>
                              <p:par>
                                <p:cTn id="52" presetID="31" presetClass="entr" presetSubtype="0" fill="hold" nodeType="withEffect">
                                  <p:stCondLst>
                                    <p:cond delay="0"/>
                                  </p:stCondLst>
                                  <p:childTnLst>
                                    <p:set>
                                      <p:cBhvr>
                                        <p:cTn id="53" dur="1" fill="hold">
                                          <p:stCondLst>
                                            <p:cond delay="0"/>
                                          </p:stCondLst>
                                        </p:cTn>
                                        <p:tgtEl>
                                          <p:spTgt spid="299013"/>
                                        </p:tgtEl>
                                        <p:attrNameLst>
                                          <p:attrName>style.visibility</p:attrName>
                                        </p:attrNameLst>
                                      </p:cBhvr>
                                      <p:to>
                                        <p:strVal val="visible"/>
                                      </p:to>
                                    </p:set>
                                    <p:anim calcmode="lin" valueType="num">
                                      <p:cBhvr>
                                        <p:cTn id="54" dur="500" fill="hold"/>
                                        <p:tgtEl>
                                          <p:spTgt spid="299013"/>
                                        </p:tgtEl>
                                        <p:attrNameLst>
                                          <p:attrName>ppt_w</p:attrName>
                                        </p:attrNameLst>
                                      </p:cBhvr>
                                      <p:tavLst>
                                        <p:tav tm="0">
                                          <p:val>
                                            <p:fltVal val="0"/>
                                          </p:val>
                                        </p:tav>
                                        <p:tav tm="100000">
                                          <p:val>
                                            <p:strVal val="#ppt_w"/>
                                          </p:val>
                                        </p:tav>
                                      </p:tavLst>
                                    </p:anim>
                                    <p:anim calcmode="lin" valueType="num">
                                      <p:cBhvr>
                                        <p:cTn id="55" dur="500" fill="hold"/>
                                        <p:tgtEl>
                                          <p:spTgt spid="299013"/>
                                        </p:tgtEl>
                                        <p:attrNameLst>
                                          <p:attrName>ppt_h</p:attrName>
                                        </p:attrNameLst>
                                      </p:cBhvr>
                                      <p:tavLst>
                                        <p:tav tm="0">
                                          <p:val>
                                            <p:fltVal val="0"/>
                                          </p:val>
                                        </p:tav>
                                        <p:tav tm="100000">
                                          <p:val>
                                            <p:strVal val="#ppt_h"/>
                                          </p:val>
                                        </p:tav>
                                      </p:tavLst>
                                    </p:anim>
                                    <p:anim calcmode="lin" valueType="num">
                                      <p:cBhvr>
                                        <p:cTn id="56" dur="500" fill="hold"/>
                                        <p:tgtEl>
                                          <p:spTgt spid="299013"/>
                                        </p:tgtEl>
                                        <p:attrNameLst>
                                          <p:attrName>style.rotation</p:attrName>
                                        </p:attrNameLst>
                                      </p:cBhvr>
                                      <p:tavLst>
                                        <p:tav tm="0">
                                          <p:val>
                                            <p:fltVal val="90"/>
                                          </p:val>
                                        </p:tav>
                                        <p:tav tm="100000">
                                          <p:val>
                                            <p:fltVal val="0"/>
                                          </p:val>
                                        </p:tav>
                                      </p:tavLst>
                                    </p:anim>
                                    <p:animEffect transition="in" filter="fade">
                                      <p:cBhvr>
                                        <p:cTn id="57" dur="500"/>
                                        <p:tgtEl>
                                          <p:spTgt spid="299013"/>
                                        </p:tgtEl>
                                      </p:cBhvr>
                                    </p:animEffect>
                                  </p:childTnLst>
                                </p:cTn>
                              </p:par>
                              <p:par>
                                <p:cTn id="58" presetID="31" presetClass="entr" presetSubtype="0" fill="hold" nodeType="withEffect">
                                  <p:stCondLst>
                                    <p:cond delay="0"/>
                                  </p:stCondLst>
                                  <p:childTnLst>
                                    <p:set>
                                      <p:cBhvr>
                                        <p:cTn id="59" dur="1" fill="hold">
                                          <p:stCondLst>
                                            <p:cond delay="0"/>
                                          </p:stCondLst>
                                        </p:cTn>
                                        <p:tgtEl>
                                          <p:spTgt spid="299014"/>
                                        </p:tgtEl>
                                        <p:attrNameLst>
                                          <p:attrName>style.visibility</p:attrName>
                                        </p:attrNameLst>
                                      </p:cBhvr>
                                      <p:to>
                                        <p:strVal val="visible"/>
                                      </p:to>
                                    </p:set>
                                    <p:anim calcmode="lin" valueType="num">
                                      <p:cBhvr>
                                        <p:cTn id="60" dur="500" fill="hold"/>
                                        <p:tgtEl>
                                          <p:spTgt spid="299014"/>
                                        </p:tgtEl>
                                        <p:attrNameLst>
                                          <p:attrName>ppt_w</p:attrName>
                                        </p:attrNameLst>
                                      </p:cBhvr>
                                      <p:tavLst>
                                        <p:tav tm="0">
                                          <p:val>
                                            <p:fltVal val="0"/>
                                          </p:val>
                                        </p:tav>
                                        <p:tav tm="100000">
                                          <p:val>
                                            <p:strVal val="#ppt_w"/>
                                          </p:val>
                                        </p:tav>
                                      </p:tavLst>
                                    </p:anim>
                                    <p:anim calcmode="lin" valueType="num">
                                      <p:cBhvr>
                                        <p:cTn id="61" dur="500" fill="hold"/>
                                        <p:tgtEl>
                                          <p:spTgt spid="299014"/>
                                        </p:tgtEl>
                                        <p:attrNameLst>
                                          <p:attrName>ppt_h</p:attrName>
                                        </p:attrNameLst>
                                      </p:cBhvr>
                                      <p:tavLst>
                                        <p:tav tm="0">
                                          <p:val>
                                            <p:fltVal val="0"/>
                                          </p:val>
                                        </p:tav>
                                        <p:tav tm="100000">
                                          <p:val>
                                            <p:strVal val="#ppt_h"/>
                                          </p:val>
                                        </p:tav>
                                      </p:tavLst>
                                    </p:anim>
                                    <p:anim calcmode="lin" valueType="num">
                                      <p:cBhvr>
                                        <p:cTn id="62" dur="500" fill="hold"/>
                                        <p:tgtEl>
                                          <p:spTgt spid="299014"/>
                                        </p:tgtEl>
                                        <p:attrNameLst>
                                          <p:attrName>style.rotation</p:attrName>
                                        </p:attrNameLst>
                                      </p:cBhvr>
                                      <p:tavLst>
                                        <p:tav tm="0">
                                          <p:val>
                                            <p:fltVal val="90"/>
                                          </p:val>
                                        </p:tav>
                                        <p:tav tm="100000">
                                          <p:val>
                                            <p:fltVal val="0"/>
                                          </p:val>
                                        </p:tav>
                                      </p:tavLst>
                                    </p:anim>
                                    <p:animEffect transition="in" filter="fade">
                                      <p:cBhvr>
                                        <p:cTn id="63" dur="500"/>
                                        <p:tgtEl>
                                          <p:spTgt spid="299014"/>
                                        </p:tgtEl>
                                      </p:cBhvr>
                                    </p:animEffect>
                                  </p:childTnLst>
                                </p:cTn>
                              </p:par>
                            </p:childTnLst>
                          </p:cTn>
                        </p:par>
                        <p:par>
                          <p:cTn id="64" fill="hold">
                            <p:stCondLst>
                              <p:cond delay="6500"/>
                            </p:stCondLst>
                            <p:childTnLst>
                              <p:par>
                                <p:cTn id="65" presetID="41" presetClass="entr" presetSubtype="0" fill="hold" grpId="0" nodeType="afterEffect">
                                  <p:stCondLst>
                                    <p:cond delay="0"/>
                                  </p:stCondLst>
                                  <p:iterate type="lt">
                                    <p:tmPct val="10000"/>
                                  </p:iterate>
                                  <p:childTnLst>
                                    <p:set>
                                      <p:cBhvr>
                                        <p:cTn id="66" dur="1" fill="hold">
                                          <p:stCondLst>
                                            <p:cond delay="0"/>
                                          </p:stCondLst>
                                        </p:cTn>
                                        <p:tgtEl>
                                          <p:spTgt spid="299011"/>
                                        </p:tgtEl>
                                        <p:attrNameLst>
                                          <p:attrName>style.visibility</p:attrName>
                                        </p:attrNameLst>
                                      </p:cBhvr>
                                      <p:to>
                                        <p:strVal val="visible"/>
                                      </p:to>
                                    </p:set>
                                    <p:anim calcmode="lin" valueType="num">
                                      <p:cBhvr>
                                        <p:cTn id="67" dur="500" fill="hold"/>
                                        <p:tgtEl>
                                          <p:spTgt spid="299011"/>
                                        </p:tgtEl>
                                        <p:attrNameLst>
                                          <p:attrName>ppt_x</p:attrName>
                                        </p:attrNameLst>
                                      </p:cBhvr>
                                      <p:tavLst>
                                        <p:tav tm="0">
                                          <p:val>
                                            <p:strVal val="#ppt_x"/>
                                          </p:val>
                                        </p:tav>
                                        <p:tav tm="50000">
                                          <p:val>
                                            <p:strVal val="#ppt_x+.1"/>
                                          </p:val>
                                        </p:tav>
                                        <p:tav tm="100000">
                                          <p:val>
                                            <p:strVal val="#ppt_x"/>
                                          </p:val>
                                        </p:tav>
                                      </p:tavLst>
                                    </p:anim>
                                    <p:anim calcmode="lin" valueType="num">
                                      <p:cBhvr>
                                        <p:cTn id="68" dur="500" fill="hold"/>
                                        <p:tgtEl>
                                          <p:spTgt spid="299011"/>
                                        </p:tgtEl>
                                        <p:attrNameLst>
                                          <p:attrName>ppt_y</p:attrName>
                                        </p:attrNameLst>
                                      </p:cBhvr>
                                      <p:tavLst>
                                        <p:tav tm="0">
                                          <p:val>
                                            <p:strVal val="#ppt_y"/>
                                          </p:val>
                                        </p:tav>
                                        <p:tav tm="100000">
                                          <p:val>
                                            <p:strVal val="#ppt_y"/>
                                          </p:val>
                                        </p:tav>
                                      </p:tavLst>
                                    </p:anim>
                                    <p:anim calcmode="lin" valueType="num">
                                      <p:cBhvr>
                                        <p:cTn id="69" dur="500" fill="hold"/>
                                        <p:tgtEl>
                                          <p:spTgt spid="299011"/>
                                        </p:tgtEl>
                                        <p:attrNameLst>
                                          <p:attrName>ppt_h</p:attrName>
                                        </p:attrNameLst>
                                      </p:cBhvr>
                                      <p:tavLst>
                                        <p:tav tm="0">
                                          <p:val>
                                            <p:strVal val="#ppt_h/10"/>
                                          </p:val>
                                        </p:tav>
                                        <p:tav tm="50000">
                                          <p:val>
                                            <p:strVal val="#ppt_h+.01"/>
                                          </p:val>
                                        </p:tav>
                                        <p:tav tm="100000">
                                          <p:val>
                                            <p:strVal val="#ppt_h"/>
                                          </p:val>
                                        </p:tav>
                                      </p:tavLst>
                                    </p:anim>
                                    <p:anim calcmode="lin" valueType="num">
                                      <p:cBhvr>
                                        <p:cTn id="70" dur="500" fill="hold"/>
                                        <p:tgtEl>
                                          <p:spTgt spid="299011"/>
                                        </p:tgtEl>
                                        <p:attrNameLst>
                                          <p:attrName>ppt_w</p:attrName>
                                        </p:attrNameLst>
                                      </p:cBhvr>
                                      <p:tavLst>
                                        <p:tav tm="0">
                                          <p:val>
                                            <p:strVal val="#ppt_w/10"/>
                                          </p:val>
                                        </p:tav>
                                        <p:tav tm="50000">
                                          <p:val>
                                            <p:strVal val="#ppt_w+.01"/>
                                          </p:val>
                                        </p:tav>
                                        <p:tav tm="100000">
                                          <p:val>
                                            <p:strVal val="#ppt_w"/>
                                          </p:val>
                                        </p:tav>
                                      </p:tavLst>
                                    </p:anim>
                                    <p:animEffect transition="in" filter="fade">
                                      <p:cBhvr>
                                        <p:cTn id="71" dur="500" tmFilter="0,0; .5, 1; 1, 1"/>
                                        <p:tgtEl>
                                          <p:spTgt spid="299011"/>
                                        </p:tgtEl>
                                      </p:cBhvr>
                                    </p:animEffect>
                                  </p:childTnLst>
                                </p:cTn>
                              </p:par>
                            </p:childTnLst>
                          </p:cTn>
                        </p:par>
                        <p:par>
                          <p:cTn id="72" fill="hold">
                            <p:stCondLst>
                              <p:cond delay="7650"/>
                            </p:stCondLst>
                            <p:childTnLst>
                              <p:par>
                                <p:cTn id="73" presetID="21" presetClass="entr" presetSubtype="1" fill="hold" grpId="0" nodeType="afterEffect">
                                  <p:stCondLst>
                                    <p:cond delay="0"/>
                                  </p:stCondLst>
                                  <p:childTnLst>
                                    <p:set>
                                      <p:cBhvr>
                                        <p:cTn id="74" dur="1" fill="hold">
                                          <p:stCondLst>
                                            <p:cond delay="0"/>
                                          </p:stCondLst>
                                        </p:cTn>
                                        <p:tgtEl>
                                          <p:spTgt spid="299019"/>
                                        </p:tgtEl>
                                        <p:attrNameLst>
                                          <p:attrName>style.visibility</p:attrName>
                                        </p:attrNameLst>
                                      </p:cBhvr>
                                      <p:to>
                                        <p:strVal val="visible"/>
                                      </p:to>
                                    </p:set>
                                    <p:animEffect transition="in" filter="wheel(1)">
                                      <p:cBhvr>
                                        <p:cTn id="75" dur="500"/>
                                        <p:tgtEl>
                                          <p:spTgt spid="299019"/>
                                        </p:tgtEl>
                                      </p:cBhvr>
                                    </p:animEffect>
                                  </p:childTnLst>
                                </p:cTn>
                              </p:par>
                            </p:childTnLst>
                          </p:cTn>
                        </p:par>
                        <p:par>
                          <p:cTn id="76" fill="hold">
                            <p:stCondLst>
                              <p:cond delay="8150"/>
                            </p:stCondLst>
                            <p:childTnLst>
                              <p:par>
                                <p:cTn id="77" presetID="41" presetClass="entr" presetSubtype="0" fill="hold" grpId="0" nodeType="afterEffect">
                                  <p:stCondLst>
                                    <p:cond delay="0"/>
                                  </p:stCondLst>
                                  <p:iterate type="lt">
                                    <p:tmPct val="10000"/>
                                  </p:iterate>
                                  <p:childTnLst>
                                    <p:set>
                                      <p:cBhvr>
                                        <p:cTn id="78" dur="1" fill="hold">
                                          <p:stCondLst>
                                            <p:cond delay="0"/>
                                          </p:stCondLst>
                                        </p:cTn>
                                        <p:tgtEl>
                                          <p:spTgt spid="299020"/>
                                        </p:tgtEl>
                                        <p:attrNameLst>
                                          <p:attrName>style.visibility</p:attrName>
                                        </p:attrNameLst>
                                      </p:cBhvr>
                                      <p:to>
                                        <p:strVal val="visible"/>
                                      </p:to>
                                    </p:set>
                                    <p:anim calcmode="lin" valueType="num">
                                      <p:cBhvr>
                                        <p:cTn id="79" dur="500" fill="hold"/>
                                        <p:tgtEl>
                                          <p:spTgt spid="299020"/>
                                        </p:tgtEl>
                                        <p:attrNameLst>
                                          <p:attrName>ppt_x</p:attrName>
                                        </p:attrNameLst>
                                      </p:cBhvr>
                                      <p:tavLst>
                                        <p:tav tm="0">
                                          <p:val>
                                            <p:strVal val="#ppt_x"/>
                                          </p:val>
                                        </p:tav>
                                        <p:tav tm="50000">
                                          <p:val>
                                            <p:strVal val="#ppt_x+.1"/>
                                          </p:val>
                                        </p:tav>
                                        <p:tav tm="100000">
                                          <p:val>
                                            <p:strVal val="#ppt_x"/>
                                          </p:val>
                                        </p:tav>
                                      </p:tavLst>
                                    </p:anim>
                                    <p:anim calcmode="lin" valueType="num">
                                      <p:cBhvr>
                                        <p:cTn id="80" dur="500" fill="hold"/>
                                        <p:tgtEl>
                                          <p:spTgt spid="299020"/>
                                        </p:tgtEl>
                                        <p:attrNameLst>
                                          <p:attrName>ppt_y</p:attrName>
                                        </p:attrNameLst>
                                      </p:cBhvr>
                                      <p:tavLst>
                                        <p:tav tm="0">
                                          <p:val>
                                            <p:strVal val="#ppt_y"/>
                                          </p:val>
                                        </p:tav>
                                        <p:tav tm="100000">
                                          <p:val>
                                            <p:strVal val="#ppt_y"/>
                                          </p:val>
                                        </p:tav>
                                      </p:tavLst>
                                    </p:anim>
                                    <p:anim calcmode="lin" valueType="num">
                                      <p:cBhvr>
                                        <p:cTn id="81" dur="500" fill="hold"/>
                                        <p:tgtEl>
                                          <p:spTgt spid="299020"/>
                                        </p:tgtEl>
                                        <p:attrNameLst>
                                          <p:attrName>ppt_h</p:attrName>
                                        </p:attrNameLst>
                                      </p:cBhvr>
                                      <p:tavLst>
                                        <p:tav tm="0">
                                          <p:val>
                                            <p:strVal val="#ppt_h/10"/>
                                          </p:val>
                                        </p:tav>
                                        <p:tav tm="50000">
                                          <p:val>
                                            <p:strVal val="#ppt_h+.01"/>
                                          </p:val>
                                        </p:tav>
                                        <p:tav tm="100000">
                                          <p:val>
                                            <p:strVal val="#ppt_h"/>
                                          </p:val>
                                        </p:tav>
                                      </p:tavLst>
                                    </p:anim>
                                    <p:anim calcmode="lin" valueType="num">
                                      <p:cBhvr>
                                        <p:cTn id="82" dur="500" fill="hold"/>
                                        <p:tgtEl>
                                          <p:spTgt spid="299020"/>
                                        </p:tgtEl>
                                        <p:attrNameLst>
                                          <p:attrName>ppt_w</p:attrName>
                                        </p:attrNameLst>
                                      </p:cBhvr>
                                      <p:tavLst>
                                        <p:tav tm="0">
                                          <p:val>
                                            <p:strVal val="#ppt_w/10"/>
                                          </p:val>
                                        </p:tav>
                                        <p:tav tm="50000">
                                          <p:val>
                                            <p:strVal val="#ppt_w+.01"/>
                                          </p:val>
                                        </p:tav>
                                        <p:tav tm="100000">
                                          <p:val>
                                            <p:strVal val="#ppt_w"/>
                                          </p:val>
                                        </p:tav>
                                      </p:tavLst>
                                    </p:anim>
                                    <p:animEffect transition="in" filter="fade">
                                      <p:cBhvr>
                                        <p:cTn id="83" dur="500" tmFilter="0,0; .5, 1; 1, 1"/>
                                        <p:tgtEl>
                                          <p:spTgt spid="299020"/>
                                        </p:tgtEl>
                                      </p:cBhvr>
                                    </p:animEffect>
                                  </p:childTnLst>
                                </p:cTn>
                              </p:par>
                            </p:childTnLst>
                          </p:cTn>
                        </p:par>
                        <p:par>
                          <p:cTn id="84" fill="hold">
                            <p:stCondLst>
                              <p:cond delay="8800"/>
                            </p:stCondLst>
                            <p:childTnLst>
                              <p:par>
                                <p:cTn id="85" presetID="31" presetClass="entr" presetSubtype="0" fill="hold" grpId="0" nodeType="afterEffect">
                                  <p:stCondLst>
                                    <p:cond delay="0"/>
                                  </p:stCondLst>
                                  <p:childTnLst>
                                    <p:set>
                                      <p:cBhvr>
                                        <p:cTn id="86" dur="1" fill="hold">
                                          <p:stCondLst>
                                            <p:cond delay="0"/>
                                          </p:stCondLst>
                                        </p:cTn>
                                        <p:tgtEl>
                                          <p:spTgt spid="299021"/>
                                        </p:tgtEl>
                                        <p:attrNameLst>
                                          <p:attrName>style.visibility</p:attrName>
                                        </p:attrNameLst>
                                      </p:cBhvr>
                                      <p:to>
                                        <p:strVal val="visible"/>
                                      </p:to>
                                    </p:set>
                                    <p:anim calcmode="lin" valueType="num">
                                      <p:cBhvr>
                                        <p:cTn id="87" dur="500" fill="hold"/>
                                        <p:tgtEl>
                                          <p:spTgt spid="299021"/>
                                        </p:tgtEl>
                                        <p:attrNameLst>
                                          <p:attrName>ppt_w</p:attrName>
                                        </p:attrNameLst>
                                      </p:cBhvr>
                                      <p:tavLst>
                                        <p:tav tm="0">
                                          <p:val>
                                            <p:fltVal val="0"/>
                                          </p:val>
                                        </p:tav>
                                        <p:tav tm="100000">
                                          <p:val>
                                            <p:strVal val="#ppt_w"/>
                                          </p:val>
                                        </p:tav>
                                      </p:tavLst>
                                    </p:anim>
                                    <p:anim calcmode="lin" valueType="num">
                                      <p:cBhvr>
                                        <p:cTn id="88" dur="500" fill="hold"/>
                                        <p:tgtEl>
                                          <p:spTgt spid="299021"/>
                                        </p:tgtEl>
                                        <p:attrNameLst>
                                          <p:attrName>ppt_h</p:attrName>
                                        </p:attrNameLst>
                                      </p:cBhvr>
                                      <p:tavLst>
                                        <p:tav tm="0">
                                          <p:val>
                                            <p:fltVal val="0"/>
                                          </p:val>
                                        </p:tav>
                                        <p:tav tm="100000">
                                          <p:val>
                                            <p:strVal val="#ppt_h"/>
                                          </p:val>
                                        </p:tav>
                                      </p:tavLst>
                                    </p:anim>
                                    <p:anim calcmode="lin" valueType="num">
                                      <p:cBhvr>
                                        <p:cTn id="89" dur="500" fill="hold"/>
                                        <p:tgtEl>
                                          <p:spTgt spid="299021"/>
                                        </p:tgtEl>
                                        <p:attrNameLst>
                                          <p:attrName>style.rotation</p:attrName>
                                        </p:attrNameLst>
                                      </p:cBhvr>
                                      <p:tavLst>
                                        <p:tav tm="0">
                                          <p:val>
                                            <p:fltVal val="90"/>
                                          </p:val>
                                        </p:tav>
                                        <p:tav tm="100000">
                                          <p:val>
                                            <p:fltVal val="0"/>
                                          </p:val>
                                        </p:tav>
                                      </p:tavLst>
                                    </p:anim>
                                    <p:animEffect transition="in" filter="fade">
                                      <p:cBhvr>
                                        <p:cTn id="90" dur="500"/>
                                        <p:tgtEl>
                                          <p:spTgt spid="299021"/>
                                        </p:tgtEl>
                                      </p:cBhvr>
                                    </p:animEffect>
                                  </p:childTnLst>
                                </p:cTn>
                              </p:par>
                              <p:par>
                                <p:cTn id="91" presetID="31" presetClass="entr" presetSubtype="0" fill="hold" nodeType="withEffect">
                                  <p:stCondLst>
                                    <p:cond delay="0"/>
                                  </p:stCondLst>
                                  <p:childTnLst>
                                    <p:set>
                                      <p:cBhvr>
                                        <p:cTn id="92" dur="1" fill="hold">
                                          <p:stCondLst>
                                            <p:cond delay="0"/>
                                          </p:stCondLst>
                                        </p:cTn>
                                        <p:tgtEl>
                                          <p:spTgt spid="299022"/>
                                        </p:tgtEl>
                                        <p:attrNameLst>
                                          <p:attrName>style.visibility</p:attrName>
                                        </p:attrNameLst>
                                      </p:cBhvr>
                                      <p:to>
                                        <p:strVal val="visible"/>
                                      </p:to>
                                    </p:set>
                                    <p:anim calcmode="lin" valueType="num">
                                      <p:cBhvr>
                                        <p:cTn id="93" dur="500" fill="hold"/>
                                        <p:tgtEl>
                                          <p:spTgt spid="299022"/>
                                        </p:tgtEl>
                                        <p:attrNameLst>
                                          <p:attrName>ppt_w</p:attrName>
                                        </p:attrNameLst>
                                      </p:cBhvr>
                                      <p:tavLst>
                                        <p:tav tm="0">
                                          <p:val>
                                            <p:fltVal val="0"/>
                                          </p:val>
                                        </p:tav>
                                        <p:tav tm="100000">
                                          <p:val>
                                            <p:strVal val="#ppt_w"/>
                                          </p:val>
                                        </p:tav>
                                      </p:tavLst>
                                    </p:anim>
                                    <p:anim calcmode="lin" valueType="num">
                                      <p:cBhvr>
                                        <p:cTn id="94" dur="500" fill="hold"/>
                                        <p:tgtEl>
                                          <p:spTgt spid="299022"/>
                                        </p:tgtEl>
                                        <p:attrNameLst>
                                          <p:attrName>ppt_h</p:attrName>
                                        </p:attrNameLst>
                                      </p:cBhvr>
                                      <p:tavLst>
                                        <p:tav tm="0">
                                          <p:val>
                                            <p:fltVal val="0"/>
                                          </p:val>
                                        </p:tav>
                                        <p:tav tm="100000">
                                          <p:val>
                                            <p:strVal val="#ppt_h"/>
                                          </p:val>
                                        </p:tav>
                                      </p:tavLst>
                                    </p:anim>
                                    <p:anim calcmode="lin" valueType="num">
                                      <p:cBhvr>
                                        <p:cTn id="95" dur="500" fill="hold"/>
                                        <p:tgtEl>
                                          <p:spTgt spid="299022"/>
                                        </p:tgtEl>
                                        <p:attrNameLst>
                                          <p:attrName>style.rotation</p:attrName>
                                        </p:attrNameLst>
                                      </p:cBhvr>
                                      <p:tavLst>
                                        <p:tav tm="0">
                                          <p:val>
                                            <p:fltVal val="90"/>
                                          </p:val>
                                        </p:tav>
                                        <p:tav tm="100000">
                                          <p:val>
                                            <p:fltVal val="0"/>
                                          </p:val>
                                        </p:tav>
                                      </p:tavLst>
                                    </p:anim>
                                    <p:animEffect transition="in" filter="fade">
                                      <p:cBhvr>
                                        <p:cTn id="96" dur="500"/>
                                        <p:tgtEl>
                                          <p:spTgt spid="299022"/>
                                        </p:tgtEl>
                                      </p:cBhvr>
                                    </p:animEffect>
                                  </p:childTnLst>
                                </p:cTn>
                              </p:par>
                              <p:par>
                                <p:cTn id="97" presetID="31" presetClass="entr" presetSubtype="0" fill="hold" nodeType="withEffect">
                                  <p:stCondLst>
                                    <p:cond delay="0"/>
                                  </p:stCondLst>
                                  <p:childTnLst>
                                    <p:set>
                                      <p:cBhvr>
                                        <p:cTn id="98" dur="1" fill="hold">
                                          <p:stCondLst>
                                            <p:cond delay="0"/>
                                          </p:stCondLst>
                                        </p:cTn>
                                        <p:tgtEl>
                                          <p:spTgt spid="299023"/>
                                        </p:tgtEl>
                                        <p:attrNameLst>
                                          <p:attrName>style.visibility</p:attrName>
                                        </p:attrNameLst>
                                      </p:cBhvr>
                                      <p:to>
                                        <p:strVal val="visible"/>
                                      </p:to>
                                    </p:set>
                                    <p:anim calcmode="lin" valueType="num">
                                      <p:cBhvr>
                                        <p:cTn id="99" dur="500" fill="hold"/>
                                        <p:tgtEl>
                                          <p:spTgt spid="299023"/>
                                        </p:tgtEl>
                                        <p:attrNameLst>
                                          <p:attrName>ppt_w</p:attrName>
                                        </p:attrNameLst>
                                      </p:cBhvr>
                                      <p:tavLst>
                                        <p:tav tm="0">
                                          <p:val>
                                            <p:fltVal val="0"/>
                                          </p:val>
                                        </p:tav>
                                        <p:tav tm="100000">
                                          <p:val>
                                            <p:strVal val="#ppt_w"/>
                                          </p:val>
                                        </p:tav>
                                      </p:tavLst>
                                    </p:anim>
                                    <p:anim calcmode="lin" valueType="num">
                                      <p:cBhvr>
                                        <p:cTn id="100" dur="500" fill="hold"/>
                                        <p:tgtEl>
                                          <p:spTgt spid="299023"/>
                                        </p:tgtEl>
                                        <p:attrNameLst>
                                          <p:attrName>ppt_h</p:attrName>
                                        </p:attrNameLst>
                                      </p:cBhvr>
                                      <p:tavLst>
                                        <p:tav tm="0">
                                          <p:val>
                                            <p:fltVal val="0"/>
                                          </p:val>
                                        </p:tav>
                                        <p:tav tm="100000">
                                          <p:val>
                                            <p:strVal val="#ppt_h"/>
                                          </p:val>
                                        </p:tav>
                                      </p:tavLst>
                                    </p:anim>
                                    <p:anim calcmode="lin" valueType="num">
                                      <p:cBhvr>
                                        <p:cTn id="101" dur="500" fill="hold"/>
                                        <p:tgtEl>
                                          <p:spTgt spid="299023"/>
                                        </p:tgtEl>
                                        <p:attrNameLst>
                                          <p:attrName>style.rotation</p:attrName>
                                        </p:attrNameLst>
                                      </p:cBhvr>
                                      <p:tavLst>
                                        <p:tav tm="0">
                                          <p:val>
                                            <p:fltVal val="90"/>
                                          </p:val>
                                        </p:tav>
                                        <p:tav tm="100000">
                                          <p:val>
                                            <p:fltVal val="0"/>
                                          </p:val>
                                        </p:tav>
                                      </p:tavLst>
                                    </p:anim>
                                    <p:animEffect transition="in" filter="fade">
                                      <p:cBhvr>
                                        <p:cTn id="102" dur="500"/>
                                        <p:tgtEl>
                                          <p:spTgt spid="299023"/>
                                        </p:tgtEl>
                                      </p:cBhvr>
                                    </p:animEffect>
                                  </p:childTnLst>
                                </p:cTn>
                              </p:par>
                            </p:childTnLst>
                          </p:cTn>
                        </p:par>
                        <p:par>
                          <p:cTn id="103" fill="hold">
                            <p:stCondLst>
                              <p:cond delay="9300"/>
                            </p:stCondLst>
                            <p:childTnLst>
                              <p:par>
                                <p:cTn id="104" presetID="21" presetClass="entr" presetSubtype="1" fill="hold" grpId="0" nodeType="afterEffect">
                                  <p:stCondLst>
                                    <p:cond delay="0"/>
                                  </p:stCondLst>
                                  <p:childTnLst>
                                    <p:set>
                                      <p:cBhvr>
                                        <p:cTn id="105" dur="1" fill="hold">
                                          <p:stCondLst>
                                            <p:cond delay="0"/>
                                          </p:stCondLst>
                                        </p:cTn>
                                        <p:tgtEl>
                                          <p:spTgt spid="299024"/>
                                        </p:tgtEl>
                                        <p:attrNameLst>
                                          <p:attrName>style.visibility</p:attrName>
                                        </p:attrNameLst>
                                      </p:cBhvr>
                                      <p:to>
                                        <p:strVal val="visible"/>
                                      </p:to>
                                    </p:set>
                                    <p:animEffect transition="in" filter="wheel(1)">
                                      <p:cBhvr>
                                        <p:cTn id="106" dur="500"/>
                                        <p:tgtEl>
                                          <p:spTgt spid="299024"/>
                                        </p:tgtEl>
                                      </p:cBhvr>
                                    </p:animEffect>
                                  </p:childTnLst>
                                </p:cTn>
                              </p:par>
                            </p:childTnLst>
                          </p:cTn>
                        </p:par>
                        <p:par>
                          <p:cTn id="107" fill="hold">
                            <p:stCondLst>
                              <p:cond delay="9800"/>
                            </p:stCondLst>
                            <p:childTnLst>
                              <p:par>
                                <p:cTn id="108" presetID="41" presetClass="entr" presetSubtype="0" fill="hold" grpId="0" nodeType="afterEffect">
                                  <p:stCondLst>
                                    <p:cond delay="0"/>
                                  </p:stCondLst>
                                  <p:iterate type="lt">
                                    <p:tmPct val="10000"/>
                                  </p:iterate>
                                  <p:childTnLst>
                                    <p:set>
                                      <p:cBhvr>
                                        <p:cTn id="109" dur="1" fill="hold">
                                          <p:stCondLst>
                                            <p:cond delay="0"/>
                                          </p:stCondLst>
                                        </p:cTn>
                                        <p:tgtEl>
                                          <p:spTgt spid="299025"/>
                                        </p:tgtEl>
                                        <p:attrNameLst>
                                          <p:attrName>style.visibility</p:attrName>
                                        </p:attrNameLst>
                                      </p:cBhvr>
                                      <p:to>
                                        <p:strVal val="visible"/>
                                      </p:to>
                                    </p:set>
                                    <p:anim calcmode="lin" valueType="num">
                                      <p:cBhvr>
                                        <p:cTn id="110" dur="500" fill="hold"/>
                                        <p:tgtEl>
                                          <p:spTgt spid="299025"/>
                                        </p:tgtEl>
                                        <p:attrNameLst>
                                          <p:attrName>ppt_x</p:attrName>
                                        </p:attrNameLst>
                                      </p:cBhvr>
                                      <p:tavLst>
                                        <p:tav tm="0">
                                          <p:val>
                                            <p:strVal val="#ppt_x"/>
                                          </p:val>
                                        </p:tav>
                                        <p:tav tm="50000">
                                          <p:val>
                                            <p:strVal val="#ppt_x+.1"/>
                                          </p:val>
                                        </p:tav>
                                        <p:tav tm="100000">
                                          <p:val>
                                            <p:strVal val="#ppt_x"/>
                                          </p:val>
                                        </p:tav>
                                      </p:tavLst>
                                    </p:anim>
                                    <p:anim calcmode="lin" valueType="num">
                                      <p:cBhvr>
                                        <p:cTn id="111" dur="500" fill="hold"/>
                                        <p:tgtEl>
                                          <p:spTgt spid="299025"/>
                                        </p:tgtEl>
                                        <p:attrNameLst>
                                          <p:attrName>ppt_y</p:attrName>
                                        </p:attrNameLst>
                                      </p:cBhvr>
                                      <p:tavLst>
                                        <p:tav tm="0">
                                          <p:val>
                                            <p:strVal val="#ppt_y"/>
                                          </p:val>
                                        </p:tav>
                                        <p:tav tm="100000">
                                          <p:val>
                                            <p:strVal val="#ppt_y"/>
                                          </p:val>
                                        </p:tav>
                                      </p:tavLst>
                                    </p:anim>
                                    <p:anim calcmode="lin" valueType="num">
                                      <p:cBhvr>
                                        <p:cTn id="112" dur="500" fill="hold"/>
                                        <p:tgtEl>
                                          <p:spTgt spid="299025"/>
                                        </p:tgtEl>
                                        <p:attrNameLst>
                                          <p:attrName>ppt_h</p:attrName>
                                        </p:attrNameLst>
                                      </p:cBhvr>
                                      <p:tavLst>
                                        <p:tav tm="0">
                                          <p:val>
                                            <p:strVal val="#ppt_h/10"/>
                                          </p:val>
                                        </p:tav>
                                        <p:tav tm="50000">
                                          <p:val>
                                            <p:strVal val="#ppt_h+.01"/>
                                          </p:val>
                                        </p:tav>
                                        <p:tav tm="100000">
                                          <p:val>
                                            <p:strVal val="#ppt_h"/>
                                          </p:val>
                                        </p:tav>
                                      </p:tavLst>
                                    </p:anim>
                                    <p:anim calcmode="lin" valueType="num">
                                      <p:cBhvr>
                                        <p:cTn id="113" dur="500" fill="hold"/>
                                        <p:tgtEl>
                                          <p:spTgt spid="299025"/>
                                        </p:tgtEl>
                                        <p:attrNameLst>
                                          <p:attrName>ppt_w</p:attrName>
                                        </p:attrNameLst>
                                      </p:cBhvr>
                                      <p:tavLst>
                                        <p:tav tm="0">
                                          <p:val>
                                            <p:strVal val="#ppt_w/10"/>
                                          </p:val>
                                        </p:tav>
                                        <p:tav tm="50000">
                                          <p:val>
                                            <p:strVal val="#ppt_w+.01"/>
                                          </p:val>
                                        </p:tav>
                                        <p:tav tm="100000">
                                          <p:val>
                                            <p:strVal val="#ppt_w"/>
                                          </p:val>
                                        </p:tav>
                                      </p:tavLst>
                                    </p:anim>
                                    <p:animEffect transition="in" filter="fade">
                                      <p:cBhvr>
                                        <p:cTn id="114" dur="500" tmFilter="0,0; .5, 1; 1, 1"/>
                                        <p:tgtEl>
                                          <p:spTgt spid="299025"/>
                                        </p:tgtEl>
                                      </p:cBhvr>
                                    </p:animEffect>
                                  </p:childTnLst>
                                </p:cTn>
                              </p:par>
                            </p:childTnLst>
                          </p:cTn>
                        </p:par>
                        <p:par>
                          <p:cTn id="115" fill="hold">
                            <p:stCondLst>
                              <p:cond delay="10449"/>
                            </p:stCondLst>
                            <p:childTnLst>
                              <p:par>
                                <p:cTn id="116" presetID="31" presetClass="entr" presetSubtype="0" fill="hold" grpId="0" nodeType="afterEffect">
                                  <p:stCondLst>
                                    <p:cond delay="0"/>
                                  </p:stCondLst>
                                  <p:childTnLst>
                                    <p:set>
                                      <p:cBhvr>
                                        <p:cTn id="117" dur="1" fill="hold">
                                          <p:stCondLst>
                                            <p:cond delay="0"/>
                                          </p:stCondLst>
                                        </p:cTn>
                                        <p:tgtEl>
                                          <p:spTgt spid="299026"/>
                                        </p:tgtEl>
                                        <p:attrNameLst>
                                          <p:attrName>style.visibility</p:attrName>
                                        </p:attrNameLst>
                                      </p:cBhvr>
                                      <p:to>
                                        <p:strVal val="visible"/>
                                      </p:to>
                                    </p:set>
                                    <p:anim calcmode="lin" valueType="num">
                                      <p:cBhvr>
                                        <p:cTn id="118" dur="500" fill="hold"/>
                                        <p:tgtEl>
                                          <p:spTgt spid="299026"/>
                                        </p:tgtEl>
                                        <p:attrNameLst>
                                          <p:attrName>ppt_w</p:attrName>
                                        </p:attrNameLst>
                                      </p:cBhvr>
                                      <p:tavLst>
                                        <p:tav tm="0">
                                          <p:val>
                                            <p:fltVal val="0"/>
                                          </p:val>
                                        </p:tav>
                                        <p:tav tm="100000">
                                          <p:val>
                                            <p:strVal val="#ppt_w"/>
                                          </p:val>
                                        </p:tav>
                                      </p:tavLst>
                                    </p:anim>
                                    <p:anim calcmode="lin" valueType="num">
                                      <p:cBhvr>
                                        <p:cTn id="119" dur="500" fill="hold"/>
                                        <p:tgtEl>
                                          <p:spTgt spid="299026"/>
                                        </p:tgtEl>
                                        <p:attrNameLst>
                                          <p:attrName>ppt_h</p:attrName>
                                        </p:attrNameLst>
                                      </p:cBhvr>
                                      <p:tavLst>
                                        <p:tav tm="0">
                                          <p:val>
                                            <p:fltVal val="0"/>
                                          </p:val>
                                        </p:tav>
                                        <p:tav tm="100000">
                                          <p:val>
                                            <p:strVal val="#ppt_h"/>
                                          </p:val>
                                        </p:tav>
                                      </p:tavLst>
                                    </p:anim>
                                    <p:anim calcmode="lin" valueType="num">
                                      <p:cBhvr>
                                        <p:cTn id="120" dur="500" fill="hold"/>
                                        <p:tgtEl>
                                          <p:spTgt spid="299026"/>
                                        </p:tgtEl>
                                        <p:attrNameLst>
                                          <p:attrName>style.rotation</p:attrName>
                                        </p:attrNameLst>
                                      </p:cBhvr>
                                      <p:tavLst>
                                        <p:tav tm="0">
                                          <p:val>
                                            <p:fltVal val="90"/>
                                          </p:val>
                                        </p:tav>
                                        <p:tav tm="100000">
                                          <p:val>
                                            <p:fltVal val="0"/>
                                          </p:val>
                                        </p:tav>
                                      </p:tavLst>
                                    </p:anim>
                                    <p:animEffect transition="in" filter="fade">
                                      <p:cBhvr>
                                        <p:cTn id="121" dur="500"/>
                                        <p:tgtEl>
                                          <p:spTgt spid="299026"/>
                                        </p:tgtEl>
                                      </p:cBhvr>
                                    </p:animEffect>
                                  </p:childTnLst>
                                </p:cTn>
                              </p:par>
                              <p:par>
                                <p:cTn id="122" presetID="31" presetClass="entr" presetSubtype="0" fill="hold" nodeType="withEffect">
                                  <p:stCondLst>
                                    <p:cond delay="0"/>
                                  </p:stCondLst>
                                  <p:childTnLst>
                                    <p:set>
                                      <p:cBhvr>
                                        <p:cTn id="123" dur="1" fill="hold">
                                          <p:stCondLst>
                                            <p:cond delay="0"/>
                                          </p:stCondLst>
                                        </p:cTn>
                                        <p:tgtEl>
                                          <p:spTgt spid="299027"/>
                                        </p:tgtEl>
                                        <p:attrNameLst>
                                          <p:attrName>style.visibility</p:attrName>
                                        </p:attrNameLst>
                                      </p:cBhvr>
                                      <p:to>
                                        <p:strVal val="visible"/>
                                      </p:to>
                                    </p:set>
                                    <p:anim calcmode="lin" valueType="num">
                                      <p:cBhvr>
                                        <p:cTn id="124" dur="500" fill="hold"/>
                                        <p:tgtEl>
                                          <p:spTgt spid="299027"/>
                                        </p:tgtEl>
                                        <p:attrNameLst>
                                          <p:attrName>ppt_w</p:attrName>
                                        </p:attrNameLst>
                                      </p:cBhvr>
                                      <p:tavLst>
                                        <p:tav tm="0">
                                          <p:val>
                                            <p:fltVal val="0"/>
                                          </p:val>
                                        </p:tav>
                                        <p:tav tm="100000">
                                          <p:val>
                                            <p:strVal val="#ppt_w"/>
                                          </p:val>
                                        </p:tav>
                                      </p:tavLst>
                                    </p:anim>
                                    <p:anim calcmode="lin" valueType="num">
                                      <p:cBhvr>
                                        <p:cTn id="125" dur="500" fill="hold"/>
                                        <p:tgtEl>
                                          <p:spTgt spid="299027"/>
                                        </p:tgtEl>
                                        <p:attrNameLst>
                                          <p:attrName>ppt_h</p:attrName>
                                        </p:attrNameLst>
                                      </p:cBhvr>
                                      <p:tavLst>
                                        <p:tav tm="0">
                                          <p:val>
                                            <p:fltVal val="0"/>
                                          </p:val>
                                        </p:tav>
                                        <p:tav tm="100000">
                                          <p:val>
                                            <p:strVal val="#ppt_h"/>
                                          </p:val>
                                        </p:tav>
                                      </p:tavLst>
                                    </p:anim>
                                    <p:anim calcmode="lin" valueType="num">
                                      <p:cBhvr>
                                        <p:cTn id="126" dur="500" fill="hold"/>
                                        <p:tgtEl>
                                          <p:spTgt spid="299027"/>
                                        </p:tgtEl>
                                        <p:attrNameLst>
                                          <p:attrName>style.rotation</p:attrName>
                                        </p:attrNameLst>
                                      </p:cBhvr>
                                      <p:tavLst>
                                        <p:tav tm="0">
                                          <p:val>
                                            <p:fltVal val="90"/>
                                          </p:val>
                                        </p:tav>
                                        <p:tav tm="100000">
                                          <p:val>
                                            <p:fltVal val="0"/>
                                          </p:val>
                                        </p:tav>
                                      </p:tavLst>
                                    </p:anim>
                                    <p:animEffect transition="in" filter="fade">
                                      <p:cBhvr>
                                        <p:cTn id="127" dur="500"/>
                                        <p:tgtEl>
                                          <p:spTgt spid="299027"/>
                                        </p:tgtEl>
                                      </p:cBhvr>
                                    </p:animEffect>
                                  </p:childTnLst>
                                </p:cTn>
                              </p:par>
                              <p:par>
                                <p:cTn id="128" presetID="31" presetClass="entr" presetSubtype="0" fill="hold" nodeType="withEffect">
                                  <p:stCondLst>
                                    <p:cond delay="0"/>
                                  </p:stCondLst>
                                  <p:childTnLst>
                                    <p:set>
                                      <p:cBhvr>
                                        <p:cTn id="129" dur="1" fill="hold">
                                          <p:stCondLst>
                                            <p:cond delay="0"/>
                                          </p:stCondLst>
                                        </p:cTn>
                                        <p:tgtEl>
                                          <p:spTgt spid="299028"/>
                                        </p:tgtEl>
                                        <p:attrNameLst>
                                          <p:attrName>style.visibility</p:attrName>
                                        </p:attrNameLst>
                                      </p:cBhvr>
                                      <p:to>
                                        <p:strVal val="visible"/>
                                      </p:to>
                                    </p:set>
                                    <p:anim calcmode="lin" valueType="num">
                                      <p:cBhvr>
                                        <p:cTn id="130" dur="500" fill="hold"/>
                                        <p:tgtEl>
                                          <p:spTgt spid="299028"/>
                                        </p:tgtEl>
                                        <p:attrNameLst>
                                          <p:attrName>ppt_w</p:attrName>
                                        </p:attrNameLst>
                                      </p:cBhvr>
                                      <p:tavLst>
                                        <p:tav tm="0">
                                          <p:val>
                                            <p:fltVal val="0"/>
                                          </p:val>
                                        </p:tav>
                                        <p:tav tm="100000">
                                          <p:val>
                                            <p:strVal val="#ppt_w"/>
                                          </p:val>
                                        </p:tav>
                                      </p:tavLst>
                                    </p:anim>
                                    <p:anim calcmode="lin" valueType="num">
                                      <p:cBhvr>
                                        <p:cTn id="131" dur="500" fill="hold"/>
                                        <p:tgtEl>
                                          <p:spTgt spid="299028"/>
                                        </p:tgtEl>
                                        <p:attrNameLst>
                                          <p:attrName>ppt_h</p:attrName>
                                        </p:attrNameLst>
                                      </p:cBhvr>
                                      <p:tavLst>
                                        <p:tav tm="0">
                                          <p:val>
                                            <p:fltVal val="0"/>
                                          </p:val>
                                        </p:tav>
                                        <p:tav tm="100000">
                                          <p:val>
                                            <p:strVal val="#ppt_h"/>
                                          </p:val>
                                        </p:tav>
                                      </p:tavLst>
                                    </p:anim>
                                    <p:anim calcmode="lin" valueType="num">
                                      <p:cBhvr>
                                        <p:cTn id="132" dur="500" fill="hold"/>
                                        <p:tgtEl>
                                          <p:spTgt spid="299028"/>
                                        </p:tgtEl>
                                        <p:attrNameLst>
                                          <p:attrName>style.rotation</p:attrName>
                                        </p:attrNameLst>
                                      </p:cBhvr>
                                      <p:tavLst>
                                        <p:tav tm="0">
                                          <p:val>
                                            <p:fltVal val="90"/>
                                          </p:val>
                                        </p:tav>
                                        <p:tav tm="100000">
                                          <p:val>
                                            <p:fltVal val="0"/>
                                          </p:val>
                                        </p:tav>
                                      </p:tavLst>
                                    </p:anim>
                                    <p:animEffect transition="in" filter="fade">
                                      <p:cBhvr>
                                        <p:cTn id="133" dur="500"/>
                                        <p:tgtEl>
                                          <p:spTgt spid="2990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9010" grpId="0" animBg="1"/>
      <p:bldP spid="299011" grpId="0" autoUpdateAnimBg="0"/>
      <p:bldP spid="299012" grpId="0" autoUpdateAnimBg="0"/>
      <p:bldP spid="299015" grpId="0" animBg="1"/>
      <p:bldP spid="299016" grpId="0" autoUpdateAnimBg="0"/>
      <p:bldP spid="299017" grpId="0" animBg="1"/>
      <p:bldP spid="299018" grpId="0" autoUpdateAnimBg="0"/>
      <p:bldP spid="299019" grpId="0" animBg="1"/>
      <p:bldP spid="299020" grpId="0" autoUpdateAnimBg="0"/>
      <p:bldP spid="299021" grpId="0" autoUpdateAnimBg="0"/>
      <p:bldP spid="299024" grpId="0" animBg="1"/>
      <p:bldP spid="299025" grpId="0" autoUpdateAnimBg="0"/>
      <p:bldP spid="299026" grpId="0" autoUpdateAnimBg="0"/>
      <p:bldP spid="299029" grpId="0" animBg="1"/>
      <p:bldP spid="299030" grpId="0" animBg="1"/>
      <p:bldP spid="299031" grpId="0" autoUpdateAnimBg="0"/>
      <p:bldP spid="299032" grpId="0" animBg="1" autoUpdateAnimBg="0"/>
      <p:bldP spid="299032" grpId="1" animBg="1" autoUpdateAnimBg="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506" name="Text Box 2"/>
          <p:cNvSpPr txBox="1">
            <a:spLocks noChangeArrowheads="1"/>
          </p:cNvSpPr>
          <p:nvPr/>
        </p:nvSpPr>
        <p:spPr bwMode="auto">
          <a:xfrm>
            <a:off x="4787900" y="2989569"/>
            <a:ext cx="5329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5400" b="1">
                <a:solidFill>
                  <a:srgbClr val="FFFFFF"/>
                </a:solidFill>
                <a:latin typeface="微软雅黑" panose="020B0503020204020204" pitchFamily="34" charset="-122"/>
                <a:ea typeface="微软雅黑" panose="020B0503020204020204" pitchFamily="34" charset="-122"/>
              </a:rPr>
              <a:t>五、谈  反  思</a:t>
            </a:r>
            <a:endParaRPr lang="zh-CN" altLang="en-US" sz="5400" b="1">
              <a:solidFill>
                <a:srgbClr val="FFFFFF"/>
              </a:solidFill>
              <a:latin typeface="微软雅黑" panose="020B0503020204020204" pitchFamily="34" charset="-122"/>
              <a:ea typeface="微软雅黑" panose="020B0503020204020204" pitchFamily="34" charset="-122"/>
            </a:endParaRPr>
          </a:p>
        </p:txBody>
      </p:sp>
      <p:pic>
        <p:nvPicPr>
          <p:cNvPr id="277507" name="Picture 4" descr="C:\Documents and Settings\Owner\My Documents\My Pictures\6474443_103759403174_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94150" y="3162169"/>
            <a:ext cx="1008064" cy="6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7508" name="Text Box 4"/>
          <p:cNvSpPr txBox="1">
            <a:spLocks noChangeArrowheads="1"/>
          </p:cNvSpPr>
          <p:nvPr/>
        </p:nvSpPr>
        <p:spPr bwMode="auto">
          <a:xfrm rot="-243802">
            <a:off x="468315" y="471642"/>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77509" name="Text Box 5"/>
          <p:cNvSpPr txBox="1">
            <a:spLocks noChangeArrowheads="1"/>
          </p:cNvSpPr>
          <p:nvPr/>
        </p:nvSpPr>
        <p:spPr bwMode="auto">
          <a:xfrm>
            <a:off x="539752" y="147737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讲 教 法</a:t>
            </a:r>
            <a:endParaRPr lang="zh-CN" altLang="en-US" sz="3200">
              <a:solidFill>
                <a:srgbClr val="FFFFCC"/>
              </a:solidFill>
              <a:ea typeface="方正胖头鱼简体" pitchFamily="65" charset="-122"/>
            </a:endParaRPr>
          </a:p>
        </p:txBody>
      </p:sp>
      <p:sp>
        <p:nvSpPr>
          <p:cNvPr id="277510" name="Text Box 6"/>
          <p:cNvSpPr txBox="1">
            <a:spLocks noChangeArrowheads="1"/>
          </p:cNvSpPr>
          <p:nvPr/>
        </p:nvSpPr>
        <p:spPr bwMode="auto">
          <a:xfrm>
            <a:off x="611188" y="2414786"/>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论 学 法</a:t>
            </a:r>
            <a:endParaRPr lang="zh-CN" altLang="en-US" sz="3200">
              <a:solidFill>
                <a:srgbClr val="FFFFCC"/>
              </a:solidFill>
              <a:ea typeface="方正胖头鱼简体" pitchFamily="65" charset="-122"/>
            </a:endParaRPr>
          </a:p>
        </p:txBody>
      </p:sp>
      <p:sp>
        <p:nvSpPr>
          <p:cNvPr id="277511" name="Text Box 7"/>
          <p:cNvSpPr txBox="1">
            <a:spLocks noChangeArrowheads="1"/>
          </p:cNvSpPr>
          <p:nvPr/>
        </p:nvSpPr>
        <p:spPr bwMode="auto">
          <a:xfrm rot="-131434">
            <a:off x="611188" y="3346299"/>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FFCC"/>
                </a:solidFill>
                <a:ea typeface="方正胖头鱼简体" pitchFamily="65" charset="-122"/>
              </a:rPr>
              <a:t>说 过 程</a:t>
            </a:r>
            <a:endParaRPr lang="zh-CN" altLang="en-US" sz="2800">
              <a:solidFill>
                <a:srgbClr val="FFFFCC"/>
              </a:solidFill>
              <a:ea typeface="方正胖头鱼简体" pitchFamily="65" charset="-122"/>
            </a:endParaRPr>
          </a:p>
        </p:txBody>
      </p:sp>
      <p:sp>
        <p:nvSpPr>
          <p:cNvPr id="277512" name="Text Box 8"/>
          <p:cNvSpPr txBox="1">
            <a:spLocks noChangeArrowheads="1"/>
          </p:cNvSpPr>
          <p:nvPr/>
        </p:nvSpPr>
        <p:spPr bwMode="auto">
          <a:xfrm rot="-131434">
            <a:off x="755650" y="4278980"/>
            <a:ext cx="2016125" cy="523220"/>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2800">
                <a:solidFill>
                  <a:srgbClr val="FF6600"/>
                </a:solidFill>
                <a:ea typeface="方正胖头鱼简体" pitchFamily="65" charset="-122"/>
              </a:rPr>
              <a:t>谈 反 思</a:t>
            </a:r>
            <a:endParaRPr lang="zh-CN" altLang="en-US" sz="2800">
              <a:solidFill>
                <a:srgbClr val="FF6600"/>
              </a:solidFill>
              <a:ea typeface="方正胖头鱼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7508"/>
                                        </p:tgtEl>
                                        <p:attrNameLst>
                                          <p:attrName>style.visibility</p:attrName>
                                        </p:attrNameLst>
                                      </p:cBhvr>
                                      <p:to>
                                        <p:strVal val="visible"/>
                                      </p:to>
                                    </p:set>
                                    <p:animEffect transition="in" filter="wipe(left)">
                                      <p:cBhvr>
                                        <p:cTn id="7" dur="500"/>
                                        <p:tgtEl>
                                          <p:spTgt spid="27750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77509"/>
                                        </p:tgtEl>
                                        <p:attrNameLst>
                                          <p:attrName>style.visibility</p:attrName>
                                        </p:attrNameLst>
                                      </p:cBhvr>
                                      <p:to>
                                        <p:strVal val="visible"/>
                                      </p:to>
                                    </p:set>
                                    <p:animEffect transition="in" filter="wipe(left)">
                                      <p:cBhvr>
                                        <p:cTn id="10" dur="500"/>
                                        <p:tgtEl>
                                          <p:spTgt spid="277509"/>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77510"/>
                                        </p:tgtEl>
                                        <p:attrNameLst>
                                          <p:attrName>style.visibility</p:attrName>
                                        </p:attrNameLst>
                                      </p:cBhvr>
                                      <p:to>
                                        <p:strVal val="visible"/>
                                      </p:to>
                                    </p:set>
                                    <p:animEffect transition="in" filter="wipe(left)">
                                      <p:cBhvr>
                                        <p:cTn id="13" dur="500"/>
                                        <p:tgtEl>
                                          <p:spTgt spid="2775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77511"/>
                                        </p:tgtEl>
                                        <p:attrNameLst>
                                          <p:attrName>style.visibility</p:attrName>
                                        </p:attrNameLst>
                                      </p:cBhvr>
                                      <p:to>
                                        <p:strVal val="visible"/>
                                      </p:to>
                                    </p:set>
                                    <p:animEffect transition="in" filter="wipe(left)">
                                      <p:cBhvr>
                                        <p:cTn id="16" dur="500"/>
                                        <p:tgtEl>
                                          <p:spTgt spid="277511"/>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7512"/>
                                        </p:tgtEl>
                                        <p:attrNameLst>
                                          <p:attrName>style.visibility</p:attrName>
                                        </p:attrNameLst>
                                      </p:cBhvr>
                                      <p:to>
                                        <p:strVal val="visible"/>
                                      </p:to>
                                    </p:set>
                                    <p:animEffect transition="in" filter="wipe(left)">
                                      <p:cBhvr>
                                        <p:cTn id="19" dur="500"/>
                                        <p:tgtEl>
                                          <p:spTgt spid="277512"/>
                                        </p:tgtEl>
                                      </p:cBhvr>
                                    </p:animEffect>
                                  </p:childTnLst>
                                </p:cTn>
                              </p:par>
                            </p:childTnLst>
                          </p:cTn>
                        </p:par>
                        <p:par>
                          <p:cTn id="20" fill="hold">
                            <p:stCondLst>
                              <p:cond delay="500"/>
                            </p:stCondLst>
                            <p:childTnLst>
                              <p:par>
                                <p:cTn id="21" presetID="9" presetClass="entr" presetSubtype="0" fill="hold" nodeType="afterEffect">
                                  <p:stCondLst>
                                    <p:cond delay="0"/>
                                  </p:stCondLst>
                                  <p:childTnLst>
                                    <p:set>
                                      <p:cBhvr>
                                        <p:cTn id="22" dur="1" fill="hold">
                                          <p:stCondLst>
                                            <p:cond delay="0"/>
                                          </p:stCondLst>
                                        </p:cTn>
                                        <p:tgtEl>
                                          <p:spTgt spid="277507"/>
                                        </p:tgtEl>
                                        <p:attrNameLst>
                                          <p:attrName>style.visibility</p:attrName>
                                        </p:attrNameLst>
                                      </p:cBhvr>
                                      <p:to>
                                        <p:strVal val="visible"/>
                                      </p:to>
                                    </p:set>
                                    <p:animEffect transition="in" filter="dissolve">
                                      <p:cBhvr>
                                        <p:cTn id="23" dur="500"/>
                                        <p:tgtEl>
                                          <p:spTgt spid="277507"/>
                                        </p:tgtEl>
                                      </p:cBhvr>
                                    </p:animEffect>
                                  </p:childTnLst>
                                </p:cTn>
                              </p:par>
                            </p:childTnLst>
                          </p:cTn>
                        </p:par>
                        <p:par>
                          <p:cTn id="24" fill="hold">
                            <p:stCondLst>
                              <p:cond delay="1000"/>
                            </p:stCondLst>
                            <p:childTnLst>
                              <p:par>
                                <p:cTn id="25" presetID="22" presetClass="entr" presetSubtype="8" fill="hold" nodeType="afterEffect">
                                  <p:stCondLst>
                                    <p:cond delay="0"/>
                                  </p:stCondLst>
                                  <p:childTnLst>
                                    <p:set>
                                      <p:cBhvr>
                                        <p:cTn id="26" dur="1" fill="hold">
                                          <p:stCondLst>
                                            <p:cond delay="0"/>
                                          </p:stCondLst>
                                        </p:cTn>
                                        <p:tgtEl>
                                          <p:spTgt spid="277506"/>
                                        </p:tgtEl>
                                        <p:attrNameLst>
                                          <p:attrName>style.visibility</p:attrName>
                                        </p:attrNameLst>
                                      </p:cBhvr>
                                      <p:to>
                                        <p:strVal val="visible"/>
                                      </p:to>
                                    </p:set>
                                    <p:animEffect transition="in" filter="wipe(left)">
                                      <p:cBhvr>
                                        <p:cTn id="27" dur="2000"/>
                                        <p:tgtEl>
                                          <p:spTgt spid="277506"/>
                                        </p:tgtEl>
                                      </p:cBhvr>
                                    </p:animEffect>
                                  </p:childTnLst>
                                </p:cTn>
                              </p:par>
                              <p:par>
                                <p:cTn id="28" presetID="0" presetClass="path" presetSubtype="0" accel="50000" decel="50000" fill="hold" nodeType="withEffect">
                                  <p:stCondLst>
                                    <p:cond delay="0"/>
                                  </p:stCondLst>
                                  <p:childTnLst>
                                    <p:animMotion origin="layout" path="M -3.20813E-8 1.80389E-6 C 0.02179 0.02266 0.04398 0.04556 0.05975 0.0444 C 0.07552 0.04348 0.077 -0.00763 0.09424 -0.00625 C 0.11162 -0.00463 0.14463 0.05435 0.16415 0.05273 C 0.18367 0.05134 0.19409 -0.01827 0.21134 -0.01619 C 0.22885 -0.01365 0.24997 0.0666 0.26855 0.0673 C 0.28713 0.06822 0.29689 -0.01342 0.32295 -0.01226 C 0.34902 -0.0111 0.40409 0.07169 0.42494 0.074 C 0.4458 0.07632 0.44392 0.01202 0.44874 1.80389E-6 " pathEditMode="relative" rAng="0" ptsTypes="aaaaaaaaA">
                                      <p:cBhvr>
                                        <p:cTn id="29" dur="2000" fill="hold"/>
                                        <p:tgtEl>
                                          <p:spTgt spid="277507"/>
                                        </p:tgtEl>
                                        <p:attrNameLst>
                                          <p:attrName>ppt_x</p:attrName>
                                          <p:attrName>ppt_y</p:attrName>
                                        </p:attrNameLst>
                                      </p:cBhvr>
                                      <p:rCtr x="22430" y="2891"/>
                                    </p:animMotion>
                                  </p:childTnLst>
                                </p:cTn>
                              </p:par>
                            </p:childTnLst>
                          </p:cTn>
                        </p:par>
                        <p:par>
                          <p:cTn id="30" fill="hold">
                            <p:stCondLst>
                              <p:cond delay="3000"/>
                            </p:stCondLst>
                            <p:childTnLst>
                              <p:par>
                                <p:cTn id="31" presetID="3" presetClass="exit" presetSubtype="10" fill="hold" nodeType="afterEffect">
                                  <p:stCondLst>
                                    <p:cond delay="0"/>
                                  </p:stCondLst>
                                  <p:childTnLst>
                                    <p:animEffect transition="out" filter="blinds(horizontal)">
                                      <p:cBhvr>
                                        <p:cTn id="32" dur="500"/>
                                        <p:tgtEl>
                                          <p:spTgt spid="277507"/>
                                        </p:tgtEl>
                                      </p:cBhvr>
                                    </p:animEffect>
                                    <p:set>
                                      <p:cBhvr>
                                        <p:cTn id="33" dur="1" fill="hold">
                                          <p:stCondLst>
                                            <p:cond delay="499"/>
                                          </p:stCondLst>
                                        </p:cTn>
                                        <p:tgtEl>
                                          <p:spTgt spid="27750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7508" grpId="0"/>
      <p:bldP spid="277509" grpId="0"/>
      <p:bldP spid="277510" grpId="0"/>
      <p:bldP spid="277511" grpId="0"/>
      <p:bldP spid="2775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3474" name="Rectangle 2"/>
          <p:cNvSpPr>
            <a:spLocks noChangeArrowheads="1"/>
          </p:cNvSpPr>
          <p:nvPr/>
        </p:nvSpPr>
        <p:spPr bwMode="auto">
          <a:xfrm>
            <a:off x="3636963" y="2199424"/>
            <a:ext cx="6840537" cy="28623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根据教学大纲的要求</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学生对</a:t>
            </a:r>
            <a:r>
              <a:rPr lang="en-US" altLang="zh-CN" sz="2000" dirty="0">
                <a:solidFill>
                  <a:srgbClr val="FFFFFF"/>
                </a:solidFill>
                <a:latin typeface="微软雅黑" panose="020B0503020204020204" pitchFamily="34" charset="-122"/>
                <a:ea typeface="微软雅黑" panose="020B0503020204020204" pitchFamily="34" charset="-122"/>
              </a:rPr>
              <a:t>XXXX</a:t>
            </a:r>
            <a:r>
              <a:rPr lang="zh-CN" altLang="en-US" sz="2000" dirty="0">
                <a:solidFill>
                  <a:srgbClr val="FFFFFF"/>
                </a:solidFill>
                <a:latin typeface="微软雅黑" panose="020B0503020204020204" pitchFamily="34" charset="-122"/>
                <a:ea typeface="微软雅黑" panose="020B0503020204020204" pitchFamily="34" charset="-122"/>
              </a:rPr>
              <a:t>的认知特点确定三维目标</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en-US" altLang="zh-CN" sz="2000" dirty="0">
                <a:solidFill>
                  <a:srgbClr val="FFFFFF"/>
                </a:solidFill>
                <a:latin typeface="微软雅黑" panose="020B0503020204020204" pitchFamily="34" charset="-122"/>
                <a:ea typeface="微软雅黑" panose="020B0503020204020204" pitchFamily="34" charset="-122"/>
              </a:rPr>
              <a:t>(1)</a:t>
            </a:r>
            <a:r>
              <a:rPr lang="zh-CN" altLang="en-US" sz="2000" dirty="0">
                <a:solidFill>
                  <a:srgbClr val="FFFFFF"/>
                </a:solidFill>
                <a:latin typeface="微软雅黑" panose="020B0503020204020204" pitchFamily="34" charset="-122"/>
                <a:ea typeface="微软雅黑" panose="020B0503020204020204" pitchFamily="34" charset="-122"/>
              </a:rPr>
              <a:t>知识与技能目标</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理解</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掌握</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领会。</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en-US" altLang="zh-CN" sz="2000" dirty="0">
                <a:solidFill>
                  <a:srgbClr val="FFFFFF"/>
                </a:solidFill>
                <a:latin typeface="微软雅黑" panose="020B0503020204020204" pitchFamily="34" charset="-122"/>
                <a:ea typeface="微软雅黑" panose="020B0503020204020204" pitchFamily="34" charset="-122"/>
              </a:rPr>
              <a:t>(2)</a:t>
            </a:r>
            <a:r>
              <a:rPr lang="zh-CN" altLang="en-US" sz="2000" dirty="0">
                <a:solidFill>
                  <a:srgbClr val="FFFFFF"/>
                </a:solidFill>
                <a:latin typeface="微软雅黑" panose="020B0503020204020204" pitchFamily="34" charset="-122"/>
                <a:ea typeface="微软雅黑" panose="020B0503020204020204" pitchFamily="34" charset="-122"/>
              </a:rPr>
              <a:t>能力目标</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培养学生</a:t>
            </a:r>
            <a:r>
              <a:rPr lang="en-US" altLang="zh-CN" sz="2000" dirty="0">
                <a:solidFill>
                  <a:srgbClr val="FFFFFF"/>
                </a:solidFill>
                <a:latin typeface="微软雅黑" panose="020B0503020204020204" pitchFamily="34" charset="-122"/>
                <a:ea typeface="微软雅黑" panose="020B0503020204020204" pitchFamily="34" charset="-122"/>
              </a:rPr>
              <a:t>XXX</a:t>
            </a:r>
            <a:r>
              <a:rPr lang="zh-CN" altLang="en-US" sz="2000" dirty="0">
                <a:solidFill>
                  <a:srgbClr val="FFFFFF"/>
                </a:solidFill>
                <a:latin typeface="微软雅黑" panose="020B0503020204020204" pitchFamily="34" charset="-122"/>
                <a:ea typeface="微软雅黑" panose="020B0503020204020204" pitchFamily="34" charset="-122"/>
              </a:rPr>
              <a:t>的能力及</a:t>
            </a:r>
            <a:r>
              <a:rPr lang="en-US" altLang="zh-CN" sz="2000" dirty="0">
                <a:solidFill>
                  <a:srgbClr val="FFFFFF"/>
                </a:solidFill>
                <a:latin typeface="微软雅黑" panose="020B0503020204020204" pitchFamily="34" charset="-122"/>
                <a:ea typeface="微软雅黑" panose="020B0503020204020204" pitchFamily="34" charset="-122"/>
              </a:rPr>
              <a:t>XXX</a:t>
            </a:r>
            <a:r>
              <a:rPr lang="zh-CN" altLang="en-US" sz="2000" dirty="0">
                <a:solidFill>
                  <a:srgbClr val="FFFFFF"/>
                </a:solidFill>
                <a:latin typeface="微软雅黑" panose="020B0503020204020204" pitchFamily="34" charset="-122"/>
                <a:ea typeface="微软雅黑" panose="020B0503020204020204" pitchFamily="34" charset="-122"/>
              </a:rPr>
              <a:t>表达能力</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提高学生的空间想象能力以及空间问题向平面转化的能力。</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en-US" altLang="zh-CN" sz="2000" dirty="0">
                <a:solidFill>
                  <a:srgbClr val="FFFFFF"/>
                </a:solidFill>
                <a:latin typeface="微软雅黑" panose="020B0503020204020204" pitchFamily="34" charset="-122"/>
                <a:ea typeface="微软雅黑" panose="020B0503020204020204" pitchFamily="34" charset="-122"/>
              </a:rPr>
              <a:t>(3)</a:t>
            </a:r>
            <a:r>
              <a:rPr lang="zh-CN" altLang="zh-CN" sz="2000" dirty="0">
                <a:solidFill>
                  <a:srgbClr val="FFFFFF"/>
                </a:solidFill>
                <a:latin typeface="微软雅黑" panose="020B0503020204020204" pitchFamily="34" charset="-122"/>
                <a:ea typeface="微软雅黑" panose="020B0503020204020204" pitchFamily="34" charset="-122"/>
              </a:rPr>
              <a:t>情感、态度和价值观</a:t>
            </a:r>
            <a:r>
              <a:rPr lang="zh-CN" altLang="en-US" sz="2000" dirty="0">
                <a:solidFill>
                  <a:srgbClr val="FFFFFF"/>
                </a:solidFill>
                <a:latin typeface="微软雅黑" panose="020B0503020204020204" pitchFamily="34" charset="-122"/>
                <a:ea typeface="微软雅黑" panose="020B0503020204020204" pitchFamily="34" charset="-122"/>
              </a:rPr>
              <a:t>目标</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通过教学进行辩证唯物主义思想教育</a:t>
            </a:r>
            <a:r>
              <a:rPr lang="en-US" altLang="zh-CN" sz="2000" dirty="0">
                <a:solidFill>
                  <a:srgbClr val="FFFFFF"/>
                </a:solidFill>
                <a:latin typeface="微软雅黑" panose="020B0503020204020204" pitchFamily="34" charset="-122"/>
                <a:ea typeface="微软雅黑" panose="020B0503020204020204" pitchFamily="34" charset="-122"/>
              </a:rPr>
              <a:t>,XX</a:t>
            </a:r>
            <a:r>
              <a:rPr lang="zh-CN" altLang="en-US" sz="2000" dirty="0">
                <a:solidFill>
                  <a:srgbClr val="FFFFFF"/>
                </a:solidFill>
                <a:latin typeface="微软雅黑" panose="020B0503020204020204" pitchFamily="34" charset="-122"/>
                <a:ea typeface="微软雅黑" panose="020B0503020204020204" pitchFamily="34" charset="-122"/>
              </a:rPr>
              <a:t>审美教育</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提高学生学习</a:t>
            </a:r>
            <a:r>
              <a:rPr lang="en-US" altLang="zh-CN" sz="2000" dirty="0">
                <a:solidFill>
                  <a:srgbClr val="FFFFFF"/>
                </a:solidFill>
                <a:latin typeface="微软雅黑" panose="020B0503020204020204" pitchFamily="34" charset="-122"/>
                <a:ea typeface="微软雅黑" panose="020B0503020204020204" pitchFamily="34" charset="-122"/>
              </a:rPr>
              <a:t>XXX</a:t>
            </a:r>
            <a:r>
              <a:rPr lang="zh-CN" altLang="en-US" sz="2000" dirty="0">
                <a:solidFill>
                  <a:srgbClr val="FFFFFF"/>
                </a:solidFill>
                <a:latin typeface="微软雅黑" panose="020B0503020204020204" pitchFamily="34" charset="-122"/>
                <a:ea typeface="微软雅黑" panose="020B0503020204020204" pitchFamily="34" charset="-122"/>
              </a:rPr>
              <a:t>的积极性</a:t>
            </a:r>
            <a:r>
              <a:rPr lang="en-US" altLang="zh-CN" sz="2000" dirty="0">
                <a:solidFill>
                  <a:srgbClr val="FFFFFF"/>
                </a:solidFill>
                <a:latin typeface="微软雅黑" panose="020B0503020204020204" pitchFamily="34" charset="-122"/>
                <a:ea typeface="微软雅黑" panose="020B0503020204020204" pitchFamily="34" charset="-122"/>
              </a:rPr>
              <a:t>,</a:t>
            </a:r>
            <a:endParaRPr lang="en-US" altLang="zh-CN" sz="2000" dirty="0">
              <a:solidFill>
                <a:srgbClr val="FFFFFF"/>
              </a:solidFill>
              <a:latin typeface="微软雅黑" panose="020B0503020204020204" pitchFamily="34" charset="-122"/>
              <a:ea typeface="微软雅黑" panose="020B0503020204020204" pitchFamily="34" charset="-122"/>
            </a:endParaRPr>
          </a:p>
        </p:txBody>
      </p:sp>
      <p:sp>
        <p:nvSpPr>
          <p:cNvPr id="233475" name="Text Box 3"/>
          <p:cNvSpPr txBox="1">
            <a:spLocks noChangeArrowheads="1"/>
          </p:cNvSpPr>
          <p:nvPr/>
        </p:nvSpPr>
        <p:spPr bwMode="auto">
          <a:xfrm>
            <a:off x="3492524" y="1553373"/>
            <a:ext cx="4392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FFFFCC"/>
                </a:solidFill>
                <a:latin typeface="微软雅黑" panose="020B0503020204020204" pitchFamily="34" charset="-122"/>
                <a:ea typeface="微软雅黑" panose="020B0503020204020204" pitchFamily="34" charset="-122"/>
              </a:rPr>
              <a:t>2</a:t>
            </a:r>
            <a:r>
              <a:rPr lang="zh-CN" altLang="en-US" sz="2800" b="1" dirty="0">
                <a:solidFill>
                  <a:srgbClr val="FFFFCC"/>
                </a:solidFill>
                <a:latin typeface="微软雅黑" panose="020B0503020204020204" pitchFamily="34" charset="-122"/>
                <a:ea typeface="微软雅黑" panose="020B0503020204020204" pitchFamily="34" charset="-122"/>
              </a:rPr>
              <a:t>、教学目标</a:t>
            </a:r>
            <a:endParaRPr lang="zh-CN" altLang="en-US" sz="2800" b="1" dirty="0">
              <a:solidFill>
                <a:srgbClr val="FFFFCC"/>
              </a:solidFill>
              <a:latin typeface="微软雅黑" panose="020B0503020204020204" pitchFamily="34" charset="-122"/>
              <a:ea typeface="微软雅黑" panose="020B0503020204020204" pitchFamily="34" charset="-122"/>
            </a:endParaRPr>
          </a:p>
        </p:txBody>
      </p:sp>
      <p:pic>
        <p:nvPicPr>
          <p:cNvPr id="2050" name="Picture 2" descr="C:\Documents and Settings\Administrator\桌面\儿童类PPT\书本2.png"/>
          <p:cNvPicPr>
            <a:picLocks noChangeAspect="1" noChangeArrowheads="1"/>
          </p:cNvPicPr>
          <p:nvPr/>
        </p:nvPicPr>
        <p:blipFill>
          <a:blip r:embed="rId1" cstate="print">
            <a:duotone>
              <a:prstClr val="black"/>
              <a:schemeClr val="accent3">
                <a:tint val="45000"/>
                <a:satMod val="400000"/>
              </a:schemeClr>
            </a:duotone>
            <a:extLst>
              <a:ext uri="{BEBA8EAE-BF5A-486C-A8C5-ECC9F3942E4B}">
                <a14:imgProps xmlns:a14="http://schemas.microsoft.com/office/drawing/2010/main">
                  <a14:imgLayer r:embed="rId2">
                    <a14:imgEffect>
                      <a14:artisticPastelsSmooth/>
                    </a14:imgEffect>
                  </a14:imgLayer>
                </a14:imgProps>
              </a:ext>
              <a:ext uri="{28A0092B-C50C-407E-A947-70E740481C1C}">
                <a14:useLocalDpi xmlns:a14="http://schemas.microsoft.com/office/drawing/2010/main" val="0"/>
              </a:ext>
            </a:extLst>
          </a:blip>
          <a:srcRect/>
          <a:stretch>
            <a:fillRect/>
          </a:stretch>
        </p:blipFill>
        <p:spPr bwMode="auto">
          <a:xfrm>
            <a:off x="9807330" y="4662586"/>
            <a:ext cx="969025" cy="84591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3475"/>
                                        </p:tgtEl>
                                        <p:attrNameLst>
                                          <p:attrName>style.visibility</p:attrName>
                                        </p:attrNameLst>
                                      </p:cBhvr>
                                      <p:to>
                                        <p:strVal val="visible"/>
                                      </p:to>
                                    </p:set>
                                    <p:animEffect transition="in" filter="barn(inVertical)">
                                      <p:cBhvr>
                                        <p:cTn id="7" dur="500"/>
                                        <p:tgtEl>
                                          <p:spTgt spid="233475"/>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33474"/>
                                        </p:tgtEl>
                                        <p:attrNameLst>
                                          <p:attrName>style.visibility</p:attrName>
                                        </p:attrNameLst>
                                      </p:cBhvr>
                                      <p:to>
                                        <p:strVal val="visible"/>
                                      </p:to>
                                    </p:set>
                                    <p:animEffect transition="in" filter="wipe(up)">
                                      <p:cBhvr>
                                        <p:cTn id="11" dur="500"/>
                                        <p:tgtEl>
                                          <p:spTgt spid="23347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3474" grpId="0"/>
      <p:bldP spid="233475"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a:spLocks noChangeArrowheads="1"/>
          </p:cNvSpPr>
          <p:nvPr/>
        </p:nvSpPr>
        <p:spPr bwMode="auto">
          <a:xfrm>
            <a:off x="4408489" y="4478026"/>
            <a:ext cx="1617664"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900" dirty="0">
              <a:solidFill>
                <a:srgbClr val="FFFFFF"/>
              </a:solidFill>
              <a:latin typeface="方正兰亭纤黑简体" panose="03000509000000000000" charset="-122"/>
              <a:ea typeface="方正兰亭纤黑简体" panose="03000509000000000000" charset="-122"/>
              <a:cs typeface="方正兰亭纤黑简体" panose="03000509000000000000" charset="-122"/>
            </a:endParaRPr>
          </a:p>
        </p:txBody>
      </p:sp>
      <p:sp>
        <p:nvSpPr>
          <p:cNvPr id="18" name="TextBox 17"/>
          <p:cNvSpPr txBox="1">
            <a:spLocks noChangeArrowheads="1"/>
          </p:cNvSpPr>
          <p:nvPr/>
        </p:nvSpPr>
        <p:spPr bwMode="auto">
          <a:xfrm>
            <a:off x="6300466" y="4504945"/>
            <a:ext cx="1800704"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900" dirty="0">
              <a:solidFill>
                <a:srgbClr val="FFFFFF"/>
              </a:solidFill>
              <a:latin typeface="方正兰亭纤黑简体" panose="03000509000000000000" charset="-122"/>
              <a:ea typeface="方正兰亭纤黑简体" panose="03000509000000000000" charset="-122"/>
              <a:cs typeface="方正兰亭纤黑简体" panose="03000509000000000000" charset="-122"/>
            </a:endParaRPr>
          </a:p>
        </p:txBody>
      </p:sp>
      <p:sp>
        <p:nvSpPr>
          <p:cNvPr id="19" name="TextBox 18"/>
          <p:cNvSpPr txBox="1">
            <a:spLocks noChangeArrowheads="1"/>
          </p:cNvSpPr>
          <p:nvPr/>
        </p:nvSpPr>
        <p:spPr bwMode="auto">
          <a:xfrm>
            <a:off x="8316913" y="4530280"/>
            <a:ext cx="1727967" cy="8092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900" dirty="0">
              <a:solidFill>
                <a:srgbClr val="FFFFFF"/>
              </a:solidFill>
              <a:latin typeface="方正兰亭纤黑简体" panose="03000509000000000000" charset="-122"/>
              <a:ea typeface="方正兰亭纤黑简体" panose="03000509000000000000" charset="-122"/>
              <a:cs typeface="方正兰亭纤黑简体" panose="03000509000000000000" charset="-122"/>
            </a:endParaRPr>
          </a:p>
        </p:txBody>
      </p:sp>
      <p:grpSp>
        <p:nvGrpSpPr>
          <p:cNvPr id="2" name="组合 1"/>
          <p:cNvGrpSpPr/>
          <p:nvPr/>
        </p:nvGrpSpPr>
        <p:grpSpPr bwMode="auto">
          <a:xfrm>
            <a:off x="4408488" y="2690300"/>
            <a:ext cx="5427662" cy="1686382"/>
            <a:chOff x="1167355" y="1217191"/>
            <a:chExt cx="6892537" cy="2300813"/>
          </a:xfrm>
        </p:grpSpPr>
        <p:sp>
          <p:nvSpPr>
            <p:cNvPr id="6" name="Freeform 4"/>
            <p:cNvSpPr/>
            <p:nvPr/>
          </p:nvSpPr>
          <p:spPr bwMode="auto">
            <a:xfrm>
              <a:off x="1167355" y="1217191"/>
              <a:ext cx="4406472" cy="2300813"/>
            </a:xfrm>
            <a:custGeom>
              <a:avLst/>
              <a:gdLst>
                <a:gd name="T0" fmla="*/ 1558 w 1558"/>
                <a:gd name="T1" fmla="*/ 337 h 814"/>
                <a:gd name="T2" fmla="*/ 1221 w 1558"/>
                <a:gd name="T3" fmla="*/ 0 h 814"/>
                <a:gd name="T4" fmla="*/ 407 w 1558"/>
                <a:gd name="T5" fmla="*/ 814 h 814"/>
                <a:gd name="T6" fmla="*/ 0 w 1558"/>
                <a:gd name="T7" fmla="*/ 407 h 814"/>
                <a:gd name="T8" fmla="*/ 402 w 1558"/>
                <a:gd name="T9" fmla="*/ 5 h 814"/>
                <a:gd name="T10" fmla="*/ 734 w 1558"/>
                <a:gd name="T11" fmla="*/ 337 h 814"/>
                <a:gd name="T12" fmla="*/ 0 60000 65536"/>
                <a:gd name="T13" fmla="*/ 0 60000 65536"/>
                <a:gd name="T14" fmla="*/ 0 60000 65536"/>
                <a:gd name="T15" fmla="*/ 0 60000 65536"/>
                <a:gd name="T16" fmla="*/ 0 60000 65536"/>
                <a:gd name="T17" fmla="*/ 0 60000 65536"/>
                <a:gd name="T18" fmla="*/ 0 w 1558"/>
                <a:gd name="T19" fmla="*/ 0 h 814"/>
                <a:gd name="T20" fmla="*/ 1558 w 1558"/>
                <a:gd name="T21" fmla="*/ 814 h 814"/>
              </a:gdLst>
              <a:ahLst/>
              <a:cxnLst>
                <a:cxn ang="T12">
                  <a:pos x="T0" y="T1"/>
                </a:cxn>
                <a:cxn ang="T13">
                  <a:pos x="T2" y="T3"/>
                </a:cxn>
                <a:cxn ang="T14">
                  <a:pos x="T4" y="T5"/>
                </a:cxn>
                <a:cxn ang="T15">
                  <a:pos x="T6" y="T7"/>
                </a:cxn>
                <a:cxn ang="T16">
                  <a:pos x="T8" y="T9"/>
                </a:cxn>
                <a:cxn ang="T17">
                  <a:pos x="T10" y="T11"/>
                </a:cxn>
              </a:cxnLst>
              <a:rect l="T18" t="T19" r="T20" b="T21"/>
              <a:pathLst>
                <a:path w="1558" h="814">
                  <a:moveTo>
                    <a:pt x="1558" y="337"/>
                  </a:moveTo>
                  <a:lnTo>
                    <a:pt x="1221" y="0"/>
                  </a:lnTo>
                  <a:lnTo>
                    <a:pt x="407" y="814"/>
                  </a:lnTo>
                  <a:lnTo>
                    <a:pt x="0" y="407"/>
                  </a:lnTo>
                  <a:lnTo>
                    <a:pt x="402" y="5"/>
                  </a:lnTo>
                  <a:lnTo>
                    <a:pt x="734" y="337"/>
                  </a:lnTo>
                </a:path>
              </a:pathLst>
            </a:custGeom>
            <a:noFill/>
            <a:ln w="25400" cap="flat" cmpd="sng">
              <a:solidFill>
                <a:schemeClr val="bg1"/>
              </a:solidFill>
              <a:prstDash val="solid"/>
              <a:round/>
            </a:ln>
            <a:extLst>
              <a:ext uri="{909E8E84-426E-40DD-AFC4-6F175D3DCCD1}">
                <a14:hiddenFill xmlns:a14="http://schemas.microsoft.com/office/drawing/2010/main">
                  <a:solidFill>
                    <a:srgbClr val="FFFFFF"/>
                  </a:solidFill>
                </a14:hiddenFill>
              </a:ext>
            </a:extLst>
          </p:spPr>
          <p:txBody>
            <a:bodyPr wrap="none" lIns="0" tIns="0" rIns="0" bIns="0" anchor="ctr"/>
            <a:lstStyle/>
            <a:p>
              <a:pPr fontAlgn="base">
                <a:spcBef>
                  <a:spcPct val="0"/>
                </a:spcBef>
                <a:spcAft>
                  <a:spcPct val="0"/>
                </a:spcAft>
              </a:pPr>
              <a:endParaRPr lang="zh-CN" altLang="en-US">
                <a:solidFill>
                  <a:srgbClr val="000000"/>
                </a:solidFill>
              </a:endParaRPr>
            </a:p>
          </p:txBody>
        </p:sp>
        <p:sp>
          <p:nvSpPr>
            <p:cNvPr id="85022" name="Freeform 5"/>
            <p:cNvSpPr/>
            <p:nvPr/>
          </p:nvSpPr>
          <p:spPr bwMode="auto">
            <a:xfrm flipH="1" flipV="1">
              <a:off x="3653420" y="1217191"/>
              <a:ext cx="4406472" cy="2300813"/>
            </a:xfrm>
            <a:custGeom>
              <a:avLst/>
              <a:gdLst>
                <a:gd name="T0" fmla="*/ 1558 w 1558"/>
                <a:gd name="T1" fmla="*/ 337 h 814"/>
                <a:gd name="T2" fmla="*/ 1221 w 1558"/>
                <a:gd name="T3" fmla="*/ 0 h 814"/>
                <a:gd name="T4" fmla="*/ 407 w 1558"/>
                <a:gd name="T5" fmla="*/ 814 h 814"/>
                <a:gd name="T6" fmla="*/ 0 w 1558"/>
                <a:gd name="T7" fmla="*/ 407 h 814"/>
                <a:gd name="T8" fmla="*/ 402 w 1558"/>
                <a:gd name="T9" fmla="*/ 5 h 814"/>
                <a:gd name="T10" fmla="*/ 734 w 1558"/>
                <a:gd name="T11" fmla="*/ 337 h 814"/>
                <a:gd name="T12" fmla="*/ 0 60000 65536"/>
                <a:gd name="T13" fmla="*/ 0 60000 65536"/>
                <a:gd name="T14" fmla="*/ 0 60000 65536"/>
                <a:gd name="T15" fmla="*/ 0 60000 65536"/>
                <a:gd name="T16" fmla="*/ 0 60000 65536"/>
                <a:gd name="T17" fmla="*/ 0 60000 65536"/>
                <a:gd name="T18" fmla="*/ 0 w 1558"/>
                <a:gd name="T19" fmla="*/ 0 h 814"/>
                <a:gd name="T20" fmla="*/ 1558 w 1558"/>
                <a:gd name="T21" fmla="*/ 814 h 814"/>
              </a:gdLst>
              <a:ahLst/>
              <a:cxnLst>
                <a:cxn ang="T12">
                  <a:pos x="T0" y="T1"/>
                </a:cxn>
                <a:cxn ang="T13">
                  <a:pos x="T2" y="T3"/>
                </a:cxn>
                <a:cxn ang="T14">
                  <a:pos x="T4" y="T5"/>
                </a:cxn>
                <a:cxn ang="T15">
                  <a:pos x="T6" y="T7"/>
                </a:cxn>
                <a:cxn ang="T16">
                  <a:pos x="T8" y="T9"/>
                </a:cxn>
                <a:cxn ang="T17">
                  <a:pos x="T10" y="T11"/>
                </a:cxn>
              </a:cxnLst>
              <a:rect l="T18" t="T19" r="T20" b="T21"/>
              <a:pathLst>
                <a:path w="1558" h="814">
                  <a:moveTo>
                    <a:pt x="1558" y="337"/>
                  </a:moveTo>
                  <a:lnTo>
                    <a:pt x="1221" y="0"/>
                  </a:lnTo>
                  <a:lnTo>
                    <a:pt x="407" y="814"/>
                  </a:lnTo>
                  <a:lnTo>
                    <a:pt x="0" y="407"/>
                  </a:lnTo>
                  <a:lnTo>
                    <a:pt x="402" y="5"/>
                  </a:lnTo>
                  <a:lnTo>
                    <a:pt x="734" y="337"/>
                  </a:lnTo>
                </a:path>
              </a:pathLst>
            </a:custGeom>
            <a:noFill/>
            <a:ln w="25400" cap="flat" cmpd="sng">
              <a:solidFill>
                <a:schemeClr val="bg1"/>
              </a:solidFill>
              <a:prstDash val="solid"/>
              <a:round/>
            </a:ln>
            <a:extLst>
              <a:ext uri="{909E8E84-426E-40DD-AFC4-6F175D3DCCD1}">
                <a14:hiddenFill xmlns:a14="http://schemas.microsoft.com/office/drawing/2010/main">
                  <a:solidFill>
                    <a:srgbClr val="FFFFFF"/>
                  </a:solidFill>
                </a14:hiddenFill>
              </a:ext>
            </a:extLst>
          </p:spPr>
          <p:txBody>
            <a:bodyPr wrap="none" lIns="0" tIns="0" rIns="0" bIns="0" anchor="ctr"/>
            <a:lstStyle/>
            <a:p>
              <a:pPr fontAlgn="base">
                <a:spcBef>
                  <a:spcPct val="0"/>
                </a:spcBef>
                <a:spcAft>
                  <a:spcPct val="0"/>
                </a:spcAft>
              </a:pPr>
              <a:endParaRPr lang="zh-CN" altLang="en-US">
                <a:solidFill>
                  <a:srgbClr val="000000"/>
                </a:solidFill>
              </a:endParaRPr>
            </a:p>
          </p:txBody>
        </p:sp>
        <p:sp>
          <p:nvSpPr>
            <p:cNvPr id="85023" name="Rectangle 6"/>
            <p:cNvSpPr>
              <a:spLocks noChangeArrowheads="1"/>
            </p:cNvSpPr>
            <p:nvPr/>
          </p:nvSpPr>
          <p:spPr bwMode="auto">
            <a:xfrm rot="-2700000">
              <a:off x="1723577" y="1817977"/>
              <a:ext cx="1104193" cy="1104192"/>
            </a:xfrm>
            <a:prstGeom prst="rect">
              <a:avLst/>
            </a:prstGeom>
            <a:noFill/>
            <a:ln w="6350">
              <a:solidFill>
                <a:schemeClr val="bg1"/>
              </a:solidFill>
              <a:miter lim="800000"/>
            </a:ln>
            <a:extLst>
              <a:ext uri="{909E8E84-426E-40DD-AFC4-6F175D3DCCD1}">
                <a14:hiddenFill xmlns:a14="http://schemas.microsoft.com/office/drawing/2010/main">
                  <a:solidFill>
                    <a:schemeClr val="accent2"/>
                  </a:solidFill>
                </a14:hiddenFill>
              </a:ext>
            </a:extLst>
          </p:spPr>
          <p:txBody>
            <a:bodyPr wrap="none" lIns="0" tIns="0" rIns="0" bIns="0" anchor="ctr"/>
            <a:lstStyle/>
            <a:p>
              <a:pPr defTabSz="699770" eaLnBrk="0" fontAlgn="base" hangingPunct="0">
                <a:spcBef>
                  <a:spcPct val="0"/>
                </a:spcBef>
                <a:spcAft>
                  <a:spcPct val="0"/>
                </a:spcAft>
              </a:pPr>
              <a:endParaRPr lang="zh-CN" altLang="zh-CN" sz="1000" b="1">
                <a:solidFill>
                  <a:srgbClr val="FFFFFF"/>
                </a:solidFill>
              </a:endParaRPr>
            </a:p>
          </p:txBody>
        </p:sp>
        <p:sp>
          <p:nvSpPr>
            <p:cNvPr id="85024" name="Rectangle 7"/>
            <p:cNvSpPr>
              <a:spLocks noChangeArrowheads="1"/>
            </p:cNvSpPr>
            <p:nvPr/>
          </p:nvSpPr>
          <p:spPr bwMode="auto">
            <a:xfrm rot="-2700000">
              <a:off x="4055751" y="1817977"/>
              <a:ext cx="1104192" cy="1104192"/>
            </a:xfrm>
            <a:prstGeom prst="rect">
              <a:avLst/>
            </a:prstGeom>
            <a:noFill/>
            <a:ln w="6350">
              <a:solidFill>
                <a:schemeClr val="bg1"/>
              </a:solidFill>
              <a:miter lim="800000"/>
            </a:ln>
            <a:extLst>
              <a:ext uri="{909E8E84-426E-40DD-AFC4-6F175D3DCCD1}">
                <a14:hiddenFill xmlns:a14="http://schemas.microsoft.com/office/drawing/2010/main">
                  <a:solidFill>
                    <a:schemeClr val="accent2"/>
                  </a:solidFill>
                </a14:hiddenFill>
              </a:ext>
            </a:extLst>
          </p:spPr>
          <p:txBody>
            <a:bodyPr wrap="none" lIns="0" tIns="0" rIns="0" bIns="0" anchor="ctr"/>
            <a:lstStyle/>
            <a:p>
              <a:pPr defTabSz="699770" eaLnBrk="0" fontAlgn="base" hangingPunct="0">
                <a:spcBef>
                  <a:spcPct val="0"/>
                </a:spcBef>
                <a:spcAft>
                  <a:spcPct val="0"/>
                </a:spcAft>
              </a:pPr>
              <a:endParaRPr lang="zh-CN" altLang="zh-CN" sz="1000" b="1">
                <a:solidFill>
                  <a:srgbClr val="FFFFFF"/>
                </a:solidFill>
              </a:endParaRPr>
            </a:p>
          </p:txBody>
        </p:sp>
        <p:sp>
          <p:nvSpPr>
            <p:cNvPr id="85025" name="Rectangle 8"/>
            <p:cNvSpPr>
              <a:spLocks noChangeArrowheads="1"/>
            </p:cNvSpPr>
            <p:nvPr/>
          </p:nvSpPr>
          <p:spPr bwMode="auto">
            <a:xfrm rot="-2700000">
              <a:off x="6366467" y="1817977"/>
              <a:ext cx="1104192" cy="1104192"/>
            </a:xfrm>
            <a:prstGeom prst="rect">
              <a:avLst/>
            </a:prstGeom>
            <a:noFill/>
            <a:ln w="6350">
              <a:solidFill>
                <a:schemeClr val="bg1"/>
              </a:solidFill>
              <a:miter lim="800000"/>
            </a:ln>
            <a:extLst>
              <a:ext uri="{909E8E84-426E-40DD-AFC4-6F175D3DCCD1}">
                <a14:hiddenFill xmlns:a14="http://schemas.microsoft.com/office/drawing/2010/main">
                  <a:solidFill>
                    <a:schemeClr val="accent2"/>
                  </a:solidFill>
                </a14:hiddenFill>
              </a:ext>
            </a:extLst>
          </p:spPr>
          <p:txBody>
            <a:bodyPr wrap="none" lIns="0" tIns="0" rIns="0" bIns="0" anchor="ctr"/>
            <a:lstStyle/>
            <a:p>
              <a:pPr defTabSz="699770" eaLnBrk="0" fontAlgn="base" hangingPunct="0">
                <a:spcBef>
                  <a:spcPct val="0"/>
                </a:spcBef>
                <a:spcAft>
                  <a:spcPct val="0"/>
                </a:spcAft>
              </a:pPr>
              <a:endParaRPr lang="zh-CN" altLang="zh-CN" sz="1000" b="1">
                <a:solidFill>
                  <a:srgbClr val="FFFFFF"/>
                </a:solidFill>
              </a:endParaRPr>
            </a:p>
          </p:txBody>
        </p:sp>
        <p:sp>
          <p:nvSpPr>
            <p:cNvPr id="85026" name="Rectangle 9"/>
            <p:cNvSpPr>
              <a:spLocks noChangeArrowheads="1"/>
            </p:cNvSpPr>
            <p:nvPr/>
          </p:nvSpPr>
          <p:spPr bwMode="auto">
            <a:xfrm rot="-2700000">
              <a:off x="2167565" y="1756908"/>
              <a:ext cx="207964" cy="20796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defTabSz="699770" eaLnBrk="0" fontAlgn="base" hangingPunct="0">
                <a:spcBef>
                  <a:spcPct val="0"/>
                </a:spcBef>
                <a:spcAft>
                  <a:spcPct val="0"/>
                </a:spcAft>
              </a:pPr>
              <a:endParaRPr lang="zh-CN" altLang="zh-CN" sz="1000" b="1">
                <a:solidFill>
                  <a:srgbClr val="FFFFFF"/>
                </a:solidFill>
              </a:endParaRPr>
            </a:p>
          </p:txBody>
        </p:sp>
        <p:sp>
          <p:nvSpPr>
            <p:cNvPr id="85027" name="Rectangle 10"/>
            <p:cNvSpPr>
              <a:spLocks noChangeArrowheads="1"/>
            </p:cNvSpPr>
            <p:nvPr/>
          </p:nvSpPr>
          <p:spPr bwMode="auto">
            <a:xfrm rot="-2700000">
              <a:off x="4499738" y="1756908"/>
              <a:ext cx="207964" cy="20796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defTabSz="699770" eaLnBrk="0" fontAlgn="base" hangingPunct="0">
                <a:spcBef>
                  <a:spcPct val="0"/>
                </a:spcBef>
                <a:spcAft>
                  <a:spcPct val="0"/>
                </a:spcAft>
              </a:pPr>
              <a:endParaRPr lang="zh-CN" altLang="zh-CN" sz="1000" b="1">
                <a:solidFill>
                  <a:srgbClr val="FFFFFF"/>
                </a:solidFill>
              </a:endParaRPr>
            </a:p>
          </p:txBody>
        </p:sp>
        <p:sp>
          <p:nvSpPr>
            <p:cNvPr id="85028" name="Rectangle 11"/>
            <p:cNvSpPr>
              <a:spLocks noChangeArrowheads="1"/>
            </p:cNvSpPr>
            <p:nvPr/>
          </p:nvSpPr>
          <p:spPr bwMode="auto">
            <a:xfrm rot="-2700000">
              <a:off x="6810454" y="1756908"/>
              <a:ext cx="207964" cy="207964"/>
            </a:xfrm>
            <a:prstGeom prst="rect">
              <a:avLst/>
            </a:prstGeom>
            <a:solidFill>
              <a:srgbClr val="FFFFFF"/>
            </a:solidFill>
            <a:ln>
              <a:noFill/>
            </a:ln>
            <a:extLs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lstStyle/>
            <a:p>
              <a:pPr defTabSz="699770" eaLnBrk="0" fontAlgn="base" hangingPunct="0">
                <a:spcBef>
                  <a:spcPct val="0"/>
                </a:spcBef>
                <a:spcAft>
                  <a:spcPct val="0"/>
                </a:spcAft>
              </a:pPr>
              <a:endParaRPr lang="zh-CN" altLang="zh-CN" sz="1000" b="1">
                <a:solidFill>
                  <a:srgbClr val="FFFFFF"/>
                </a:solidFill>
              </a:endParaRPr>
            </a:p>
          </p:txBody>
        </p:sp>
        <p:sp>
          <p:nvSpPr>
            <p:cNvPr id="14" name="Text Box 15"/>
            <p:cNvSpPr txBox="1">
              <a:spLocks noChangeArrowheads="1"/>
            </p:cNvSpPr>
            <p:nvPr/>
          </p:nvSpPr>
          <p:spPr bwMode="auto">
            <a:xfrm>
              <a:off x="2203032" y="1758168"/>
              <a:ext cx="107890" cy="209957"/>
            </a:xfrm>
            <a:prstGeom prst="rect">
              <a:avLst/>
            </a:prstGeom>
            <a:noFill/>
            <a:ln w="6350">
              <a:noFill/>
              <a:miter lim="800000"/>
            </a:ln>
            <a:effectLst/>
          </p:spPr>
          <p:txBody>
            <a:bodyPr wrap="none" lIns="0" tIns="0" rIns="0" bIns="0" anchor="ctr">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000" b="1">
                  <a:solidFill>
                    <a:srgbClr val="FFFFFF"/>
                  </a:solidFill>
                  <a:latin typeface="Arial Black" panose="020B0A04020102020204" pitchFamily="34" charset="0"/>
                  <a:ea typeface="微软雅黑" panose="020B0503020204020204" pitchFamily="34" charset="-122"/>
                </a:rPr>
                <a:t>1</a:t>
              </a:r>
              <a:endParaRPr lang="en-US" altLang="zh-CN" sz="1000" b="1">
                <a:solidFill>
                  <a:srgbClr val="FFFFFF"/>
                </a:solidFill>
                <a:latin typeface="Arial Black" panose="020B0A04020102020204" pitchFamily="34" charset="0"/>
                <a:ea typeface="微软雅黑" panose="020B0503020204020204" pitchFamily="34" charset="-122"/>
              </a:endParaRPr>
            </a:p>
          </p:txBody>
        </p:sp>
        <p:sp>
          <p:nvSpPr>
            <p:cNvPr id="85030" name="Text Box 16"/>
            <p:cNvSpPr txBox="1">
              <a:spLocks noChangeArrowheads="1"/>
            </p:cNvSpPr>
            <p:nvPr/>
          </p:nvSpPr>
          <p:spPr bwMode="auto">
            <a:xfrm>
              <a:off x="4537502" y="1758170"/>
              <a:ext cx="107890" cy="2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000" b="1">
                  <a:solidFill>
                    <a:srgbClr val="FFFFFF"/>
                  </a:solidFill>
                  <a:latin typeface="Arial Black" panose="020B0A04020102020204" pitchFamily="34" charset="0"/>
                  <a:ea typeface="微软雅黑" panose="020B0503020204020204" pitchFamily="34" charset="-122"/>
                </a:rPr>
                <a:t>2</a:t>
              </a:r>
              <a:endParaRPr lang="en-US" altLang="zh-CN" sz="1000" b="1">
                <a:solidFill>
                  <a:srgbClr val="FFFFFF"/>
                </a:solidFill>
                <a:latin typeface="Arial Black" panose="020B0A04020102020204" pitchFamily="34" charset="0"/>
                <a:ea typeface="微软雅黑" panose="020B0503020204020204" pitchFamily="34" charset="-122"/>
              </a:endParaRPr>
            </a:p>
          </p:txBody>
        </p:sp>
        <p:sp>
          <p:nvSpPr>
            <p:cNvPr id="85031" name="Text Box 17"/>
            <p:cNvSpPr txBox="1">
              <a:spLocks noChangeArrowheads="1"/>
            </p:cNvSpPr>
            <p:nvPr/>
          </p:nvSpPr>
          <p:spPr bwMode="auto">
            <a:xfrm>
              <a:off x="6855845" y="1758170"/>
              <a:ext cx="107890" cy="2099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lIns="0" tIns="0" rIns="0" bIns="0" anchor="ctr">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eaLnBrk="0" fontAlgn="base" hangingPunct="0">
                <a:spcBef>
                  <a:spcPct val="0"/>
                </a:spcBef>
                <a:spcAft>
                  <a:spcPct val="0"/>
                </a:spcAft>
              </a:pPr>
              <a:r>
                <a:rPr lang="en-US" altLang="zh-CN" sz="1000" b="1">
                  <a:solidFill>
                    <a:srgbClr val="FFFFFF"/>
                  </a:solidFill>
                  <a:latin typeface="Arial Black" panose="020B0A04020102020204" pitchFamily="34" charset="0"/>
                  <a:ea typeface="微软雅黑" panose="020B0503020204020204" pitchFamily="34" charset="-122"/>
                </a:rPr>
                <a:t>3</a:t>
              </a:r>
              <a:endParaRPr lang="en-US" altLang="zh-CN" sz="1000" b="1">
                <a:solidFill>
                  <a:srgbClr val="FFFFFF"/>
                </a:solidFill>
                <a:latin typeface="Arial Black" panose="020B0A04020102020204" pitchFamily="34" charset="0"/>
                <a:ea typeface="微软雅黑" panose="020B0503020204020204" pitchFamily="34" charset="-122"/>
              </a:endParaRPr>
            </a:p>
          </p:txBody>
        </p:sp>
        <p:sp>
          <p:nvSpPr>
            <p:cNvPr id="85032" name="TextBox 11"/>
            <p:cNvSpPr txBox="1">
              <a:spLocks noChangeArrowheads="1"/>
            </p:cNvSpPr>
            <p:nvPr/>
          </p:nvSpPr>
          <p:spPr bwMode="auto">
            <a:xfrm flipH="1">
              <a:off x="1616912" y="2193687"/>
              <a:ext cx="1274082" cy="34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方正兰亭中黑_GBK" panose="02000000000000000000" charset="-122"/>
                  <a:ea typeface="方正兰亭中黑_GBK" panose="02000000000000000000" charset="-122"/>
                </a:rPr>
                <a:t>添加标题</a:t>
              </a:r>
              <a:endParaRPr lang="zh-CN" altLang="en-US" sz="1200">
                <a:solidFill>
                  <a:srgbClr val="FFFFFF"/>
                </a:solidFill>
                <a:latin typeface="方正兰亭中黑_GBK" panose="02000000000000000000" charset="-122"/>
                <a:ea typeface="方正兰亭中黑_GBK" panose="02000000000000000000" charset="-122"/>
              </a:endParaRPr>
            </a:p>
          </p:txBody>
        </p:sp>
        <p:sp>
          <p:nvSpPr>
            <p:cNvPr id="85033" name="TextBox 11"/>
            <p:cNvSpPr txBox="1">
              <a:spLocks noChangeArrowheads="1"/>
            </p:cNvSpPr>
            <p:nvPr/>
          </p:nvSpPr>
          <p:spPr bwMode="auto">
            <a:xfrm flipH="1">
              <a:off x="3973558" y="2191526"/>
              <a:ext cx="1276096" cy="34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方正兰亭中黑_GBK" panose="02000000000000000000" charset="-122"/>
                  <a:ea typeface="方正兰亭中黑_GBK" panose="02000000000000000000" charset="-122"/>
                </a:rPr>
                <a:t>添加标题</a:t>
              </a:r>
              <a:endParaRPr lang="zh-CN" altLang="en-US" sz="1200">
                <a:solidFill>
                  <a:srgbClr val="FFFFFF"/>
                </a:solidFill>
                <a:latin typeface="方正兰亭中黑_GBK" panose="02000000000000000000" charset="-122"/>
                <a:ea typeface="方正兰亭中黑_GBK" panose="02000000000000000000" charset="-122"/>
              </a:endParaRPr>
            </a:p>
          </p:txBody>
        </p:sp>
        <p:sp>
          <p:nvSpPr>
            <p:cNvPr id="85034" name="TextBox 11"/>
            <p:cNvSpPr txBox="1">
              <a:spLocks noChangeArrowheads="1"/>
            </p:cNvSpPr>
            <p:nvPr/>
          </p:nvSpPr>
          <p:spPr bwMode="auto">
            <a:xfrm flipH="1">
              <a:off x="6291903" y="2191526"/>
              <a:ext cx="1274082" cy="3474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pPr>
              <a:r>
                <a:rPr lang="zh-CN" altLang="en-US" sz="1200">
                  <a:solidFill>
                    <a:srgbClr val="FFFFFF"/>
                  </a:solidFill>
                  <a:latin typeface="方正兰亭中黑_GBK" panose="02000000000000000000" charset="-122"/>
                  <a:ea typeface="方正兰亭中黑_GBK" panose="02000000000000000000" charset="-122"/>
                </a:rPr>
                <a:t>添加标题</a:t>
              </a:r>
              <a:endParaRPr lang="zh-CN" altLang="en-US" sz="1200">
                <a:solidFill>
                  <a:srgbClr val="FFFFFF"/>
                </a:solidFill>
                <a:latin typeface="方正兰亭中黑_GBK" panose="02000000000000000000" charset="-122"/>
                <a:ea typeface="方正兰亭中黑_GBK" panose="02000000000000000000" charset="-122"/>
              </a:endParaRPr>
            </a:p>
          </p:txBody>
        </p:sp>
      </p:grpSp>
      <p:sp>
        <p:nvSpPr>
          <p:cNvPr id="85035" name="Rectangle 43"/>
          <p:cNvSpPr>
            <a:spLocks noChangeArrowheads="1"/>
          </p:cNvSpPr>
          <p:nvPr/>
        </p:nvSpPr>
        <p:spPr bwMode="auto">
          <a:xfrm>
            <a:off x="3563942" y="1464161"/>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zh-CN" altLang="en-US" sz="2000" b="1" dirty="0">
                <a:solidFill>
                  <a:srgbClr val="FFFFCC"/>
                </a:solidFill>
                <a:latin typeface="微软雅黑" panose="020B0503020204020204" pitchFamily="34" charset="-122"/>
                <a:ea typeface="微软雅黑" panose="020B0503020204020204" pitchFamily="34" charset="-122"/>
              </a:rPr>
              <a:t>对于本次说课环节的反思</a:t>
            </a:r>
            <a:endParaRPr lang="zh-CN" altLang="en-US" sz="2000" b="1" dirty="0">
              <a:solidFill>
                <a:srgbClr val="FFFFCC"/>
              </a:solidFill>
              <a:latin typeface="微软雅黑" panose="020B0503020204020204" pitchFamily="34" charset="-122"/>
              <a:ea typeface="微软雅黑" panose="020B0503020204020204" pitchFamily="34" charset="-122"/>
            </a:endParaRPr>
          </a:p>
        </p:txBody>
      </p:sp>
      <p:sp>
        <p:nvSpPr>
          <p:cNvPr id="85036" name="Text Box 44"/>
          <p:cNvSpPr txBox="1">
            <a:spLocks noChangeArrowheads="1"/>
          </p:cNvSpPr>
          <p:nvPr/>
        </p:nvSpPr>
        <p:spPr bwMode="auto">
          <a:xfrm>
            <a:off x="3852864" y="1984073"/>
            <a:ext cx="2520950" cy="36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b="1" dirty="0">
                <a:solidFill>
                  <a:srgbClr val="FFFFFF"/>
                </a:solidFill>
                <a:ea typeface="微软雅黑" panose="020B0503020204020204" pitchFamily="34" charset="-122"/>
              </a:rPr>
              <a:t>1</a:t>
            </a:r>
            <a:r>
              <a:rPr lang="zh-CN" altLang="en-US" b="1" dirty="0">
                <a:solidFill>
                  <a:srgbClr val="FFFFFF"/>
                </a:solidFill>
                <a:ea typeface="微软雅黑" panose="020B0503020204020204" pitchFamily="34" charset="-122"/>
              </a:rPr>
              <a:t>、总体情况总结</a:t>
            </a:r>
            <a:endParaRPr lang="zh-CN" altLang="en-US" b="1"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85035"/>
                                        </p:tgtEl>
                                        <p:attrNameLst>
                                          <p:attrName>style.visibility</p:attrName>
                                        </p:attrNameLst>
                                      </p:cBhvr>
                                      <p:to>
                                        <p:strVal val="visible"/>
                                      </p:to>
                                    </p:set>
                                    <p:animEffect transition="in" filter="fade">
                                      <p:cBhvr>
                                        <p:cTn id="7" dur="500"/>
                                        <p:tgtEl>
                                          <p:spTgt spid="85035"/>
                                        </p:tgtEl>
                                      </p:cBhvr>
                                    </p:animEffect>
                                    <p:anim calcmode="lin" valueType="num">
                                      <p:cBhvr>
                                        <p:cTn id="8" dur="500" fill="hold"/>
                                        <p:tgtEl>
                                          <p:spTgt spid="85035"/>
                                        </p:tgtEl>
                                        <p:attrNameLst>
                                          <p:attrName>ppt_x</p:attrName>
                                        </p:attrNameLst>
                                      </p:cBhvr>
                                      <p:tavLst>
                                        <p:tav tm="0">
                                          <p:val>
                                            <p:strVal val="#ppt_x"/>
                                          </p:val>
                                        </p:tav>
                                        <p:tav tm="100000">
                                          <p:val>
                                            <p:strVal val="#ppt_x"/>
                                          </p:val>
                                        </p:tav>
                                      </p:tavLst>
                                    </p:anim>
                                    <p:anim calcmode="lin" valueType="num">
                                      <p:cBhvr>
                                        <p:cTn id="9" dur="500" fill="hold"/>
                                        <p:tgtEl>
                                          <p:spTgt spid="85035"/>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0" presetClass="entr" presetSubtype="0" fill="hold" grpId="0" nodeType="afterEffect">
                                  <p:stCondLst>
                                    <p:cond delay="0"/>
                                  </p:stCondLst>
                                  <p:childTnLst>
                                    <p:set>
                                      <p:cBhvr>
                                        <p:cTn id="12" dur="1" fill="hold">
                                          <p:stCondLst>
                                            <p:cond delay="0"/>
                                          </p:stCondLst>
                                        </p:cTn>
                                        <p:tgtEl>
                                          <p:spTgt spid="85036"/>
                                        </p:tgtEl>
                                        <p:attrNameLst>
                                          <p:attrName>style.visibility</p:attrName>
                                        </p:attrNameLst>
                                      </p:cBhvr>
                                      <p:to>
                                        <p:strVal val="visible"/>
                                      </p:to>
                                    </p:set>
                                    <p:animEffect transition="in" filter="fade">
                                      <p:cBhvr>
                                        <p:cTn id="13" dur="500"/>
                                        <p:tgtEl>
                                          <p:spTgt spid="85036"/>
                                        </p:tgtEl>
                                      </p:cBhvr>
                                    </p:animEffect>
                                  </p:childTnLst>
                                </p:cTn>
                              </p:par>
                              <p:par>
                                <p:cTn id="14" presetID="42" presetClass="entr" presetSubtype="0" fill="hold" nodeType="with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1000"/>
                                        <p:tgtEl>
                                          <p:spTgt spid="2"/>
                                        </p:tgtEl>
                                      </p:cBhvr>
                                    </p:animEffect>
                                    <p:anim calcmode="lin" valueType="num">
                                      <p:cBhvr>
                                        <p:cTn id="17" dur="1000" fill="hold"/>
                                        <p:tgtEl>
                                          <p:spTgt spid="2"/>
                                        </p:tgtEl>
                                        <p:attrNameLst>
                                          <p:attrName>ppt_x</p:attrName>
                                        </p:attrNameLst>
                                      </p:cBhvr>
                                      <p:tavLst>
                                        <p:tav tm="0">
                                          <p:val>
                                            <p:strVal val="#ppt_x"/>
                                          </p:val>
                                        </p:tav>
                                        <p:tav tm="100000">
                                          <p:val>
                                            <p:strVal val="#ppt_x"/>
                                          </p:val>
                                        </p:tav>
                                      </p:tavLst>
                                    </p:anim>
                                    <p:anim calcmode="lin" valueType="num">
                                      <p:cBhvr>
                                        <p:cTn id="18" dur="1000" fill="hold"/>
                                        <p:tgtEl>
                                          <p:spTgt spid="2"/>
                                        </p:tgtEl>
                                        <p:attrNameLst>
                                          <p:attrName>ppt_y</p:attrName>
                                        </p:attrNameLst>
                                      </p:cBhvr>
                                      <p:tavLst>
                                        <p:tav tm="0">
                                          <p:val>
                                            <p:strVal val="#ppt_y+.1"/>
                                          </p:val>
                                        </p:tav>
                                        <p:tav tm="100000">
                                          <p:val>
                                            <p:strVal val="#ppt_y"/>
                                          </p:val>
                                        </p:tav>
                                      </p:tavLst>
                                    </p:anim>
                                  </p:childTnLst>
                                </p:cTn>
                              </p:par>
                            </p:childTnLst>
                          </p:cTn>
                        </p:par>
                        <p:par>
                          <p:cTn id="19" fill="hold">
                            <p:stCondLst>
                              <p:cond delay="1000"/>
                            </p:stCondLst>
                            <p:childTnLst>
                              <p:par>
                                <p:cTn id="20" presetID="2" presetClass="entr" presetSubtype="4" fill="hold" grpId="0" nodeType="afterEffect">
                                  <p:stCondLst>
                                    <p:cond delay="0"/>
                                  </p:stCondLst>
                                  <p:childTnLst>
                                    <p:set>
                                      <p:cBhvr>
                                        <p:cTn id="21" dur="1" fill="hold">
                                          <p:stCondLst>
                                            <p:cond delay="0"/>
                                          </p:stCondLst>
                                        </p:cTn>
                                        <p:tgtEl>
                                          <p:spTgt spid="17"/>
                                        </p:tgtEl>
                                        <p:attrNameLst>
                                          <p:attrName>style.visibility</p:attrName>
                                        </p:attrNameLst>
                                      </p:cBhvr>
                                      <p:to>
                                        <p:strVal val="visible"/>
                                      </p:to>
                                    </p:set>
                                    <p:anim calcmode="lin" valueType="num">
                                      <p:cBhvr additive="base">
                                        <p:cTn id="22" dur="500" fill="hold"/>
                                        <p:tgtEl>
                                          <p:spTgt spid="17"/>
                                        </p:tgtEl>
                                        <p:attrNameLst>
                                          <p:attrName>ppt_x</p:attrName>
                                        </p:attrNameLst>
                                      </p:cBhvr>
                                      <p:tavLst>
                                        <p:tav tm="0">
                                          <p:val>
                                            <p:strVal val="#ppt_x"/>
                                          </p:val>
                                        </p:tav>
                                        <p:tav tm="100000">
                                          <p:val>
                                            <p:strVal val="#ppt_x"/>
                                          </p:val>
                                        </p:tav>
                                      </p:tavLst>
                                    </p:anim>
                                    <p:anim calcmode="lin" valueType="num">
                                      <p:cBhvr additive="base">
                                        <p:cTn id="23" dur="500" fill="hold"/>
                                        <p:tgtEl>
                                          <p:spTgt spid="17"/>
                                        </p:tgtEl>
                                        <p:attrNameLst>
                                          <p:attrName>ppt_y</p:attrName>
                                        </p:attrNameLst>
                                      </p:cBhvr>
                                      <p:tavLst>
                                        <p:tav tm="0">
                                          <p:val>
                                            <p:strVal val="1+#ppt_h/2"/>
                                          </p:val>
                                        </p:tav>
                                        <p:tav tm="100000">
                                          <p:val>
                                            <p:strVal val="#ppt_y"/>
                                          </p:val>
                                        </p:tav>
                                      </p:tavLst>
                                    </p:anim>
                                  </p:childTnLst>
                                </p:cTn>
                              </p:par>
                            </p:childTnLst>
                          </p:cTn>
                        </p:par>
                        <p:par>
                          <p:cTn id="24" fill="hold">
                            <p:stCondLst>
                              <p:cond delay="1500"/>
                            </p:stCondLst>
                            <p:childTnLst>
                              <p:par>
                                <p:cTn id="25" presetID="2" presetClass="entr" presetSubtype="4" fill="hold" grpId="0" nodeType="after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19"/>
                                        </p:tgtEl>
                                        <p:attrNameLst>
                                          <p:attrName>style.visibility</p:attrName>
                                        </p:attrNameLst>
                                      </p:cBhvr>
                                      <p:to>
                                        <p:strVal val="visible"/>
                                      </p:to>
                                    </p:set>
                                    <p:anim calcmode="lin" valueType="num">
                                      <p:cBhvr additive="base">
                                        <p:cTn id="32" dur="500" fill="hold"/>
                                        <p:tgtEl>
                                          <p:spTgt spid="19"/>
                                        </p:tgtEl>
                                        <p:attrNameLst>
                                          <p:attrName>ppt_x</p:attrName>
                                        </p:attrNameLst>
                                      </p:cBhvr>
                                      <p:tavLst>
                                        <p:tav tm="0">
                                          <p:val>
                                            <p:strVal val="#ppt_x"/>
                                          </p:val>
                                        </p:tav>
                                        <p:tav tm="100000">
                                          <p:val>
                                            <p:strVal val="#ppt_x"/>
                                          </p:val>
                                        </p:tav>
                                      </p:tavLst>
                                    </p:anim>
                                    <p:anim calcmode="lin" valueType="num">
                                      <p:cBhvr additive="base">
                                        <p:cTn id="33"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18" grpId="0"/>
      <p:bldP spid="19" grpId="0"/>
      <p:bldP spid="85035" grpId="0"/>
      <p:bldP spid="8503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 name="Freeform 4"/>
          <p:cNvSpPr/>
          <p:nvPr/>
        </p:nvSpPr>
        <p:spPr bwMode="blackWhite">
          <a:xfrm rot="-5400000">
            <a:off x="5576986" y="2711884"/>
            <a:ext cx="1934986" cy="1077912"/>
          </a:xfrm>
          <a:custGeom>
            <a:avLst/>
            <a:gdLst>
              <a:gd name="T0" fmla="*/ 2147483647 w 1717"/>
              <a:gd name="T1" fmla="*/ 2147483647 h 887"/>
              <a:gd name="T2" fmla="*/ 2147483647 w 1717"/>
              <a:gd name="T3" fmla="*/ 2147483647 h 887"/>
              <a:gd name="T4" fmla="*/ 2147483647 w 1717"/>
              <a:gd name="T5" fmla="*/ 2131885238 h 887"/>
              <a:gd name="T6" fmla="*/ 2147483647 w 1717"/>
              <a:gd name="T7" fmla="*/ 1601733779 h 887"/>
              <a:gd name="T8" fmla="*/ 2147483647 w 1717"/>
              <a:gd name="T9" fmla="*/ 1133621402 h 887"/>
              <a:gd name="T10" fmla="*/ 2147483647 w 1717"/>
              <a:gd name="T11" fmla="*/ 738827510 h 887"/>
              <a:gd name="T12" fmla="*/ 2147483647 w 1717"/>
              <a:gd name="T13" fmla="*/ 422992248 h 887"/>
              <a:gd name="T14" fmla="*/ 2147483647 w 1717"/>
              <a:gd name="T15" fmla="*/ 191756429 h 887"/>
              <a:gd name="T16" fmla="*/ 2147483647 w 1717"/>
              <a:gd name="T17" fmla="*/ 50758215 h 887"/>
              <a:gd name="T18" fmla="*/ 2147483647 w 1717"/>
              <a:gd name="T19" fmla="*/ 0 h 887"/>
              <a:gd name="T20" fmla="*/ 2147483647 w 1717"/>
              <a:gd name="T21" fmla="*/ 50758215 h 887"/>
              <a:gd name="T22" fmla="*/ 2147483647 w 1717"/>
              <a:gd name="T23" fmla="*/ 186118213 h 887"/>
              <a:gd name="T24" fmla="*/ 2147483647 w 1717"/>
              <a:gd name="T25" fmla="*/ 417354031 h 887"/>
              <a:gd name="T26" fmla="*/ 2147483647 w 1717"/>
              <a:gd name="T27" fmla="*/ 733189294 h 887"/>
              <a:gd name="T28" fmla="*/ 1638502960 w 1717"/>
              <a:gd name="T29" fmla="*/ 1122342595 h 887"/>
              <a:gd name="T30" fmla="*/ 1143972118 w 1717"/>
              <a:gd name="T31" fmla="*/ 1590454971 h 887"/>
              <a:gd name="T32" fmla="*/ 726898171 w 1717"/>
              <a:gd name="T33" fmla="*/ 2109327623 h 887"/>
              <a:gd name="T34" fmla="*/ 393241302 w 1717"/>
              <a:gd name="T35" fmla="*/ 2147483647 h 887"/>
              <a:gd name="T36" fmla="*/ 148955019 w 1717"/>
              <a:gd name="T37" fmla="*/ 2147483647 h 887"/>
              <a:gd name="T38" fmla="*/ 0 w 1717"/>
              <a:gd name="T39" fmla="*/ 2147483647 h 887"/>
              <a:gd name="T40" fmla="*/ 1412091389 w 1717"/>
              <a:gd name="T41" fmla="*/ 2147483647 h 887"/>
              <a:gd name="T42" fmla="*/ 2147483647 w 1717"/>
              <a:gd name="T43" fmla="*/ 2147483647 h 887"/>
              <a:gd name="T44" fmla="*/ 2147483647 w 1717"/>
              <a:gd name="T45" fmla="*/ 2147483647 h 887"/>
              <a:gd name="T46" fmla="*/ 2147483647 w 1717"/>
              <a:gd name="T47" fmla="*/ 2147483647 h 887"/>
              <a:gd name="T48" fmla="*/ 2147483647 w 1717"/>
              <a:gd name="T49" fmla="*/ 2147483647 h 887"/>
              <a:gd name="T50" fmla="*/ 2147483647 w 1717"/>
              <a:gd name="T51" fmla="*/ 2147483647 h 887"/>
              <a:gd name="T52" fmla="*/ 2147483647 w 1717"/>
              <a:gd name="T53" fmla="*/ 2147483647 h 887"/>
              <a:gd name="T54" fmla="*/ 2147483647 w 1717"/>
              <a:gd name="T55" fmla="*/ 2147483647 h 887"/>
              <a:gd name="T56" fmla="*/ 2147483647 w 1717"/>
              <a:gd name="T57" fmla="*/ 2147483647 h 887"/>
              <a:gd name="T58" fmla="*/ 2147483647 w 1717"/>
              <a:gd name="T59" fmla="*/ 2147483647 h 887"/>
              <a:gd name="T60" fmla="*/ 2147483647 w 1717"/>
              <a:gd name="T61" fmla="*/ 2147483647 h 887"/>
              <a:gd name="T62" fmla="*/ 2147483647 w 1717"/>
              <a:gd name="T63" fmla="*/ 2147483647 h 887"/>
              <a:gd name="T64" fmla="*/ 2147483647 w 1717"/>
              <a:gd name="T65" fmla="*/ 2147483647 h 887"/>
              <a:gd name="T66" fmla="*/ 2147483647 w 1717"/>
              <a:gd name="T67" fmla="*/ 2147483647 h 887"/>
              <a:gd name="T68" fmla="*/ 2147483647 w 1717"/>
              <a:gd name="T69" fmla="*/ 2147483647 h 88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1717"/>
              <a:gd name="T106" fmla="*/ 0 h 887"/>
              <a:gd name="T107" fmla="*/ 1717 w 1717"/>
              <a:gd name="T108" fmla="*/ 887 h 887"/>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1717" h="887">
                <a:moveTo>
                  <a:pt x="1606" y="646"/>
                </a:moveTo>
                <a:lnTo>
                  <a:pt x="1591" y="589"/>
                </a:lnTo>
                <a:lnTo>
                  <a:pt x="1573" y="534"/>
                </a:lnTo>
                <a:lnTo>
                  <a:pt x="1551" y="480"/>
                </a:lnTo>
                <a:lnTo>
                  <a:pt x="1525" y="428"/>
                </a:lnTo>
                <a:lnTo>
                  <a:pt x="1495" y="378"/>
                </a:lnTo>
                <a:lnTo>
                  <a:pt x="1463" y="330"/>
                </a:lnTo>
                <a:lnTo>
                  <a:pt x="1426" y="284"/>
                </a:lnTo>
                <a:lnTo>
                  <a:pt x="1386" y="241"/>
                </a:lnTo>
                <a:lnTo>
                  <a:pt x="1344" y="201"/>
                </a:lnTo>
                <a:lnTo>
                  <a:pt x="1298" y="165"/>
                </a:lnTo>
                <a:lnTo>
                  <a:pt x="1251" y="131"/>
                </a:lnTo>
                <a:lnTo>
                  <a:pt x="1201" y="102"/>
                </a:lnTo>
                <a:lnTo>
                  <a:pt x="1149" y="75"/>
                </a:lnTo>
                <a:lnTo>
                  <a:pt x="1095" y="52"/>
                </a:lnTo>
                <a:lnTo>
                  <a:pt x="1039" y="34"/>
                </a:lnTo>
                <a:lnTo>
                  <a:pt x="983" y="20"/>
                </a:lnTo>
                <a:lnTo>
                  <a:pt x="926" y="9"/>
                </a:lnTo>
                <a:lnTo>
                  <a:pt x="867" y="2"/>
                </a:lnTo>
                <a:lnTo>
                  <a:pt x="809" y="0"/>
                </a:lnTo>
                <a:lnTo>
                  <a:pt x="752" y="2"/>
                </a:lnTo>
                <a:lnTo>
                  <a:pt x="694" y="9"/>
                </a:lnTo>
                <a:lnTo>
                  <a:pt x="636" y="19"/>
                </a:lnTo>
                <a:lnTo>
                  <a:pt x="579" y="33"/>
                </a:lnTo>
                <a:lnTo>
                  <a:pt x="523" y="51"/>
                </a:lnTo>
                <a:lnTo>
                  <a:pt x="470" y="74"/>
                </a:lnTo>
                <a:lnTo>
                  <a:pt x="418" y="99"/>
                </a:lnTo>
                <a:lnTo>
                  <a:pt x="367" y="130"/>
                </a:lnTo>
                <a:lnTo>
                  <a:pt x="320" y="163"/>
                </a:lnTo>
                <a:lnTo>
                  <a:pt x="275" y="199"/>
                </a:lnTo>
                <a:lnTo>
                  <a:pt x="231" y="239"/>
                </a:lnTo>
                <a:lnTo>
                  <a:pt x="192" y="282"/>
                </a:lnTo>
                <a:lnTo>
                  <a:pt x="155" y="326"/>
                </a:lnTo>
                <a:lnTo>
                  <a:pt x="122" y="374"/>
                </a:lnTo>
                <a:lnTo>
                  <a:pt x="93" y="425"/>
                </a:lnTo>
                <a:lnTo>
                  <a:pt x="66" y="477"/>
                </a:lnTo>
                <a:lnTo>
                  <a:pt x="44" y="530"/>
                </a:lnTo>
                <a:lnTo>
                  <a:pt x="25" y="586"/>
                </a:lnTo>
                <a:lnTo>
                  <a:pt x="11" y="643"/>
                </a:lnTo>
                <a:lnTo>
                  <a:pt x="0" y="699"/>
                </a:lnTo>
                <a:lnTo>
                  <a:pt x="120" y="623"/>
                </a:lnTo>
                <a:lnTo>
                  <a:pt x="237" y="543"/>
                </a:lnTo>
                <a:lnTo>
                  <a:pt x="426" y="697"/>
                </a:lnTo>
                <a:lnTo>
                  <a:pt x="442" y="660"/>
                </a:lnTo>
                <a:lnTo>
                  <a:pt x="461" y="624"/>
                </a:lnTo>
                <a:lnTo>
                  <a:pt x="484" y="591"/>
                </a:lnTo>
                <a:lnTo>
                  <a:pt x="510" y="560"/>
                </a:lnTo>
                <a:lnTo>
                  <a:pt x="540" y="531"/>
                </a:lnTo>
                <a:lnTo>
                  <a:pt x="572" y="506"/>
                </a:lnTo>
                <a:lnTo>
                  <a:pt x="605" y="485"/>
                </a:lnTo>
                <a:lnTo>
                  <a:pt x="641" y="466"/>
                </a:lnTo>
                <a:lnTo>
                  <a:pt x="679" y="451"/>
                </a:lnTo>
                <a:lnTo>
                  <a:pt x="718" y="440"/>
                </a:lnTo>
                <a:lnTo>
                  <a:pt x="758" y="432"/>
                </a:lnTo>
                <a:lnTo>
                  <a:pt x="798" y="429"/>
                </a:lnTo>
                <a:lnTo>
                  <a:pt x="839" y="430"/>
                </a:lnTo>
                <a:lnTo>
                  <a:pt x="879" y="435"/>
                </a:lnTo>
                <a:lnTo>
                  <a:pt x="919" y="444"/>
                </a:lnTo>
                <a:lnTo>
                  <a:pt x="958" y="456"/>
                </a:lnTo>
                <a:lnTo>
                  <a:pt x="995" y="473"/>
                </a:lnTo>
                <a:lnTo>
                  <a:pt x="1030" y="493"/>
                </a:lnTo>
                <a:lnTo>
                  <a:pt x="1063" y="516"/>
                </a:lnTo>
                <a:lnTo>
                  <a:pt x="1094" y="543"/>
                </a:lnTo>
                <a:lnTo>
                  <a:pt x="1121" y="573"/>
                </a:lnTo>
                <a:lnTo>
                  <a:pt x="1146" y="605"/>
                </a:lnTo>
                <a:lnTo>
                  <a:pt x="1168" y="640"/>
                </a:lnTo>
                <a:lnTo>
                  <a:pt x="1171" y="646"/>
                </a:lnTo>
                <a:lnTo>
                  <a:pt x="1041" y="646"/>
                </a:lnTo>
                <a:lnTo>
                  <a:pt x="1382" y="886"/>
                </a:lnTo>
                <a:lnTo>
                  <a:pt x="1716" y="646"/>
                </a:lnTo>
                <a:lnTo>
                  <a:pt x="1606" y="646"/>
                </a:lnTo>
              </a:path>
            </a:pathLst>
          </a:custGeom>
          <a:noFill/>
          <a:ln w="12700" cap="rnd" cmpd="sng">
            <a:solidFill>
              <a:schemeClr val="bg1"/>
            </a:solidFill>
            <a:prstDash val="solid"/>
            <a:round/>
          </a:ln>
          <a:extLst>
            <a:ext uri="{909E8E84-426E-40DD-AFC4-6F175D3DCCD1}">
              <a14:hiddenFill xmlns:a14="http://schemas.microsoft.com/office/drawing/2010/main">
                <a:solidFill>
                  <a:srgbClr val="C3DF21"/>
                </a:solidFill>
              </a14:hiddenFill>
            </a:ext>
          </a:extLst>
        </p:spPr>
        <p:txBody>
          <a:bodyPr/>
          <a:lstStyle/>
          <a:p>
            <a:pPr fontAlgn="base">
              <a:spcBef>
                <a:spcPct val="0"/>
              </a:spcBef>
              <a:spcAft>
                <a:spcPct val="0"/>
              </a:spcAft>
            </a:pPr>
            <a:endParaRPr lang="zh-CN" altLang="en-US">
              <a:solidFill>
                <a:srgbClr val="000000"/>
              </a:solidFill>
            </a:endParaRPr>
          </a:p>
        </p:txBody>
      </p:sp>
      <p:sp>
        <p:nvSpPr>
          <p:cNvPr id="23" name="Freeform 5"/>
          <p:cNvSpPr/>
          <p:nvPr/>
        </p:nvSpPr>
        <p:spPr bwMode="blackWhite">
          <a:xfrm rot="-5400000">
            <a:off x="6405739" y="2724236"/>
            <a:ext cx="2003075" cy="1330325"/>
          </a:xfrm>
          <a:custGeom>
            <a:avLst/>
            <a:gdLst>
              <a:gd name="T0" fmla="*/ 2147483647 w 1776"/>
              <a:gd name="T1" fmla="*/ 1494412642 h 1095"/>
              <a:gd name="T2" fmla="*/ 2147483647 w 1776"/>
              <a:gd name="T3" fmla="*/ 1968113279 h 1095"/>
              <a:gd name="T4" fmla="*/ 2147483647 w 1776"/>
              <a:gd name="T5" fmla="*/ 2147483647 h 1095"/>
              <a:gd name="T6" fmla="*/ 2147483647 w 1776"/>
              <a:gd name="T7" fmla="*/ 2147483647 h 1095"/>
              <a:gd name="T8" fmla="*/ 2147483647 w 1776"/>
              <a:gd name="T9" fmla="*/ 2147483647 h 1095"/>
              <a:gd name="T10" fmla="*/ 2147483647 w 1776"/>
              <a:gd name="T11" fmla="*/ 2147483647 h 1095"/>
              <a:gd name="T12" fmla="*/ 2147483647 w 1776"/>
              <a:gd name="T13" fmla="*/ 2147483647 h 1095"/>
              <a:gd name="T14" fmla="*/ 2147483647 w 1776"/>
              <a:gd name="T15" fmla="*/ 2147483647 h 1095"/>
              <a:gd name="T16" fmla="*/ 2147483647 w 1776"/>
              <a:gd name="T17" fmla="*/ 2147483647 h 1095"/>
              <a:gd name="T18" fmla="*/ 2147483647 w 1776"/>
              <a:gd name="T19" fmla="*/ 2147483647 h 1095"/>
              <a:gd name="T20" fmla="*/ 2147483647 w 1776"/>
              <a:gd name="T21" fmla="*/ 2147483647 h 1095"/>
              <a:gd name="T22" fmla="*/ 2147483647 w 1776"/>
              <a:gd name="T23" fmla="*/ 2147483647 h 1095"/>
              <a:gd name="T24" fmla="*/ 2147483647 w 1776"/>
              <a:gd name="T25" fmla="*/ 2147483647 h 1095"/>
              <a:gd name="T26" fmla="*/ 2147483647 w 1776"/>
              <a:gd name="T27" fmla="*/ 2147483647 h 1095"/>
              <a:gd name="T28" fmla="*/ 2147483647 w 1776"/>
              <a:gd name="T29" fmla="*/ 2147483647 h 1095"/>
              <a:gd name="T30" fmla="*/ 2147483647 w 1776"/>
              <a:gd name="T31" fmla="*/ 1860965689 h 1095"/>
              <a:gd name="T32" fmla="*/ 2147483647 w 1776"/>
              <a:gd name="T33" fmla="*/ 1387265051 h 1095"/>
              <a:gd name="T34" fmla="*/ 2147483647 w 1776"/>
              <a:gd name="T35" fmla="*/ 0 h 1095"/>
              <a:gd name="T36" fmla="*/ 798479590 w 1776"/>
              <a:gd name="T37" fmla="*/ 1342152401 h 1095"/>
              <a:gd name="T38" fmla="*/ 822314865 w 1776"/>
              <a:gd name="T39" fmla="*/ 2013228304 h 1095"/>
              <a:gd name="T40" fmla="*/ 941491242 w 1776"/>
              <a:gd name="T41" fmla="*/ 2147483647 h 1095"/>
              <a:gd name="T42" fmla="*/ 1161967539 w 1776"/>
              <a:gd name="T43" fmla="*/ 2147483647 h 1095"/>
              <a:gd name="T44" fmla="*/ 1477785243 w 1776"/>
              <a:gd name="T45" fmla="*/ 2147483647 h 1095"/>
              <a:gd name="T46" fmla="*/ 1877023665 w 1776"/>
              <a:gd name="T47" fmla="*/ 2147483647 h 1095"/>
              <a:gd name="T48" fmla="*/ 2147483647 w 1776"/>
              <a:gd name="T49" fmla="*/ 2147483647 h 1095"/>
              <a:gd name="T50" fmla="*/ 2147483647 w 1776"/>
              <a:gd name="T51" fmla="*/ 2147483647 h 1095"/>
              <a:gd name="T52" fmla="*/ 2147483647 w 1776"/>
              <a:gd name="T53" fmla="*/ 2147483647 h 1095"/>
              <a:gd name="T54" fmla="*/ 2147483647 w 1776"/>
              <a:gd name="T55" fmla="*/ 2147483647 h 1095"/>
              <a:gd name="T56" fmla="*/ 2147483647 w 1776"/>
              <a:gd name="T57" fmla="*/ 2147483647 h 1095"/>
              <a:gd name="T58" fmla="*/ 2147483647 w 1776"/>
              <a:gd name="T59" fmla="*/ 2147483647 h 1095"/>
              <a:gd name="T60" fmla="*/ 2147483647 w 1776"/>
              <a:gd name="T61" fmla="*/ 2147483647 h 1095"/>
              <a:gd name="T62" fmla="*/ 2147483647 w 1776"/>
              <a:gd name="T63" fmla="*/ 2147483647 h 1095"/>
              <a:gd name="T64" fmla="*/ 2147483647 w 1776"/>
              <a:gd name="T65" fmla="*/ 2147483647 h 1095"/>
              <a:gd name="T66" fmla="*/ 2147483647 w 1776"/>
              <a:gd name="T67" fmla="*/ 2147483647 h 1095"/>
              <a:gd name="T68" fmla="*/ 2147483647 w 1776"/>
              <a:gd name="T69" fmla="*/ 2147483647 h 1095"/>
              <a:gd name="T70" fmla="*/ 2147483647 w 1776"/>
              <a:gd name="T71" fmla="*/ 2147483647 h 1095"/>
              <a:gd name="T72" fmla="*/ 2147483647 w 1776"/>
              <a:gd name="T73" fmla="*/ 2147483647 h 1095"/>
              <a:gd name="T74" fmla="*/ 2147483647 w 1776"/>
              <a:gd name="T75" fmla="*/ 2147483647 h 1095"/>
              <a:gd name="T76" fmla="*/ 2147483647 w 1776"/>
              <a:gd name="T77" fmla="*/ 2147483647 h 1095"/>
              <a:gd name="T78" fmla="*/ 2147483647 w 1776"/>
              <a:gd name="T79" fmla="*/ 2147483647 h 1095"/>
              <a:gd name="T80" fmla="*/ 2147483647 w 1776"/>
              <a:gd name="T81" fmla="*/ 1590280289 h 1095"/>
              <a:gd name="T82" fmla="*/ 2147483647 w 1776"/>
              <a:gd name="T83" fmla="*/ 924844060 h 1095"/>
              <a:gd name="T84" fmla="*/ 2147483647 w 1776"/>
              <a:gd name="T85" fmla="*/ 1251922351 h 1095"/>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1776"/>
              <a:gd name="T130" fmla="*/ 0 h 1095"/>
              <a:gd name="T131" fmla="*/ 1776 w 1776"/>
              <a:gd name="T132" fmla="*/ 1095 h 1095"/>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1776" h="1095">
                <a:moveTo>
                  <a:pt x="1361" y="222"/>
                </a:moveTo>
                <a:lnTo>
                  <a:pt x="1365" y="265"/>
                </a:lnTo>
                <a:lnTo>
                  <a:pt x="1365" y="306"/>
                </a:lnTo>
                <a:lnTo>
                  <a:pt x="1360" y="349"/>
                </a:lnTo>
                <a:lnTo>
                  <a:pt x="1351" y="389"/>
                </a:lnTo>
                <a:lnTo>
                  <a:pt x="1337" y="429"/>
                </a:lnTo>
                <a:lnTo>
                  <a:pt x="1321" y="468"/>
                </a:lnTo>
                <a:lnTo>
                  <a:pt x="1299" y="504"/>
                </a:lnTo>
                <a:lnTo>
                  <a:pt x="1275" y="539"/>
                </a:lnTo>
                <a:lnTo>
                  <a:pt x="1247" y="569"/>
                </a:lnTo>
                <a:lnTo>
                  <a:pt x="1216" y="597"/>
                </a:lnTo>
                <a:lnTo>
                  <a:pt x="1183" y="624"/>
                </a:lnTo>
                <a:lnTo>
                  <a:pt x="1146" y="644"/>
                </a:lnTo>
                <a:lnTo>
                  <a:pt x="1108" y="663"/>
                </a:lnTo>
                <a:lnTo>
                  <a:pt x="1069" y="676"/>
                </a:lnTo>
                <a:lnTo>
                  <a:pt x="1028" y="686"/>
                </a:lnTo>
                <a:lnTo>
                  <a:pt x="986" y="691"/>
                </a:lnTo>
                <a:lnTo>
                  <a:pt x="945" y="692"/>
                </a:lnTo>
                <a:lnTo>
                  <a:pt x="902" y="689"/>
                </a:lnTo>
                <a:lnTo>
                  <a:pt x="861" y="682"/>
                </a:lnTo>
                <a:lnTo>
                  <a:pt x="820" y="670"/>
                </a:lnTo>
                <a:lnTo>
                  <a:pt x="782" y="655"/>
                </a:lnTo>
                <a:lnTo>
                  <a:pt x="744" y="636"/>
                </a:lnTo>
                <a:lnTo>
                  <a:pt x="709" y="613"/>
                </a:lnTo>
                <a:lnTo>
                  <a:pt x="676" y="585"/>
                </a:lnTo>
                <a:lnTo>
                  <a:pt x="647" y="556"/>
                </a:lnTo>
                <a:lnTo>
                  <a:pt x="621" y="523"/>
                </a:lnTo>
                <a:lnTo>
                  <a:pt x="598" y="488"/>
                </a:lnTo>
                <a:lnTo>
                  <a:pt x="578" y="451"/>
                </a:lnTo>
                <a:lnTo>
                  <a:pt x="563" y="412"/>
                </a:lnTo>
                <a:lnTo>
                  <a:pt x="552" y="372"/>
                </a:lnTo>
                <a:lnTo>
                  <a:pt x="544" y="330"/>
                </a:lnTo>
                <a:lnTo>
                  <a:pt x="542" y="288"/>
                </a:lnTo>
                <a:lnTo>
                  <a:pt x="543" y="246"/>
                </a:lnTo>
                <a:lnTo>
                  <a:pt x="680" y="246"/>
                </a:lnTo>
                <a:lnTo>
                  <a:pt x="379" y="0"/>
                </a:lnTo>
                <a:lnTo>
                  <a:pt x="0" y="237"/>
                </a:lnTo>
                <a:lnTo>
                  <a:pt x="134" y="238"/>
                </a:lnTo>
                <a:lnTo>
                  <a:pt x="134" y="297"/>
                </a:lnTo>
                <a:lnTo>
                  <a:pt x="138" y="357"/>
                </a:lnTo>
                <a:lnTo>
                  <a:pt x="146" y="415"/>
                </a:lnTo>
                <a:lnTo>
                  <a:pt x="158" y="473"/>
                </a:lnTo>
                <a:lnTo>
                  <a:pt x="175" y="530"/>
                </a:lnTo>
                <a:lnTo>
                  <a:pt x="195" y="585"/>
                </a:lnTo>
                <a:lnTo>
                  <a:pt x="219" y="640"/>
                </a:lnTo>
                <a:lnTo>
                  <a:pt x="248" y="691"/>
                </a:lnTo>
                <a:lnTo>
                  <a:pt x="280" y="741"/>
                </a:lnTo>
                <a:lnTo>
                  <a:pt x="315" y="788"/>
                </a:lnTo>
                <a:lnTo>
                  <a:pt x="355" y="833"/>
                </a:lnTo>
                <a:lnTo>
                  <a:pt x="396" y="875"/>
                </a:lnTo>
                <a:lnTo>
                  <a:pt x="441" y="914"/>
                </a:lnTo>
                <a:lnTo>
                  <a:pt x="489" y="949"/>
                </a:lnTo>
                <a:lnTo>
                  <a:pt x="538" y="980"/>
                </a:lnTo>
                <a:lnTo>
                  <a:pt x="590" y="1009"/>
                </a:lnTo>
                <a:lnTo>
                  <a:pt x="645" y="1033"/>
                </a:lnTo>
                <a:lnTo>
                  <a:pt x="699" y="1053"/>
                </a:lnTo>
                <a:lnTo>
                  <a:pt x="757" y="1070"/>
                </a:lnTo>
                <a:lnTo>
                  <a:pt x="815" y="1082"/>
                </a:lnTo>
                <a:lnTo>
                  <a:pt x="873" y="1089"/>
                </a:lnTo>
                <a:lnTo>
                  <a:pt x="932" y="1094"/>
                </a:lnTo>
                <a:lnTo>
                  <a:pt x="992" y="1093"/>
                </a:lnTo>
                <a:lnTo>
                  <a:pt x="1051" y="1088"/>
                </a:lnTo>
                <a:lnTo>
                  <a:pt x="1108" y="1080"/>
                </a:lnTo>
                <a:lnTo>
                  <a:pt x="1166" y="1067"/>
                </a:lnTo>
                <a:lnTo>
                  <a:pt x="1223" y="1049"/>
                </a:lnTo>
                <a:lnTo>
                  <a:pt x="1279" y="1027"/>
                </a:lnTo>
                <a:lnTo>
                  <a:pt x="1332" y="1002"/>
                </a:lnTo>
                <a:lnTo>
                  <a:pt x="1383" y="973"/>
                </a:lnTo>
                <a:lnTo>
                  <a:pt x="1432" y="940"/>
                </a:lnTo>
                <a:lnTo>
                  <a:pt x="1479" y="904"/>
                </a:lnTo>
                <a:lnTo>
                  <a:pt x="1523" y="865"/>
                </a:lnTo>
                <a:lnTo>
                  <a:pt x="1564" y="822"/>
                </a:lnTo>
                <a:lnTo>
                  <a:pt x="1602" y="776"/>
                </a:lnTo>
                <a:lnTo>
                  <a:pt x="1636" y="728"/>
                </a:lnTo>
                <a:lnTo>
                  <a:pt x="1668" y="678"/>
                </a:lnTo>
                <a:lnTo>
                  <a:pt x="1695" y="626"/>
                </a:lnTo>
                <a:lnTo>
                  <a:pt x="1719" y="571"/>
                </a:lnTo>
                <a:lnTo>
                  <a:pt x="1738" y="516"/>
                </a:lnTo>
                <a:lnTo>
                  <a:pt x="1754" y="459"/>
                </a:lnTo>
                <a:lnTo>
                  <a:pt x="1765" y="400"/>
                </a:lnTo>
                <a:lnTo>
                  <a:pt x="1772" y="342"/>
                </a:lnTo>
                <a:lnTo>
                  <a:pt x="1775" y="282"/>
                </a:lnTo>
                <a:lnTo>
                  <a:pt x="1774" y="223"/>
                </a:lnTo>
                <a:lnTo>
                  <a:pt x="1767" y="164"/>
                </a:lnTo>
                <a:lnTo>
                  <a:pt x="1529" y="342"/>
                </a:lnTo>
                <a:lnTo>
                  <a:pt x="1361" y="222"/>
                </a:lnTo>
              </a:path>
            </a:pathLst>
          </a:custGeom>
          <a:noFill/>
          <a:ln w="12700" cap="rnd" cmpd="sng">
            <a:solidFill>
              <a:schemeClr val="bg1"/>
            </a:solidFill>
            <a:prstDash val="solid"/>
            <a:round/>
          </a:ln>
          <a:extLst>
            <a:ext uri="{909E8E84-426E-40DD-AFC4-6F175D3DCCD1}">
              <a14:hiddenFill xmlns:a14="http://schemas.microsoft.com/office/drawing/2010/main">
                <a:solidFill>
                  <a:srgbClr val="FBCE45"/>
                </a:solidFill>
              </a14:hiddenFill>
            </a:ext>
          </a:extLst>
        </p:spPr>
        <p:txBody>
          <a:bodyPr/>
          <a:lstStyle/>
          <a:p>
            <a:pPr fontAlgn="base">
              <a:spcBef>
                <a:spcPct val="0"/>
              </a:spcBef>
              <a:spcAft>
                <a:spcPct val="0"/>
              </a:spcAft>
            </a:pPr>
            <a:endParaRPr lang="zh-CN" altLang="en-US">
              <a:solidFill>
                <a:srgbClr val="000000"/>
              </a:solidFill>
            </a:endParaRPr>
          </a:p>
        </p:txBody>
      </p:sp>
      <p:sp>
        <p:nvSpPr>
          <p:cNvPr id="11" name="Text Box 26"/>
          <p:cNvSpPr txBox="1">
            <a:spLocks noChangeArrowheads="1"/>
          </p:cNvSpPr>
          <p:nvPr/>
        </p:nvSpPr>
        <p:spPr bwMode="gray">
          <a:xfrm>
            <a:off x="4418016" y="3178001"/>
            <a:ext cx="1489076" cy="5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200">
                <a:solidFill>
                  <a:srgbClr val="FFFFFF"/>
                </a:solidFill>
                <a:latin typeface="方正正纤黑简体" panose="02000000000000000000" charset="-122"/>
                <a:ea typeface="微软雅黑" panose="020B0503020204020204" pitchFamily="34" charset="-122"/>
              </a:rPr>
              <a:t>单击此处添加文字</a:t>
            </a:r>
            <a:endParaRPr lang="zh-CN" altLang="en-US" sz="12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方正正纤黑简体" panose="02000000000000000000" charset="-122"/>
                <a:ea typeface="微软雅黑" panose="020B0503020204020204" pitchFamily="34" charset="-122"/>
              </a:rPr>
              <a:t>单击此处添加文字</a:t>
            </a:r>
            <a:endParaRPr lang="zh-CN" altLang="en-US" sz="12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方正正纤黑简体" panose="02000000000000000000" charset="-122"/>
                <a:ea typeface="微软雅黑" panose="020B0503020204020204" pitchFamily="34" charset="-122"/>
              </a:rPr>
              <a:t>单击此处添加文字</a:t>
            </a:r>
            <a:endParaRPr lang="zh-CN" altLang="en-US" sz="1200">
              <a:solidFill>
                <a:srgbClr val="FFFFFF"/>
              </a:solidFill>
              <a:latin typeface="方正正纤黑简体" panose="02000000000000000000" charset="-122"/>
              <a:ea typeface="微软雅黑" panose="020B0503020204020204" pitchFamily="34" charset="-122"/>
            </a:endParaRPr>
          </a:p>
        </p:txBody>
      </p:sp>
      <p:sp>
        <p:nvSpPr>
          <p:cNvPr id="2" name="Text Box 26"/>
          <p:cNvSpPr txBox="1">
            <a:spLocks noChangeArrowheads="1"/>
          </p:cNvSpPr>
          <p:nvPr/>
        </p:nvSpPr>
        <p:spPr bwMode="gray">
          <a:xfrm>
            <a:off x="8443913" y="3230255"/>
            <a:ext cx="1489076" cy="5876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lnSpc>
                <a:spcPct val="60000"/>
              </a:lnSpc>
              <a:spcBef>
                <a:spcPct val="50000"/>
              </a:spcBef>
              <a:spcAft>
                <a:spcPct val="0"/>
              </a:spcAft>
              <a:buFontTx/>
              <a:buChar char="•"/>
            </a:pPr>
            <a:r>
              <a:rPr lang="zh-CN" altLang="en-US" sz="1200">
                <a:solidFill>
                  <a:srgbClr val="FFFFFF"/>
                </a:solidFill>
                <a:latin typeface="方正正纤黑简体" panose="02000000000000000000" charset="-122"/>
                <a:ea typeface="微软雅黑" panose="020B0503020204020204" pitchFamily="34" charset="-122"/>
              </a:rPr>
              <a:t>单击此处添加文字</a:t>
            </a:r>
            <a:endParaRPr lang="zh-CN" altLang="en-US" sz="12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方正正纤黑简体" panose="02000000000000000000" charset="-122"/>
                <a:ea typeface="微软雅黑" panose="020B0503020204020204" pitchFamily="34" charset="-122"/>
              </a:rPr>
              <a:t>单击此处添加文字</a:t>
            </a:r>
            <a:endParaRPr lang="zh-CN" altLang="en-US" sz="1200">
              <a:solidFill>
                <a:srgbClr val="FFFFFF"/>
              </a:solidFill>
              <a:latin typeface="方正正纤黑简体" panose="02000000000000000000" charset="-122"/>
              <a:ea typeface="微软雅黑" panose="020B0503020204020204" pitchFamily="34" charset="-122"/>
            </a:endParaRPr>
          </a:p>
          <a:p>
            <a:pPr fontAlgn="base">
              <a:lnSpc>
                <a:spcPct val="60000"/>
              </a:lnSpc>
              <a:spcBef>
                <a:spcPct val="50000"/>
              </a:spcBef>
              <a:spcAft>
                <a:spcPct val="0"/>
              </a:spcAft>
              <a:buFontTx/>
              <a:buChar char="•"/>
            </a:pPr>
            <a:r>
              <a:rPr lang="zh-CN" altLang="en-US" sz="1200">
                <a:solidFill>
                  <a:srgbClr val="FFFFFF"/>
                </a:solidFill>
                <a:latin typeface="方正正纤黑简体" panose="02000000000000000000" charset="-122"/>
                <a:ea typeface="微软雅黑" panose="020B0503020204020204" pitchFamily="34" charset="-122"/>
              </a:rPr>
              <a:t>单击此处添加文字</a:t>
            </a:r>
            <a:endParaRPr lang="zh-CN" altLang="en-US" sz="1200">
              <a:solidFill>
                <a:srgbClr val="FFFFFF"/>
              </a:solidFill>
              <a:latin typeface="方正正纤黑简体" panose="02000000000000000000" charset="-122"/>
              <a:ea typeface="微软雅黑" panose="020B0503020204020204" pitchFamily="34" charset="-122"/>
            </a:endParaRPr>
          </a:p>
        </p:txBody>
      </p:sp>
      <p:sp>
        <p:nvSpPr>
          <p:cNvPr id="13" name="TextBox 12"/>
          <p:cNvSpPr txBox="1">
            <a:spLocks noChangeArrowheads="1"/>
          </p:cNvSpPr>
          <p:nvPr/>
        </p:nvSpPr>
        <p:spPr bwMode="auto">
          <a:xfrm>
            <a:off x="4634168" y="4390936"/>
            <a:ext cx="5272088" cy="993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a:t>
            </a:r>
            <a:r>
              <a:rPr lang="zh-CN" altLang="en-US" sz="1200" dirty="0" smtClean="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此处</a:t>
            </a:r>
            <a:r>
              <a:rPr lang="zh-CN" altLang="en-US" sz="1200" dirty="0">
                <a:solidFill>
                  <a:srgbClr val="FFFFFF"/>
                </a:solidFill>
                <a:latin typeface="微软雅黑" panose="020B0503020204020204" pitchFamily="34"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dirty="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sp>
        <p:nvSpPr>
          <p:cNvPr id="290823" name="Rectangle 7"/>
          <p:cNvSpPr>
            <a:spLocks noChangeArrowheads="1"/>
          </p:cNvSpPr>
          <p:nvPr/>
        </p:nvSpPr>
        <p:spPr bwMode="auto">
          <a:xfrm>
            <a:off x="3563942" y="1464161"/>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zh-CN" altLang="en-US" sz="2000" b="1">
                <a:solidFill>
                  <a:srgbClr val="FFFFCC"/>
                </a:solidFill>
                <a:latin typeface="微软雅黑" panose="020B0503020204020204" pitchFamily="34" charset="-122"/>
                <a:ea typeface="微软雅黑" panose="020B0503020204020204" pitchFamily="34" charset="-122"/>
              </a:rPr>
              <a:t>对于本次说课环节的反思</a:t>
            </a:r>
            <a:endParaRPr lang="zh-CN" altLang="en-US" sz="2000" b="1">
              <a:solidFill>
                <a:srgbClr val="FFFFCC"/>
              </a:solidFill>
              <a:latin typeface="微软雅黑" panose="020B0503020204020204" pitchFamily="34" charset="-122"/>
              <a:ea typeface="微软雅黑" panose="020B0503020204020204" pitchFamily="34" charset="-122"/>
            </a:endParaRPr>
          </a:p>
        </p:txBody>
      </p:sp>
      <p:sp>
        <p:nvSpPr>
          <p:cNvPr id="290824" name="Text Box 8"/>
          <p:cNvSpPr txBox="1">
            <a:spLocks noChangeArrowheads="1"/>
          </p:cNvSpPr>
          <p:nvPr/>
        </p:nvSpPr>
        <p:spPr bwMode="auto">
          <a:xfrm>
            <a:off x="3852864" y="1984073"/>
            <a:ext cx="2520950" cy="3657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b="1">
                <a:solidFill>
                  <a:srgbClr val="FFFFFF"/>
                </a:solidFill>
                <a:ea typeface="微软雅黑" panose="020B0503020204020204" pitchFamily="34" charset="-122"/>
              </a:rPr>
              <a:t>1</a:t>
            </a:r>
            <a:r>
              <a:rPr lang="zh-CN" altLang="en-US" b="1">
                <a:solidFill>
                  <a:srgbClr val="FFFFFF"/>
                </a:solidFill>
                <a:ea typeface="微软雅黑" panose="020B0503020204020204" pitchFamily="34" charset="-122"/>
              </a:rPr>
              <a:t>、总体情况总结</a:t>
            </a:r>
            <a:endParaRPr lang="zh-CN" altLang="en-US" b="1">
              <a:solidFill>
                <a:srgbClr val="FFFFF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22"/>
                                        </p:tgtEl>
                                        <p:attrNameLst>
                                          <p:attrName>style.visibility</p:attrName>
                                        </p:attrNameLst>
                                      </p:cBhvr>
                                      <p:to>
                                        <p:strVal val="visible"/>
                                      </p:to>
                                    </p:set>
                                    <p:anim calcmode="lin" valueType="num">
                                      <p:cBhvr additive="base">
                                        <p:cTn id="7" dur="1000" fill="hold"/>
                                        <p:tgtEl>
                                          <p:spTgt spid="22"/>
                                        </p:tgtEl>
                                        <p:attrNameLst>
                                          <p:attrName>ppt_x</p:attrName>
                                        </p:attrNameLst>
                                      </p:cBhvr>
                                      <p:tavLst>
                                        <p:tav tm="0">
                                          <p:val>
                                            <p:strVal val="0-#ppt_w/2"/>
                                          </p:val>
                                        </p:tav>
                                        <p:tav tm="100000">
                                          <p:val>
                                            <p:strVal val="#ppt_x"/>
                                          </p:val>
                                        </p:tav>
                                      </p:tavLst>
                                    </p:anim>
                                    <p:anim calcmode="lin" valueType="num">
                                      <p:cBhvr additive="base">
                                        <p:cTn id="8" dur="1000" fill="hold"/>
                                        <p:tgtEl>
                                          <p:spTgt spid="22"/>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0" fill="hold"/>
                                        <p:tgtEl>
                                          <p:spTgt spid="23"/>
                                        </p:tgtEl>
                                        <p:attrNameLst>
                                          <p:attrName>ppt_x</p:attrName>
                                        </p:attrNameLst>
                                      </p:cBhvr>
                                      <p:tavLst>
                                        <p:tav tm="0">
                                          <p:val>
                                            <p:strVal val="1+#ppt_w/2"/>
                                          </p:val>
                                        </p:tav>
                                        <p:tav tm="100000">
                                          <p:val>
                                            <p:strVal val="#ppt_x"/>
                                          </p:val>
                                        </p:tav>
                                      </p:tavLst>
                                    </p:anim>
                                    <p:anim calcmode="lin" valueType="num">
                                      <p:cBhvr additive="base">
                                        <p:cTn id="12" dur="1000" fill="hold"/>
                                        <p:tgtEl>
                                          <p:spTgt spid="2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fade">
                                      <p:cBhvr>
                                        <p:cTn id="16" dur="1000"/>
                                        <p:tgtEl>
                                          <p:spTgt spid="11"/>
                                        </p:tgtEl>
                                      </p:cBhvr>
                                    </p:animEffect>
                                    <p:anim calcmode="lin" valueType="num">
                                      <p:cBhvr>
                                        <p:cTn id="17" dur="1000" fill="hold"/>
                                        <p:tgtEl>
                                          <p:spTgt spid="11"/>
                                        </p:tgtEl>
                                        <p:attrNameLst>
                                          <p:attrName>ppt_x</p:attrName>
                                        </p:attrNameLst>
                                      </p:cBhvr>
                                      <p:tavLst>
                                        <p:tav tm="0">
                                          <p:val>
                                            <p:strVal val="#ppt_x"/>
                                          </p:val>
                                        </p:tav>
                                        <p:tav tm="100000">
                                          <p:val>
                                            <p:strVal val="#ppt_x"/>
                                          </p:val>
                                        </p:tav>
                                      </p:tavLst>
                                    </p:anim>
                                    <p:anim calcmode="lin" valueType="num">
                                      <p:cBhvr>
                                        <p:cTn id="18" dur="1000" fill="hold"/>
                                        <p:tgtEl>
                                          <p:spTgt spid="11"/>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anim calcmode="lin" valueType="num">
                                      <p:cBhvr>
                                        <p:cTn id="28" dur="500" fill="hold"/>
                                        <p:tgtEl>
                                          <p:spTgt spid="13"/>
                                        </p:tgtEl>
                                        <p:attrNameLst>
                                          <p:attrName>ppt_x</p:attrName>
                                        </p:attrNameLst>
                                      </p:cBhvr>
                                      <p:tavLst>
                                        <p:tav tm="0">
                                          <p:val>
                                            <p:strVal val="#ppt_x"/>
                                          </p:val>
                                        </p:tav>
                                        <p:tav tm="100000">
                                          <p:val>
                                            <p:strVal val="#ppt_x"/>
                                          </p:val>
                                        </p:tav>
                                      </p:tavLst>
                                    </p:anim>
                                    <p:anim calcmode="lin" valueType="num">
                                      <p:cBhvr>
                                        <p:cTn id="29"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23" grpId="0" animBg="1"/>
      <p:bldP spid="11" grpId="0"/>
      <p:bldP spid="2" grpId="0"/>
      <p:bldP spid="1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9794" name="Group 2"/>
          <p:cNvGrpSpPr/>
          <p:nvPr/>
        </p:nvGrpSpPr>
        <p:grpSpPr bwMode="auto">
          <a:xfrm flipH="1">
            <a:off x="6330951" y="2888227"/>
            <a:ext cx="1912938" cy="1813060"/>
            <a:chOff x="0" y="0"/>
            <a:chExt cx="2633" cy="2657"/>
          </a:xfrm>
        </p:grpSpPr>
        <p:sp>
          <p:nvSpPr>
            <p:cNvPr id="289795" name="AutoShape 3"/>
            <p:cNvSpPr>
              <a:spLocks noChangeArrowheads="1"/>
            </p:cNvSpPr>
            <p:nvPr/>
          </p:nvSpPr>
          <p:spPr bwMode="auto">
            <a:xfrm rot="2700000">
              <a:off x="899" y="-32"/>
              <a:ext cx="1004" cy="106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bg1"/>
              </a:solidFill>
              <a:miter lim="800000"/>
            </a:ln>
            <a:effectLst/>
            <a:extLst>
              <a:ext uri="{909E8E84-426E-40DD-AFC4-6F175D3DCCD1}">
                <a14:hiddenFill xmlns:a14="http://schemas.microsoft.com/office/drawing/2010/main">
                  <a:solidFill>
                    <a:srgbClr val="CC0066"/>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289796" name="AutoShape 4"/>
            <p:cNvSpPr>
              <a:spLocks noChangeArrowheads="1"/>
            </p:cNvSpPr>
            <p:nvPr/>
          </p:nvSpPr>
          <p:spPr bwMode="auto">
            <a:xfrm rot="8100000">
              <a:off x="1630" y="859"/>
              <a:ext cx="1003" cy="106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bg1"/>
              </a:solidFill>
              <a:miter lim="800000"/>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289797" name="AutoShape 5"/>
            <p:cNvSpPr>
              <a:spLocks noChangeArrowheads="1"/>
            </p:cNvSpPr>
            <p:nvPr/>
          </p:nvSpPr>
          <p:spPr bwMode="auto">
            <a:xfrm rot="2700000" flipH="1" flipV="1">
              <a:off x="731" y="1621"/>
              <a:ext cx="1004" cy="1068"/>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bg1"/>
              </a:solidFill>
              <a:miter lim="800000"/>
            </a:ln>
            <a:effectLst/>
            <a:extLst>
              <a:ext uri="{909E8E84-426E-40DD-AFC4-6F175D3DCCD1}">
                <a14:hiddenFill xmlns:a14="http://schemas.microsoft.com/office/drawing/2010/main">
                  <a:solidFill>
                    <a:srgbClr val="00808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sp>
          <p:nvSpPr>
            <p:cNvPr id="289798" name="AutoShape 6"/>
            <p:cNvSpPr>
              <a:spLocks noChangeArrowheads="1"/>
            </p:cNvSpPr>
            <p:nvPr/>
          </p:nvSpPr>
          <p:spPr bwMode="auto">
            <a:xfrm rot="8100000" flipH="1" flipV="1">
              <a:off x="0" y="730"/>
              <a:ext cx="1003" cy="1069"/>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noFill/>
            <a:ln w="9525">
              <a:solidFill>
                <a:schemeClr val="bg1"/>
              </a:solidFill>
              <a:miter lim="800000"/>
            </a:ln>
            <a:effectLst/>
            <a:extLst>
              <a:ext uri="{909E8E84-426E-40DD-AFC4-6F175D3DCCD1}">
                <a14:hiddenFill xmlns:a14="http://schemas.microsoft.com/office/drawing/2010/main">
                  <a:solidFill>
                    <a:srgbClr val="808000"/>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0"/>
                </a:spcBef>
                <a:spcAft>
                  <a:spcPct val="0"/>
                </a:spcAft>
              </a:pPr>
              <a:endParaRPr lang="zh-CN" altLang="en-US">
                <a:solidFill>
                  <a:srgbClr val="000000"/>
                </a:solidFill>
              </a:endParaRPr>
            </a:p>
          </p:txBody>
        </p:sp>
      </p:grpSp>
      <p:grpSp>
        <p:nvGrpSpPr>
          <p:cNvPr id="289799" name="Group 7"/>
          <p:cNvGrpSpPr/>
          <p:nvPr/>
        </p:nvGrpSpPr>
        <p:grpSpPr bwMode="auto">
          <a:xfrm>
            <a:off x="4972055" y="3536024"/>
            <a:ext cx="1138681" cy="561117"/>
            <a:chOff x="0" y="904"/>
            <a:chExt cx="2917" cy="1532"/>
          </a:xfrm>
        </p:grpSpPr>
        <p:sp>
          <p:nvSpPr>
            <p:cNvPr id="289800" name="Oval 8"/>
            <p:cNvSpPr>
              <a:spLocks noChangeArrowheads="1"/>
            </p:cNvSpPr>
            <p:nvPr/>
          </p:nvSpPr>
          <p:spPr bwMode="auto">
            <a:xfrm>
              <a:off x="0" y="936"/>
              <a:ext cx="665" cy="1418"/>
            </a:xfrm>
            <a:prstGeom prst="ellipse">
              <a:avLst/>
            </a:prstGeom>
            <a:noFill/>
            <a:ln w="9525">
              <a:solidFill>
                <a:schemeClr val="bg1"/>
              </a:solidFill>
              <a:round/>
            </a:ln>
            <a:effectLst/>
            <a:extLst>
              <a:ext uri="{909E8E84-426E-40DD-AFC4-6F175D3DCCD1}">
                <a14:hiddenFill xmlns:a14="http://schemas.microsoft.com/office/drawing/2010/main">
                  <a:solidFill>
                    <a:srgbClr val="FF6600"/>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00000"/>
                </a:solidFill>
              </a:endParaRPr>
            </a:p>
          </p:txBody>
        </p:sp>
        <p:sp>
          <p:nvSpPr>
            <p:cNvPr id="289801" name="Text Box 9"/>
            <p:cNvSpPr txBox="1">
              <a:spLocks noChangeArrowheads="1"/>
            </p:cNvSpPr>
            <p:nvPr/>
          </p:nvSpPr>
          <p:spPr bwMode="auto">
            <a:xfrm>
              <a:off x="475" y="904"/>
              <a:ext cx="2442" cy="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2874" tIns="26437" rIns="52874" bIns="26437">
              <a:spAutoFit/>
            </a:bodyPr>
            <a:lstStyle>
              <a:lvl1pPr defTabSz="528320">
                <a:defRPr>
                  <a:solidFill>
                    <a:schemeClr val="tx1"/>
                  </a:solidFill>
                  <a:latin typeface="Arial" panose="020B0604020202020204" pitchFamily="34" charset="0"/>
                  <a:ea typeface="宋体" panose="02010600030101010101" pitchFamily="2" charset="-122"/>
                </a:defRPr>
              </a:lvl1pPr>
              <a:lvl2pPr marL="265430" defTabSz="528320">
                <a:defRPr>
                  <a:solidFill>
                    <a:schemeClr val="tx1"/>
                  </a:solidFill>
                  <a:latin typeface="Arial" panose="020B0604020202020204" pitchFamily="34" charset="0"/>
                  <a:ea typeface="宋体" panose="02010600030101010101" pitchFamily="2" charset="-122"/>
                </a:defRPr>
              </a:lvl2pPr>
              <a:lvl3pPr marL="528955" defTabSz="528320">
                <a:defRPr>
                  <a:solidFill>
                    <a:schemeClr val="tx1"/>
                  </a:solidFill>
                  <a:latin typeface="Arial" panose="020B0604020202020204" pitchFamily="34" charset="0"/>
                  <a:ea typeface="宋体" panose="02010600030101010101" pitchFamily="2" charset="-122"/>
                </a:defRPr>
              </a:lvl3pPr>
              <a:lvl4pPr marL="792480" defTabSz="528320">
                <a:defRPr>
                  <a:solidFill>
                    <a:schemeClr val="tx1"/>
                  </a:solidFill>
                  <a:latin typeface="Arial" panose="020B0604020202020204" pitchFamily="34" charset="0"/>
                  <a:ea typeface="宋体" panose="02010600030101010101" pitchFamily="2" charset="-122"/>
                </a:defRPr>
              </a:lvl4pPr>
              <a:lvl5pPr marL="1057275" defTabSz="528320">
                <a:defRPr>
                  <a:solidFill>
                    <a:schemeClr val="tx1"/>
                  </a:solidFill>
                  <a:latin typeface="Arial" panose="020B0604020202020204" pitchFamily="34" charset="0"/>
                  <a:ea typeface="宋体" panose="02010600030101010101" pitchFamily="2" charset="-122"/>
                </a:defRPr>
              </a:lvl5pPr>
              <a:lvl6pPr marL="15144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9716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4288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8860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dirty="0" smtClean="0">
                  <a:solidFill>
                    <a:srgbClr val="FFFFFF"/>
                  </a:solidFill>
                  <a:ea typeface="黑体" panose="02010609060101010101" charset="-122"/>
                </a:rPr>
                <a:t>添加文字内容</a:t>
              </a:r>
              <a:endParaRPr lang="zh-CN" altLang="en-US" sz="1100" dirty="0" smtClean="0">
                <a:solidFill>
                  <a:srgbClr val="FFFFFF"/>
                </a:solidFill>
                <a:ea typeface="黑体" panose="02010609060101010101" charset="-122"/>
              </a:endParaRPr>
            </a:p>
            <a:p>
              <a:pPr algn="ctr" fontAlgn="base">
                <a:spcBef>
                  <a:spcPct val="0"/>
                </a:spcBef>
                <a:spcAft>
                  <a:spcPct val="0"/>
                </a:spcAft>
                <a:buFont typeface="Arial" panose="020B0604020202020204" pitchFamily="34" charset="0"/>
                <a:buNone/>
              </a:pPr>
              <a:r>
                <a:rPr lang="zh-CN" altLang="en-US" sz="1100" dirty="0" smtClean="0">
                  <a:solidFill>
                    <a:srgbClr val="FFFFFF"/>
                  </a:solidFill>
                  <a:ea typeface="黑体" panose="02010609060101010101" charset="-122"/>
                </a:rPr>
                <a:t>添加文字内容</a:t>
              </a:r>
              <a:endParaRPr lang="zh-CN" altLang="en-US" sz="1100" dirty="0" smtClean="0">
                <a:solidFill>
                  <a:srgbClr val="FFFFFF"/>
                </a:solidFill>
                <a:ea typeface="黑体" panose="02010609060101010101" charset="-122"/>
              </a:endParaRPr>
            </a:p>
            <a:p>
              <a:pPr algn="ctr" fontAlgn="base">
                <a:spcBef>
                  <a:spcPct val="0"/>
                </a:spcBef>
                <a:spcAft>
                  <a:spcPct val="0"/>
                </a:spcAft>
                <a:buFont typeface="Arial" panose="020B0604020202020204" pitchFamily="34" charset="0"/>
                <a:buNone/>
              </a:pPr>
              <a:r>
                <a:rPr lang="zh-CN" altLang="en-US" sz="1100" dirty="0" smtClean="0">
                  <a:solidFill>
                    <a:srgbClr val="FFFFFF"/>
                  </a:solidFill>
                  <a:ea typeface="黑体" panose="02010609060101010101" charset="-122"/>
                </a:rPr>
                <a:t>添加文字内容</a:t>
              </a:r>
              <a:endParaRPr lang="zh-CN" altLang="en-US" sz="1100" dirty="0">
                <a:solidFill>
                  <a:srgbClr val="FFFFFF"/>
                </a:solidFill>
                <a:ea typeface="黑体" panose="02010609060101010101" charset="-122"/>
              </a:endParaRPr>
            </a:p>
          </p:txBody>
        </p:sp>
      </p:grpSp>
      <p:grpSp>
        <p:nvGrpSpPr>
          <p:cNvPr id="289802" name="Group 10"/>
          <p:cNvGrpSpPr/>
          <p:nvPr/>
        </p:nvGrpSpPr>
        <p:grpSpPr bwMode="auto">
          <a:xfrm>
            <a:off x="8316917" y="3536024"/>
            <a:ext cx="1138681" cy="561117"/>
            <a:chOff x="0" y="904"/>
            <a:chExt cx="2917" cy="1532"/>
          </a:xfrm>
        </p:grpSpPr>
        <p:sp>
          <p:nvSpPr>
            <p:cNvPr id="289803" name="Oval 11"/>
            <p:cNvSpPr>
              <a:spLocks noChangeArrowheads="1"/>
            </p:cNvSpPr>
            <p:nvPr/>
          </p:nvSpPr>
          <p:spPr bwMode="auto">
            <a:xfrm>
              <a:off x="0" y="936"/>
              <a:ext cx="665" cy="1418"/>
            </a:xfrm>
            <a:prstGeom prst="ellipse">
              <a:avLst/>
            </a:prstGeom>
            <a:noFill/>
            <a:ln w="9525">
              <a:solidFill>
                <a:schemeClr val="bg1"/>
              </a:solidFill>
              <a:round/>
            </a:ln>
            <a:effectLst/>
            <a:extLst>
              <a:ext uri="{909E8E84-426E-40DD-AFC4-6F175D3DCCD1}">
                <a14:hiddenFill xmlns:a14="http://schemas.microsoft.com/office/drawing/2010/main">
                  <a:solidFill>
                    <a:srgbClr val="808000"/>
                  </a:solidFill>
                </a14:hiddenFill>
              </a:ext>
              <a:ext uri="{AF507438-7753-43E0-B8FC-AC1667EBCBE1}">
                <a14:hiddenEffects xmlns:a14="http://schemas.microsoft.com/office/drawing/2010/main">
                  <a:effectLst>
                    <a:outerShdw dist="109250" dir="3267739" algn="ctr" rotWithShape="0">
                      <a:srgbClr val="808080">
                        <a:alpha val="50000"/>
                      </a:srgbClr>
                    </a:outerShdw>
                  </a:effectLst>
                </a14:hiddenEffects>
              </a:ext>
            </a:extLst>
          </p:spPr>
          <p:txBody>
            <a:bodyPr wrap="none" anchor="ctr">
              <a:spAutoFit/>
            </a:bodyPr>
            <a:lstStyle/>
            <a:p>
              <a:pPr fontAlgn="base">
                <a:spcBef>
                  <a:spcPct val="0"/>
                </a:spcBef>
                <a:spcAft>
                  <a:spcPct val="0"/>
                </a:spcAft>
              </a:pPr>
              <a:endParaRPr lang="zh-CN" altLang="en-US">
                <a:solidFill>
                  <a:srgbClr val="000000"/>
                </a:solidFill>
              </a:endParaRPr>
            </a:p>
          </p:txBody>
        </p:sp>
        <p:sp>
          <p:nvSpPr>
            <p:cNvPr id="289804" name="Text Box 12"/>
            <p:cNvSpPr txBox="1">
              <a:spLocks noChangeArrowheads="1"/>
            </p:cNvSpPr>
            <p:nvPr/>
          </p:nvSpPr>
          <p:spPr bwMode="auto">
            <a:xfrm>
              <a:off x="475" y="904"/>
              <a:ext cx="2442" cy="15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lIns="52874" tIns="26437" rIns="52874" bIns="26437">
              <a:spAutoFit/>
            </a:bodyPr>
            <a:lstStyle>
              <a:lvl1pPr defTabSz="528320">
                <a:defRPr>
                  <a:solidFill>
                    <a:schemeClr val="tx1"/>
                  </a:solidFill>
                  <a:latin typeface="Arial" panose="020B0604020202020204" pitchFamily="34" charset="0"/>
                  <a:ea typeface="宋体" panose="02010600030101010101" pitchFamily="2" charset="-122"/>
                </a:defRPr>
              </a:lvl1pPr>
              <a:lvl2pPr marL="265430" defTabSz="528320">
                <a:defRPr>
                  <a:solidFill>
                    <a:schemeClr val="tx1"/>
                  </a:solidFill>
                  <a:latin typeface="Arial" panose="020B0604020202020204" pitchFamily="34" charset="0"/>
                  <a:ea typeface="宋体" panose="02010600030101010101" pitchFamily="2" charset="-122"/>
                </a:defRPr>
              </a:lvl2pPr>
              <a:lvl3pPr marL="528955" defTabSz="528320">
                <a:defRPr>
                  <a:solidFill>
                    <a:schemeClr val="tx1"/>
                  </a:solidFill>
                  <a:latin typeface="Arial" panose="020B0604020202020204" pitchFamily="34" charset="0"/>
                  <a:ea typeface="宋体" panose="02010600030101010101" pitchFamily="2" charset="-122"/>
                </a:defRPr>
              </a:lvl3pPr>
              <a:lvl4pPr marL="792480" defTabSz="528320">
                <a:defRPr>
                  <a:solidFill>
                    <a:schemeClr val="tx1"/>
                  </a:solidFill>
                  <a:latin typeface="Arial" panose="020B0604020202020204" pitchFamily="34" charset="0"/>
                  <a:ea typeface="宋体" panose="02010600030101010101" pitchFamily="2" charset="-122"/>
                </a:defRPr>
              </a:lvl4pPr>
              <a:lvl5pPr marL="1057275" defTabSz="528320">
                <a:defRPr>
                  <a:solidFill>
                    <a:schemeClr val="tx1"/>
                  </a:solidFill>
                  <a:latin typeface="Arial" panose="020B0604020202020204" pitchFamily="34" charset="0"/>
                  <a:ea typeface="宋体" panose="02010600030101010101" pitchFamily="2" charset="-122"/>
                </a:defRPr>
              </a:lvl5pPr>
              <a:lvl6pPr marL="15144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19716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4288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2886075" defTabSz="52832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fontAlgn="base">
                <a:spcBef>
                  <a:spcPct val="0"/>
                </a:spcBef>
                <a:spcAft>
                  <a:spcPct val="0"/>
                </a:spcAft>
                <a:buFont typeface="Arial" panose="020B0604020202020204" pitchFamily="34" charset="0"/>
                <a:buNone/>
              </a:pPr>
              <a:r>
                <a:rPr lang="zh-CN" altLang="en-US" sz="1100" dirty="0">
                  <a:solidFill>
                    <a:srgbClr val="FFFFFF"/>
                  </a:solidFill>
                  <a:ea typeface="黑体" panose="02010609060101010101" charset="-122"/>
                </a:rPr>
                <a:t>添加文字内容</a:t>
              </a:r>
              <a:endParaRPr lang="zh-CN" altLang="en-US" sz="1100" dirty="0">
                <a:solidFill>
                  <a:srgbClr val="FFFFFF"/>
                </a:solidFill>
                <a:ea typeface="黑体" panose="02010609060101010101" charset="-122"/>
              </a:endParaRPr>
            </a:p>
            <a:p>
              <a:pPr algn="ctr" fontAlgn="base">
                <a:spcBef>
                  <a:spcPct val="0"/>
                </a:spcBef>
                <a:spcAft>
                  <a:spcPct val="0"/>
                </a:spcAft>
                <a:buFont typeface="Arial" panose="020B0604020202020204" pitchFamily="34" charset="0"/>
                <a:buNone/>
              </a:pPr>
              <a:r>
                <a:rPr lang="zh-CN" altLang="en-US" sz="1100" dirty="0">
                  <a:solidFill>
                    <a:srgbClr val="FFFFFF"/>
                  </a:solidFill>
                  <a:ea typeface="黑体" panose="02010609060101010101" charset="-122"/>
                </a:rPr>
                <a:t>添加文字内容</a:t>
              </a:r>
              <a:endParaRPr lang="zh-CN" altLang="en-US" sz="1100" dirty="0">
                <a:solidFill>
                  <a:srgbClr val="FFFFFF"/>
                </a:solidFill>
                <a:ea typeface="黑体" panose="02010609060101010101" charset="-122"/>
              </a:endParaRPr>
            </a:p>
            <a:p>
              <a:pPr algn="ctr" fontAlgn="base">
                <a:spcBef>
                  <a:spcPct val="0"/>
                </a:spcBef>
                <a:spcAft>
                  <a:spcPct val="0"/>
                </a:spcAft>
                <a:buFont typeface="Arial" panose="020B0604020202020204" pitchFamily="34" charset="0"/>
                <a:buNone/>
              </a:pPr>
              <a:r>
                <a:rPr lang="zh-CN" altLang="en-US" sz="1100" dirty="0">
                  <a:solidFill>
                    <a:srgbClr val="FFFFFF"/>
                  </a:solidFill>
                  <a:ea typeface="黑体" panose="02010609060101010101" charset="-122"/>
                </a:rPr>
                <a:t>添加文字内容</a:t>
              </a:r>
              <a:endParaRPr lang="zh-CN" altLang="en-US" sz="1100" dirty="0">
                <a:solidFill>
                  <a:srgbClr val="FFFFFF"/>
                </a:solidFill>
                <a:ea typeface="黑体" panose="02010609060101010101" charset="-122"/>
              </a:endParaRPr>
            </a:p>
          </p:txBody>
        </p:sp>
      </p:grpSp>
      <p:sp>
        <p:nvSpPr>
          <p:cNvPr id="289805" name="AutoShape 13"/>
          <p:cNvSpPr>
            <a:spLocks noChangeArrowheads="1"/>
          </p:cNvSpPr>
          <p:nvPr/>
        </p:nvSpPr>
        <p:spPr bwMode="auto">
          <a:xfrm>
            <a:off x="6642101" y="3578619"/>
            <a:ext cx="1265238" cy="332526"/>
          </a:xfrm>
          <a:prstGeom prst="roundRect">
            <a:avLst>
              <a:gd name="adj" fmla="val 50000"/>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63500" dir="3187806" algn="ctr" rotWithShape="0">
                    <a:srgbClr val="001D3A"/>
                  </a:outerShdw>
                </a:effectLst>
              </a14:hiddenEffects>
            </a:ext>
          </a:extLst>
        </p:spPr>
        <p:txBody>
          <a:bodyPr wrap="none" lIns="52874" tIns="26437" rIns="52874" bIns="26437" anchor="ctr"/>
          <a:lstStyle/>
          <a:p>
            <a:pPr algn="ctr" defTabSz="528320" fontAlgn="base">
              <a:spcBef>
                <a:spcPct val="0"/>
              </a:spcBef>
              <a:spcAft>
                <a:spcPct val="0"/>
              </a:spcAft>
              <a:buFont typeface="Arial" panose="020B0604020202020204" pitchFamily="34" charset="0"/>
              <a:buNone/>
            </a:pPr>
            <a:r>
              <a:rPr lang="zh-CN" altLang="en-US" sz="1100">
                <a:solidFill>
                  <a:srgbClr val="FFFFFF"/>
                </a:solidFill>
                <a:ea typeface="黑体" panose="02010609060101010101" charset="-122"/>
              </a:rPr>
              <a:t>添加段落文字</a:t>
            </a:r>
            <a:endParaRPr lang="zh-CN" altLang="en-US" sz="1100">
              <a:solidFill>
                <a:srgbClr val="FFFFFF"/>
              </a:solidFill>
              <a:ea typeface="黑体" panose="02010609060101010101" charset="-122"/>
            </a:endParaRPr>
          </a:p>
        </p:txBody>
      </p:sp>
      <p:sp>
        <p:nvSpPr>
          <p:cNvPr id="289806" name="Rectangle 14"/>
          <p:cNvSpPr>
            <a:spLocks noChangeArrowheads="1"/>
          </p:cNvSpPr>
          <p:nvPr/>
        </p:nvSpPr>
        <p:spPr bwMode="auto">
          <a:xfrm>
            <a:off x="3563942" y="1464161"/>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zh-CN" altLang="en-US" sz="2000" b="1">
                <a:solidFill>
                  <a:srgbClr val="FFFFCC"/>
                </a:solidFill>
                <a:latin typeface="微软雅黑" panose="020B0503020204020204" pitchFamily="34" charset="-122"/>
                <a:ea typeface="微软雅黑" panose="020B0503020204020204" pitchFamily="34" charset="-122"/>
              </a:rPr>
              <a:t>对于本次说课环节的反思</a:t>
            </a:r>
            <a:endParaRPr lang="zh-CN" altLang="en-US" sz="2000" b="1">
              <a:solidFill>
                <a:srgbClr val="FFFFCC"/>
              </a:solidFill>
              <a:latin typeface="微软雅黑" panose="020B0503020204020204" pitchFamily="34" charset="-122"/>
              <a:ea typeface="微软雅黑" panose="020B0503020204020204" pitchFamily="34" charset="-122"/>
            </a:endParaRPr>
          </a:p>
        </p:txBody>
      </p:sp>
      <p:sp>
        <p:nvSpPr>
          <p:cNvPr id="289807" name="Text Box 15"/>
          <p:cNvSpPr txBox="1">
            <a:spLocks noChangeArrowheads="1"/>
          </p:cNvSpPr>
          <p:nvPr/>
        </p:nvSpPr>
        <p:spPr bwMode="auto">
          <a:xfrm>
            <a:off x="3852873" y="1984081"/>
            <a:ext cx="3095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b="1" dirty="0">
                <a:solidFill>
                  <a:srgbClr val="FFFFFF"/>
                </a:solidFill>
                <a:ea typeface="微软雅黑" panose="020B0503020204020204" pitchFamily="34" charset="-122"/>
              </a:rPr>
              <a:t>2</a:t>
            </a:r>
            <a:r>
              <a:rPr lang="zh-CN" altLang="en-US" b="1" dirty="0">
                <a:solidFill>
                  <a:srgbClr val="FFFFFF"/>
                </a:solidFill>
                <a:ea typeface="微软雅黑" panose="020B0503020204020204" pitchFamily="34" charset="-122"/>
              </a:rPr>
              <a:t>、不足和可能出现的情况</a:t>
            </a:r>
            <a:endParaRPr lang="zh-CN" altLang="en-US" b="1" dirty="0">
              <a:solidFill>
                <a:srgbClr val="FFFFF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289807"/>
                                        </p:tgtEl>
                                        <p:attrNameLst>
                                          <p:attrName>style.visibility</p:attrName>
                                        </p:attrNameLst>
                                      </p:cBhvr>
                                      <p:to>
                                        <p:strVal val="visible"/>
                                      </p:to>
                                    </p:set>
                                    <p:animEffect transition="in" filter="fade">
                                      <p:cBhvr>
                                        <p:cTn id="7" dur="500"/>
                                        <p:tgtEl>
                                          <p:spTgt spid="289807"/>
                                        </p:tgtEl>
                                      </p:cBhvr>
                                    </p:animEffect>
                                  </p:childTnLst>
                                </p:cTn>
                              </p:par>
                            </p:childTnLst>
                          </p:cTn>
                        </p:par>
                        <p:par>
                          <p:cTn id="8" fill="hold">
                            <p:stCondLst>
                              <p:cond delay="500"/>
                            </p:stCondLst>
                            <p:childTnLst>
                              <p:par>
                                <p:cTn id="9" presetID="35" presetClass="entr" presetSubtype="0" fill="hold" nodeType="afterEffect">
                                  <p:stCondLst>
                                    <p:cond delay="0"/>
                                  </p:stCondLst>
                                  <p:childTnLst>
                                    <p:set>
                                      <p:cBhvr>
                                        <p:cTn id="10" dur="1" fill="hold">
                                          <p:stCondLst>
                                            <p:cond delay="0"/>
                                          </p:stCondLst>
                                        </p:cTn>
                                        <p:tgtEl>
                                          <p:spTgt spid="289794"/>
                                        </p:tgtEl>
                                        <p:attrNameLst>
                                          <p:attrName>style.visibility</p:attrName>
                                        </p:attrNameLst>
                                      </p:cBhvr>
                                      <p:to>
                                        <p:strVal val="visible"/>
                                      </p:to>
                                    </p:set>
                                    <p:animEffect transition="in" filter="fade">
                                      <p:cBhvr>
                                        <p:cTn id="11" dur="500"/>
                                        <p:tgtEl>
                                          <p:spTgt spid="289794"/>
                                        </p:tgtEl>
                                      </p:cBhvr>
                                    </p:animEffect>
                                    <p:anim calcmode="lin" valueType="num">
                                      <p:cBhvr>
                                        <p:cTn id="12" dur="500" fill="hold"/>
                                        <p:tgtEl>
                                          <p:spTgt spid="289794"/>
                                        </p:tgtEl>
                                        <p:attrNameLst>
                                          <p:attrName>style.rotation</p:attrName>
                                        </p:attrNameLst>
                                      </p:cBhvr>
                                      <p:tavLst>
                                        <p:tav tm="0">
                                          <p:val>
                                            <p:fltVal val="720"/>
                                          </p:val>
                                        </p:tav>
                                        <p:tav tm="100000">
                                          <p:val>
                                            <p:fltVal val="0"/>
                                          </p:val>
                                        </p:tav>
                                      </p:tavLst>
                                    </p:anim>
                                    <p:anim calcmode="lin" valueType="num">
                                      <p:cBhvr>
                                        <p:cTn id="13" dur="500" fill="hold"/>
                                        <p:tgtEl>
                                          <p:spTgt spid="289794"/>
                                        </p:tgtEl>
                                        <p:attrNameLst>
                                          <p:attrName>ppt_h</p:attrName>
                                        </p:attrNameLst>
                                      </p:cBhvr>
                                      <p:tavLst>
                                        <p:tav tm="0">
                                          <p:val>
                                            <p:fltVal val="0"/>
                                          </p:val>
                                        </p:tav>
                                        <p:tav tm="100000">
                                          <p:val>
                                            <p:strVal val="#ppt_h"/>
                                          </p:val>
                                        </p:tav>
                                      </p:tavLst>
                                    </p:anim>
                                    <p:anim calcmode="lin" valueType="num">
                                      <p:cBhvr>
                                        <p:cTn id="14" dur="500" fill="hold"/>
                                        <p:tgtEl>
                                          <p:spTgt spid="289794"/>
                                        </p:tgtEl>
                                        <p:attrNameLst>
                                          <p:attrName>ppt_w</p:attrName>
                                        </p:attrNameLst>
                                      </p:cBhvr>
                                      <p:tavLst>
                                        <p:tav tm="0">
                                          <p:val>
                                            <p:fltVal val="0"/>
                                          </p:val>
                                        </p:tav>
                                        <p:tav tm="100000">
                                          <p:val>
                                            <p:strVal val="#ppt_w"/>
                                          </p:val>
                                        </p:tav>
                                      </p:tavLst>
                                    </p:anim>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89805"/>
                                        </p:tgtEl>
                                        <p:attrNameLst>
                                          <p:attrName>style.visibility</p:attrName>
                                        </p:attrNameLst>
                                      </p:cBhvr>
                                      <p:to>
                                        <p:strVal val="visible"/>
                                      </p:to>
                                    </p:set>
                                    <p:animEffect transition="in" filter="fade">
                                      <p:cBhvr>
                                        <p:cTn id="18" dur="500"/>
                                        <p:tgtEl>
                                          <p:spTgt spid="289805"/>
                                        </p:tgtEl>
                                      </p:cBhvr>
                                    </p:animEffect>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289799"/>
                                        </p:tgtEl>
                                        <p:attrNameLst>
                                          <p:attrName>style.visibility</p:attrName>
                                        </p:attrNameLst>
                                      </p:cBhvr>
                                      <p:to>
                                        <p:strVal val="visible"/>
                                      </p:to>
                                    </p:set>
                                    <p:anim calcmode="lin" valueType="num">
                                      <p:cBhvr additive="base">
                                        <p:cTn id="22" dur="500" fill="hold"/>
                                        <p:tgtEl>
                                          <p:spTgt spid="289799"/>
                                        </p:tgtEl>
                                        <p:attrNameLst>
                                          <p:attrName>ppt_x</p:attrName>
                                        </p:attrNameLst>
                                      </p:cBhvr>
                                      <p:tavLst>
                                        <p:tav tm="0">
                                          <p:val>
                                            <p:strVal val="0-#ppt_w/2"/>
                                          </p:val>
                                        </p:tav>
                                        <p:tav tm="100000">
                                          <p:val>
                                            <p:strVal val="#ppt_x"/>
                                          </p:val>
                                        </p:tav>
                                      </p:tavLst>
                                    </p:anim>
                                    <p:anim calcmode="lin" valueType="num">
                                      <p:cBhvr additive="base">
                                        <p:cTn id="23" dur="500" fill="hold"/>
                                        <p:tgtEl>
                                          <p:spTgt spid="289799"/>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0"/>
                                  </p:stCondLst>
                                  <p:childTnLst>
                                    <p:set>
                                      <p:cBhvr>
                                        <p:cTn id="25" dur="1" fill="hold">
                                          <p:stCondLst>
                                            <p:cond delay="0"/>
                                          </p:stCondLst>
                                        </p:cTn>
                                        <p:tgtEl>
                                          <p:spTgt spid="289802"/>
                                        </p:tgtEl>
                                        <p:attrNameLst>
                                          <p:attrName>style.visibility</p:attrName>
                                        </p:attrNameLst>
                                      </p:cBhvr>
                                      <p:to>
                                        <p:strVal val="visible"/>
                                      </p:to>
                                    </p:set>
                                    <p:anim calcmode="lin" valueType="num">
                                      <p:cBhvr additive="base">
                                        <p:cTn id="26" dur="500" fill="hold"/>
                                        <p:tgtEl>
                                          <p:spTgt spid="289802"/>
                                        </p:tgtEl>
                                        <p:attrNameLst>
                                          <p:attrName>ppt_x</p:attrName>
                                        </p:attrNameLst>
                                      </p:cBhvr>
                                      <p:tavLst>
                                        <p:tav tm="0">
                                          <p:val>
                                            <p:strVal val="1+#ppt_w/2"/>
                                          </p:val>
                                        </p:tav>
                                        <p:tav tm="100000">
                                          <p:val>
                                            <p:strVal val="#ppt_x"/>
                                          </p:val>
                                        </p:tav>
                                      </p:tavLst>
                                    </p:anim>
                                    <p:anim calcmode="lin" valueType="num">
                                      <p:cBhvr additive="base">
                                        <p:cTn id="27" dur="500" fill="hold"/>
                                        <p:tgtEl>
                                          <p:spTgt spid="289802"/>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9805" grpId="0" autoUpdateAnimBg="0"/>
      <p:bldP spid="289807"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0" name="组合 9"/>
          <p:cNvGrpSpPr/>
          <p:nvPr/>
        </p:nvGrpSpPr>
        <p:grpSpPr bwMode="auto">
          <a:xfrm>
            <a:off x="8101013" y="2843890"/>
            <a:ext cx="1943100" cy="1332815"/>
            <a:chOff x="5844468" y="1538244"/>
            <a:chExt cx="2111908" cy="1818742"/>
          </a:xfrm>
        </p:grpSpPr>
        <p:sp>
          <p:nvSpPr>
            <p:cNvPr id="5" name="Line 19"/>
            <p:cNvSpPr>
              <a:spLocks noChangeShapeType="1"/>
            </p:cNvSpPr>
            <p:nvPr/>
          </p:nvSpPr>
          <p:spPr bwMode="auto">
            <a:xfrm flipH="1">
              <a:off x="5844468" y="1842913"/>
              <a:ext cx="2111908" cy="0"/>
            </a:xfrm>
            <a:prstGeom prst="line">
              <a:avLst/>
            </a:prstGeom>
            <a:noFill/>
            <a:ln w="19050">
              <a:solidFill>
                <a:schemeClr val="bg1">
                  <a:lumMod val="65000"/>
                </a:schemeClr>
              </a:solidFill>
              <a:round/>
              <a:tailEnd type="triangle" w="med" len="med"/>
            </a:ln>
            <a:effec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6" name="TextBox 19"/>
            <p:cNvSpPr txBox="1">
              <a:spLocks noChangeArrowheads="1"/>
            </p:cNvSpPr>
            <p:nvPr/>
          </p:nvSpPr>
          <p:spPr bwMode="auto">
            <a:xfrm>
              <a:off x="6404688" y="1538244"/>
              <a:ext cx="1519445" cy="3474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pPr>
              <a:r>
                <a:rPr lang="zh-CN" altLang="en-US" sz="1200">
                  <a:solidFill>
                    <a:srgbClr val="FFFFFF"/>
                  </a:solidFill>
                  <a:latin typeface="方正兰亭中黑_GBK" panose="02000000000000000000" charset="-122"/>
                  <a:ea typeface="微软雅黑" panose="020B0503020204020204" pitchFamily="34" charset="-122"/>
                </a:rPr>
                <a:t>标题文本</a:t>
              </a:r>
              <a:endParaRPr lang="zh-CN" altLang="en-US" sz="1200">
                <a:solidFill>
                  <a:srgbClr val="FFFFFF"/>
                </a:solidFill>
                <a:latin typeface="方正兰亭中黑_GBK" panose="02000000000000000000" charset="-122"/>
                <a:ea typeface="微软雅黑" panose="020B0503020204020204" pitchFamily="34" charset="-122"/>
              </a:endParaRPr>
            </a:p>
          </p:txBody>
        </p:sp>
        <p:sp>
          <p:nvSpPr>
            <p:cNvPr id="7" name="TextBox 20"/>
            <p:cNvSpPr txBox="1">
              <a:spLocks noChangeArrowheads="1"/>
            </p:cNvSpPr>
            <p:nvPr/>
          </p:nvSpPr>
          <p:spPr bwMode="auto">
            <a:xfrm>
              <a:off x="6405228" y="2000648"/>
              <a:ext cx="1518364" cy="1356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grpSp>
      <p:grpSp>
        <p:nvGrpSpPr>
          <p:cNvPr id="24" name="组合 23"/>
          <p:cNvGrpSpPr/>
          <p:nvPr/>
        </p:nvGrpSpPr>
        <p:grpSpPr bwMode="auto">
          <a:xfrm>
            <a:off x="4281498" y="2861314"/>
            <a:ext cx="1674811" cy="1431974"/>
            <a:chOff x="986614" y="1598230"/>
            <a:chExt cx="2127013" cy="1954158"/>
          </a:xfrm>
        </p:grpSpPr>
        <p:sp>
          <p:nvSpPr>
            <p:cNvPr id="12" name="Line 17"/>
            <p:cNvSpPr>
              <a:spLocks noChangeShapeType="1"/>
            </p:cNvSpPr>
            <p:nvPr/>
          </p:nvSpPr>
          <p:spPr bwMode="auto">
            <a:xfrm>
              <a:off x="1000726" y="1902914"/>
              <a:ext cx="2112901" cy="0"/>
            </a:xfrm>
            <a:prstGeom prst="line">
              <a:avLst/>
            </a:prstGeom>
            <a:noFill/>
            <a:ln w="19050">
              <a:solidFill>
                <a:schemeClr val="bg1">
                  <a:lumMod val="65000"/>
                </a:schemeClr>
              </a:solidFill>
              <a:round/>
              <a:tailEnd type="triangle" w="med" len="med"/>
            </a:ln>
            <a:effec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13" name="TextBox 19"/>
            <p:cNvSpPr txBox="1">
              <a:spLocks noChangeArrowheads="1"/>
            </p:cNvSpPr>
            <p:nvPr/>
          </p:nvSpPr>
          <p:spPr bwMode="auto">
            <a:xfrm>
              <a:off x="986614" y="1598230"/>
              <a:ext cx="1518143" cy="347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fontAlgn="base">
                <a:spcBef>
                  <a:spcPct val="0"/>
                </a:spcBef>
                <a:spcAft>
                  <a:spcPct val="0"/>
                </a:spcAft>
              </a:pPr>
              <a:r>
                <a:rPr lang="zh-CN" altLang="en-US" sz="1200">
                  <a:solidFill>
                    <a:srgbClr val="FFFFFF"/>
                  </a:solidFill>
                  <a:latin typeface="方正兰亭中黑_GBK" panose="02000000000000000000" charset="-122"/>
                  <a:ea typeface="微软雅黑" panose="020B0503020204020204" pitchFamily="34" charset="-122"/>
                </a:rPr>
                <a:t>标题文本</a:t>
              </a:r>
              <a:endParaRPr lang="zh-CN" altLang="en-US" sz="1200">
                <a:solidFill>
                  <a:srgbClr val="FFFFFF"/>
                </a:solidFill>
                <a:latin typeface="方正兰亭中黑_GBK" panose="02000000000000000000" charset="-122"/>
                <a:ea typeface="微软雅黑" panose="020B0503020204020204" pitchFamily="34" charset="-122"/>
              </a:endParaRPr>
            </a:p>
          </p:txBody>
        </p:sp>
        <p:sp>
          <p:nvSpPr>
            <p:cNvPr id="14" name="TextBox 20"/>
            <p:cNvSpPr txBox="1">
              <a:spLocks noChangeArrowheads="1"/>
            </p:cNvSpPr>
            <p:nvPr/>
          </p:nvSpPr>
          <p:spPr bwMode="auto">
            <a:xfrm>
              <a:off x="986614" y="1943971"/>
              <a:ext cx="1518142" cy="16084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grpSp>
      <p:grpSp>
        <p:nvGrpSpPr>
          <p:cNvPr id="3" name="组合 2"/>
          <p:cNvGrpSpPr/>
          <p:nvPr/>
        </p:nvGrpSpPr>
        <p:grpSpPr bwMode="auto">
          <a:xfrm>
            <a:off x="5641976" y="2438525"/>
            <a:ext cx="2789237" cy="2489196"/>
            <a:chOff x="2730329" y="1043444"/>
            <a:chExt cx="3541307" cy="3393498"/>
          </a:xfrm>
        </p:grpSpPr>
        <p:sp>
          <p:nvSpPr>
            <p:cNvPr id="88093" name="Rectangle 23"/>
            <p:cNvSpPr>
              <a:spLocks noChangeArrowheads="1"/>
            </p:cNvSpPr>
            <p:nvPr/>
          </p:nvSpPr>
          <p:spPr bwMode="auto">
            <a:xfrm>
              <a:off x="3824768" y="2459560"/>
              <a:ext cx="1302040" cy="598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p>
              <a:pPr algn="ctr" defTabSz="699770" fontAlgn="base">
                <a:spcBef>
                  <a:spcPct val="0"/>
                </a:spcBef>
                <a:spcAft>
                  <a:spcPct val="0"/>
                </a:spcAft>
              </a:pPr>
              <a:r>
                <a:rPr lang="zh-CN" altLang="en-US" sz="1200">
                  <a:solidFill>
                    <a:srgbClr val="FFFFFF"/>
                  </a:solidFill>
                  <a:latin typeface="方正兰亭粗黑_GBK" panose="02000000000000000000" charset="-122"/>
                  <a:ea typeface="微软雅黑" panose="020B0503020204020204" pitchFamily="34" charset="-122"/>
                </a:rPr>
                <a:t>单击此处添加标题</a:t>
              </a:r>
              <a:endParaRPr lang="zh-CN" altLang="en-US" sz="1200">
                <a:solidFill>
                  <a:srgbClr val="FFFFFF"/>
                </a:solidFill>
                <a:latin typeface="方正兰亭粗黑_GBK" panose="02000000000000000000" charset="-122"/>
                <a:ea typeface="微软雅黑" panose="020B0503020204020204" pitchFamily="34" charset="-122"/>
              </a:endParaRPr>
            </a:p>
          </p:txBody>
        </p:sp>
        <p:grpSp>
          <p:nvGrpSpPr>
            <p:cNvPr id="88094" name="组合 2"/>
            <p:cNvGrpSpPr/>
            <p:nvPr/>
          </p:nvGrpSpPr>
          <p:grpSpPr bwMode="auto">
            <a:xfrm>
              <a:off x="2730329" y="1380604"/>
              <a:ext cx="3306983" cy="3056338"/>
              <a:chOff x="2584069" y="1592195"/>
              <a:chExt cx="3763541" cy="3478292"/>
            </a:xfrm>
          </p:grpSpPr>
          <p:sp>
            <p:nvSpPr>
              <p:cNvPr id="8" name="AutoShape 4"/>
              <p:cNvSpPr>
                <a:spLocks noChangeArrowheads="1"/>
              </p:cNvSpPr>
              <p:nvPr/>
            </p:nvSpPr>
            <p:spPr bwMode="gray">
              <a:xfrm rot="-2232521">
                <a:off x="2584069" y="1592195"/>
                <a:ext cx="3763541" cy="3478292"/>
              </a:xfrm>
              <a:custGeom>
                <a:avLst/>
                <a:gdLst>
                  <a:gd name="T0" fmla="*/ 3762147 w 21600"/>
                  <a:gd name="T1" fmla="*/ 1803398 h 21600"/>
                  <a:gd name="T2" fmla="*/ 3071119 w 21600"/>
                  <a:gd name="T3" fmla="*/ 776174 h 21600"/>
                  <a:gd name="T4" fmla="*/ 3161200 w 21600"/>
                  <a:gd name="T5" fmla="*/ 1782786 h 21600"/>
                  <a:gd name="T6" fmla="*/ 3531805 w 21600"/>
                  <a:gd name="T7" fmla="*/ 3288274 h 21600"/>
                  <a:gd name="T8" fmla="*/ 2441423 w 21600"/>
                  <a:gd name="T9" fmla="*/ 3280545 h 21600"/>
                  <a:gd name="T10" fmla="*/ 2449960 w 21600"/>
                  <a:gd name="T11" fmla="*/ 2272645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8" y="5957"/>
                    </a:cubicBezTo>
                    <a:lnTo>
                      <a:pt x="18924" y="3683"/>
                    </a:lnTo>
                    <a:cubicBezTo>
                      <a:pt x="20649" y="5653"/>
                      <a:pt x="21600" y="8182"/>
                      <a:pt x="21600" y="10800"/>
                    </a:cubicBezTo>
                    <a:cubicBezTo>
                      <a:pt x="21600" y="13693"/>
                      <a:pt x="20438" y="16466"/>
                      <a:pt x="18376" y="18496"/>
                    </a:cubicBezTo>
                    <a:lnTo>
                      <a:pt x="20270" y="20420"/>
                    </a:lnTo>
                    <a:lnTo>
                      <a:pt x="14012" y="20372"/>
                    </a:lnTo>
                    <a:lnTo>
                      <a:pt x="14061" y="14113"/>
                    </a:lnTo>
                    <a:lnTo>
                      <a:pt x="15955" y="16037"/>
                    </a:lnTo>
                    <a:close/>
                  </a:path>
                </a:pathLst>
              </a:custGeom>
              <a:noFill/>
              <a:ln w="3175"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lIns="0" rIns="0" anchor="ctr"/>
              <a:lstStyle/>
              <a:p>
                <a:pPr fontAlgn="base">
                  <a:spcBef>
                    <a:spcPct val="0"/>
                  </a:spcBef>
                  <a:spcAft>
                    <a:spcPct val="0"/>
                  </a:spcAft>
                </a:pPr>
                <a:endParaRPr lang="zh-CN" altLang="en-US">
                  <a:solidFill>
                    <a:srgbClr val="000000"/>
                  </a:solidFill>
                </a:endParaRPr>
              </a:p>
            </p:txBody>
          </p:sp>
          <p:sp>
            <p:nvSpPr>
              <p:cNvPr id="88096" name="WordArt 7"/>
              <p:cNvSpPr>
                <a:spLocks noChangeArrowheads="1" noChangeShapeType="1" noTextEdit="1"/>
              </p:cNvSpPr>
              <p:nvPr/>
            </p:nvSpPr>
            <p:spPr bwMode="gray">
              <a:xfrm rot="3394332">
                <a:off x="3957638" y="2074625"/>
                <a:ext cx="2105025" cy="1771650"/>
              </a:xfrm>
              <a:prstGeom prst="rect">
                <a:avLst/>
              </a:prstGeom>
              <a:extLst>
                <a:ext uri="{91240B29-F687-4F45-9708-019B960494DF}">
                  <a14:hiddenLine xmlns:a14="http://schemas.microsoft.com/office/drawing/2010/main" w="6350">
                    <a:solidFill>
                      <a:srgbClr val="000000"/>
                    </a:solidFill>
                    <a:round/>
                  </a14:hiddenLine>
                </a:ext>
              </a:extLst>
            </p:spPr>
            <p:txBody>
              <a:bodyPr spcFirstLastPara="1" wrap="none" fromWordArt="1">
                <a:prstTxWarp prst="textArchUp">
                  <a:avLst>
                    <a:gd name="adj" fmla="val 12808676"/>
                  </a:avLst>
                </a:prstTxWarp>
              </a:bodyPr>
              <a:lstStyle/>
              <a:p>
                <a:pPr algn="ctr" fontAlgn="base">
                  <a:spcBef>
                    <a:spcPct val="0"/>
                  </a:spcBef>
                  <a:spcAft>
                    <a:spcPct val="0"/>
                  </a:spcAft>
                </a:pPr>
                <a:r>
                  <a:rPr lang="zh-CN" altLang="en-US" sz="1200" kern="10">
                    <a:solidFill>
                      <a:srgbClr val="FFFFFF"/>
                    </a:solidFill>
                    <a:latin typeface="方正兰亭中黑_GBK" panose="02000000000000000000" charset="-122"/>
                  </a:rPr>
                  <a:t> </a:t>
                </a:r>
                <a:endParaRPr lang="zh-CN" altLang="en-US" sz="1200" kern="10">
                  <a:solidFill>
                    <a:srgbClr val="FFFFFF"/>
                  </a:solidFill>
                  <a:latin typeface="方正兰亭中黑_GBK" panose="02000000000000000000" charset="-122"/>
                </a:endParaRPr>
              </a:p>
            </p:txBody>
          </p:sp>
        </p:grpSp>
        <p:grpSp>
          <p:nvGrpSpPr>
            <p:cNvPr id="88097" name="组合 1"/>
            <p:cNvGrpSpPr/>
            <p:nvPr/>
          </p:nvGrpSpPr>
          <p:grpSpPr bwMode="auto">
            <a:xfrm>
              <a:off x="2963736" y="1349404"/>
              <a:ext cx="3307900" cy="3055491"/>
              <a:chOff x="2849700" y="1556687"/>
              <a:chExt cx="3764584" cy="3477329"/>
            </a:xfrm>
          </p:grpSpPr>
          <p:sp>
            <p:nvSpPr>
              <p:cNvPr id="15" name="AutoShape 6"/>
              <p:cNvSpPr>
                <a:spLocks noChangeArrowheads="1"/>
              </p:cNvSpPr>
              <p:nvPr/>
            </p:nvSpPr>
            <p:spPr bwMode="gray">
              <a:xfrm rot="-9453040">
                <a:off x="2849700" y="1556687"/>
                <a:ext cx="3764584" cy="3477329"/>
              </a:xfrm>
              <a:custGeom>
                <a:avLst/>
                <a:gdLst>
                  <a:gd name="T0" fmla="*/ 3761273 w 21600"/>
                  <a:gd name="T1" fmla="*/ 1841535 h 21600"/>
                  <a:gd name="T2" fmla="*/ 3117111 w 21600"/>
                  <a:gd name="T3" fmla="*/ 825866 h 21600"/>
                  <a:gd name="T4" fmla="*/ 3160856 w 21600"/>
                  <a:gd name="T5" fmla="*/ 1808533 h 21600"/>
                  <a:gd name="T6" fmla="*/ 3532783 w 21600"/>
                  <a:gd name="T7" fmla="*/ 3287364 h 21600"/>
                  <a:gd name="T8" fmla="*/ 2442099 w 21600"/>
                  <a:gd name="T9" fmla="*/ 3279636 h 21600"/>
                  <a:gd name="T10" fmla="*/ 2450639 w 21600"/>
                  <a:gd name="T11" fmla="*/ 22720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130"/>
                      <a:pt x="17580" y="7511"/>
                      <a:pt x="16538" y="6208"/>
                    </a:cubicBezTo>
                    <a:lnTo>
                      <a:pt x="19232" y="4052"/>
                    </a:lnTo>
                    <a:cubicBezTo>
                      <a:pt x="20765" y="5967"/>
                      <a:pt x="21600" y="8347"/>
                      <a:pt x="21600" y="10800"/>
                    </a:cubicBezTo>
                    <a:cubicBezTo>
                      <a:pt x="21600" y="13693"/>
                      <a:pt x="20438" y="16466"/>
                      <a:pt x="18376" y="18496"/>
                    </a:cubicBezTo>
                    <a:lnTo>
                      <a:pt x="20270" y="20420"/>
                    </a:lnTo>
                    <a:lnTo>
                      <a:pt x="14012" y="20372"/>
                    </a:lnTo>
                    <a:lnTo>
                      <a:pt x="14061" y="14113"/>
                    </a:lnTo>
                    <a:lnTo>
                      <a:pt x="15955" y="16037"/>
                    </a:lnTo>
                    <a:close/>
                  </a:path>
                </a:pathLst>
              </a:custGeom>
              <a:noFill/>
              <a:ln w="3175"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anchor="ctr"/>
              <a:lstStyle/>
              <a:p>
                <a:pPr fontAlgn="base">
                  <a:spcBef>
                    <a:spcPct val="0"/>
                  </a:spcBef>
                  <a:spcAft>
                    <a:spcPct val="0"/>
                  </a:spcAft>
                </a:pPr>
                <a:endParaRPr lang="zh-CN" altLang="en-US">
                  <a:solidFill>
                    <a:srgbClr val="000000"/>
                  </a:solidFill>
                </a:endParaRPr>
              </a:p>
            </p:txBody>
          </p:sp>
          <p:sp>
            <p:nvSpPr>
              <p:cNvPr id="88099" name="WordArt 9"/>
              <p:cNvSpPr>
                <a:spLocks noChangeArrowheads="1" noChangeShapeType="1" noTextEdit="1"/>
              </p:cNvSpPr>
              <p:nvPr/>
            </p:nvSpPr>
            <p:spPr bwMode="gray">
              <a:xfrm rot="-3615436">
                <a:off x="3069433" y="2134155"/>
                <a:ext cx="2105024" cy="1770063"/>
              </a:xfrm>
              <a:prstGeom prst="rect">
                <a:avLst/>
              </a:prstGeom>
              <a:extLst>
                <a:ext uri="{91240B29-F687-4F45-9708-019B960494DF}">
                  <a14:hiddenLine xmlns:a14="http://schemas.microsoft.com/office/drawing/2010/main" w="6350">
                    <a:solidFill>
                      <a:srgbClr val="000000"/>
                    </a:solidFill>
                    <a:round/>
                  </a14:hiddenLine>
                </a:ext>
              </a:extLst>
            </p:spPr>
            <p:txBody>
              <a:bodyPr spcFirstLastPara="1" wrap="none" fromWordArt="1">
                <a:prstTxWarp prst="textArchUp">
                  <a:avLst>
                    <a:gd name="adj" fmla="val 12807260"/>
                  </a:avLst>
                </a:prstTxWarp>
              </a:bodyPr>
              <a:lstStyle/>
              <a:p>
                <a:pPr algn="ctr" fontAlgn="base">
                  <a:spcBef>
                    <a:spcPct val="0"/>
                  </a:spcBef>
                  <a:spcAft>
                    <a:spcPct val="0"/>
                  </a:spcAft>
                </a:pPr>
                <a:r>
                  <a:rPr lang="zh-CN" altLang="en-US" sz="1200" kern="10">
                    <a:solidFill>
                      <a:srgbClr val="FFFFFF"/>
                    </a:solidFill>
                    <a:latin typeface="方正兰亭中黑_GBK" panose="02000000000000000000" charset="-122"/>
                  </a:rPr>
                  <a:t> </a:t>
                </a:r>
                <a:endParaRPr lang="zh-CN" altLang="en-US" sz="1200" kern="10">
                  <a:solidFill>
                    <a:srgbClr val="FFFFFF"/>
                  </a:solidFill>
                  <a:latin typeface="方正兰亭中黑_GBK" panose="02000000000000000000" charset="-122"/>
                </a:endParaRPr>
              </a:p>
            </p:txBody>
          </p:sp>
        </p:grpSp>
        <p:grpSp>
          <p:nvGrpSpPr>
            <p:cNvPr id="88100" name="组合 3"/>
            <p:cNvGrpSpPr/>
            <p:nvPr/>
          </p:nvGrpSpPr>
          <p:grpSpPr bwMode="auto">
            <a:xfrm>
              <a:off x="2947988" y="1043444"/>
              <a:ext cx="3055491" cy="3307899"/>
              <a:chOff x="2831777" y="1208487"/>
              <a:chExt cx="3477329" cy="3764584"/>
            </a:xfrm>
          </p:grpSpPr>
          <p:sp>
            <p:nvSpPr>
              <p:cNvPr id="22" name="AutoShape 5"/>
              <p:cNvSpPr>
                <a:spLocks noChangeArrowheads="1"/>
              </p:cNvSpPr>
              <p:nvPr/>
            </p:nvSpPr>
            <p:spPr bwMode="gray">
              <a:xfrm rot="5078397">
                <a:off x="2688150" y="1352114"/>
                <a:ext cx="3764584" cy="3477329"/>
              </a:xfrm>
              <a:custGeom>
                <a:avLst/>
                <a:gdLst>
                  <a:gd name="T0" fmla="*/ 3763190 w 21600"/>
                  <a:gd name="T1" fmla="*/ 1802737 h 21600"/>
                  <a:gd name="T2" fmla="*/ 3071971 w 21600"/>
                  <a:gd name="T3" fmla="*/ 775960 h 21600"/>
                  <a:gd name="T4" fmla="*/ 3162076 w 21600"/>
                  <a:gd name="T5" fmla="*/ 1782292 h 21600"/>
                  <a:gd name="T6" fmla="*/ 3532783 w 21600"/>
                  <a:gd name="T7" fmla="*/ 3287364 h 21600"/>
                  <a:gd name="T8" fmla="*/ 2442099 w 21600"/>
                  <a:gd name="T9" fmla="*/ 3279636 h 21600"/>
                  <a:gd name="T10" fmla="*/ 2450639 w 21600"/>
                  <a:gd name="T11" fmla="*/ 2272016 h 21600"/>
                  <a:gd name="T12" fmla="*/ 0 60000 65536"/>
                  <a:gd name="T13" fmla="*/ 0 60000 65536"/>
                  <a:gd name="T14" fmla="*/ 0 60000 65536"/>
                  <a:gd name="T15" fmla="*/ 0 60000 65536"/>
                  <a:gd name="T16" fmla="*/ 0 60000 65536"/>
                  <a:gd name="T17" fmla="*/ 0 60000 65536"/>
                  <a:gd name="T18" fmla="*/ 3163 w 21600"/>
                  <a:gd name="T19" fmla="*/ 3163 h 21600"/>
                  <a:gd name="T20" fmla="*/ 18437 w 21600"/>
                  <a:gd name="T21" fmla="*/ 18437 h 21600"/>
                </a:gdLst>
                <a:ahLst/>
                <a:cxnLst>
                  <a:cxn ang="T12">
                    <a:pos x="T0" y="T1"/>
                  </a:cxn>
                  <a:cxn ang="T13">
                    <a:pos x="T2" y="T3"/>
                  </a:cxn>
                  <a:cxn ang="T14">
                    <a:pos x="T4" y="T5"/>
                  </a:cxn>
                  <a:cxn ang="T15">
                    <a:pos x="T6" y="T7"/>
                  </a:cxn>
                  <a:cxn ang="T16">
                    <a:pos x="T8" y="T9"/>
                  </a:cxn>
                  <a:cxn ang="T17">
                    <a:pos x="T10" y="T11"/>
                  </a:cxn>
                </a:cxnLst>
                <a:rect l="T18" t="T19" r="T20" b="T21"/>
                <a:pathLst>
                  <a:path w="21600" h="21600">
                    <a:moveTo>
                      <a:pt x="15955" y="16037"/>
                    </a:moveTo>
                    <a:cubicBezTo>
                      <a:pt x="17358" y="14655"/>
                      <a:pt x="18149" y="12769"/>
                      <a:pt x="18149" y="10800"/>
                    </a:cubicBezTo>
                    <a:cubicBezTo>
                      <a:pt x="18149" y="9018"/>
                      <a:pt x="17501" y="7297"/>
                      <a:pt x="16327" y="5957"/>
                    </a:cubicBezTo>
                    <a:lnTo>
                      <a:pt x="18923" y="3683"/>
                    </a:lnTo>
                    <a:cubicBezTo>
                      <a:pt x="20648" y="5652"/>
                      <a:pt x="21600" y="8181"/>
                      <a:pt x="21600" y="10800"/>
                    </a:cubicBezTo>
                    <a:cubicBezTo>
                      <a:pt x="21600" y="13693"/>
                      <a:pt x="20438" y="16466"/>
                      <a:pt x="18376" y="18496"/>
                    </a:cubicBezTo>
                    <a:lnTo>
                      <a:pt x="20270" y="20420"/>
                    </a:lnTo>
                    <a:lnTo>
                      <a:pt x="14012" y="20372"/>
                    </a:lnTo>
                    <a:lnTo>
                      <a:pt x="14061" y="14113"/>
                    </a:lnTo>
                    <a:lnTo>
                      <a:pt x="15955" y="16037"/>
                    </a:lnTo>
                    <a:close/>
                  </a:path>
                </a:pathLst>
              </a:custGeom>
              <a:noFill/>
              <a:ln w="3175" cap="flat" cmpd="sng" algn="ctr">
                <a:solidFill>
                  <a:schemeClr val="bg1"/>
                </a:solidFill>
                <a:prstDash val="solid"/>
                <a:round/>
              </a:ln>
              <a:extLst>
                <a:ext uri="{909E8E84-426E-40DD-AFC4-6F175D3DCCD1}">
                  <a14:hiddenFill xmlns:a14="http://schemas.microsoft.com/office/drawing/2010/main">
                    <a:solidFill>
                      <a:schemeClr val="accent2"/>
                    </a:solidFill>
                  </a14:hiddenFill>
                </a:ext>
              </a:extLst>
            </p:spPr>
            <p:txBody>
              <a:bodyPr lIns="0" rIns="0" anchor="ctr"/>
              <a:lstStyle/>
              <a:p>
                <a:pPr fontAlgn="base">
                  <a:spcBef>
                    <a:spcPct val="0"/>
                  </a:spcBef>
                  <a:spcAft>
                    <a:spcPct val="0"/>
                  </a:spcAft>
                </a:pPr>
                <a:endParaRPr lang="zh-CN" altLang="en-US">
                  <a:solidFill>
                    <a:srgbClr val="000000"/>
                  </a:solidFill>
                </a:endParaRPr>
              </a:p>
            </p:txBody>
          </p:sp>
          <p:sp>
            <p:nvSpPr>
              <p:cNvPr id="88102" name="WordArt 8"/>
              <p:cNvSpPr>
                <a:spLocks noChangeArrowheads="1" noChangeShapeType="1" noTextEdit="1"/>
              </p:cNvSpPr>
              <p:nvPr/>
            </p:nvSpPr>
            <p:spPr bwMode="gray">
              <a:xfrm rot="79672">
                <a:off x="3330576" y="2847737"/>
                <a:ext cx="2474912" cy="1771650"/>
              </a:xfrm>
              <a:prstGeom prst="rect">
                <a:avLst/>
              </a:prstGeom>
              <a:extLst>
                <a:ext uri="{91240B29-F687-4F45-9708-019B960494DF}">
                  <a14:hiddenLine xmlns:a14="http://schemas.microsoft.com/office/drawing/2010/main" w="6350">
                    <a:solidFill>
                      <a:srgbClr val="000000"/>
                    </a:solidFill>
                    <a:round/>
                  </a14:hiddenLine>
                </a:ext>
              </a:extLst>
            </p:spPr>
            <p:txBody>
              <a:bodyPr spcFirstLastPara="1" wrap="none" fromWordArt="1">
                <a:prstTxWarp prst="textArchDown">
                  <a:avLst>
                    <a:gd name="adj" fmla="val 2320405"/>
                  </a:avLst>
                </a:prstTxWarp>
              </a:bodyPr>
              <a:lstStyle/>
              <a:p>
                <a:pPr algn="ctr" fontAlgn="base">
                  <a:spcBef>
                    <a:spcPct val="0"/>
                  </a:spcBef>
                  <a:spcAft>
                    <a:spcPct val="0"/>
                  </a:spcAft>
                </a:pPr>
                <a:r>
                  <a:rPr lang="zh-CN" altLang="en-US" sz="1200" kern="10">
                    <a:solidFill>
                      <a:srgbClr val="FFFFFF"/>
                    </a:solidFill>
                    <a:latin typeface="方正兰亭中黑_GBK" panose="02000000000000000000" charset="-122"/>
                  </a:rPr>
                  <a:t> </a:t>
                </a:r>
                <a:endParaRPr lang="zh-CN" altLang="en-US" sz="1200" kern="10">
                  <a:solidFill>
                    <a:srgbClr val="FFFFFF"/>
                  </a:solidFill>
                  <a:latin typeface="方正兰亭中黑_GBK" panose="02000000000000000000" charset="-122"/>
                </a:endParaRPr>
              </a:p>
            </p:txBody>
          </p:sp>
        </p:grpSp>
      </p:grpSp>
      <p:grpSp>
        <p:nvGrpSpPr>
          <p:cNvPr id="17" name="组合 16"/>
          <p:cNvGrpSpPr/>
          <p:nvPr/>
        </p:nvGrpSpPr>
        <p:grpSpPr bwMode="auto">
          <a:xfrm>
            <a:off x="7740653" y="4497016"/>
            <a:ext cx="2232025" cy="863727"/>
            <a:chOff x="5361860" y="3832949"/>
            <a:chExt cx="2594516" cy="1177076"/>
          </a:xfrm>
        </p:grpSpPr>
        <p:sp>
          <p:nvSpPr>
            <p:cNvPr id="19" name="Line 18"/>
            <p:cNvSpPr>
              <a:spLocks noChangeShapeType="1"/>
            </p:cNvSpPr>
            <p:nvPr/>
          </p:nvSpPr>
          <p:spPr bwMode="auto">
            <a:xfrm flipH="1">
              <a:off x="5361860" y="4135057"/>
              <a:ext cx="2594516" cy="0"/>
            </a:xfrm>
            <a:prstGeom prst="line">
              <a:avLst/>
            </a:prstGeom>
            <a:noFill/>
            <a:ln w="19050">
              <a:solidFill>
                <a:schemeClr val="bg1">
                  <a:lumMod val="65000"/>
                </a:schemeClr>
              </a:solidFill>
              <a:round/>
              <a:tailEnd type="triangle" w="med" len="med"/>
            </a:ln>
            <a:effectLst/>
          </p:spPr>
          <p:txBody>
            <a:bodyPr/>
            <a:lstStyle/>
            <a:p>
              <a:pPr>
                <a:defRPr/>
              </a:pPr>
              <a:endParaRPr lang="zh-CN" altLang="en-US" kern="0" dirty="0">
                <a:solidFill>
                  <a:sysClr val="windowText" lastClr="000000"/>
                </a:solidFill>
                <a:latin typeface="微软雅黑" panose="020B0503020204020204" pitchFamily="34" charset="-122"/>
                <a:ea typeface="微软雅黑" panose="020B0503020204020204" pitchFamily="34" charset="-122"/>
              </a:endParaRPr>
            </a:p>
          </p:txBody>
        </p:sp>
        <p:sp>
          <p:nvSpPr>
            <p:cNvPr id="20" name="TextBox 19"/>
            <p:cNvSpPr txBox="1">
              <a:spLocks noChangeArrowheads="1"/>
            </p:cNvSpPr>
            <p:nvPr/>
          </p:nvSpPr>
          <p:spPr bwMode="auto">
            <a:xfrm>
              <a:off x="6438371" y="3832949"/>
              <a:ext cx="1518005" cy="3470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r" fontAlgn="base">
                <a:spcBef>
                  <a:spcPct val="0"/>
                </a:spcBef>
                <a:spcAft>
                  <a:spcPct val="0"/>
                </a:spcAft>
              </a:pPr>
              <a:r>
                <a:rPr lang="zh-CN" altLang="en-US" sz="1200">
                  <a:solidFill>
                    <a:srgbClr val="FFFFFF"/>
                  </a:solidFill>
                  <a:latin typeface="方正兰亭中黑_GBK" panose="02000000000000000000" charset="-122"/>
                  <a:ea typeface="微软雅黑" panose="020B0503020204020204" pitchFamily="34" charset="-122"/>
                </a:rPr>
                <a:t>标题文本</a:t>
              </a:r>
              <a:endParaRPr lang="zh-CN" altLang="en-US" sz="1200">
                <a:solidFill>
                  <a:srgbClr val="FFFFFF"/>
                </a:solidFill>
                <a:latin typeface="方正兰亭中黑_GBK" panose="02000000000000000000" charset="-122"/>
                <a:ea typeface="微软雅黑" panose="020B0503020204020204" pitchFamily="34" charset="-122"/>
              </a:endParaRPr>
            </a:p>
          </p:txBody>
        </p:sp>
        <p:sp>
          <p:nvSpPr>
            <p:cNvPr id="21" name="TextBox 20"/>
            <p:cNvSpPr txBox="1">
              <a:spLocks noChangeArrowheads="1"/>
            </p:cNvSpPr>
            <p:nvPr/>
          </p:nvSpPr>
          <p:spPr bwMode="auto">
            <a:xfrm>
              <a:off x="5500261" y="4158796"/>
              <a:ext cx="2456115" cy="8512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942" tIns="34971" rIns="69942" bIns="34971">
              <a:spAutoFit/>
            </a:bodyPr>
            <a:lstStyle>
              <a:lvl1pPr defTabSz="699770">
                <a:defRPr>
                  <a:solidFill>
                    <a:schemeClr val="tx1"/>
                  </a:solidFill>
                  <a:latin typeface="Arial" panose="020B0604020202020204" pitchFamily="34" charset="0"/>
                  <a:ea typeface="宋体" panose="02010600030101010101" pitchFamily="2" charset="-122"/>
                </a:defRPr>
              </a:lvl1pPr>
              <a:lvl2pPr marL="568325" indent="-219075" defTabSz="699770">
                <a:defRPr>
                  <a:solidFill>
                    <a:schemeClr val="tx1"/>
                  </a:solidFill>
                  <a:latin typeface="Arial" panose="020B0604020202020204" pitchFamily="34" charset="0"/>
                  <a:ea typeface="宋体" panose="02010600030101010101" pitchFamily="2" charset="-122"/>
                </a:defRPr>
              </a:lvl2pPr>
              <a:lvl3pPr marL="875030" indent="-174625" defTabSz="699770">
                <a:defRPr>
                  <a:solidFill>
                    <a:schemeClr val="tx1"/>
                  </a:solidFill>
                  <a:latin typeface="Arial" panose="020B0604020202020204" pitchFamily="34" charset="0"/>
                  <a:ea typeface="宋体" panose="02010600030101010101" pitchFamily="2" charset="-122"/>
                </a:defRPr>
              </a:lvl3pPr>
              <a:lvl4pPr marL="1224280" indent="-174625" defTabSz="699770">
                <a:defRPr>
                  <a:solidFill>
                    <a:schemeClr val="tx1"/>
                  </a:solidFill>
                  <a:latin typeface="Arial" panose="020B0604020202020204" pitchFamily="34" charset="0"/>
                  <a:ea typeface="宋体" panose="02010600030101010101" pitchFamily="2" charset="-122"/>
                </a:defRPr>
              </a:lvl4pPr>
              <a:lvl5pPr marL="1573530" indent="-174625" defTabSz="699770">
                <a:defRPr>
                  <a:solidFill>
                    <a:schemeClr val="tx1"/>
                  </a:solidFill>
                  <a:latin typeface="Arial" panose="020B0604020202020204" pitchFamily="34" charset="0"/>
                  <a:ea typeface="宋体" panose="02010600030101010101" pitchFamily="2" charset="-122"/>
                </a:defRPr>
              </a:lvl5pPr>
              <a:lvl6pPr marL="20307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4879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29451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402330" indent="-174625" defTabSz="69977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just" fontAlgn="base">
                <a:spcBef>
                  <a:spcPct val="0"/>
                </a:spcBef>
                <a:spcAft>
                  <a:spcPct val="0"/>
                </a:spcAft>
              </a:pPr>
              <a:r>
                <a:rPr lang="zh-CN" altLang="en-US" sz="1200">
                  <a:solidFill>
                    <a:srgbClr val="FFFFFF"/>
                  </a:solidFill>
                  <a:latin typeface="方正兰亭纤黑简体" panose="03000509000000000000" charset="-122"/>
                  <a:ea typeface="微软雅黑" panose="020B0503020204020204" pitchFamily="34" charset="-122"/>
                  <a:cs typeface="方正兰亭纤黑简体" panose="03000509000000000000" charset="-122"/>
                </a:rPr>
                <a:t>单击此处添加文字阐述，添加简短问题说明文字，具体说明文字在此处添加此处。</a:t>
              </a:r>
              <a:endParaRPr lang="zh-CN" altLang="en-US" sz="1200">
                <a:solidFill>
                  <a:srgbClr val="FFFFFF"/>
                </a:solidFill>
                <a:latin typeface="方正兰亭纤黑简体" panose="03000509000000000000" charset="-122"/>
                <a:ea typeface="微软雅黑" panose="020B0503020204020204" pitchFamily="34" charset="-122"/>
                <a:cs typeface="方正兰亭纤黑简体" panose="03000509000000000000" charset="-122"/>
              </a:endParaRPr>
            </a:p>
          </p:txBody>
        </p:sp>
      </p:grpSp>
      <p:sp>
        <p:nvSpPr>
          <p:cNvPr id="88111" name="Rectangle 47"/>
          <p:cNvSpPr>
            <a:spLocks noChangeArrowheads="1"/>
          </p:cNvSpPr>
          <p:nvPr/>
        </p:nvSpPr>
        <p:spPr bwMode="auto">
          <a:xfrm>
            <a:off x="3563942" y="1464161"/>
            <a:ext cx="3005951"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base">
              <a:spcBef>
                <a:spcPct val="0"/>
              </a:spcBef>
              <a:spcAft>
                <a:spcPct val="0"/>
              </a:spcAft>
            </a:pPr>
            <a:r>
              <a:rPr lang="zh-CN" altLang="en-US" sz="2000" b="1">
                <a:solidFill>
                  <a:srgbClr val="FFFFCC"/>
                </a:solidFill>
                <a:latin typeface="微软雅黑" panose="020B0503020204020204" pitchFamily="34" charset="-122"/>
                <a:ea typeface="微软雅黑" panose="020B0503020204020204" pitchFamily="34" charset="-122"/>
              </a:rPr>
              <a:t>对于本次说课环节的反思</a:t>
            </a:r>
            <a:endParaRPr lang="zh-CN" altLang="en-US" sz="2000" b="1">
              <a:solidFill>
                <a:srgbClr val="FFFFCC"/>
              </a:solidFill>
              <a:latin typeface="微软雅黑" panose="020B0503020204020204" pitchFamily="34" charset="-122"/>
              <a:ea typeface="微软雅黑" panose="020B0503020204020204" pitchFamily="34" charset="-122"/>
            </a:endParaRPr>
          </a:p>
        </p:txBody>
      </p:sp>
      <p:sp>
        <p:nvSpPr>
          <p:cNvPr id="88112" name="Text Box 48"/>
          <p:cNvSpPr txBox="1">
            <a:spLocks noChangeArrowheads="1"/>
          </p:cNvSpPr>
          <p:nvPr/>
        </p:nvSpPr>
        <p:spPr bwMode="auto">
          <a:xfrm>
            <a:off x="3852873" y="1984081"/>
            <a:ext cx="3095625"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b="1">
                <a:solidFill>
                  <a:srgbClr val="FFFFFF"/>
                </a:solidFill>
                <a:ea typeface="微软雅黑" panose="020B0503020204020204" pitchFamily="34" charset="-122"/>
              </a:rPr>
              <a:t>2</a:t>
            </a:r>
            <a:r>
              <a:rPr lang="zh-CN" altLang="en-US" b="1">
                <a:solidFill>
                  <a:srgbClr val="FFFFFF"/>
                </a:solidFill>
                <a:ea typeface="微软雅黑" panose="020B0503020204020204" pitchFamily="34" charset="-122"/>
              </a:rPr>
              <a:t>、不足和可能出现的情况</a:t>
            </a:r>
            <a:endParaRPr lang="zh-CN" altLang="en-US" b="1">
              <a:solidFill>
                <a:srgbClr val="FFFFFF"/>
              </a:solidFill>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heel(1)">
                                      <p:cBhvr>
                                        <p:cTn id="7" dur="2000"/>
                                        <p:tgtEl>
                                          <p:spTgt spid="3"/>
                                        </p:tgtEl>
                                      </p:cBhvr>
                                    </p:animEffect>
                                  </p:childTnLst>
                                </p:cTn>
                              </p:par>
                            </p:childTnLst>
                          </p:cTn>
                        </p:par>
                        <p:par>
                          <p:cTn id="8" fill="hold">
                            <p:stCondLst>
                              <p:cond delay="2000"/>
                            </p:stCondLst>
                            <p:childTnLst>
                              <p:par>
                                <p:cTn id="9" presetID="2" presetClass="entr" presetSubtype="8"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fill="hold"/>
                                        <p:tgtEl>
                                          <p:spTgt spid="24"/>
                                        </p:tgtEl>
                                        <p:attrNameLst>
                                          <p:attrName>ppt_x</p:attrName>
                                        </p:attrNameLst>
                                      </p:cBhvr>
                                      <p:tavLst>
                                        <p:tav tm="0">
                                          <p:val>
                                            <p:strVal val="0-#ppt_w/2"/>
                                          </p:val>
                                        </p:tav>
                                        <p:tav tm="100000">
                                          <p:val>
                                            <p:strVal val="#ppt_x"/>
                                          </p:val>
                                        </p:tav>
                                      </p:tavLst>
                                    </p:anim>
                                    <p:anim calcmode="lin" valueType="num">
                                      <p:cBhvr additive="base">
                                        <p:cTn id="12" dur="500" fill="hold"/>
                                        <p:tgtEl>
                                          <p:spTgt spid="24"/>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2" presetClass="entr" presetSubtype="2" fill="hold" nodeType="afterEffect">
                                  <p:stCondLst>
                                    <p:cond delay="0"/>
                                  </p:stCondLst>
                                  <p:childTnLst>
                                    <p:set>
                                      <p:cBhvr>
                                        <p:cTn id="15" dur="1" fill="hold">
                                          <p:stCondLst>
                                            <p:cond delay="0"/>
                                          </p:stCondLst>
                                        </p:cTn>
                                        <p:tgtEl>
                                          <p:spTgt spid="10"/>
                                        </p:tgtEl>
                                        <p:attrNameLst>
                                          <p:attrName>style.visibility</p:attrName>
                                        </p:attrNameLst>
                                      </p:cBhvr>
                                      <p:to>
                                        <p:strVal val="visible"/>
                                      </p:to>
                                    </p:set>
                                    <p:anim calcmode="lin" valueType="num">
                                      <p:cBhvr additive="base">
                                        <p:cTn id="16" dur="500" fill="hold"/>
                                        <p:tgtEl>
                                          <p:spTgt spid="10"/>
                                        </p:tgtEl>
                                        <p:attrNameLst>
                                          <p:attrName>ppt_x</p:attrName>
                                        </p:attrNameLst>
                                      </p:cBhvr>
                                      <p:tavLst>
                                        <p:tav tm="0">
                                          <p:val>
                                            <p:strVal val="1+#ppt_w/2"/>
                                          </p:val>
                                        </p:tav>
                                        <p:tav tm="100000">
                                          <p:val>
                                            <p:strVal val="#ppt_x"/>
                                          </p:val>
                                        </p:tav>
                                      </p:tavLst>
                                    </p:anim>
                                    <p:anim calcmode="lin" valueType="num">
                                      <p:cBhvr additive="base">
                                        <p:cTn id="17" dur="500" fill="hold"/>
                                        <p:tgtEl>
                                          <p:spTgt spid="10"/>
                                        </p:tgtEl>
                                        <p:attrNameLst>
                                          <p:attrName>ppt_y</p:attrName>
                                        </p:attrNameLst>
                                      </p:cBhvr>
                                      <p:tavLst>
                                        <p:tav tm="0">
                                          <p:val>
                                            <p:strVal val="#ppt_y"/>
                                          </p:val>
                                        </p:tav>
                                        <p:tav tm="100000">
                                          <p:val>
                                            <p:strVal val="#ppt_y"/>
                                          </p:val>
                                        </p:tav>
                                      </p:tavLst>
                                    </p:anim>
                                  </p:childTnLst>
                                </p:cTn>
                              </p:par>
                            </p:childTnLst>
                          </p:cTn>
                        </p:par>
                        <p:par>
                          <p:cTn id="18" fill="hold">
                            <p:stCondLst>
                              <p:cond delay="3000"/>
                            </p:stCondLst>
                            <p:childTnLst>
                              <p:par>
                                <p:cTn id="19" presetID="2" presetClass="entr" presetSubtype="2" fill="hold" nodeType="after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500" fill="hold"/>
                                        <p:tgtEl>
                                          <p:spTgt spid="17"/>
                                        </p:tgtEl>
                                        <p:attrNameLst>
                                          <p:attrName>ppt_x</p:attrName>
                                        </p:attrNameLst>
                                      </p:cBhvr>
                                      <p:tavLst>
                                        <p:tav tm="0">
                                          <p:val>
                                            <p:strVal val="1+#ppt_w/2"/>
                                          </p:val>
                                        </p:tav>
                                        <p:tav tm="100000">
                                          <p:val>
                                            <p:strVal val="#ppt_x"/>
                                          </p:val>
                                        </p:tav>
                                      </p:tavLst>
                                    </p:anim>
                                    <p:anim calcmode="lin" valueType="num">
                                      <p:cBhvr additive="base">
                                        <p:cTn id="22"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682" name="Text Box 122"/>
          <p:cNvSpPr txBox="1">
            <a:spLocks noChangeArrowheads="1"/>
          </p:cNvSpPr>
          <p:nvPr/>
        </p:nvSpPr>
        <p:spPr bwMode="auto">
          <a:xfrm>
            <a:off x="3419476" y="2845474"/>
            <a:ext cx="6842125" cy="1107996"/>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en-US" altLang="zh-CN" sz="6600">
                <a:solidFill>
                  <a:srgbClr val="FFFFCC"/>
                </a:solidFill>
                <a:latin typeface="微软雅黑" panose="020B0503020204020204" pitchFamily="34" charset="-122"/>
                <a:ea typeface="微软雅黑" panose="020B0503020204020204" pitchFamily="34" charset="-122"/>
              </a:rPr>
              <a:t>  </a:t>
            </a:r>
            <a:r>
              <a:rPr lang="zh-CN" altLang="en-US" sz="6600">
                <a:solidFill>
                  <a:srgbClr val="FFFFCC"/>
                </a:solidFill>
                <a:latin typeface="微软雅黑" panose="020B0503020204020204" pitchFamily="34" charset="-122"/>
                <a:ea typeface="微软雅黑" panose="020B0503020204020204" pitchFamily="34" charset="-122"/>
              </a:rPr>
              <a:t>谢 谢 欣 赏 ！</a:t>
            </a:r>
            <a:endParaRPr lang="zh-CN" altLang="en-US" sz="6600">
              <a:solidFill>
                <a:srgbClr val="FFFFCC"/>
              </a:solidFill>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66682"/>
                                        </p:tgtEl>
                                        <p:attrNameLst>
                                          <p:attrName>style.visibility</p:attrName>
                                        </p:attrNameLst>
                                      </p:cBhvr>
                                      <p:to>
                                        <p:strVal val="visible"/>
                                      </p:to>
                                    </p:set>
                                    <p:animEffect transition="in" filter="fade">
                                      <p:cBhvr>
                                        <p:cTn id="7" dur="1000"/>
                                        <p:tgtEl>
                                          <p:spTgt spid="66682"/>
                                        </p:tgtEl>
                                      </p:cBhvr>
                                    </p:animEffect>
                                    <p:anim calcmode="lin" valueType="num">
                                      <p:cBhvr>
                                        <p:cTn id="8" dur="1000" fill="hold"/>
                                        <p:tgtEl>
                                          <p:spTgt spid="66682"/>
                                        </p:tgtEl>
                                        <p:attrNameLst>
                                          <p:attrName>ppt_x</p:attrName>
                                        </p:attrNameLst>
                                      </p:cBhvr>
                                      <p:tavLst>
                                        <p:tav tm="0">
                                          <p:val>
                                            <p:strVal val="#ppt_x"/>
                                          </p:val>
                                        </p:tav>
                                        <p:tav tm="100000">
                                          <p:val>
                                            <p:strVal val="#ppt_x"/>
                                          </p:val>
                                        </p:tav>
                                      </p:tavLst>
                                    </p:anim>
                                    <p:anim calcmode="lin" valueType="num">
                                      <p:cBhvr>
                                        <p:cTn id="9" dur="1000" fill="hold"/>
                                        <p:tgtEl>
                                          <p:spTgt spid="6668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68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4498" name="Rectangle 2"/>
          <p:cNvSpPr>
            <a:spLocks noChangeArrowheads="1"/>
          </p:cNvSpPr>
          <p:nvPr/>
        </p:nvSpPr>
        <p:spPr bwMode="auto">
          <a:xfrm>
            <a:off x="3636963" y="2199459"/>
            <a:ext cx="6840537" cy="19389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通过我对教材的认真分析</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我认为本节课的教学重点及教学难点分别为</a:t>
            </a:r>
            <a:r>
              <a:rPr lang="en-US" altLang="zh-CN" sz="2000" dirty="0">
                <a:solidFill>
                  <a:srgbClr val="FFFFFF"/>
                </a:solidFill>
                <a:latin typeface="微软雅黑" panose="020B0503020204020204" pitchFamily="34" charset="-122"/>
                <a:ea typeface="微软雅黑" panose="020B0503020204020204" pitchFamily="34" charset="-122"/>
              </a:rPr>
              <a:t>:</a:t>
            </a:r>
            <a:br>
              <a:rPr lang="en-US" altLang="zh-CN" sz="2000" dirty="0">
                <a:solidFill>
                  <a:srgbClr val="FFFFFF"/>
                </a:solidFill>
                <a:latin typeface="微软雅黑" panose="020B0503020204020204" pitchFamily="34" charset="-122"/>
                <a:ea typeface="微软雅黑" panose="020B0503020204020204" pitchFamily="34" charset="-122"/>
              </a:rPr>
            </a:br>
            <a:endParaRPr lang="en-US" altLang="zh-CN"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教学重点： 此处输入你所需重点内容</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教学难点： 此处输入你所需难点内容</a:t>
            </a:r>
            <a:endParaRPr lang="zh-CN" altLang="en-US" sz="2000" dirty="0">
              <a:solidFill>
                <a:srgbClr val="FFFFFF"/>
              </a:solidFill>
              <a:latin typeface="微软雅黑" panose="020B0503020204020204" pitchFamily="34" charset="-122"/>
              <a:ea typeface="微软雅黑" panose="020B0503020204020204" pitchFamily="34" charset="-122"/>
            </a:endParaRPr>
          </a:p>
        </p:txBody>
      </p:sp>
      <p:sp>
        <p:nvSpPr>
          <p:cNvPr id="234499" name="Text Box 3"/>
          <p:cNvSpPr txBox="1">
            <a:spLocks noChangeArrowheads="1"/>
          </p:cNvSpPr>
          <p:nvPr/>
        </p:nvSpPr>
        <p:spPr bwMode="auto">
          <a:xfrm>
            <a:off x="3492524" y="1553373"/>
            <a:ext cx="4392613"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altLang="zh-CN" sz="2800" b="1" dirty="0">
                <a:solidFill>
                  <a:srgbClr val="FFFFCC"/>
                </a:solidFill>
                <a:latin typeface="微软雅黑" panose="020B0503020204020204" pitchFamily="34" charset="-122"/>
                <a:ea typeface="微软雅黑" panose="020B0503020204020204" pitchFamily="34" charset="-122"/>
              </a:rPr>
              <a:t>3</a:t>
            </a:r>
            <a:r>
              <a:rPr lang="zh-CN" altLang="en-US" sz="2800" b="1" dirty="0">
                <a:solidFill>
                  <a:srgbClr val="FFFFCC"/>
                </a:solidFill>
                <a:latin typeface="微软雅黑" panose="020B0503020204020204" pitchFamily="34" charset="-122"/>
                <a:ea typeface="微软雅黑" panose="020B0503020204020204" pitchFamily="34" charset="-122"/>
              </a:rPr>
              <a:t>、教学重点、难点</a:t>
            </a:r>
            <a:endParaRPr lang="zh-CN" altLang="en-US" sz="2800" b="1" dirty="0">
              <a:solidFill>
                <a:srgbClr val="FFFFCC"/>
              </a:solidFill>
              <a:latin typeface="微软雅黑" panose="020B0503020204020204" pitchFamily="34" charset="-122"/>
              <a:ea typeface="微软雅黑" panose="020B0503020204020204" pitchFamily="34" charset="-122"/>
            </a:endParaRPr>
          </a:p>
        </p:txBody>
      </p:sp>
      <p:pic>
        <p:nvPicPr>
          <p:cNvPr id="3074" name="Picture 2" descr="C:\Documents and Settings\Administrator\桌面\儿童类PPT\圆规.png"/>
          <p:cNvPicPr>
            <a:picLocks noChangeAspect="1" noChangeArrowheads="1"/>
          </p:cNvPicPr>
          <p:nvPr/>
        </p:nvPicPr>
        <p:blipFill>
          <a:blip r:embed="rId1" cstate="print">
            <a:duotone>
              <a:prstClr val="black"/>
              <a:srgbClr val="D9C3A5">
                <a:tint val="50000"/>
                <a:satMod val="180000"/>
              </a:srgbClr>
            </a:duotone>
            <a:extLst>
              <a:ext uri="{28A0092B-C50C-407E-A947-70E740481C1C}">
                <a14:useLocalDpi xmlns:a14="http://schemas.microsoft.com/office/drawing/2010/main" val="0"/>
              </a:ext>
            </a:extLst>
          </a:blip>
          <a:srcRect/>
          <a:stretch>
            <a:fillRect/>
          </a:stretch>
        </p:blipFill>
        <p:spPr bwMode="auto">
          <a:xfrm>
            <a:off x="10044881" y="4788421"/>
            <a:ext cx="681968" cy="68196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4499"/>
                                        </p:tgtEl>
                                        <p:attrNameLst>
                                          <p:attrName>style.visibility</p:attrName>
                                        </p:attrNameLst>
                                      </p:cBhvr>
                                      <p:to>
                                        <p:strVal val="visible"/>
                                      </p:to>
                                    </p:set>
                                    <p:animEffect transition="in" filter="barn(inVertical)">
                                      <p:cBhvr>
                                        <p:cTn id="7" dur="500"/>
                                        <p:tgtEl>
                                          <p:spTgt spid="23449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234498"/>
                                        </p:tgtEl>
                                        <p:attrNameLst>
                                          <p:attrName>style.visibility</p:attrName>
                                        </p:attrNameLst>
                                      </p:cBhvr>
                                      <p:to>
                                        <p:strVal val="visible"/>
                                      </p:to>
                                    </p:set>
                                    <p:animEffect transition="in" filter="wipe(left)">
                                      <p:cBhvr>
                                        <p:cTn id="11" dur="500"/>
                                        <p:tgtEl>
                                          <p:spTgt spid="234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4498" grpId="0"/>
      <p:bldP spid="234499"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22" name="Text Box 2"/>
          <p:cNvSpPr txBox="1">
            <a:spLocks noChangeArrowheads="1"/>
          </p:cNvSpPr>
          <p:nvPr/>
        </p:nvSpPr>
        <p:spPr bwMode="auto">
          <a:xfrm>
            <a:off x="4787900" y="2989569"/>
            <a:ext cx="5329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5400" b="1">
                <a:solidFill>
                  <a:srgbClr val="FFFFFF"/>
                </a:solidFill>
                <a:latin typeface="微软雅黑" panose="020B0503020204020204" pitchFamily="34" charset="-122"/>
                <a:ea typeface="微软雅黑" panose="020B0503020204020204" pitchFamily="34" charset="-122"/>
              </a:rPr>
              <a:t>二、讲  教  法</a:t>
            </a:r>
            <a:endParaRPr lang="zh-CN" altLang="en-US" sz="5400" b="1">
              <a:solidFill>
                <a:srgbClr val="FFFFFF"/>
              </a:solidFill>
              <a:latin typeface="微软雅黑" panose="020B0503020204020204" pitchFamily="34" charset="-122"/>
              <a:ea typeface="微软雅黑" panose="020B0503020204020204" pitchFamily="34" charset="-122"/>
            </a:endParaRPr>
          </a:p>
        </p:txBody>
      </p:sp>
      <p:pic>
        <p:nvPicPr>
          <p:cNvPr id="235523" name="Picture 4" descr="C:\Documents and Settings\Owner\My Documents\My Pictures\6474443_103759403174_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94150" y="3162169"/>
            <a:ext cx="1008064" cy="6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24" name="Text Box 4"/>
          <p:cNvSpPr txBox="1">
            <a:spLocks noChangeArrowheads="1"/>
          </p:cNvSpPr>
          <p:nvPr/>
        </p:nvSpPr>
        <p:spPr bwMode="auto">
          <a:xfrm rot="-243802">
            <a:off x="468315" y="471648"/>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35525" name="Text Box 5"/>
          <p:cNvSpPr txBox="1">
            <a:spLocks noChangeArrowheads="1"/>
          </p:cNvSpPr>
          <p:nvPr/>
        </p:nvSpPr>
        <p:spPr bwMode="auto">
          <a:xfrm>
            <a:off x="539752" y="147737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6600"/>
                </a:solidFill>
                <a:ea typeface="方正胖头鱼简体" pitchFamily="65" charset="-122"/>
              </a:rPr>
              <a:t>讲 教 法</a:t>
            </a:r>
            <a:endParaRPr lang="zh-CN" altLang="en-US" sz="3200">
              <a:solidFill>
                <a:srgbClr val="FF6600"/>
              </a:solidFill>
              <a:ea typeface="方正胖头鱼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5524"/>
                                        </p:tgtEl>
                                        <p:attrNameLst>
                                          <p:attrName>style.visibility</p:attrName>
                                        </p:attrNameLst>
                                      </p:cBhvr>
                                      <p:to>
                                        <p:strVal val="visible"/>
                                      </p:to>
                                    </p:set>
                                    <p:animEffect transition="in" filter="wipe(left)">
                                      <p:cBhvr>
                                        <p:cTn id="7" dur="500"/>
                                        <p:tgtEl>
                                          <p:spTgt spid="23552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35525"/>
                                        </p:tgtEl>
                                        <p:attrNameLst>
                                          <p:attrName>style.visibility</p:attrName>
                                        </p:attrNameLst>
                                      </p:cBhvr>
                                      <p:to>
                                        <p:strVal val="visible"/>
                                      </p:to>
                                    </p:set>
                                    <p:animEffect transition="in" filter="wipe(left)">
                                      <p:cBhvr>
                                        <p:cTn id="10" dur="500"/>
                                        <p:tgtEl>
                                          <p:spTgt spid="235525"/>
                                        </p:tgtEl>
                                      </p:cBhvr>
                                    </p:animEffect>
                                  </p:childTnLst>
                                </p:cTn>
                              </p:par>
                            </p:childTnLst>
                          </p:cTn>
                        </p:par>
                        <p:par>
                          <p:cTn id="11" fill="hold">
                            <p:stCondLst>
                              <p:cond delay="500"/>
                            </p:stCondLst>
                            <p:childTnLst>
                              <p:par>
                                <p:cTn id="12" presetID="9" presetClass="entr" presetSubtype="0" fill="hold" nodeType="afterEffect">
                                  <p:stCondLst>
                                    <p:cond delay="0"/>
                                  </p:stCondLst>
                                  <p:childTnLst>
                                    <p:set>
                                      <p:cBhvr>
                                        <p:cTn id="13" dur="1" fill="hold">
                                          <p:stCondLst>
                                            <p:cond delay="0"/>
                                          </p:stCondLst>
                                        </p:cTn>
                                        <p:tgtEl>
                                          <p:spTgt spid="235523"/>
                                        </p:tgtEl>
                                        <p:attrNameLst>
                                          <p:attrName>style.visibility</p:attrName>
                                        </p:attrNameLst>
                                      </p:cBhvr>
                                      <p:to>
                                        <p:strVal val="visible"/>
                                      </p:to>
                                    </p:set>
                                    <p:animEffect transition="in" filter="dissolve">
                                      <p:cBhvr>
                                        <p:cTn id="14" dur="500"/>
                                        <p:tgtEl>
                                          <p:spTgt spid="235523"/>
                                        </p:tgtEl>
                                      </p:cBhvr>
                                    </p:animEffect>
                                  </p:childTnLst>
                                </p:cTn>
                              </p:par>
                            </p:childTnLst>
                          </p:cTn>
                        </p:par>
                        <p:par>
                          <p:cTn id="15" fill="hold">
                            <p:stCondLst>
                              <p:cond delay="1000"/>
                            </p:stCondLst>
                            <p:childTnLst>
                              <p:par>
                                <p:cTn id="16" presetID="22" presetClass="entr" presetSubtype="8" fill="hold" nodeType="afterEffect">
                                  <p:stCondLst>
                                    <p:cond delay="0"/>
                                  </p:stCondLst>
                                  <p:childTnLst>
                                    <p:set>
                                      <p:cBhvr>
                                        <p:cTn id="17" dur="1" fill="hold">
                                          <p:stCondLst>
                                            <p:cond delay="0"/>
                                          </p:stCondLst>
                                        </p:cTn>
                                        <p:tgtEl>
                                          <p:spTgt spid="235522"/>
                                        </p:tgtEl>
                                        <p:attrNameLst>
                                          <p:attrName>style.visibility</p:attrName>
                                        </p:attrNameLst>
                                      </p:cBhvr>
                                      <p:to>
                                        <p:strVal val="visible"/>
                                      </p:to>
                                    </p:set>
                                    <p:animEffect transition="in" filter="wipe(left)">
                                      <p:cBhvr>
                                        <p:cTn id="18" dur="2000"/>
                                        <p:tgtEl>
                                          <p:spTgt spid="235522"/>
                                        </p:tgtEl>
                                      </p:cBhvr>
                                    </p:animEffect>
                                  </p:childTnLst>
                                </p:cTn>
                              </p:par>
                              <p:par>
                                <p:cTn id="19" presetID="0" presetClass="path" presetSubtype="0" accel="50000" decel="50000" fill="hold" nodeType="withEffect">
                                  <p:stCondLst>
                                    <p:cond delay="0"/>
                                  </p:stCondLst>
                                  <p:childTnLst>
                                    <p:animMotion origin="layout" path="M -3.20813E-8 1.80389E-6 C 0.02179 0.02266 0.04398 0.04556 0.05975 0.0444 C 0.07552 0.04348 0.077 -0.00763 0.09424 -0.00625 C 0.11162 -0.00463 0.14463 0.05435 0.16415 0.05273 C 0.18367 0.05134 0.19409 -0.01827 0.21134 -0.01619 C 0.22885 -0.01365 0.24997 0.0666 0.26855 0.0673 C 0.28713 0.06822 0.29689 -0.01342 0.32295 -0.01226 C 0.34902 -0.0111 0.40409 0.07169 0.42494 0.074 C 0.4458 0.07632 0.44392 0.01202 0.44874 1.80389E-6 " pathEditMode="relative" rAng="0" ptsTypes="aaaaaaaaA">
                                      <p:cBhvr>
                                        <p:cTn id="20" dur="2000" fill="hold"/>
                                        <p:tgtEl>
                                          <p:spTgt spid="235523"/>
                                        </p:tgtEl>
                                        <p:attrNameLst>
                                          <p:attrName>ppt_x</p:attrName>
                                          <p:attrName>ppt_y</p:attrName>
                                        </p:attrNameLst>
                                      </p:cBhvr>
                                      <p:rCtr x="22430" y="2891"/>
                                    </p:animMotion>
                                  </p:childTnLst>
                                </p:cTn>
                              </p:par>
                            </p:childTnLst>
                          </p:cTn>
                        </p:par>
                        <p:par>
                          <p:cTn id="21" fill="hold">
                            <p:stCondLst>
                              <p:cond delay="3000"/>
                            </p:stCondLst>
                            <p:childTnLst>
                              <p:par>
                                <p:cTn id="22" presetID="3" presetClass="exit" presetSubtype="10" fill="hold" nodeType="afterEffect">
                                  <p:stCondLst>
                                    <p:cond delay="0"/>
                                  </p:stCondLst>
                                  <p:childTnLst>
                                    <p:animEffect transition="out" filter="blinds(horizontal)">
                                      <p:cBhvr>
                                        <p:cTn id="23" dur="500"/>
                                        <p:tgtEl>
                                          <p:spTgt spid="235523"/>
                                        </p:tgtEl>
                                      </p:cBhvr>
                                    </p:animEffect>
                                    <p:set>
                                      <p:cBhvr>
                                        <p:cTn id="24" dur="1" fill="hold">
                                          <p:stCondLst>
                                            <p:cond delay="499"/>
                                          </p:stCondLst>
                                        </p:cTn>
                                        <p:tgtEl>
                                          <p:spTgt spid="2355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5524" grpId="0"/>
      <p:bldP spid="23552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77" name="Text Box 29"/>
          <p:cNvSpPr txBox="1">
            <a:spLocks noChangeArrowheads="1"/>
          </p:cNvSpPr>
          <p:nvPr/>
        </p:nvSpPr>
        <p:spPr bwMode="auto">
          <a:xfrm>
            <a:off x="3419474" y="1409283"/>
            <a:ext cx="7200900" cy="40934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000" dirty="0">
                <a:solidFill>
                  <a:srgbClr val="FFFFFF"/>
                </a:solidFill>
                <a:latin typeface="微软雅黑" panose="020B0503020204020204" pitchFamily="34" charset="-122"/>
                <a:ea typeface="微软雅黑" panose="020B0503020204020204" pitchFamily="34" charset="-122"/>
              </a:rPr>
              <a:t>    </a:t>
            </a:r>
            <a:r>
              <a:rPr lang="zh-CN" altLang="en-US" sz="2000" dirty="0">
                <a:solidFill>
                  <a:srgbClr val="FFFFFF"/>
                </a:solidFill>
                <a:latin typeface="微软雅黑" panose="020B0503020204020204" pitchFamily="34" charset="-122"/>
                <a:ea typeface="微软雅黑" panose="020B0503020204020204" pitchFamily="34" charset="-122"/>
              </a:rPr>
              <a:t>在</a:t>
            </a:r>
            <a:r>
              <a:rPr lang="en-US" altLang="zh-CN" sz="2000" dirty="0">
                <a:solidFill>
                  <a:srgbClr val="FFFFFF"/>
                </a:solidFill>
                <a:latin typeface="微软雅黑" panose="020B0503020204020204" pitchFamily="34" charset="-122"/>
                <a:ea typeface="微软雅黑" panose="020B0503020204020204" pitchFamily="34" charset="-122"/>
              </a:rPr>
              <a:t>XX</a:t>
            </a:r>
            <a:r>
              <a:rPr lang="zh-CN" altLang="en-US" sz="2000" dirty="0">
                <a:solidFill>
                  <a:srgbClr val="FFFFFF"/>
                </a:solidFill>
                <a:latin typeface="微软雅黑" panose="020B0503020204020204" pitchFamily="34" charset="-122"/>
                <a:ea typeface="微软雅黑" panose="020B0503020204020204" pitchFamily="34" charset="-122"/>
              </a:rPr>
              <a:t>教学中，我们不但要让学生学会知识，更为重要的是让他们经历</a:t>
            </a:r>
            <a:r>
              <a:rPr lang="en-US" altLang="zh-CN" sz="2000" dirty="0">
                <a:solidFill>
                  <a:srgbClr val="FFFFFF"/>
                </a:solidFill>
                <a:latin typeface="微软雅黑" panose="020B0503020204020204" pitchFamily="34" charset="-122"/>
                <a:ea typeface="微软雅黑" panose="020B0503020204020204" pitchFamily="34" charset="-122"/>
              </a:rPr>
              <a:t>XXX</a:t>
            </a:r>
            <a:r>
              <a:rPr lang="zh-CN" altLang="en-US" sz="2000" dirty="0">
                <a:solidFill>
                  <a:srgbClr val="FFFFFF"/>
                </a:solidFill>
                <a:latin typeface="微软雅黑" panose="020B0503020204020204" pitchFamily="34" charset="-122"/>
                <a:ea typeface="微软雅黑" panose="020B0503020204020204" pitchFamily="34" charset="-122"/>
              </a:rPr>
              <a:t>化的过程，培养他们的</a:t>
            </a:r>
            <a:r>
              <a:rPr lang="en-US" altLang="zh-CN" sz="2000" dirty="0">
                <a:solidFill>
                  <a:srgbClr val="FFFFFF"/>
                </a:solidFill>
                <a:latin typeface="微软雅黑" panose="020B0503020204020204" pitchFamily="34" charset="-122"/>
                <a:ea typeface="微软雅黑" panose="020B0503020204020204" pitchFamily="34" charset="-122"/>
              </a:rPr>
              <a:t>XX</a:t>
            </a:r>
            <a:r>
              <a:rPr lang="zh-CN" altLang="en-US" sz="2000" dirty="0">
                <a:solidFill>
                  <a:srgbClr val="FFFFFF"/>
                </a:solidFill>
                <a:latin typeface="微软雅黑" panose="020B0503020204020204" pitchFamily="34" charset="-122"/>
                <a:ea typeface="微软雅黑" panose="020B0503020204020204" pitchFamily="34" charset="-122"/>
              </a:rPr>
              <a:t>探究能力以及分析问题、解决问题的能力。本着这一原则</a:t>
            </a:r>
            <a:r>
              <a:rPr lang="en-US" altLang="zh-CN" sz="2000" dirty="0">
                <a:solidFill>
                  <a:srgbClr val="FFFFFF"/>
                </a:solidFill>
                <a:latin typeface="微软雅黑" panose="020B0503020204020204" pitchFamily="34" charset="-122"/>
                <a:ea typeface="微软雅黑" panose="020B0503020204020204" pitchFamily="34" charset="-122"/>
              </a:rPr>
              <a:t>,</a:t>
            </a:r>
            <a:r>
              <a:rPr lang="zh-CN" altLang="en-US" sz="2000" dirty="0">
                <a:solidFill>
                  <a:srgbClr val="FFFFFF"/>
                </a:solidFill>
                <a:latin typeface="微软雅黑" panose="020B0503020204020204" pitchFamily="34" charset="-122"/>
                <a:ea typeface="微软雅黑" panose="020B0503020204020204" pitchFamily="34" charset="-122"/>
              </a:rPr>
              <a:t>再结合学生的思维特点和心理特征，本节课我所采用的教学方法是：</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1</a:t>
            </a:r>
            <a:r>
              <a:rPr lang="zh-CN" altLang="en-US" sz="2000" dirty="0">
                <a:solidFill>
                  <a:srgbClr val="FFFFFF"/>
                </a:solidFill>
                <a:latin typeface="微软雅黑" panose="020B0503020204020204" pitchFamily="34" charset="-122"/>
                <a:ea typeface="微软雅黑" panose="020B0503020204020204" pitchFamily="34" charset="-122"/>
              </a:rPr>
              <a:t>、讲授法                        </a:t>
            </a:r>
            <a:r>
              <a:rPr lang="en-US" altLang="zh-CN" sz="2000" dirty="0">
                <a:solidFill>
                  <a:srgbClr val="FFFFFF"/>
                </a:solidFill>
                <a:latin typeface="微软雅黑" panose="020B0503020204020204" pitchFamily="34" charset="-122"/>
                <a:ea typeface="微软雅黑" panose="020B0503020204020204" pitchFamily="34" charset="-122"/>
              </a:rPr>
              <a:t>5</a:t>
            </a:r>
            <a:r>
              <a:rPr lang="zh-CN" altLang="en-US" sz="2000" dirty="0">
                <a:solidFill>
                  <a:srgbClr val="FFFFFF"/>
                </a:solidFill>
                <a:latin typeface="微软雅黑" panose="020B0503020204020204" pitchFamily="34" charset="-122"/>
                <a:ea typeface="微软雅黑" panose="020B0503020204020204" pitchFamily="34" charset="-122"/>
              </a:rPr>
              <a:t>、读书指导法</a:t>
            </a: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2</a:t>
            </a:r>
            <a:r>
              <a:rPr lang="zh-CN" altLang="en-US" sz="2000" dirty="0">
                <a:solidFill>
                  <a:srgbClr val="FFFFFF"/>
                </a:solidFill>
                <a:latin typeface="微软雅黑" panose="020B0503020204020204" pitchFamily="34" charset="-122"/>
                <a:ea typeface="微软雅黑" panose="020B0503020204020204" pitchFamily="34" charset="-122"/>
              </a:rPr>
              <a:t>、讨论法</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3</a:t>
            </a:r>
            <a:r>
              <a:rPr lang="zh-CN" altLang="en-US" sz="2000" dirty="0">
                <a:solidFill>
                  <a:srgbClr val="FFFFFF"/>
                </a:solidFill>
                <a:latin typeface="微软雅黑" panose="020B0503020204020204" pitchFamily="34" charset="-122"/>
                <a:ea typeface="微软雅黑" panose="020B0503020204020204" pitchFamily="34" charset="-122"/>
              </a:rPr>
              <a:t>、直观演示法</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4</a:t>
            </a:r>
            <a:r>
              <a:rPr lang="zh-CN" altLang="en-US" sz="2000" dirty="0">
                <a:solidFill>
                  <a:srgbClr val="FFFFFF"/>
                </a:solidFill>
                <a:latin typeface="微软雅黑" panose="020B0503020204020204" pitchFamily="34" charset="-122"/>
                <a:ea typeface="微软雅黑" panose="020B0503020204020204" pitchFamily="34" charset="-122"/>
              </a:rPr>
              <a:t>、任务驱动法</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p:txBody>
      </p:sp>
      <p:pic>
        <p:nvPicPr>
          <p:cNvPr id="4098" name="Picture 2" descr="C:\Documents and Settings\Administrator\桌面\儿童类PPT\玩具.png"/>
          <p:cNvPicPr>
            <a:picLocks noChangeAspect="1" noChangeArrowheads="1"/>
          </p:cNvPicPr>
          <p:nvPr/>
        </p:nvPicPr>
        <p:blipFill>
          <a:blip r:embed="rId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978092" y="4848207"/>
            <a:ext cx="642282" cy="64228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232477"/>
                                        </p:tgtEl>
                                        <p:attrNameLst>
                                          <p:attrName>style.visibility</p:attrName>
                                        </p:attrNameLst>
                                      </p:cBhvr>
                                      <p:to>
                                        <p:strVal val="visible"/>
                                      </p:to>
                                    </p:set>
                                    <p:animEffect transition="in" filter="fade">
                                      <p:cBhvr>
                                        <p:cTn id="7" dur="1000"/>
                                        <p:tgtEl>
                                          <p:spTgt spid="232477"/>
                                        </p:tgtEl>
                                      </p:cBhvr>
                                    </p:animEffect>
                                    <p:anim calcmode="lin" valueType="num">
                                      <p:cBhvr>
                                        <p:cTn id="8" dur="1000" fill="hold"/>
                                        <p:tgtEl>
                                          <p:spTgt spid="232477"/>
                                        </p:tgtEl>
                                        <p:attrNameLst>
                                          <p:attrName>ppt_x</p:attrName>
                                        </p:attrNameLst>
                                      </p:cBhvr>
                                      <p:tavLst>
                                        <p:tav tm="0">
                                          <p:val>
                                            <p:strVal val="#ppt_x"/>
                                          </p:val>
                                        </p:tav>
                                        <p:tav tm="100000">
                                          <p:val>
                                            <p:strVal val="#ppt_x"/>
                                          </p:val>
                                        </p:tav>
                                      </p:tavLst>
                                    </p:anim>
                                    <p:anim calcmode="lin" valueType="num">
                                      <p:cBhvr>
                                        <p:cTn id="9" dur="1000" fill="hold"/>
                                        <p:tgtEl>
                                          <p:spTgt spid="23247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247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8834" name="Text Box 2"/>
          <p:cNvSpPr txBox="1">
            <a:spLocks noChangeArrowheads="1"/>
          </p:cNvSpPr>
          <p:nvPr/>
        </p:nvSpPr>
        <p:spPr bwMode="auto">
          <a:xfrm>
            <a:off x="4787900" y="2989569"/>
            <a:ext cx="5329238"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zh-CN" altLang="en-US" sz="5400" b="1">
                <a:solidFill>
                  <a:srgbClr val="FFFFFF"/>
                </a:solidFill>
                <a:latin typeface="微软雅黑" panose="020B0503020204020204" pitchFamily="34" charset="-122"/>
                <a:ea typeface="微软雅黑" panose="020B0503020204020204" pitchFamily="34" charset="-122"/>
              </a:rPr>
              <a:t>三、论  学  法</a:t>
            </a:r>
            <a:endParaRPr lang="zh-CN" altLang="en-US" sz="5400" b="1">
              <a:solidFill>
                <a:srgbClr val="FFFFFF"/>
              </a:solidFill>
              <a:latin typeface="微软雅黑" panose="020B0503020204020204" pitchFamily="34" charset="-122"/>
              <a:ea typeface="微软雅黑" panose="020B0503020204020204" pitchFamily="34" charset="-122"/>
            </a:endParaRPr>
          </a:p>
        </p:txBody>
      </p:sp>
      <p:pic>
        <p:nvPicPr>
          <p:cNvPr id="248835" name="Picture 4" descr="C:\Documents and Settings\Owner\My Documents\My Pictures\6474443_103759403174_2.png"/>
          <p:cNvPicPr>
            <a:picLocks noChangeAspect="1" noChangeArrowheads="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3994150" y="3162169"/>
            <a:ext cx="1008064" cy="617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8836" name="Text Box 4"/>
          <p:cNvSpPr txBox="1">
            <a:spLocks noChangeArrowheads="1"/>
          </p:cNvSpPr>
          <p:nvPr/>
        </p:nvSpPr>
        <p:spPr bwMode="auto">
          <a:xfrm rot="-243802">
            <a:off x="468315" y="471647"/>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析 教 材</a:t>
            </a:r>
            <a:endParaRPr lang="zh-CN" altLang="en-US" sz="3200">
              <a:solidFill>
                <a:srgbClr val="FFFFCC"/>
              </a:solidFill>
              <a:ea typeface="方正胖头鱼简体" pitchFamily="65" charset="-122"/>
            </a:endParaRPr>
          </a:p>
        </p:txBody>
      </p:sp>
      <p:sp>
        <p:nvSpPr>
          <p:cNvPr id="248837" name="Text Box 5"/>
          <p:cNvSpPr txBox="1">
            <a:spLocks noChangeArrowheads="1"/>
          </p:cNvSpPr>
          <p:nvPr/>
        </p:nvSpPr>
        <p:spPr bwMode="auto">
          <a:xfrm>
            <a:off x="539752" y="1477370"/>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FFCC"/>
                </a:solidFill>
                <a:ea typeface="方正胖头鱼简体" pitchFamily="65" charset="-122"/>
              </a:rPr>
              <a:t>讲 教 法</a:t>
            </a:r>
            <a:endParaRPr lang="zh-CN" altLang="en-US" sz="3200">
              <a:solidFill>
                <a:srgbClr val="FFFFCC"/>
              </a:solidFill>
              <a:ea typeface="方正胖头鱼简体" pitchFamily="65" charset="-122"/>
            </a:endParaRPr>
          </a:p>
        </p:txBody>
      </p:sp>
      <p:sp>
        <p:nvSpPr>
          <p:cNvPr id="248838" name="Text Box 6"/>
          <p:cNvSpPr txBox="1">
            <a:spLocks noChangeArrowheads="1"/>
          </p:cNvSpPr>
          <p:nvPr/>
        </p:nvSpPr>
        <p:spPr bwMode="auto">
          <a:xfrm>
            <a:off x="611188" y="2414791"/>
            <a:ext cx="2016125" cy="584775"/>
          </a:xfrm>
          <a:prstGeom prst="rect">
            <a:avLst/>
          </a:prstGeom>
          <a:noFill/>
          <a:ln>
            <a:noFill/>
          </a:ln>
          <a:effectLst>
            <a:outerShdw dist="28398" dir="1593903"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p>
            <a:pPr fontAlgn="base">
              <a:spcBef>
                <a:spcPct val="50000"/>
              </a:spcBef>
              <a:spcAft>
                <a:spcPct val="0"/>
              </a:spcAft>
            </a:pPr>
            <a:r>
              <a:rPr lang="zh-CN" altLang="en-US" sz="3200">
                <a:solidFill>
                  <a:srgbClr val="FF6600"/>
                </a:solidFill>
                <a:ea typeface="方正胖头鱼简体" pitchFamily="65" charset="-122"/>
              </a:rPr>
              <a:t>论 学 法</a:t>
            </a:r>
            <a:endParaRPr lang="zh-CN" altLang="en-US" sz="3200">
              <a:solidFill>
                <a:srgbClr val="FF6600"/>
              </a:solidFill>
              <a:ea typeface="方正胖头鱼简体" pitchFamily="65" charset="-122"/>
            </a:endParaRPr>
          </a:p>
        </p:txBody>
      </p:sp>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8836"/>
                                        </p:tgtEl>
                                        <p:attrNameLst>
                                          <p:attrName>style.visibility</p:attrName>
                                        </p:attrNameLst>
                                      </p:cBhvr>
                                      <p:to>
                                        <p:strVal val="visible"/>
                                      </p:to>
                                    </p:set>
                                    <p:animEffect transition="in" filter="wipe(left)">
                                      <p:cBhvr>
                                        <p:cTn id="7" dur="500"/>
                                        <p:tgtEl>
                                          <p:spTgt spid="248836"/>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8837"/>
                                        </p:tgtEl>
                                        <p:attrNameLst>
                                          <p:attrName>style.visibility</p:attrName>
                                        </p:attrNameLst>
                                      </p:cBhvr>
                                      <p:to>
                                        <p:strVal val="visible"/>
                                      </p:to>
                                    </p:set>
                                    <p:animEffect transition="in" filter="wipe(left)">
                                      <p:cBhvr>
                                        <p:cTn id="10" dur="500"/>
                                        <p:tgtEl>
                                          <p:spTgt spid="24883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48838"/>
                                        </p:tgtEl>
                                        <p:attrNameLst>
                                          <p:attrName>style.visibility</p:attrName>
                                        </p:attrNameLst>
                                      </p:cBhvr>
                                      <p:to>
                                        <p:strVal val="visible"/>
                                      </p:to>
                                    </p:set>
                                    <p:animEffect transition="in" filter="wipe(left)">
                                      <p:cBhvr>
                                        <p:cTn id="13" dur="500"/>
                                        <p:tgtEl>
                                          <p:spTgt spid="248838"/>
                                        </p:tgtEl>
                                      </p:cBhvr>
                                    </p:animEffect>
                                  </p:childTnLst>
                                </p:cTn>
                              </p:par>
                            </p:childTnLst>
                          </p:cTn>
                        </p:par>
                        <p:par>
                          <p:cTn id="14" fill="hold">
                            <p:stCondLst>
                              <p:cond delay="500"/>
                            </p:stCondLst>
                            <p:childTnLst>
                              <p:par>
                                <p:cTn id="15" presetID="9" presetClass="entr" presetSubtype="0" fill="hold" nodeType="afterEffect">
                                  <p:stCondLst>
                                    <p:cond delay="0"/>
                                  </p:stCondLst>
                                  <p:childTnLst>
                                    <p:set>
                                      <p:cBhvr>
                                        <p:cTn id="16" dur="1" fill="hold">
                                          <p:stCondLst>
                                            <p:cond delay="0"/>
                                          </p:stCondLst>
                                        </p:cTn>
                                        <p:tgtEl>
                                          <p:spTgt spid="248835"/>
                                        </p:tgtEl>
                                        <p:attrNameLst>
                                          <p:attrName>style.visibility</p:attrName>
                                        </p:attrNameLst>
                                      </p:cBhvr>
                                      <p:to>
                                        <p:strVal val="visible"/>
                                      </p:to>
                                    </p:set>
                                    <p:animEffect transition="in" filter="dissolve">
                                      <p:cBhvr>
                                        <p:cTn id="17" dur="500"/>
                                        <p:tgtEl>
                                          <p:spTgt spid="248835"/>
                                        </p:tgtEl>
                                      </p:cBhvr>
                                    </p:animEffect>
                                  </p:childTnLst>
                                </p:cTn>
                              </p:par>
                            </p:childTnLst>
                          </p:cTn>
                        </p:par>
                        <p:par>
                          <p:cTn id="18" fill="hold">
                            <p:stCondLst>
                              <p:cond delay="1000"/>
                            </p:stCondLst>
                            <p:childTnLst>
                              <p:par>
                                <p:cTn id="19" presetID="22" presetClass="entr" presetSubtype="8" fill="hold" nodeType="afterEffect">
                                  <p:stCondLst>
                                    <p:cond delay="0"/>
                                  </p:stCondLst>
                                  <p:childTnLst>
                                    <p:set>
                                      <p:cBhvr>
                                        <p:cTn id="20" dur="1" fill="hold">
                                          <p:stCondLst>
                                            <p:cond delay="0"/>
                                          </p:stCondLst>
                                        </p:cTn>
                                        <p:tgtEl>
                                          <p:spTgt spid="248834"/>
                                        </p:tgtEl>
                                        <p:attrNameLst>
                                          <p:attrName>style.visibility</p:attrName>
                                        </p:attrNameLst>
                                      </p:cBhvr>
                                      <p:to>
                                        <p:strVal val="visible"/>
                                      </p:to>
                                    </p:set>
                                    <p:animEffect transition="in" filter="wipe(left)">
                                      <p:cBhvr>
                                        <p:cTn id="21" dur="2000"/>
                                        <p:tgtEl>
                                          <p:spTgt spid="248834"/>
                                        </p:tgtEl>
                                      </p:cBhvr>
                                    </p:animEffect>
                                  </p:childTnLst>
                                </p:cTn>
                              </p:par>
                              <p:par>
                                <p:cTn id="22" presetID="0" presetClass="path" presetSubtype="0" accel="50000" decel="50000" fill="hold" nodeType="withEffect">
                                  <p:stCondLst>
                                    <p:cond delay="0"/>
                                  </p:stCondLst>
                                  <p:childTnLst>
                                    <p:animMotion origin="layout" path="M -3.20813E-8 1.80389E-6 C 0.02179 0.02266 0.04398 0.04556 0.05975 0.0444 C 0.07552 0.04348 0.077 -0.00763 0.09424 -0.00625 C 0.11162 -0.00463 0.14463 0.05435 0.16415 0.05273 C 0.18367 0.05134 0.19409 -0.01827 0.21134 -0.01619 C 0.22885 -0.01365 0.24997 0.0666 0.26855 0.0673 C 0.28713 0.06822 0.29689 -0.01342 0.32295 -0.01226 C 0.34902 -0.0111 0.40409 0.07169 0.42494 0.074 C 0.4458 0.07632 0.44392 0.01202 0.44874 1.80389E-6 " pathEditMode="relative" rAng="0" ptsTypes="aaaaaaaaA">
                                      <p:cBhvr>
                                        <p:cTn id="23" dur="2000" fill="hold"/>
                                        <p:tgtEl>
                                          <p:spTgt spid="248835"/>
                                        </p:tgtEl>
                                        <p:attrNameLst>
                                          <p:attrName>ppt_x</p:attrName>
                                          <p:attrName>ppt_y</p:attrName>
                                        </p:attrNameLst>
                                      </p:cBhvr>
                                      <p:rCtr x="22430" y="2891"/>
                                    </p:animMotion>
                                  </p:childTnLst>
                                </p:cTn>
                              </p:par>
                            </p:childTnLst>
                          </p:cTn>
                        </p:par>
                        <p:par>
                          <p:cTn id="24" fill="hold">
                            <p:stCondLst>
                              <p:cond delay="3000"/>
                            </p:stCondLst>
                            <p:childTnLst>
                              <p:par>
                                <p:cTn id="25" presetID="3" presetClass="exit" presetSubtype="10" fill="hold" nodeType="afterEffect">
                                  <p:stCondLst>
                                    <p:cond delay="0"/>
                                  </p:stCondLst>
                                  <p:childTnLst>
                                    <p:animEffect transition="out" filter="blinds(horizontal)">
                                      <p:cBhvr>
                                        <p:cTn id="26" dur="500"/>
                                        <p:tgtEl>
                                          <p:spTgt spid="248835"/>
                                        </p:tgtEl>
                                      </p:cBhvr>
                                    </p:animEffect>
                                    <p:set>
                                      <p:cBhvr>
                                        <p:cTn id="27" dur="1" fill="hold">
                                          <p:stCondLst>
                                            <p:cond delay="499"/>
                                          </p:stCondLst>
                                        </p:cTn>
                                        <p:tgtEl>
                                          <p:spTgt spid="24883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8836" grpId="0"/>
      <p:bldP spid="248837" grpId="0"/>
      <p:bldP spid="24883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95" name="Rectangle 59"/>
          <p:cNvSpPr>
            <a:spLocks noChangeArrowheads="1"/>
          </p:cNvSpPr>
          <p:nvPr/>
        </p:nvSpPr>
        <p:spPr bwMode="auto">
          <a:xfrm>
            <a:off x="3419475" y="1553377"/>
            <a:ext cx="7272338" cy="37856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altLang="zh-CN" sz="2000" dirty="0">
                <a:solidFill>
                  <a:srgbClr val="FFFFFF"/>
                </a:solidFill>
                <a:latin typeface="微软雅黑" panose="020B0503020204020204" pitchFamily="34" charset="-122"/>
                <a:ea typeface="微软雅黑" panose="020B0503020204020204" pitchFamily="34" charset="-122"/>
              </a:rPr>
              <a:t>     </a:t>
            </a:r>
            <a:r>
              <a:rPr lang="zh-CN" altLang="en-US" sz="2000" dirty="0">
                <a:solidFill>
                  <a:srgbClr val="FFFFFF"/>
                </a:solidFill>
                <a:latin typeface="微软雅黑" panose="020B0503020204020204" pitchFamily="34" charset="-122"/>
                <a:ea typeface="微软雅黑" panose="020B0503020204020204" pitchFamily="34" charset="-122"/>
              </a:rPr>
              <a:t>从年龄特点来看，本年段学生好动、好奇、好表现，抓住学生特点，积极采用形象生动、形式多样的教学方法和学生广泛的、积极主动参与的学习方式，定能激发学生兴趣，有效地培养学生能力，促进学生个性发展。因此本节课采取的学法如下：</a:t>
            </a: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1</a:t>
            </a:r>
            <a:r>
              <a:rPr lang="zh-CN" altLang="en-US" sz="2000" dirty="0">
                <a:solidFill>
                  <a:srgbClr val="FFFFFF"/>
                </a:solidFill>
                <a:latin typeface="微软雅黑" panose="020B0503020204020204" pitchFamily="34" charset="-122"/>
                <a:ea typeface="微软雅黑" panose="020B0503020204020204" pitchFamily="34" charset="-122"/>
              </a:rPr>
              <a:t>、观察法                        </a:t>
            </a:r>
            <a:r>
              <a:rPr lang="en-US" altLang="zh-CN" sz="2000" dirty="0">
                <a:solidFill>
                  <a:srgbClr val="FFFFFF"/>
                </a:solidFill>
                <a:latin typeface="微软雅黑" panose="020B0503020204020204" pitchFamily="34" charset="-122"/>
                <a:ea typeface="微软雅黑" panose="020B0503020204020204" pitchFamily="34" charset="-122"/>
              </a:rPr>
              <a:t>5</a:t>
            </a:r>
            <a:r>
              <a:rPr lang="zh-CN" altLang="en-US" sz="2000" dirty="0">
                <a:solidFill>
                  <a:srgbClr val="FFFFFF"/>
                </a:solidFill>
                <a:latin typeface="微软雅黑" panose="020B0503020204020204" pitchFamily="34" charset="-122"/>
                <a:ea typeface="微软雅黑" panose="020B0503020204020204" pitchFamily="34" charset="-122"/>
              </a:rPr>
              <a:t>、迁移学习法</a:t>
            </a: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2</a:t>
            </a:r>
            <a:r>
              <a:rPr lang="zh-CN" altLang="en-US" sz="2000" dirty="0">
                <a:solidFill>
                  <a:srgbClr val="FFFFFF"/>
                </a:solidFill>
                <a:latin typeface="微软雅黑" panose="020B0503020204020204" pitchFamily="34" charset="-122"/>
                <a:ea typeface="微软雅黑" panose="020B0503020204020204" pitchFamily="34" charset="-122"/>
              </a:rPr>
              <a:t>、归纳法</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3</a:t>
            </a:r>
            <a:r>
              <a:rPr lang="zh-CN" altLang="en-US" sz="2000" dirty="0">
                <a:solidFill>
                  <a:srgbClr val="FFFFFF"/>
                </a:solidFill>
                <a:latin typeface="微软雅黑" panose="020B0503020204020204" pitchFamily="34" charset="-122"/>
                <a:ea typeface="微软雅黑" panose="020B0503020204020204" pitchFamily="34" charset="-122"/>
              </a:rPr>
              <a:t>、比较学习法</a:t>
            </a:r>
            <a:br>
              <a:rPr lang="zh-CN" altLang="en-US" sz="2000" dirty="0">
                <a:solidFill>
                  <a:srgbClr val="FFFFFF"/>
                </a:solidFill>
                <a:latin typeface="微软雅黑" panose="020B0503020204020204" pitchFamily="34" charset="-122"/>
                <a:ea typeface="微软雅黑" panose="020B0503020204020204" pitchFamily="34" charset="-122"/>
              </a:rPr>
            </a:br>
            <a:endParaRPr lang="zh-CN" altLang="en-US" sz="2000" dirty="0">
              <a:solidFill>
                <a:srgbClr val="FFFFFF"/>
              </a:solidFill>
              <a:latin typeface="微软雅黑" panose="020B0503020204020204" pitchFamily="34" charset="-122"/>
              <a:ea typeface="微软雅黑" panose="020B0503020204020204" pitchFamily="34" charset="-122"/>
            </a:endParaRPr>
          </a:p>
          <a:p>
            <a:pPr fontAlgn="base">
              <a:spcBef>
                <a:spcPct val="0"/>
              </a:spcBef>
              <a:spcAft>
                <a:spcPct val="0"/>
              </a:spcAft>
            </a:pPr>
            <a:r>
              <a:rPr lang="zh-CN" altLang="en-US" sz="2000" dirty="0">
                <a:solidFill>
                  <a:srgbClr val="FFFFFF"/>
                </a:solidFill>
                <a:latin typeface="微软雅黑" panose="020B0503020204020204" pitchFamily="34" charset="-122"/>
                <a:ea typeface="微软雅黑" panose="020B0503020204020204" pitchFamily="34" charset="-122"/>
              </a:rPr>
              <a:t>    </a:t>
            </a:r>
            <a:r>
              <a:rPr lang="en-US" altLang="zh-CN" sz="2000" dirty="0">
                <a:solidFill>
                  <a:srgbClr val="FFFFFF"/>
                </a:solidFill>
                <a:latin typeface="微软雅黑" panose="020B0503020204020204" pitchFamily="34" charset="-122"/>
                <a:ea typeface="微软雅黑" panose="020B0503020204020204" pitchFamily="34" charset="-122"/>
              </a:rPr>
              <a:t>4</a:t>
            </a:r>
            <a:r>
              <a:rPr lang="zh-CN" altLang="en-US" sz="2000" dirty="0">
                <a:solidFill>
                  <a:srgbClr val="FFFFFF"/>
                </a:solidFill>
                <a:latin typeface="微软雅黑" panose="020B0503020204020204" pitchFamily="34" charset="-122"/>
                <a:ea typeface="微软雅黑" panose="020B0503020204020204" pitchFamily="34" charset="-122"/>
              </a:rPr>
              <a:t>、自主学习法</a:t>
            </a:r>
            <a:endParaRPr lang="zh-CN" altLang="en-US" sz="2000" dirty="0">
              <a:solidFill>
                <a:srgbClr val="FFFFFF"/>
              </a:solidFill>
              <a:latin typeface="微软雅黑" panose="020B0503020204020204" pitchFamily="34" charset="-122"/>
              <a:ea typeface="微软雅黑" panose="020B0503020204020204" pitchFamily="34" charset="-122"/>
            </a:endParaRPr>
          </a:p>
        </p:txBody>
      </p:sp>
      <p:pic>
        <p:nvPicPr>
          <p:cNvPr id="5123" name="Picture 3" descr="C:\Documents and Settings\Administrator\桌面\儿童类PPT\椅子.png"/>
          <p:cNvPicPr>
            <a:picLocks noChangeAspect="1" noChangeArrowheads="1"/>
          </p:cNvPicPr>
          <p:nvPr/>
        </p:nvPicPr>
        <p:blipFill>
          <a:blip r:embed="rId1" cstate="print">
            <a:duotone>
              <a:prstClr val="black"/>
              <a:schemeClr val="accent4">
                <a:tint val="45000"/>
                <a:satMod val="400000"/>
              </a:schemeClr>
            </a:duotone>
            <a:extLst>
              <a:ext uri="{28A0092B-C50C-407E-A947-70E740481C1C}">
                <a14:useLocalDpi xmlns:a14="http://schemas.microsoft.com/office/drawing/2010/main" val="0"/>
              </a:ext>
            </a:extLst>
          </a:blip>
          <a:srcRect/>
          <a:stretch>
            <a:fillRect/>
          </a:stretch>
        </p:blipFill>
        <p:spPr bwMode="auto">
          <a:xfrm>
            <a:off x="9612833" y="4572397"/>
            <a:ext cx="968896" cy="86409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afterEffect">
                                  <p:stCondLst>
                                    <p:cond delay="0"/>
                                  </p:stCondLst>
                                  <p:childTnLst>
                                    <p:set>
                                      <p:cBhvr>
                                        <p:cTn id="6" dur="1" fill="hold">
                                          <p:stCondLst>
                                            <p:cond delay="0"/>
                                          </p:stCondLst>
                                        </p:cTn>
                                        <p:tgtEl>
                                          <p:spTgt spid="244795"/>
                                        </p:tgtEl>
                                        <p:attrNameLst>
                                          <p:attrName>style.visibility</p:attrName>
                                        </p:attrNameLst>
                                      </p:cBhvr>
                                      <p:to>
                                        <p:strVal val="visible"/>
                                      </p:to>
                                    </p:set>
                                    <p:animEffect transition="in" filter="circle(in)">
                                      <p:cBhvr>
                                        <p:cTn id="7" dur="500"/>
                                        <p:tgtEl>
                                          <p:spTgt spid="2447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4795" grpId="0"/>
    </p:bldLst>
  </p:timing>
</p:sld>
</file>

<file path=ppt/tags/tag1.xml><?xml version="1.0" encoding="utf-8"?>
<p:tagLst xmlns:p="http://schemas.openxmlformats.org/presentationml/2006/main">
  <p:tag name="KSO_WM_SLIDE_MODEL_TYPE" val="cover"/>
</p:tagLst>
</file>

<file path=ppt/theme/theme1.xml><?xml version="1.0" encoding="utf-8"?>
<a:theme xmlns:a="http://schemas.openxmlformats.org/drawingml/2006/main" name="默认设计模板">
  <a:themeElements>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默认设计模板">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默认设计模板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默认设计模板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默认设计模板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默认设计模板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默认设计模板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默认设计模板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默认设计模板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默认设计模板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默认设计模板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默认设计模板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默认设计模板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默认设计模板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6_自定义设计方案">
  <a:themeElements>
    <a:clrScheme name="6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6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6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6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6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6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6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6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6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6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6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6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6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6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7_自定义设计方案">
  <a:themeElements>
    <a:clrScheme name="7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7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7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7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7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7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7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7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7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7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7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7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7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7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9_自定义设计方案">
  <a:themeElements>
    <a:clrScheme name="9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9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9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9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9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9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9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9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9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9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9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9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9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9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0_自定义设计方案">
  <a:themeElements>
    <a:clrScheme name="10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0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0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0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0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0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0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0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0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0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0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0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0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0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自定义设计方案">
  <a:themeElements>
    <a:clrScheme name="1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1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1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1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1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1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1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1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1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1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1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1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1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1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2_自定义设计方案">
  <a:themeElements>
    <a:clrScheme name="1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2_自定义设计方案">
      <a:majorFont>
        <a:latin typeface="Arial"/>
        <a:ea typeface="宋体"/>
        <a:cs typeface=""/>
      </a:majorFont>
      <a:minorFont>
        <a:latin typeface="Arial"/>
        <a:ea typeface="宋体"/>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raClrSchemeLst>
    <a:extraClrScheme>
      <a:clrScheme name="12_自定义设计方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2_自定义设计方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2_自定义设计方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2_自定义设计方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2_自定义设计方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2_自定义设计方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2_自定义设计方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2_自定义设计方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2_自定义设计方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2_自定义设计方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2_自定义设计方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2_自定义设计方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5123</Words>
  <Application>WPS 演示</Application>
  <PresentationFormat>自定义</PresentationFormat>
  <Paragraphs>749</Paragraphs>
  <Slides>44</Slides>
  <Notes>44</Notes>
  <HiddenSlides>0</HiddenSlides>
  <MMClips>0</MMClips>
  <ScaleCrop>false</ScaleCrop>
  <HeadingPairs>
    <vt:vector size="6" baseType="variant">
      <vt:variant>
        <vt:lpstr>已用的字体</vt:lpstr>
      </vt:variant>
      <vt:variant>
        <vt:i4>20</vt:i4>
      </vt:variant>
      <vt:variant>
        <vt:lpstr>主题</vt:lpstr>
      </vt:variant>
      <vt:variant>
        <vt:i4>7</vt:i4>
      </vt:variant>
      <vt:variant>
        <vt:lpstr>幻灯片标题</vt:lpstr>
      </vt:variant>
      <vt:variant>
        <vt:i4>44</vt:i4>
      </vt:variant>
    </vt:vector>
  </HeadingPairs>
  <TitlesOfParts>
    <vt:vector size="71" baseType="lpstr">
      <vt:lpstr>Arial</vt:lpstr>
      <vt:lpstr>宋体</vt:lpstr>
      <vt:lpstr>Wingdings</vt:lpstr>
      <vt:lpstr>方正胖头鱼简体</vt:lpstr>
      <vt:lpstr>新宋体</vt:lpstr>
      <vt:lpstr>微软雅黑</vt:lpstr>
      <vt:lpstr>迷你简启体</vt:lpstr>
      <vt:lpstr>Arial Unicode MS</vt:lpstr>
      <vt:lpstr>Calibri</vt:lpstr>
      <vt:lpstr>方正兰亭纤黑简体</vt:lpstr>
      <vt:lpstr>黑体</vt:lpstr>
      <vt:lpstr>Calibri</vt:lpstr>
      <vt:lpstr>方正兰亭中黑_GBK</vt:lpstr>
      <vt:lpstr>Times New Roman</vt:lpstr>
      <vt:lpstr>造字工房悦黑体验版常规体</vt:lpstr>
      <vt:lpstr>Impact</vt:lpstr>
      <vt:lpstr>方正正纤黑简体</vt:lpstr>
      <vt:lpstr>方正兰亭黑_GBK</vt:lpstr>
      <vt:lpstr>Arial Black</vt:lpstr>
      <vt:lpstr>方正兰亭粗黑_GBK</vt:lpstr>
      <vt:lpstr>默认设计模板</vt:lpstr>
      <vt:lpstr>6_自定义设计方案</vt:lpstr>
      <vt:lpstr>7_自定义设计方案</vt:lpstr>
      <vt:lpstr>9_自定义设计方案</vt:lpstr>
      <vt:lpstr>10_自定义设计方案</vt:lpstr>
      <vt:lpstr>11_自定义设计方案</vt:lpstr>
      <vt:lpstr>12_自定义设计方案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www.xqppt.com</dc:title>
  <dc:creator>小Q办公</dc:creator>
  <cp:lastModifiedBy> </cp:lastModifiedBy>
  <cp:revision>21</cp:revision>
  <dcterms:created xsi:type="dcterms:W3CDTF">2015-10-20T00:48:00Z</dcterms:created>
  <dcterms:modified xsi:type="dcterms:W3CDTF">2019-07-09T03:37:36Z</dcterms:modified>
  <cp:category/>
  <dc:description/>
  <cp:contentStatus/>
  <dc:identifier/>
  <cp:keywords/>
  <dc:language>utf-8</dc:language>
  <dc:subject/>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2052-11.1.0.8765</vt:lpwstr>
  </property>
</Properties>
</file>