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257" r:id="rId2"/>
    <p:sldId id="506" r:id="rId3"/>
    <p:sldId id="500" r:id="rId4"/>
    <p:sldId id="501" r:id="rId5"/>
    <p:sldId id="502" r:id="rId6"/>
    <p:sldId id="503" r:id="rId7"/>
    <p:sldId id="504" r:id="rId8"/>
    <p:sldId id="505" r:id="rId9"/>
    <p:sldId id="469" r:id="rId10"/>
    <p:sldId id="497" r:id="rId11"/>
    <p:sldId id="498" r:id="rId12"/>
    <p:sldId id="495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52" r:id="rId22"/>
    <p:sldId id="515" r:id="rId23"/>
    <p:sldId id="516" r:id="rId24"/>
    <p:sldId id="517" r:id="rId25"/>
    <p:sldId id="518" r:id="rId26"/>
    <p:sldId id="519" r:id="rId27"/>
    <p:sldId id="520" r:id="rId28"/>
    <p:sldId id="570" r:id="rId29"/>
    <p:sldId id="521" r:id="rId30"/>
    <p:sldId id="522" r:id="rId31"/>
    <p:sldId id="523" r:id="rId32"/>
    <p:sldId id="524" r:id="rId33"/>
    <p:sldId id="525" r:id="rId34"/>
    <p:sldId id="526" r:id="rId35"/>
    <p:sldId id="527" r:id="rId36"/>
    <p:sldId id="528" r:id="rId37"/>
    <p:sldId id="529" r:id="rId38"/>
    <p:sldId id="530" r:id="rId39"/>
    <p:sldId id="531" r:id="rId40"/>
    <p:sldId id="532" r:id="rId41"/>
    <p:sldId id="533" r:id="rId42"/>
    <p:sldId id="534" r:id="rId43"/>
    <p:sldId id="535" r:id="rId44"/>
    <p:sldId id="536" r:id="rId45"/>
    <p:sldId id="553" r:id="rId46"/>
    <p:sldId id="537" r:id="rId47"/>
    <p:sldId id="538" r:id="rId48"/>
    <p:sldId id="539" r:id="rId49"/>
    <p:sldId id="540" r:id="rId50"/>
    <p:sldId id="541" r:id="rId51"/>
    <p:sldId id="542" r:id="rId52"/>
    <p:sldId id="544" r:id="rId53"/>
    <p:sldId id="545" r:id="rId54"/>
    <p:sldId id="546" r:id="rId55"/>
    <p:sldId id="547" r:id="rId56"/>
    <p:sldId id="391" r:id="rId57"/>
    <p:sldId id="392" r:id="rId58"/>
    <p:sldId id="393" r:id="rId59"/>
    <p:sldId id="344" r:id="rId60"/>
    <p:sldId id="458" r:id="rId61"/>
    <p:sldId id="481" r:id="rId62"/>
    <p:sldId id="482" r:id="rId63"/>
    <p:sldId id="483" r:id="rId64"/>
    <p:sldId id="484" r:id="rId65"/>
    <p:sldId id="485" r:id="rId66"/>
    <p:sldId id="486" r:id="rId67"/>
    <p:sldId id="548" r:id="rId68"/>
    <p:sldId id="549" r:id="rId69"/>
    <p:sldId id="550" r:id="rId70"/>
    <p:sldId id="551" r:id="rId71"/>
    <p:sldId id="554" r:id="rId72"/>
    <p:sldId id="555" r:id="rId73"/>
    <p:sldId id="556" r:id="rId74"/>
    <p:sldId id="557" r:id="rId75"/>
    <p:sldId id="558" r:id="rId76"/>
    <p:sldId id="559" r:id="rId77"/>
    <p:sldId id="560" r:id="rId78"/>
    <p:sldId id="562" r:id="rId79"/>
    <p:sldId id="561" r:id="rId80"/>
    <p:sldId id="563" r:id="rId81"/>
    <p:sldId id="564" r:id="rId82"/>
    <p:sldId id="565" r:id="rId83"/>
    <p:sldId id="566" r:id="rId84"/>
    <p:sldId id="567" r:id="rId85"/>
    <p:sldId id="568" r:id="rId86"/>
    <p:sldId id="569" r:id="rId87"/>
    <p:sldId id="290" r:id="rId88"/>
  </p:sldIdLst>
  <p:sldSz cx="9144000" cy="5143500" type="screen16x9"/>
  <p:notesSz cx="6858000" cy="9144000"/>
  <p:custDataLst>
    <p:tags r:id="rId91"/>
  </p:custDataLst>
  <p:defaultTextStyle>
    <a:defPPr>
      <a:defRPr lang="zh-CN"/>
    </a:defPPr>
    <a:lvl1pPr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361315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724535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087120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450340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1814195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176780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2540000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2902585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">
          <p15:clr>
            <a:srgbClr val="A4A3A4"/>
          </p15:clr>
        </p15:guide>
        <p15:guide id="2" orient="horz" pos="344">
          <p15:clr>
            <a:srgbClr val="A4A3A4"/>
          </p15:clr>
        </p15:guide>
        <p15:guide id="3" orient="horz" pos="1756">
          <p15:clr>
            <a:srgbClr val="A4A3A4"/>
          </p15:clr>
        </p15:guide>
        <p15:guide id="4" pos="1332">
          <p15:clr>
            <a:srgbClr val="A4A3A4"/>
          </p15:clr>
        </p15:guide>
        <p15:guide id="5" pos="23">
          <p15:clr>
            <a:srgbClr val="A4A3A4"/>
          </p15:clr>
        </p15:guide>
        <p15:guide id="6" pos="2880">
          <p15:clr>
            <a:srgbClr val="A4A3A4"/>
          </p15:clr>
        </p15:guide>
        <p15:guide id="7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9D90"/>
    <a:srgbClr val="009999"/>
    <a:srgbClr val="FF6600"/>
    <a:srgbClr val="990033"/>
    <a:srgbClr val="FF0066"/>
    <a:srgbClr val="008000"/>
    <a:srgbClr val="0000FF"/>
    <a:srgbClr val="6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8470" autoAdjust="0"/>
  </p:normalViewPr>
  <p:slideViewPr>
    <p:cSldViewPr>
      <p:cViewPr>
        <p:scale>
          <a:sx n="150" d="100"/>
          <a:sy n="150" d="100"/>
        </p:scale>
        <p:origin x="-516" y="-78"/>
      </p:cViewPr>
      <p:guideLst>
        <p:guide orient="horz" pos="446"/>
        <p:guide orient="horz" pos="344"/>
        <p:guide orient="horz" pos="1756"/>
        <p:guide pos="1332"/>
        <p:guide pos="23"/>
        <p:guide pos="2880"/>
        <p:guide pos="2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806" cy="46806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8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页眉占位符 9728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b="0" noProof="1" dirty="0"/>
            </a:lvl1pPr>
          </a:lstStyle>
          <a:p>
            <a:endParaRPr lang="zh-CN" altLang="en-US"/>
          </a:p>
        </p:txBody>
      </p:sp>
      <p:sp>
        <p:nvSpPr>
          <p:cNvPr id="97283" name="日期占位符 9728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b="0" noProof="1" dirty="0"/>
            </a:lvl1pPr>
          </a:lstStyle>
          <a:p>
            <a:fld id="{BB962C8B-B14F-4D97-AF65-F5344CB8AC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7284" name="页脚占位符 9728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b="0" noProof="1" dirty="0"/>
            </a:lvl1pPr>
          </a:lstStyle>
          <a:p>
            <a:endParaRPr lang="zh-CN" altLang="en-US"/>
          </a:p>
        </p:txBody>
      </p:sp>
      <p:sp>
        <p:nvSpPr>
          <p:cNvPr id="97285" name="灯片编号占位符 9728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fld id="{031D9508-38E3-4A82-B774-7674A1DA44E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317DB4-8795-424D-BF65-E223CFE4A01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fld id="{24578B6C-D70B-46B6-8CD0-49D6266AFC5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258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580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839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161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419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6834594-EC0F-443A-8117-E4AF001040F4}" type="slidenum">
              <a:rPr lang="zh-CN" altLang="en-US">
                <a:solidFill>
                  <a:schemeClr val="tx1"/>
                </a:solidFill>
              </a:rPr>
              <a:t>1</a:t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57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0A870F9-8FC7-409F-B9DB-2418C5DDF128}" type="slidenum">
              <a:rPr lang="zh-CN" altLang="en-US" sz="1200" b="0"/>
              <a:t>10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62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E50BEE9-CC9A-4312-A233-99AEB0058D19}" type="slidenum">
              <a:rPr lang="zh-CN" altLang="en-US" sz="1200" b="0"/>
              <a:t>11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67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482814F-508B-4B3F-A0BB-D6CB4EF6157A}" type="slidenum">
              <a:rPr lang="zh-CN" altLang="en-US" sz="1200" b="0"/>
              <a:t>12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2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953F506-F674-4654-B7C1-0E322D2236D0}" type="slidenum">
              <a:rPr lang="zh-CN" altLang="en-US" sz="1200" b="0"/>
              <a:t>13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77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1ED14ED-C381-4458-BDAE-3C1F92E83114}" type="slidenum">
              <a:rPr lang="zh-CN" altLang="en-US" sz="1200" b="0"/>
              <a:t>14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81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D9B2929-A7DA-4FFB-92B8-6905897B2E3F}" type="slidenum">
              <a:rPr lang="zh-CN" altLang="en-US" sz="1200" b="0"/>
              <a:t>15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86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8B22C24-B5E8-4194-AB77-071BE472B4AC}" type="slidenum">
              <a:rPr lang="zh-CN" altLang="en-US" sz="1200" b="0"/>
              <a:t>16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91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61E2368-4004-414F-9F49-36973341337A}" type="slidenum">
              <a:rPr lang="zh-CN" altLang="en-US" sz="1200" b="0"/>
              <a:t>17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96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068588B-923E-4220-A3D4-11DFC8A89AF5}" type="slidenum">
              <a:rPr lang="zh-CN" altLang="en-US" sz="1200" b="0"/>
              <a:t>18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01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5E87EA4-9692-43E5-A5E7-7BF7DBD623EC}" type="slidenum">
              <a:rPr lang="zh-CN" altLang="en-US" sz="1200" b="0"/>
              <a:t>19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19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EBBE989-7D13-4E7D-83D6-4DB555E6A126}" type="slidenum">
              <a:rPr lang="zh-CN" altLang="en-US" sz="1200" b="0"/>
              <a:t>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05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F18F063-6FDD-4A9B-A047-D9014479A4A8}" type="slidenum">
              <a:rPr lang="zh-CN" altLang="en-US" sz="1200" b="0"/>
              <a:t>20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13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76930C3-EF8B-4CD9-9B4D-E1D48F278C84}" type="slidenum">
              <a:rPr lang="zh-CN" altLang="en-US" sz="1200" b="0"/>
              <a:t>22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17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4DEA5FE-6AEE-475B-ABAF-E766D46102B2}" type="slidenum">
              <a:rPr lang="zh-CN" altLang="en-US" sz="1200" b="0"/>
              <a:t>23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22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73921ED-5995-4BEA-9C82-DE798854DD8B}" type="slidenum">
              <a:rPr lang="zh-CN" altLang="en-US" sz="1200" b="0"/>
              <a:t>24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27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E5CBDEB-8EE3-4A24-B45E-36FFF9818EF5}" type="slidenum">
              <a:rPr lang="zh-CN" altLang="en-US" sz="1200" b="0"/>
              <a:t>25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632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2E5DCA6-633A-4944-91FA-94407481C0D5}" type="slidenum">
              <a:rPr lang="zh-CN" altLang="en-US" sz="1200" b="0"/>
              <a:t>26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37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4F0C799-187D-4704-87A3-F3D5245375D6}" type="slidenum">
              <a:rPr lang="zh-CN" altLang="en-US" sz="1200" b="0"/>
              <a:t>27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041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5D778AC-04E6-4F44-895E-BCCF6E9E638C}" type="slidenum">
              <a:rPr lang="zh-CN" altLang="en-US" sz="1200" b="0"/>
              <a:t>28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46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DB5B4E3-3640-4B5D-BF9D-795DAE6BDCC8}" type="slidenum">
              <a:rPr lang="zh-CN" altLang="en-US" sz="1200" b="0"/>
              <a:t>29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51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DFAA9DF-F47F-4FF1-9E69-6D2321A5B60F}" type="slidenum">
              <a:rPr lang="zh-CN" altLang="en-US" sz="1200" b="0"/>
              <a:t>30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4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247A3DA-67C7-4B44-A974-4B7D9539280B}" type="slidenum">
              <a:rPr lang="zh-CN" altLang="en-US" sz="1200" b="0"/>
              <a:t>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56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F1F678F-7AAD-4798-B849-ECE2229774D5}" type="slidenum">
              <a:rPr lang="zh-CN" altLang="en-US" sz="1200" b="0"/>
              <a:t>31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61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52874F4-8C8B-49AA-9FFC-437F7311D8C3}" type="slidenum">
              <a:rPr lang="zh-CN" altLang="en-US" sz="1200" b="0"/>
              <a:t>32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065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651E1DC-FA53-491F-86C2-7C197390C2BA}" type="slidenum">
              <a:rPr lang="zh-CN" altLang="en-US" sz="1200" b="0"/>
              <a:t>33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270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9EFBCE1-94F2-4CD7-9493-48CC7E7C3247}" type="slidenum">
              <a:rPr lang="zh-CN" altLang="en-US" sz="1200" b="0"/>
              <a:t>34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475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935FEE7-0694-4079-9B9B-9CCBF6121021}" type="slidenum">
              <a:rPr lang="zh-CN" altLang="en-US" sz="1200" b="0"/>
              <a:t>35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680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778E27D-2912-4FF2-AEEC-970B497EABD1}" type="slidenum">
              <a:rPr lang="zh-CN" altLang="en-US" sz="1200" b="0"/>
              <a:t>36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885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E60F151-9ECE-4E55-8583-F569197953D4}" type="slidenum">
              <a:rPr lang="zh-CN" altLang="en-US" sz="1200" b="0"/>
              <a:t>37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089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6260A44-1040-4C8D-94AC-FC70665132FD}" type="slidenum">
              <a:rPr lang="zh-CN" altLang="en-US" sz="1200" b="0"/>
              <a:t>38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294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E5B2D48-EA0C-4B4F-9401-5434A614232B}" type="slidenum">
              <a:rPr lang="zh-CN" altLang="en-US" sz="1200" b="0"/>
              <a:t>39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499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CEC4F27-19DD-405A-90F3-52592D5990C4}" type="slidenum">
              <a:rPr lang="zh-CN" altLang="en-US" sz="1200" b="0"/>
              <a:t>40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9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55BE4EA-49D6-42AE-AAEC-23D268E29A32}" type="slidenum">
              <a:rPr lang="zh-CN" altLang="en-US" sz="1200" b="0"/>
              <a:t>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704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ED74755-143A-422F-9AB4-EEC43F2F6E82}" type="slidenum">
              <a:rPr lang="zh-CN" altLang="en-US" sz="1200" b="0"/>
              <a:t>41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09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3389440-7505-48A1-B332-27A2C72EF4AC}" type="slidenum">
              <a:rPr lang="zh-CN" altLang="en-US" sz="1200" b="0"/>
              <a:t>42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113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E23DEF8-3D50-4ACA-956C-6376B4F4872D}" type="slidenum">
              <a:rPr lang="zh-CN" altLang="en-US" sz="1200" b="0"/>
              <a:t>43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318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1A402DD-185D-427C-8835-17A7DAFD2789}" type="slidenum">
              <a:rPr lang="zh-CN" altLang="en-US" sz="1200" b="0"/>
              <a:t>44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625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7B62E53-0B20-43C6-89D3-11106FE83145}" type="slidenum">
              <a:rPr lang="zh-CN" altLang="en-US" sz="1200" b="0"/>
              <a:t>46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30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0B0139D-D31F-46F3-A8D7-E5E8E484FB88}" type="slidenum">
              <a:rPr lang="zh-CN" altLang="en-US" sz="1200" b="0"/>
              <a:t>47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035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59DE37F-228E-4C02-86E1-F691BAD5BD35}" type="slidenum">
              <a:rPr lang="zh-CN" altLang="en-US" sz="1200" b="0"/>
              <a:t>48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40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CCB09A7-CDFE-48E6-A57A-1A5BBD05938B}" type="slidenum">
              <a:rPr lang="zh-CN" altLang="en-US" sz="1200" b="0"/>
              <a:t>49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45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D8AA39C-09B8-4BCB-BD1B-13363E02393F}" type="slidenum">
              <a:rPr lang="zh-CN" altLang="en-US" sz="1200" b="0"/>
              <a:t>50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649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E4848E7-5858-43ED-98C4-3E436C0BACEC}" type="slidenum">
              <a:rPr lang="zh-CN" altLang="en-US" sz="1200" b="0"/>
              <a:t>51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3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F972718-B100-4506-8B6E-1D4CAD424BF2}" type="slidenum">
              <a:rPr lang="zh-CN" altLang="en-US" sz="1200" b="0"/>
              <a:t>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854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6884BB1-EB5F-4579-ADDC-1A061CE1A53B}" type="slidenum">
              <a:rPr lang="zh-CN" altLang="en-US" sz="1200" b="0"/>
              <a:t>52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059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FA48407-D98B-4162-AE5F-50EF951AAB59}" type="slidenum">
              <a:rPr lang="zh-CN" altLang="en-US" sz="1200" b="0"/>
              <a:t>53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264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1593FB7-B4C5-4B5E-8634-A50851C14B82}" type="slidenum">
              <a:rPr lang="zh-CN" altLang="en-US" sz="1200" b="0"/>
              <a:t>54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469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F375DC4-5752-41DF-829A-CC4B07A037E5}" type="slidenum">
              <a:rPr lang="zh-CN" altLang="en-US" sz="1200" b="0"/>
              <a:t>55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673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4FCDB21-4FE5-400D-B059-EC56DFEF53AD}" type="slidenum">
              <a:rPr lang="zh-CN" altLang="en-US" sz="1200" b="0"/>
              <a:t>56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878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1AF8EFC-7C4B-4E3B-BA04-8FDC7D394864}" type="slidenum">
              <a:rPr lang="zh-CN" altLang="en-US" sz="1200" b="0"/>
              <a:t>57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083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448ED5E-1241-415E-8CC4-2860B2E205B3}" type="slidenum">
              <a:rPr lang="zh-CN" altLang="en-US" sz="1200" b="0"/>
              <a:t>58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88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A5C1359-C580-4197-84D9-7389BC00FD2A}" type="slidenum">
              <a:rPr lang="zh-CN" altLang="en-US" sz="1200" b="0"/>
              <a:t>59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493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1858F88-3C09-4721-B981-A8AE5CE44C04}" type="slidenum">
              <a:rPr lang="zh-CN" altLang="en-US" sz="1200" b="0"/>
              <a:t>60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697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629A0B3-A89C-48C2-852B-7BB08EC882FF}" type="slidenum">
              <a:rPr lang="zh-CN" altLang="en-US" sz="1200" b="0"/>
              <a:t>61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38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3EF0E90-F3FE-4C03-8F97-C78AB365EE6B}" type="slidenum">
              <a:rPr lang="zh-CN" altLang="en-US" sz="1200" b="0"/>
              <a:t>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902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2B5B63E-BB89-4E17-8AA0-711B092A5897}" type="slidenum">
              <a:rPr lang="zh-CN" altLang="en-US" sz="1200" b="0"/>
              <a:t>62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107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D516136-39B8-4230-B91B-E18B333A7F9D}" type="slidenum">
              <a:rPr lang="zh-CN" altLang="en-US" sz="1200" b="0"/>
              <a:t>63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12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3FD526C-9B9A-4580-809B-7547BBB8D05A}" type="slidenum">
              <a:rPr lang="zh-CN" altLang="en-US" sz="1200" b="0"/>
              <a:t>64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517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7583F1F-4612-40E9-A06E-2C450F9BF7CD}" type="slidenum">
              <a:rPr lang="zh-CN" altLang="en-US" sz="1200" b="0"/>
              <a:t>65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721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F2DFFEB-FF9E-4DC7-BF1C-01A7D255747C}" type="slidenum">
              <a:rPr lang="zh-CN" altLang="en-US" sz="1200" b="0"/>
              <a:t>66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926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ACEBF86-F1B3-442A-B65D-A19AD5D9E14C}" type="slidenum">
              <a:rPr lang="zh-CN" altLang="en-US" sz="1200" b="0"/>
              <a:t>67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131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688A43C-E7E4-4774-BD9D-C33EE2F818B8}" type="slidenum">
              <a:rPr lang="zh-CN" altLang="en-US" sz="1200" b="0"/>
              <a:t>68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36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1897886-BBBB-457A-9831-DB9B2FFDEE82}" type="slidenum">
              <a:rPr lang="zh-CN" altLang="en-US" sz="1200" b="0"/>
              <a:t>69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541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190E055-D4B5-4C6C-8BFE-A0ABEE4A8F1F}" type="slidenum">
              <a:rPr lang="zh-CN" altLang="en-US" sz="1200" b="0"/>
              <a:t>70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745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DAFC057-F180-4CE8-871B-BBE561622BF4}" type="slidenum">
              <a:rPr lang="zh-CN" altLang="en-US" sz="1200" b="0"/>
              <a:t>71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43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9C8697C-4B78-48E2-BD2F-B67BF8FA3EFD}" type="slidenum">
              <a:rPr lang="zh-CN" altLang="en-US" sz="1200" b="0"/>
              <a:t>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950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ADD55B8-B3B8-431F-B00F-6165D24C3364}" type="slidenum">
              <a:rPr lang="zh-CN" altLang="en-US" sz="1200" b="0"/>
              <a:t>72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155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2887B5B-CF05-4542-8F85-323F7CE0C1C9}" type="slidenum">
              <a:rPr lang="zh-CN" altLang="en-US" sz="1200" b="0"/>
              <a:t>73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60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E60D5F2-3440-4C4E-9123-2E62B08092E5}" type="slidenum">
              <a:rPr lang="zh-CN" altLang="en-US" sz="1200" b="0"/>
              <a:t>74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565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5CC154B-B7ED-4C9D-B397-8796C66D5A4B}" type="slidenum">
              <a:rPr lang="zh-CN" altLang="en-US" sz="1200" b="0"/>
              <a:t>75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769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3C1B18C-423D-4EB7-B20C-BABC69B12212}" type="slidenum">
              <a:rPr lang="zh-CN" altLang="en-US" sz="1200" b="0"/>
              <a:t>76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974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6B09E58-FCB6-44B2-B491-9CDFA6F94D51}" type="slidenum">
              <a:rPr lang="zh-CN" altLang="en-US" sz="1200" b="0"/>
              <a:t>77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281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997E081-12B4-4C6D-AFE8-7F5205A6AFA6}" type="slidenum">
              <a:rPr lang="zh-CN" altLang="en-US" sz="1200" b="0"/>
              <a:t>79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486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71DA2B3-BE6A-4C49-8AE4-E92C405D11AD}" type="slidenum">
              <a:rPr lang="zh-CN" altLang="en-US" sz="1200" b="0"/>
              <a:t>80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691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BD4B0E6-5150-4C32-BF15-18D01EE15681}" type="slidenum">
              <a:rPr lang="zh-CN" altLang="en-US" sz="1200" b="0"/>
              <a:t>81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896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35FCDC4-E4FA-4222-9E98-4A15D6D00CE4}" type="slidenum">
              <a:rPr lang="zh-CN" altLang="en-US" sz="1200" b="0"/>
              <a:t>82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EC84378-E738-400F-9CEF-59AF0D8F280D}" type="slidenum">
              <a:rPr lang="zh-CN" altLang="en-US" sz="1200" b="0"/>
              <a:t>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101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3C996A3-95FC-41EC-8291-757417D0095E}" type="slidenum">
              <a:rPr lang="zh-CN" altLang="en-US" sz="1200" b="0"/>
              <a:t>83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305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58C7B96-C37E-4B87-86EA-160750738D83}" type="slidenum">
              <a:rPr lang="zh-CN" altLang="en-US" sz="1200" b="0"/>
              <a:t>84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510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DD61E8D-394B-4CE1-97C5-6F5976E1CB94}" type="slidenum">
              <a:rPr lang="zh-CN" altLang="en-US" sz="1200" b="0"/>
              <a:t>85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715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23DAEE9-B07A-45FA-B691-ED1558A04F52}" type="slidenum">
              <a:rPr lang="zh-CN" altLang="en-US" sz="1200" b="0"/>
              <a:t>86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92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25E6EFF-4E92-459C-AFFD-D46ADDFDBA14}" type="slidenum">
              <a:rPr lang="zh-CN" altLang="en-US">
                <a:solidFill>
                  <a:schemeClr val="tx1"/>
                </a:solidFill>
              </a:rPr>
              <a:t>87</a:t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3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3B6FC51-04F0-474A-B740-05C3B6ED853A}" type="slidenum">
              <a:rPr lang="zh-CN" altLang="en-US" sz="1200" b="0"/>
              <a:t>9</a:t>
            </a:fld>
            <a:endParaRPr lang="zh-CN" alt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9"/>
          <p:cNvSpPr>
            <a:spLocks noChangeArrowheads="1"/>
          </p:cNvSpPr>
          <p:nvPr userDrawn="1"/>
        </p:nvSpPr>
        <p:spPr bwMode="auto">
          <a:xfrm>
            <a:off x="0" y="4867552"/>
            <a:ext cx="9144000" cy="275949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 anchor="ctr"/>
          <a:lstStyle/>
          <a:p>
            <a:pPr algn="ctr" defTabSz="725805"/>
            <a:endParaRPr lang="zh-CN" altLang="en-US" sz="13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图片 87180" descr="六角组合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29667" y="-23941"/>
            <a:ext cx="492601" cy="38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87223"/>
          <p:cNvGrpSpPr/>
          <p:nvPr userDrawn="1"/>
        </p:nvGrpSpPr>
        <p:grpSpPr bwMode="auto">
          <a:xfrm>
            <a:off x="8064308" y="4846121"/>
            <a:ext cx="1079692" cy="344619"/>
            <a:chOff x="6493" y="3846"/>
            <a:chExt cx="765" cy="289"/>
          </a:xfrm>
        </p:grpSpPr>
        <p:grpSp>
          <p:nvGrpSpPr>
            <p:cNvPr id="7" name="组合 87205"/>
            <p:cNvGrpSpPr/>
            <p:nvPr userDrawn="1"/>
          </p:nvGrpSpPr>
          <p:grpSpPr bwMode="auto">
            <a:xfrm>
              <a:off x="6493" y="3877"/>
              <a:ext cx="765" cy="258"/>
              <a:chOff x="6871" y="4089"/>
              <a:chExt cx="809" cy="273"/>
            </a:xfrm>
          </p:grpSpPr>
          <p:pic>
            <p:nvPicPr>
              <p:cNvPr id="10" name="图片 87206" descr="未标题-3副本"/>
              <p:cNvPicPr>
                <a:picLocks noChangeAspect="1" noChangeArrowheads="1"/>
              </p:cNvPicPr>
              <p:nvPr userDrawn="1"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902" y="4097"/>
                <a:ext cx="77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矩形 87207"/>
              <p:cNvSpPr>
                <a:spLocks noChangeArrowheads="1"/>
              </p:cNvSpPr>
              <p:nvPr userDrawn="1"/>
            </p:nvSpPr>
            <p:spPr bwMode="auto">
              <a:xfrm>
                <a:off x="6871" y="4089"/>
                <a:ext cx="676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725805"/>
                <a:r>
                  <a:rPr lang="zh-CN" altLang="en-US" sz="1400">
                    <a:solidFill>
                      <a:srgbClr val="006600"/>
                    </a:solidFill>
                    <a:latin typeface="Arial" panose="020B0604020202020204" pitchFamily="34" charset="0"/>
                    <a:ea typeface="隶书" panose="02010509060101010101" pitchFamily="49" charset="-122"/>
                  </a:rPr>
                  <a:t>栏目导航</a:t>
                </a:r>
              </a:p>
            </p:txBody>
          </p:sp>
        </p:grpSp>
        <p:pic>
          <p:nvPicPr>
            <p:cNvPr id="8" name="图片 87212" descr="未标题-3副本"/>
            <p:cNvPicPr>
              <a:picLocks noChangeAspect="1" noChangeArrowheads="1"/>
            </p:cNvPicPr>
            <p:nvPr userDrawn="1"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522" y="3872"/>
              <a:ext cx="73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7213"/>
            <p:cNvSpPr>
              <a:spLocks noChangeArrowheads="1"/>
            </p:cNvSpPr>
            <p:nvPr userDrawn="1"/>
          </p:nvSpPr>
          <p:spPr bwMode="auto">
            <a:xfrm>
              <a:off x="6493" y="3846"/>
              <a:ext cx="69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25805"/>
              <a:r>
                <a:rPr lang="zh-CN" altLang="en-US" sz="1400">
                  <a:solidFill>
                    <a:srgbClr val="006600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栏目导航</a:t>
              </a:r>
            </a:p>
          </p:txBody>
        </p:sp>
      </p:grpSp>
      <p:grpSp>
        <p:nvGrpSpPr>
          <p:cNvPr id="12" name="组合 11"/>
          <p:cNvGrpSpPr/>
          <p:nvPr userDrawn="1"/>
        </p:nvGrpSpPr>
        <p:grpSpPr bwMode="auto">
          <a:xfrm>
            <a:off x="-296065" y="1679641"/>
            <a:ext cx="298585" cy="1750201"/>
            <a:chOff x="-244" y="545"/>
            <a:chExt cx="246" cy="1389"/>
          </a:xfrm>
        </p:grpSpPr>
        <p:sp>
          <p:nvSpPr>
            <p:cNvPr id="13" name="圆角矩形 87228"/>
            <p:cNvSpPr>
              <a:spLocks noChangeArrowheads="1"/>
            </p:cNvSpPr>
            <p:nvPr userDrawn="1"/>
          </p:nvSpPr>
          <p:spPr bwMode="auto">
            <a:xfrm>
              <a:off x="-244" y="545"/>
              <a:ext cx="193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5A5A5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文本框 87229">
              <a:hlinkClick r:id="rId5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-191" y="575"/>
              <a:ext cx="193" cy="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教学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知识细解码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5204" y="289810"/>
            <a:ext cx="8345255" cy="1052138"/>
          </a:xfrm>
          <a:prstGeom prst="rect">
            <a:avLst/>
          </a:prstGeom>
        </p:spPr>
        <p:txBody>
          <a:bodyPr lIns="72567" tIns="36283" rIns="72567" bIns="36283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5204" y="1449052"/>
            <a:ext cx="8345255" cy="3453781"/>
          </a:xfrm>
          <a:prstGeom prst="rect">
            <a:avLst/>
          </a:prstGeom>
        </p:spPr>
        <p:txBody>
          <a:bodyPr lIns="72567" tIns="36283" rIns="72567" bIns="36283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5" name="灯片编号占位符 87181"/>
          <p:cNvSpPr>
            <a:spLocks noGrp="1"/>
          </p:cNvSpPr>
          <p:nvPr>
            <p:ph type="sldNum" sz="quarter" idx="10"/>
          </p:nvPr>
        </p:nvSpPr>
        <p:spPr>
          <a:xfrm>
            <a:off x="8405729" y="75604"/>
            <a:ext cx="737013" cy="356593"/>
          </a:xfrm>
          <a:prstGeom prst="rect">
            <a:avLst/>
          </a:prstGeom>
        </p:spPr>
        <p:txBody>
          <a:bodyPr vert="horz" wrap="square" lIns="72567" tIns="36283" rIns="72567" bIns="36283" numCol="1" anchor="t" anchorCtr="0" compatLnSpc="1"/>
          <a:lstStyle>
            <a:lvl1pPr algn="ctr">
              <a:defRPr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43AD665-A7EB-42CA-9EDA-1E44513709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59843E-7 L 0.03733 9.59843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/>
  </p:transition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62585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725805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88390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451610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81610" indent="-181610" algn="l" rtl="0" fontAlgn="base">
        <a:lnSpc>
          <a:spcPct val="90000"/>
        </a:lnSpc>
        <a:spcBef>
          <a:spcPts val="795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indent="-181610" algn="l" rtl="0" fontAlgn="base">
        <a:lnSpc>
          <a:spcPct val="90000"/>
        </a:lnSpc>
        <a:spcBef>
          <a:spcPts val="395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6780" indent="-181610" algn="l" rtl="0" fontAlgn="base">
        <a:lnSpc>
          <a:spcPct val="90000"/>
        </a:lnSpc>
        <a:spcBef>
          <a:spcPts val="39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1610" algn="l" rtl="0" fontAlgn="base">
        <a:lnSpc>
          <a:spcPct val="90000"/>
        </a:lnSpc>
        <a:spcBef>
          <a:spcPts val="39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32585" indent="-181610" algn="l" rtl="0" fontAlgn="base">
        <a:lnSpc>
          <a:spcPct val="90000"/>
        </a:lnSpc>
        <a:spcBef>
          <a:spcPts val="39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995805" indent="-181610" algn="l" defTabSz="72580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390" indent="-181610" algn="l" defTabSz="72580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20975" indent="-181610" algn="l" defTabSz="72580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195" indent="-181610" algn="l" defTabSz="72580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61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78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.png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.png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.png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.png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7.png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4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7.png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4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7.png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4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7.png"/><Relationship Id="rId5" Type="http://schemas.openxmlformats.org/officeDocument/2006/relationships/image" Target="../media/image52.emf"/><Relationship Id="rId4" Type="http://schemas.openxmlformats.org/officeDocument/2006/relationships/oleObject" Target="../embeddings/oleObject4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4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7.png"/><Relationship Id="rId5" Type="http://schemas.openxmlformats.org/officeDocument/2006/relationships/image" Target="../media/image54.emf"/><Relationship Id="rId4" Type="http://schemas.openxmlformats.org/officeDocument/2006/relationships/oleObject" Target="../embeddings/oleObject48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5.emf"/><Relationship Id="rId4" Type="http://schemas.openxmlformats.org/officeDocument/2006/relationships/oleObject" Target="../embeddings/oleObject4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5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7.png"/><Relationship Id="rId5" Type="http://schemas.openxmlformats.org/officeDocument/2006/relationships/image" Target="../media/image58.emf"/><Relationship Id="rId4" Type="http://schemas.openxmlformats.org/officeDocument/2006/relationships/oleObject" Target="../embeddings/oleObject52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59.emf"/><Relationship Id="rId4" Type="http://schemas.openxmlformats.org/officeDocument/2006/relationships/oleObject" Target="../embeddings/oleObject53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7.png"/><Relationship Id="rId5" Type="http://schemas.openxmlformats.org/officeDocument/2006/relationships/image" Target="../media/image60.emf"/><Relationship Id="rId4" Type="http://schemas.openxmlformats.org/officeDocument/2006/relationships/oleObject" Target="../embeddings/oleObject54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7.png"/><Relationship Id="rId5" Type="http://schemas.openxmlformats.org/officeDocument/2006/relationships/image" Target="../media/image61.emf"/><Relationship Id="rId4" Type="http://schemas.openxmlformats.org/officeDocument/2006/relationships/oleObject" Target="../embeddings/oleObject55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7.png"/><Relationship Id="rId5" Type="http://schemas.openxmlformats.org/officeDocument/2006/relationships/image" Target="../media/image62.emf"/><Relationship Id="rId4" Type="http://schemas.openxmlformats.org/officeDocument/2006/relationships/oleObject" Target="../embeddings/oleObject56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57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5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7.png"/><Relationship Id="rId5" Type="http://schemas.openxmlformats.org/officeDocument/2006/relationships/image" Target="../media/image65.emf"/><Relationship Id="rId4" Type="http://schemas.openxmlformats.org/officeDocument/2006/relationships/oleObject" Target="../embeddings/oleObject59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60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67.emf"/><Relationship Id="rId4" Type="http://schemas.openxmlformats.org/officeDocument/2006/relationships/oleObject" Target="../embeddings/oleObject61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7.png"/><Relationship Id="rId5" Type="http://schemas.openxmlformats.org/officeDocument/2006/relationships/image" Target="../media/image68.emf"/><Relationship Id="rId4" Type="http://schemas.openxmlformats.org/officeDocument/2006/relationships/oleObject" Target="../embeddings/oleObject62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7.png"/><Relationship Id="rId5" Type="http://schemas.openxmlformats.org/officeDocument/2006/relationships/image" Target="../media/image69.emf"/><Relationship Id="rId4" Type="http://schemas.openxmlformats.org/officeDocument/2006/relationships/oleObject" Target="../embeddings/oleObject63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70.emf"/><Relationship Id="rId4" Type="http://schemas.openxmlformats.org/officeDocument/2006/relationships/oleObject" Target="../embeddings/oleObject64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71.emf"/><Relationship Id="rId4" Type="http://schemas.openxmlformats.org/officeDocument/2006/relationships/oleObject" Target="../embeddings/oleObject65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66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7.png"/><Relationship Id="rId5" Type="http://schemas.openxmlformats.org/officeDocument/2006/relationships/image" Target="../media/image73.emf"/><Relationship Id="rId4" Type="http://schemas.openxmlformats.org/officeDocument/2006/relationships/oleObject" Target="../embeddings/oleObject67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74.emf"/><Relationship Id="rId4" Type="http://schemas.openxmlformats.org/officeDocument/2006/relationships/oleObject" Target="../embeddings/oleObject6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7.png"/><Relationship Id="rId5" Type="http://schemas.openxmlformats.org/officeDocument/2006/relationships/image" Target="../media/image75.emf"/><Relationship Id="rId4" Type="http://schemas.openxmlformats.org/officeDocument/2006/relationships/oleObject" Target="../embeddings/oleObject69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7.png"/><Relationship Id="rId5" Type="http://schemas.openxmlformats.org/officeDocument/2006/relationships/image" Target="../media/image76.emf"/><Relationship Id="rId4" Type="http://schemas.openxmlformats.org/officeDocument/2006/relationships/oleObject" Target="../embeddings/oleObject70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7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77.emf"/><Relationship Id="rId4" Type="http://schemas.openxmlformats.org/officeDocument/2006/relationships/oleObject" Target="../embeddings/oleObject71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79.emf"/><Relationship Id="rId4" Type="http://schemas.openxmlformats.org/officeDocument/2006/relationships/oleObject" Target="../embeddings/oleObject73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8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80.e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82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83.emf"/><Relationship Id="rId4" Type="http://schemas.openxmlformats.org/officeDocument/2006/relationships/oleObject" Target="../embeddings/oleObject77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84.emf"/><Relationship Id="rId4" Type="http://schemas.openxmlformats.org/officeDocument/2006/relationships/oleObject" Target="../embeddings/oleObject78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7.png"/><Relationship Id="rId5" Type="http://schemas.openxmlformats.org/officeDocument/2006/relationships/image" Target="../media/image85.emf"/><Relationship Id="rId4" Type="http://schemas.openxmlformats.org/officeDocument/2006/relationships/oleObject" Target="../embeddings/oleObject79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7.png"/><Relationship Id="rId4" Type="http://schemas.openxmlformats.org/officeDocument/2006/relationships/image" Target="../media/image86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7.png"/><Relationship Id="rId5" Type="http://schemas.openxmlformats.org/officeDocument/2006/relationships/image" Target="../media/image87.emf"/><Relationship Id="rId4" Type="http://schemas.openxmlformats.org/officeDocument/2006/relationships/oleObject" Target="../embeddings/oleObject8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7.png"/><Relationship Id="rId5" Type="http://schemas.openxmlformats.org/officeDocument/2006/relationships/image" Target="../media/image88.emf"/><Relationship Id="rId4" Type="http://schemas.openxmlformats.org/officeDocument/2006/relationships/oleObject" Target="../embeddings/oleObject82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7.png"/><Relationship Id="rId5" Type="http://schemas.openxmlformats.org/officeDocument/2006/relationships/image" Target="../media/image89.emf"/><Relationship Id="rId4" Type="http://schemas.openxmlformats.org/officeDocument/2006/relationships/oleObject" Target="../embeddings/oleObject83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7.png"/><Relationship Id="rId5" Type="http://schemas.openxmlformats.org/officeDocument/2006/relationships/image" Target="../media/image90.emf"/><Relationship Id="rId4" Type="http://schemas.openxmlformats.org/officeDocument/2006/relationships/oleObject" Target="../embeddings/oleObject84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7.png"/><Relationship Id="rId5" Type="http://schemas.openxmlformats.org/officeDocument/2006/relationships/image" Target="../media/image91.emf"/><Relationship Id="rId4" Type="http://schemas.openxmlformats.org/officeDocument/2006/relationships/oleObject" Target="../embeddings/oleObject85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92.emf"/><Relationship Id="rId4" Type="http://schemas.openxmlformats.org/officeDocument/2006/relationships/oleObject" Target="../embeddings/oleObject86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93.emf"/><Relationship Id="rId4" Type="http://schemas.openxmlformats.org/officeDocument/2006/relationships/oleObject" Target="../embeddings/oleObject87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7" Type="http://schemas.openxmlformats.org/officeDocument/2006/relationships/image" Target="../media/image9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4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94.emf"/><Relationship Id="rId4" Type="http://schemas.openxmlformats.org/officeDocument/2006/relationships/oleObject" Target="../embeddings/oleObject88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直接连接符 14345"/>
          <p:cNvSpPr>
            <a:spLocks noChangeShapeType="1"/>
          </p:cNvSpPr>
          <p:nvPr/>
        </p:nvSpPr>
        <p:spPr bwMode="auto">
          <a:xfrm>
            <a:off x="188978" y="1995910"/>
            <a:ext cx="880384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2567" tIns="36283" rIns="72567" bIns="36283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67" name="矩形 9"/>
          <p:cNvSpPr>
            <a:spLocks noChangeArrowheads="1"/>
          </p:cNvSpPr>
          <p:nvPr/>
        </p:nvSpPr>
        <p:spPr bwMode="auto">
          <a:xfrm>
            <a:off x="184568" y="2290914"/>
            <a:ext cx="8812659" cy="99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7" rIns="68576" bIns="34287">
            <a:spAutoFit/>
          </a:bodyPr>
          <a:lstStyle/>
          <a:p>
            <a:pPr algn="ctr" defTabSz="683895">
              <a:lnSpc>
                <a:spcPct val="150000"/>
              </a:lnSpc>
            </a:pPr>
            <a:r>
              <a:rPr lang="en-US" altLang="zh-CN" sz="2000" dirty="0">
                <a:solidFill>
                  <a:srgbClr val="996633"/>
                </a:solidFill>
                <a:latin typeface="+mn-lt"/>
                <a:ea typeface="+mn-ea"/>
                <a:cs typeface="+mn-ea"/>
                <a:sym typeface="+mn-lt"/>
              </a:rPr>
              <a:t>Section Ⅱ</a:t>
            </a:r>
            <a:r>
              <a:rPr lang="zh-CN" altLang="en-US" sz="2000" dirty="0">
                <a:solidFill>
                  <a:srgbClr val="996633"/>
                </a:solidFill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sz="2000" dirty="0">
                <a:solidFill>
                  <a:srgbClr val="996633"/>
                </a:solidFill>
                <a:latin typeface="+mn-lt"/>
                <a:ea typeface="+mn-ea"/>
                <a:cs typeface="+mn-ea"/>
                <a:sym typeface="+mn-lt"/>
              </a:rPr>
              <a:t>Listening and Speaking &amp;Reading and Thinking——Language Points</a:t>
            </a:r>
          </a:p>
        </p:txBody>
      </p:sp>
      <p:sp>
        <p:nvSpPr>
          <p:cNvPr id="6" name="矩形 9"/>
          <p:cNvSpPr>
            <a:spLocks noChangeArrowheads="1"/>
          </p:cNvSpPr>
          <p:nvPr/>
        </p:nvSpPr>
        <p:spPr bwMode="auto">
          <a:xfrm>
            <a:off x="0" y="1167570"/>
            <a:ext cx="9144000" cy="7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7" rIns="68576" bIns="34287">
            <a:spAutoFit/>
          </a:bodyPr>
          <a:lstStyle/>
          <a:p>
            <a:pPr algn="ctr" defTabSz="683895"/>
            <a:r>
              <a:rPr lang="en-US" altLang="zh-CN" sz="40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Unit 2  </a:t>
            </a:r>
            <a:r>
              <a:rPr lang="en-US" altLang="zh-CN" sz="43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Morals and Virtues</a:t>
            </a:r>
          </a:p>
        </p:txBody>
      </p:sp>
      <p:sp>
        <p:nvSpPr>
          <p:cNvPr id="7" name="矩形 6"/>
          <p:cNvSpPr/>
          <p:nvPr/>
        </p:nvSpPr>
        <p:spPr>
          <a:xfrm>
            <a:off x="3263789" y="4069542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6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对象 869378"/>
          <p:cNvGraphicFramePr/>
          <p:nvPr/>
        </p:nvGraphicFramePr>
        <p:xfrm>
          <a:off x="391816" y="434715"/>
          <a:ext cx="8360373" cy="4274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r:id="rId4" imgW="10519410" imgH="5376545" progId="Word.Document.8">
                  <p:embed/>
                </p:oleObj>
              </mc:Choice>
              <mc:Fallback>
                <p:oleObj r:id="rId4" imgW="10519410" imgH="5376545" progId="Word.Document.8">
                  <p:embed/>
                  <p:pic>
                    <p:nvPicPr>
                      <p:cNvPr id="0" name="对象 86937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434715"/>
                        <a:ext cx="8360373" cy="4274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9380" name="文本框 869379"/>
          <p:cNvSpPr txBox="1">
            <a:spLocks noChangeArrowheads="1"/>
          </p:cNvSpPr>
          <p:nvPr/>
        </p:nvSpPr>
        <p:spPr bwMode="auto">
          <a:xfrm>
            <a:off x="1057018" y="3598686"/>
            <a:ext cx="1038364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It was the love to medicine that carried her through a life of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9381" name="矩形 869380"/>
          <p:cNvSpPr>
            <a:spLocks noChangeArrowheads="1"/>
          </p:cNvSpPr>
          <p:nvPr/>
        </p:nvSpPr>
        <p:spPr bwMode="auto">
          <a:xfrm>
            <a:off x="535439" y="4112785"/>
            <a:ext cx="1910689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hard choices.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556" name="图片 869381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6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69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69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</p:childTnLst>
        </p:cTn>
      </p:par>
    </p:tnLst>
    <p:bldLst>
      <p:bldP spid="869380" grpId="0"/>
      <p:bldP spid="869380" grpId="1"/>
      <p:bldP spid="869381" grpId="0"/>
      <p:bldP spid="86938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对象 870403"/>
          <p:cNvGraphicFramePr/>
          <p:nvPr/>
        </p:nvGraphicFramePr>
        <p:xfrm>
          <a:off x="361580" y="909753"/>
          <a:ext cx="8420845" cy="332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r:id="rId4" imgW="10622915" imgH="4182745" progId="Word.Document.8">
                  <p:embed/>
                </p:oleObj>
              </mc:Choice>
              <mc:Fallback>
                <p:oleObj r:id="rId4" imgW="10622915" imgH="4182745" progId="Word.Document.8">
                  <p:embed/>
                  <p:pic>
                    <p:nvPicPr>
                      <p:cNvPr id="0" name="对象 87040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80" y="909753"/>
                        <a:ext cx="8420845" cy="3323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对象 864262"/>
          <p:cNvGraphicFramePr/>
          <p:nvPr/>
        </p:nvGraphicFramePr>
        <p:xfrm>
          <a:off x="391816" y="1199562"/>
          <a:ext cx="8360373" cy="27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r:id="rId4" imgW="10519410" imgH="3453765" progId="Word.Document.8">
                  <p:embed/>
                </p:oleObj>
              </mc:Choice>
              <mc:Fallback>
                <p:oleObj r:id="rId4" imgW="10519410" imgH="3453765" progId="Word.Document.8">
                  <p:embed/>
                  <p:pic>
                    <p:nvPicPr>
                      <p:cNvPr id="0" name="对象 86426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199562"/>
                        <a:ext cx="8360373" cy="274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4264" name="文本框 864263"/>
          <p:cNvSpPr txBox="1">
            <a:spLocks noChangeArrowheads="1"/>
          </p:cNvSpPr>
          <p:nvPr/>
        </p:nvSpPr>
        <p:spPr bwMode="auto">
          <a:xfrm>
            <a:off x="6616741" y="1704840"/>
            <a:ext cx="163869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through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4265" name="文本框 864264"/>
          <p:cNvSpPr txBox="1">
            <a:spLocks noChangeArrowheads="1"/>
          </p:cNvSpPr>
          <p:nvPr/>
        </p:nvSpPr>
        <p:spPr bwMode="auto">
          <a:xfrm>
            <a:off x="3236558" y="2270600"/>
            <a:ext cx="83424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out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4266" name="文本框 864265"/>
          <p:cNvSpPr txBox="1">
            <a:spLocks noChangeArrowheads="1"/>
          </p:cNvSpPr>
          <p:nvPr/>
        </p:nvSpPr>
        <p:spPr bwMode="auto">
          <a:xfrm>
            <a:off x="2604113" y="2790998"/>
            <a:ext cx="70119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on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4267" name="文本框 864266"/>
          <p:cNvSpPr txBox="1">
            <a:spLocks noChangeArrowheads="1"/>
          </p:cNvSpPr>
          <p:nvPr/>
        </p:nvSpPr>
        <p:spPr bwMode="auto">
          <a:xfrm>
            <a:off x="2455451" y="3349198"/>
            <a:ext cx="72305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off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654" name="图片 864267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6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6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64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64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64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64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</p:childTnLst>
        </p:cTn>
      </p:par>
    </p:tnLst>
    <p:bldLst>
      <p:bldP spid="864264" grpId="0"/>
      <p:bldP spid="864264" grpId="1"/>
      <p:bldP spid="864265" grpId="0"/>
      <p:bldP spid="864265" grpId="1"/>
      <p:bldP spid="864266" grpId="0"/>
      <p:bldP spid="864266" grpId="1"/>
      <p:bldP spid="864267" grpId="0"/>
      <p:bldP spid="86426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对象 965633"/>
          <p:cNvGraphicFramePr/>
          <p:nvPr/>
        </p:nvGraphicFramePr>
        <p:xfrm>
          <a:off x="391816" y="651445"/>
          <a:ext cx="8360373" cy="384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Document" r:id="rId4" imgW="10511790" imgH="4833620" progId="Word.Document.8">
                  <p:embed/>
                </p:oleObj>
              </mc:Choice>
              <mc:Fallback>
                <p:oleObj name="Document" r:id="rId4" imgW="10511790" imgH="4833620" progId="Word.Document.8">
                  <p:embed/>
                  <p:pic>
                    <p:nvPicPr>
                      <p:cNvPr id="0" name="对象 96563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651445"/>
                        <a:ext cx="8360373" cy="3841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" name="对象 964610"/>
          <p:cNvGraphicFramePr/>
          <p:nvPr/>
        </p:nvGraphicFramePr>
        <p:xfrm>
          <a:off x="391816" y="1748943"/>
          <a:ext cx="8360373" cy="16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r:id="rId4" imgW="10519410" imgH="2072005" progId="Word.Document.8">
                  <p:embed/>
                </p:oleObj>
              </mc:Choice>
              <mc:Fallback>
                <p:oleObj r:id="rId4" imgW="10519410" imgH="2072005" progId="Word.Document.8">
                  <p:embed/>
                  <p:pic>
                    <p:nvPicPr>
                      <p:cNvPr id="0" name="对象 9646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748943"/>
                        <a:ext cx="8360373" cy="164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对象 963585"/>
          <p:cNvGraphicFramePr/>
          <p:nvPr/>
        </p:nvGraphicFramePr>
        <p:xfrm>
          <a:off x="391816" y="677905"/>
          <a:ext cx="8360373" cy="3787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r:id="rId4" imgW="10551160" imgH="4782820" progId="Word.Document.8">
                  <p:embed/>
                </p:oleObj>
              </mc:Choice>
              <mc:Fallback>
                <p:oleObj r:id="rId4" imgW="10551160" imgH="4782820" progId="Word.Document.8">
                  <p:embed/>
                  <p:pic>
                    <p:nvPicPr>
                      <p:cNvPr id="0" name="对象 96358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677905"/>
                        <a:ext cx="8360373" cy="37876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3587" name="文本框 963586"/>
          <p:cNvSpPr txBox="1">
            <a:spLocks noChangeArrowheads="1"/>
          </p:cNvSpPr>
          <p:nvPr/>
        </p:nvSpPr>
        <p:spPr bwMode="auto">
          <a:xfrm>
            <a:off x="932292" y="3376918"/>
            <a:ext cx="1115135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When I have a different opinion</a:t>
            </a:r>
            <a:r>
              <a:rPr lang="zh-CN" altLang="en-US" b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I may choose to give it up and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3588" name="矩形 963587"/>
          <p:cNvSpPr>
            <a:spLocks noChangeArrowheads="1"/>
          </p:cNvSpPr>
          <p:nvPr/>
        </p:nvSpPr>
        <p:spPr bwMode="auto">
          <a:xfrm>
            <a:off x="376696" y="3872117"/>
            <a:ext cx="4890350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respect the opinion of the majority.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3796" name="图片 963588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6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63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63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6"/>
                  </p:tgtEl>
                </p:cond>
              </p:nextCondLst>
            </p:seq>
          </p:childTnLst>
        </p:cTn>
      </p:par>
    </p:tnLst>
    <p:bldLst>
      <p:bldP spid="963587" grpId="0"/>
      <p:bldP spid="963587" grpId="1"/>
      <p:bldP spid="963588" grpId="0"/>
      <p:bldP spid="96358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对象 962561"/>
          <p:cNvGraphicFramePr/>
          <p:nvPr/>
        </p:nvGraphicFramePr>
        <p:xfrm>
          <a:off x="370398" y="637583"/>
          <a:ext cx="8425885" cy="4039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r:id="rId4" imgW="10758170" imgH="5139055" progId="Word.Document.8">
                  <p:embed/>
                </p:oleObj>
              </mc:Choice>
              <mc:Fallback>
                <p:oleObj r:id="rId4" imgW="10758170" imgH="5139055" progId="Word.Document.8">
                  <p:embed/>
                  <p:pic>
                    <p:nvPicPr>
                      <p:cNvPr id="0" name="对象 96256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98" y="637583"/>
                        <a:ext cx="8425885" cy="40397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对象 961537"/>
          <p:cNvGraphicFramePr/>
          <p:nvPr/>
        </p:nvGraphicFramePr>
        <p:xfrm>
          <a:off x="391816" y="952595"/>
          <a:ext cx="8360373" cy="32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r:id="rId4" imgW="10519410" imgH="4074795" progId="Word.Document.8">
                  <p:embed/>
                </p:oleObj>
              </mc:Choice>
              <mc:Fallback>
                <p:oleObj r:id="rId4" imgW="10519410" imgH="4074795" progId="Word.Document.8">
                  <p:embed/>
                  <p:pic>
                    <p:nvPicPr>
                      <p:cNvPr id="0" name="对象 96153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2595"/>
                        <a:ext cx="8360373" cy="323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1539" name="文本框 961538"/>
          <p:cNvSpPr txBox="1">
            <a:spLocks noChangeArrowheads="1"/>
          </p:cNvSpPr>
          <p:nvPr/>
        </p:nvSpPr>
        <p:spPr bwMode="auto">
          <a:xfrm>
            <a:off x="4646331" y="2002210"/>
            <a:ext cx="56974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in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1540" name="文本框 961539"/>
          <p:cNvSpPr txBox="1">
            <a:spLocks noChangeArrowheads="1"/>
          </p:cNvSpPr>
          <p:nvPr/>
        </p:nvSpPr>
        <p:spPr bwMode="auto">
          <a:xfrm>
            <a:off x="4052942" y="2521349"/>
            <a:ext cx="362288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has been destroyed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1541" name="文本框 961540"/>
          <p:cNvSpPr txBox="1">
            <a:spLocks noChangeArrowheads="1"/>
          </p:cNvSpPr>
          <p:nvPr/>
        </p:nvSpPr>
        <p:spPr bwMode="auto">
          <a:xfrm>
            <a:off x="337643" y="3608767"/>
            <a:ext cx="107411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were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7893" name="图片 961541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61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61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61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3"/>
                  </p:tgtEl>
                </p:cond>
              </p:nextCondLst>
            </p:seq>
          </p:childTnLst>
        </p:cTn>
      </p:par>
    </p:tnLst>
    <p:bldLst>
      <p:bldP spid="961539" grpId="0"/>
      <p:bldP spid="961539" grpId="1"/>
      <p:bldP spid="961540" grpId="0"/>
      <p:bldP spid="961540" grpId="1"/>
      <p:bldP spid="961541" grpId="0"/>
      <p:bldP spid="96154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对象 960513"/>
          <p:cNvGraphicFramePr/>
          <p:nvPr/>
        </p:nvGraphicFramePr>
        <p:xfrm>
          <a:off x="391816" y="1546076"/>
          <a:ext cx="8360373" cy="205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r:id="rId4" imgW="10519410" imgH="2583180" progId="Word.Document.8">
                  <p:embed/>
                </p:oleObj>
              </mc:Choice>
              <mc:Fallback>
                <p:oleObj r:id="rId4" imgW="10519410" imgH="2583180" progId="Word.Document.8">
                  <p:embed/>
                  <p:pic>
                    <p:nvPicPr>
                      <p:cNvPr id="0" name="对象 9605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546076"/>
                        <a:ext cx="8360373" cy="2052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对象 959489"/>
          <p:cNvGraphicFramePr/>
          <p:nvPr/>
        </p:nvGraphicFramePr>
        <p:xfrm>
          <a:off x="391816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r:id="rId4" imgW="10519410" imgH="4142740" progId="Word.Document.8">
                  <p:embed/>
                </p:oleObj>
              </mc:Choice>
              <mc:Fallback>
                <p:oleObj r:id="rId4" imgW="10519410" imgH="4142740" progId="Word.Document.8">
                  <p:embed/>
                  <p:pic>
                    <p:nvPicPr>
                      <p:cNvPr id="0" name="对象 95948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0642" name="直接连接符 2"/>
          <p:cNvCxnSpPr>
            <a:cxnSpLocks noChangeShapeType="1"/>
          </p:cNvCxnSpPr>
          <p:nvPr/>
        </p:nvCxnSpPr>
        <p:spPr bwMode="auto">
          <a:xfrm>
            <a:off x="551817" y="2312181"/>
            <a:ext cx="7920685" cy="0"/>
          </a:xfrm>
          <a:prstGeom prst="line">
            <a:avLst/>
          </a:prstGeom>
          <a:noFill/>
          <a:ln w="28575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80643" name="组合 880642"/>
          <p:cNvGrpSpPr/>
          <p:nvPr/>
        </p:nvGrpSpPr>
        <p:grpSpPr bwMode="auto">
          <a:xfrm>
            <a:off x="609339" y="974882"/>
            <a:ext cx="998440" cy="999045"/>
            <a:chOff x="1023" y="2520"/>
            <a:chExt cx="838" cy="8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cs typeface="+mn-ea"/>
                  <a:sym typeface="+mn-lt"/>
                </a:endParaRPr>
              </a:p>
            </p:txBody>
          </p:sp>
        </p:grpSp>
        <p:sp>
          <p:nvSpPr>
            <p:cNvPr id="7172" name="TextBox 77"/>
            <p:cNvSpPr txBox="1">
              <a:spLocks noChangeArrowheads="1"/>
            </p:cNvSpPr>
            <p:nvPr/>
          </p:nvSpPr>
          <p:spPr bwMode="auto">
            <a:xfrm>
              <a:off x="1104" y="2534"/>
              <a:ext cx="674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+mn-lt"/>
                  <a:ea typeface="+mn-ea"/>
                  <a:cs typeface="+mn-ea"/>
                  <a:sym typeface="+mn-lt"/>
                </a:rPr>
                <a:t>教</a:t>
              </a:r>
            </a:p>
          </p:txBody>
        </p:sp>
      </p:grpSp>
      <p:grpSp>
        <p:nvGrpSpPr>
          <p:cNvPr id="880646" name="组合 880645"/>
          <p:cNvGrpSpPr/>
          <p:nvPr/>
        </p:nvGrpSpPr>
        <p:grpSpPr bwMode="auto">
          <a:xfrm>
            <a:off x="1824797" y="974882"/>
            <a:ext cx="997610" cy="999045"/>
            <a:chOff x="1023" y="2520"/>
            <a:chExt cx="838" cy="839"/>
          </a:xfrm>
        </p:grpSpPr>
        <p:grpSp>
          <p:nvGrpSpPr>
            <p:cNvPr id="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cs typeface="+mn-ea"/>
                  <a:sym typeface="+mn-lt"/>
                </a:endParaRPr>
              </a:p>
            </p:txBody>
          </p:sp>
        </p:grpSp>
        <p:sp>
          <p:nvSpPr>
            <p:cNvPr id="7175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4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+mn-lt"/>
                  <a:ea typeface="+mn-ea"/>
                  <a:cs typeface="+mn-ea"/>
                  <a:sym typeface="+mn-lt"/>
                </a:rPr>
                <a:t>学</a:t>
              </a:r>
            </a:p>
          </p:txBody>
        </p:sp>
      </p:grpSp>
      <p:grpSp>
        <p:nvGrpSpPr>
          <p:cNvPr id="880649" name="组合 880648"/>
          <p:cNvGrpSpPr/>
          <p:nvPr/>
        </p:nvGrpSpPr>
        <p:grpSpPr bwMode="auto">
          <a:xfrm>
            <a:off x="3714573" y="2471815"/>
            <a:ext cx="997610" cy="999045"/>
            <a:chOff x="1023" y="2520"/>
            <a:chExt cx="838" cy="839"/>
          </a:xfrm>
        </p:grpSpPr>
        <p:grpSp>
          <p:nvGrpSpPr>
            <p:cNvPr id="5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cs typeface="+mn-ea"/>
                  <a:sym typeface="+mn-lt"/>
                </a:endParaRPr>
              </a:p>
            </p:txBody>
          </p:sp>
        </p:grpSp>
        <p:sp>
          <p:nvSpPr>
            <p:cNvPr id="7178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4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+mn-lt"/>
                  <a:ea typeface="+mn-ea"/>
                  <a:cs typeface="+mn-ea"/>
                  <a:sym typeface="+mn-lt"/>
                </a:rPr>
                <a:t>识</a:t>
              </a:r>
            </a:p>
          </p:txBody>
        </p:sp>
      </p:grpSp>
      <p:grpSp>
        <p:nvGrpSpPr>
          <p:cNvPr id="880652" name="组合 880651"/>
          <p:cNvGrpSpPr/>
          <p:nvPr/>
        </p:nvGrpSpPr>
        <p:grpSpPr bwMode="auto">
          <a:xfrm>
            <a:off x="4875195" y="2506961"/>
            <a:ext cx="998440" cy="998214"/>
            <a:chOff x="1023" y="2520"/>
            <a:chExt cx="838" cy="839"/>
          </a:xfrm>
        </p:grpSpPr>
        <p:grpSp>
          <p:nvGrpSpPr>
            <p:cNvPr id="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cs typeface="+mn-ea"/>
                  <a:sym typeface="+mn-lt"/>
                </a:endParaRPr>
              </a:p>
            </p:txBody>
          </p:sp>
        </p:grpSp>
        <p:sp>
          <p:nvSpPr>
            <p:cNvPr id="7181" name="TextBox 77"/>
            <p:cNvSpPr txBox="1">
              <a:spLocks noChangeArrowheads="1"/>
            </p:cNvSpPr>
            <p:nvPr/>
          </p:nvSpPr>
          <p:spPr bwMode="auto">
            <a:xfrm>
              <a:off x="1104" y="2534"/>
              <a:ext cx="674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+mn-lt"/>
                  <a:ea typeface="+mn-ea"/>
                  <a:cs typeface="+mn-ea"/>
                  <a:sym typeface="+mn-lt"/>
                </a:rPr>
                <a:t>细</a:t>
              </a:r>
            </a:p>
          </p:txBody>
        </p:sp>
      </p:grpSp>
      <p:grpSp>
        <p:nvGrpSpPr>
          <p:cNvPr id="880655" name="组合 880654"/>
          <p:cNvGrpSpPr/>
          <p:nvPr/>
        </p:nvGrpSpPr>
        <p:grpSpPr bwMode="auto">
          <a:xfrm>
            <a:off x="6017581" y="2460339"/>
            <a:ext cx="997610" cy="998214"/>
            <a:chOff x="1023" y="2520"/>
            <a:chExt cx="838" cy="839"/>
          </a:xfrm>
        </p:grpSpPr>
        <p:grpSp>
          <p:nvGrpSpPr>
            <p:cNvPr id="11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cs typeface="+mn-ea"/>
                  <a:sym typeface="+mn-lt"/>
                </a:endParaRPr>
              </a:p>
            </p:txBody>
          </p:sp>
        </p:grpSp>
        <p:sp>
          <p:nvSpPr>
            <p:cNvPr id="7184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4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+mn-lt"/>
                  <a:ea typeface="+mn-ea"/>
                  <a:cs typeface="+mn-ea"/>
                  <a:sym typeface="+mn-lt"/>
                </a:rPr>
                <a:t>解</a:t>
              </a:r>
            </a:p>
          </p:txBody>
        </p:sp>
      </p:grpSp>
      <p:grpSp>
        <p:nvGrpSpPr>
          <p:cNvPr id="880658" name="组合 880657"/>
          <p:cNvGrpSpPr/>
          <p:nvPr/>
        </p:nvGrpSpPr>
        <p:grpSpPr bwMode="auto">
          <a:xfrm>
            <a:off x="7158711" y="2470420"/>
            <a:ext cx="996779" cy="998214"/>
            <a:chOff x="1023" y="2520"/>
            <a:chExt cx="838" cy="839"/>
          </a:xfrm>
        </p:grpSpPr>
        <p:grpSp>
          <p:nvGrpSpPr>
            <p:cNvPr id="14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cs typeface="+mn-ea"/>
                  <a:sym typeface="+mn-lt"/>
                </a:endParaRPr>
              </a:p>
            </p:txBody>
          </p:sp>
        </p:grpSp>
        <p:sp>
          <p:nvSpPr>
            <p:cNvPr id="7187" name="TextBox 77"/>
            <p:cNvSpPr txBox="1">
              <a:spLocks noChangeArrowheads="1"/>
            </p:cNvSpPr>
            <p:nvPr/>
          </p:nvSpPr>
          <p:spPr bwMode="auto">
            <a:xfrm>
              <a:off x="1103" y="2534"/>
              <a:ext cx="675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+mn-lt"/>
                  <a:ea typeface="+mn-ea"/>
                  <a:cs typeface="+mn-ea"/>
                  <a:sym typeface="+mn-lt"/>
                </a:rPr>
                <a:t>码</a:t>
              </a:r>
            </a:p>
          </p:txBody>
        </p:sp>
      </p:grpSp>
      <p:grpSp>
        <p:nvGrpSpPr>
          <p:cNvPr id="880661" name="组合 880660"/>
          <p:cNvGrpSpPr/>
          <p:nvPr/>
        </p:nvGrpSpPr>
        <p:grpSpPr bwMode="auto">
          <a:xfrm>
            <a:off x="2552991" y="2471815"/>
            <a:ext cx="997610" cy="999045"/>
            <a:chOff x="1023" y="2520"/>
            <a:chExt cx="838" cy="839"/>
          </a:xfrm>
        </p:grpSpPr>
        <p:grpSp>
          <p:nvGrpSpPr>
            <p:cNvPr id="17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cs typeface="+mn-ea"/>
                  <a:sym typeface="+mn-lt"/>
                </a:endParaRPr>
              </a:p>
            </p:txBody>
          </p:sp>
        </p:grpSp>
        <p:sp>
          <p:nvSpPr>
            <p:cNvPr id="7190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4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+mn-lt"/>
                  <a:ea typeface="+mn-ea"/>
                  <a:cs typeface="+mn-ea"/>
                  <a:sym typeface="+mn-lt"/>
                </a:rPr>
                <a:t>知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0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0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0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0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3" name="对象 958465"/>
          <p:cNvGraphicFramePr/>
          <p:nvPr/>
        </p:nvGraphicFramePr>
        <p:xfrm>
          <a:off x="396855" y="1246185"/>
          <a:ext cx="8325097" cy="264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r:id="rId4" imgW="10542270" imgH="3354070" progId="Word.Document.8">
                  <p:embed/>
                </p:oleObj>
              </mc:Choice>
              <mc:Fallback>
                <p:oleObj r:id="rId4" imgW="10542270" imgH="3354070" progId="Word.Document.8">
                  <p:embed/>
                  <p:pic>
                    <p:nvPicPr>
                      <p:cNvPr id="0" name="对象 95846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55" y="1246185"/>
                        <a:ext cx="8325097" cy="264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8467" name="文本框 958466"/>
          <p:cNvSpPr txBox="1">
            <a:spLocks noChangeArrowheads="1"/>
          </p:cNvSpPr>
          <p:nvPr/>
        </p:nvSpPr>
        <p:spPr bwMode="auto">
          <a:xfrm>
            <a:off x="933550" y="3277375"/>
            <a:ext cx="822216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You can rely on him to respond to a challenge.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4035" name="图片 958467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58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"/>
                  </p:tgtEl>
                </p:cond>
              </p:nextCondLst>
            </p:seq>
          </p:childTnLst>
        </p:cTn>
      </p:par>
    </p:tnLst>
    <p:bldLst>
      <p:bldP spid="958467" grpId="0"/>
      <p:bldP spid="95846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1" name="对象 983043"/>
          <p:cNvGraphicFramePr/>
          <p:nvPr/>
        </p:nvGraphicFramePr>
        <p:xfrm>
          <a:off x="361580" y="1184443"/>
          <a:ext cx="8420845" cy="2774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r:id="rId3" imgW="10622915" imgH="3491865" progId="Word.Document.8">
                  <p:embed/>
                </p:oleObj>
              </mc:Choice>
              <mc:Fallback>
                <p:oleObj r:id="rId3" imgW="10622915" imgH="3491865" progId="Word.Document.8">
                  <p:embed/>
                  <p:pic>
                    <p:nvPicPr>
                      <p:cNvPr id="0" name="对象 98304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80" y="1184443"/>
                        <a:ext cx="8420845" cy="2774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5" name="对象 957441"/>
          <p:cNvGraphicFramePr/>
          <p:nvPr/>
        </p:nvGraphicFramePr>
        <p:xfrm>
          <a:off x="391816" y="987875"/>
          <a:ext cx="8360373" cy="3169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r:id="rId4" imgW="10519410" imgH="3987800" progId="Word.Document.8">
                  <p:embed/>
                </p:oleObj>
              </mc:Choice>
              <mc:Fallback>
                <p:oleObj r:id="rId4" imgW="10519410" imgH="3987800" progId="Word.Document.8">
                  <p:embed/>
                  <p:pic>
                    <p:nvPicPr>
                      <p:cNvPr id="0" name="对象 95744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87875"/>
                        <a:ext cx="8360373" cy="3169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7443" name="文本框 957442"/>
          <p:cNvSpPr txBox="1">
            <a:spLocks noChangeArrowheads="1"/>
          </p:cNvSpPr>
          <p:nvPr/>
        </p:nvSpPr>
        <p:spPr bwMode="auto">
          <a:xfrm>
            <a:off x="4758459" y="1518354"/>
            <a:ext cx="61007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to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7444" name="文本框 957443"/>
          <p:cNvSpPr txBox="1">
            <a:spLocks noChangeArrowheads="1"/>
          </p:cNvSpPr>
          <p:nvPr/>
        </p:nvSpPr>
        <p:spPr bwMode="auto">
          <a:xfrm>
            <a:off x="1193080" y="2038752"/>
            <a:ext cx="57936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In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7445" name="文本框 957444"/>
          <p:cNvSpPr txBox="1">
            <a:spLocks noChangeArrowheads="1"/>
          </p:cNvSpPr>
          <p:nvPr/>
        </p:nvSpPr>
        <p:spPr bwMode="auto">
          <a:xfrm>
            <a:off x="2678444" y="3054347"/>
            <a:ext cx="180380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response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7109" name="图片 957445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57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57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57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9"/>
                  </p:tgtEl>
                </p:cond>
              </p:nextCondLst>
            </p:seq>
          </p:childTnLst>
        </p:cTn>
      </p:par>
    </p:tnLst>
    <p:bldLst>
      <p:bldP spid="957443" grpId="0"/>
      <p:bldP spid="957443" grpId="1"/>
      <p:bldP spid="957444" grpId="0"/>
      <p:bldP spid="957444" grpId="1"/>
      <p:bldP spid="957445" grpId="0"/>
      <p:bldP spid="95744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3" name="对象 956417"/>
          <p:cNvGraphicFramePr/>
          <p:nvPr/>
        </p:nvGraphicFramePr>
        <p:xfrm>
          <a:off x="391816" y="1324307"/>
          <a:ext cx="8360373" cy="2496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r:id="rId4" imgW="10519410" imgH="3140075" progId="Word.Document.8">
                  <p:embed/>
                </p:oleObj>
              </mc:Choice>
              <mc:Fallback>
                <p:oleObj r:id="rId4" imgW="10519410" imgH="3140075" progId="Word.Document.8">
                  <p:embed/>
                  <p:pic>
                    <p:nvPicPr>
                      <p:cNvPr id="0" name="对象 95641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324307"/>
                        <a:ext cx="8360373" cy="2496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1" name="对象 955393"/>
          <p:cNvGraphicFramePr/>
          <p:nvPr/>
        </p:nvGraphicFramePr>
        <p:xfrm>
          <a:off x="391816" y="956375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r:id="rId4" imgW="10519410" imgH="4065270" progId="Word.Document.8">
                  <p:embed/>
                </p:oleObj>
              </mc:Choice>
              <mc:Fallback>
                <p:oleObj r:id="rId4" imgW="10519410" imgH="4065270" progId="Word.Document.8">
                  <p:embed/>
                  <p:pic>
                    <p:nvPicPr>
                      <p:cNvPr id="0" name="对象 95539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6375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49" name="对象 954369"/>
          <p:cNvGraphicFramePr/>
          <p:nvPr/>
        </p:nvGraphicFramePr>
        <p:xfrm>
          <a:off x="396855" y="1246185"/>
          <a:ext cx="8325097" cy="264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r:id="rId4" imgW="10551160" imgH="3352165" progId="Word.Document.8">
                  <p:embed/>
                </p:oleObj>
              </mc:Choice>
              <mc:Fallback>
                <p:oleObj r:id="rId4" imgW="10551160" imgH="3352165" progId="Word.Document.8">
                  <p:embed/>
                  <p:pic>
                    <p:nvPicPr>
                      <p:cNvPr id="0" name="对象 95436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55" y="1246185"/>
                        <a:ext cx="8325097" cy="264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4371" name="文本框 954370"/>
          <p:cNvSpPr txBox="1">
            <a:spLocks noChangeArrowheads="1"/>
          </p:cNvSpPr>
          <p:nvPr/>
        </p:nvSpPr>
        <p:spPr bwMode="auto">
          <a:xfrm>
            <a:off x="933550" y="3277375"/>
            <a:ext cx="916171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I've been rejected by all the universities I applied to.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3251" name="图片 954371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5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1"/>
                  </p:tgtEl>
                </p:cond>
              </p:nextCondLst>
            </p:seq>
          </p:childTnLst>
        </p:cTn>
      </p:par>
    </p:tnLst>
    <p:bldLst>
      <p:bldP spid="954371" grpId="0"/>
      <p:bldP spid="95437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7" name="对象 953345"/>
          <p:cNvGraphicFramePr/>
          <p:nvPr/>
        </p:nvGraphicFramePr>
        <p:xfrm>
          <a:off x="361580" y="1733822"/>
          <a:ext cx="8420845" cy="1677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r:id="rId4" imgW="10622915" imgH="2110105" progId="Word.Document.8">
                  <p:embed/>
                </p:oleObj>
              </mc:Choice>
              <mc:Fallback>
                <p:oleObj r:id="rId4" imgW="10622915" imgH="2110105" progId="Word.Document.8">
                  <p:embed/>
                  <p:pic>
                    <p:nvPicPr>
                      <p:cNvPr id="0" name="对象 95334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80" y="1733822"/>
                        <a:ext cx="8420845" cy="1677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5" name="对象 952321"/>
          <p:cNvGraphicFramePr/>
          <p:nvPr/>
        </p:nvGraphicFramePr>
        <p:xfrm>
          <a:off x="390556" y="1197042"/>
          <a:ext cx="8326357" cy="2339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4" r:id="rId4" imgW="10515600" imgH="2967355" progId="Word.Document.8">
                  <p:embed/>
                </p:oleObj>
              </mc:Choice>
              <mc:Fallback>
                <p:oleObj r:id="rId4" imgW="10515600" imgH="2967355" progId="Word.Document.8">
                  <p:embed/>
                  <p:pic>
                    <p:nvPicPr>
                      <p:cNvPr id="0" name="对象 95232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56" y="1197042"/>
                        <a:ext cx="8326357" cy="2339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23" name="文本框 952322"/>
          <p:cNvSpPr txBox="1">
            <a:spLocks noChangeArrowheads="1"/>
          </p:cNvSpPr>
          <p:nvPr/>
        </p:nvSpPr>
        <p:spPr bwMode="auto">
          <a:xfrm>
            <a:off x="6119098" y="1677119"/>
            <a:ext cx="174609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rejection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2324" name="文本框 952323"/>
          <p:cNvSpPr txBox="1">
            <a:spLocks noChangeArrowheads="1"/>
          </p:cNvSpPr>
          <p:nvPr/>
        </p:nvSpPr>
        <p:spPr bwMode="auto">
          <a:xfrm>
            <a:off x="3239080" y="2200037"/>
            <a:ext cx="334935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had been rejected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7348" name="图片 952324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52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52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8"/>
                  </p:tgtEl>
                </p:cond>
              </p:nextCondLst>
            </p:seq>
          </p:childTnLst>
        </p:cTn>
      </p:par>
    </p:tnLst>
    <p:bldLst>
      <p:bldP spid="952323" grpId="0"/>
      <p:bldP spid="952323" grpId="1"/>
      <p:bldP spid="952324" grpId="0"/>
      <p:bldP spid="95232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3" name="对象 1021953"/>
          <p:cNvGraphicFramePr/>
          <p:nvPr/>
        </p:nvGraphicFramePr>
        <p:xfrm>
          <a:off x="390556" y="1345728"/>
          <a:ext cx="8326357" cy="289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r:id="rId4" imgW="10515600" imgH="3666490" progId="Word.Document.8">
                  <p:embed/>
                </p:oleObj>
              </mc:Choice>
              <mc:Fallback>
                <p:oleObj r:id="rId4" imgW="10515600" imgH="3666490" progId="Word.Document.8">
                  <p:embed/>
                  <p:pic>
                    <p:nvPicPr>
                      <p:cNvPr id="0" name="对象 102195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56" y="1345728"/>
                        <a:ext cx="8326357" cy="2893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1" name="对象 951297"/>
          <p:cNvGraphicFramePr/>
          <p:nvPr/>
        </p:nvGraphicFramePr>
        <p:xfrm>
          <a:off x="391816" y="956375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r:id="rId4" imgW="10519410" imgH="4065270" progId="Word.Document.8">
                  <p:embed/>
                </p:oleObj>
              </mc:Choice>
              <mc:Fallback>
                <p:oleObj r:id="rId4" imgW="10519410" imgH="4065270" progId="Word.Document.8">
                  <p:embed/>
                  <p:pic>
                    <p:nvPicPr>
                      <p:cNvPr id="0" name="对象 95129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6375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对象 971777"/>
          <p:cNvGraphicFramePr/>
          <p:nvPr/>
        </p:nvGraphicFramePr>
        <p:xfrm>
          <a:off x="391816" y="952594"/>
          <a:ext cx="8360373" cy="3239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r:id="rId4" imgW="10519410" imgH="4077335" progId="Word.Document.8">
                  <p:embed/>
                </p:oleObj>
              </mc:Choice>
              <mc:Fallback>
                <p:oleObj r:id="rId4" imgW="10519410" imgH="4077335" progId="Word.Document.8">
                  <p:embed/>
                  <p:pic>
                    <p:nvPicPr>
                      <p:cNvPr id="0" name="对象 97177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2594"/>
                        <a:ext cx="8360373" cy="3239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1779" name="文本框 971778"/>
          <p:cNvSpPr txBox="1">
            <a:spLocks noChangeArrowheads="1"/>
          </p:cNvSpPr>
          <p:nvPr/>
        </p:nvSpPr>
        <p:spPr bwMode="auto">
          <a:xfrm>
            <a:off x="1379538" y="1416290"/>
            <a:ext cx="1280964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illustrate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1780" name="文本框 971779"/>
          <p:cNvSpPr txBox="1">
            <a:spLocks noChangeArrowheads="1"/>
          </p:cNvSpPr>
          <p:nvPr/>
        </p:nvSpPr>
        <p:spPr bwMode="auto">
          <a:xfrm>
            <a:off x="1341744" y="2484807"/>
            <a:ext cx="1263396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precious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1781" name="文本框 971780"/>
          <p:cNvSpPr txBox="1">
            <a:spLocks noChangeArrowheads="1"/>
          </p:cNvSpPr>
          <p:nvPr/>
        </p:nvSpPr>
        <p:spPr bwMode="auto">
          <a:xfrm>
            <a:off x="1341742" y="3041747"/>
            <a:ext cx="1318347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marriage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1782" name="文本框 971781"/>
          <p:cNvSpPr txBox="1">
            <a:spLocks noChangeArrowheads="1"/>
          </p:cNvSpPr>
          <p:nvPr/>
        </p:nvSpPr>
        <p:spPr bwMode="auto">
          <a:xfrm>
            <a:off x="671501" y="3608767"/>
            <a:ext cx="1177283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married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222" name="图片 971782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7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71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71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71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71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</p:childTnLst>
        </p:cTn>
      </p:par>
    </p:tnLst>
    <p:bldLst>
      <p:bldP spid="971779" grpId="0"/>
      <p:bldP spid="971779" grpId="1"/>
      <p:bldP spid="971780" grpId="0"/>
      <p:bldP spid="971780" grpId="1"/>
      <p:bldP spid="971781" grpId="0"/>
      <p:bldP spid="971781" grpId="1"/>
      <p:bldP spid="971782" grpId="0"/>
      <p:bldP spid="97178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89" name="对象 950275"/>
          <p:cNvGraphicFramePr/>
          <p:nvPr/>
        </p:nvGraphicFramePr>
        <p:xfrm>
          <a:off x="391816" y="469997"/>
          <a:ext cx="8360373" cy="4203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r:id="rId4" imgW="10551160" imgH="5307965" progId="Word.Document.8">
                  <p:embed/>
                </p:oleObj>
              </mc:Choice>
              <mc:Fallback>
                <p:oleObj r:id="rId4" imgW="10551160" imgH="5307965" progId="Word.Document.8">
                  <p:embed/>
                  <p:pic>
                    <p:nvPicPr>
                      <p:cNvPr id="0" name="对象 95027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469997"/>
                        <a:ext cx="8360373" cy="4203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0277" name="文本框 950276"/>
          <p:cNvSpPr txBox="1">
            <a:spLocks noChangeArrowheads="1"/>
          </p:cNvSpPr>
          <p:nvPr/>
        </p:nvSpPr>
        <p:spPr bwMode="auto">
          <a:xfrm>
            <a:off x="970086" y="4131685"/>
            <a:ext cx="904796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They appointed him as captain of the English team.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3491" name="图片 950277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5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1"/>
                  </p:tgtEl>
                </p:cond>
              </p:nextCondLst>
            </p:seq>
          </p:childTnLst>
        </p:cTn>
      </p:par>
    </p:tnLst>
    <p:bldLst>
      <p:bldP spid="950277" grpId="0"/>
      <p:bldP spid="950277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7" name="对象 949249"/>
          <p:cNvGraphicFramePr/>
          <p:nvPr/>
        </p:nvGraphicFramePr>
        <p:xfrm>
          <a:off x="361580" y="666565"/>
          <a:ext cx="8420845" cy="3810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3" r:id="rId4" imgW="10622915" imgH="4794250" progId="Word.Document.8">
                  <p:embed/>
                </p:oleObj>
              </mc:Choice>
              <mc:Fallback>
                <p:oleObj r:id="rId4" imgW="10622915" imgH="4794250" progId="Word.Document.8">
                  <p:embed/>
                  <p:pic>
                    <p:nvPicPr>
                      <p:cNvPr id="0" name="对象 94924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80" y="666565"/>
                        <a:ext cx="8420845" cy="3810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5" name="对象 948225"/>
          <p:cNvGraphicFramePr/>
          <p:nvPr/>
        </p:nvGraphicFramePr>
        <p:xfrm>
          <a:off x="391816" y="727046"/>
          <a:ext cx="8360373" cy="3690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5" r:id="rId4" imgW="10519410" imgH="4643755" progId="Word.Document.8">
                  <p:embed/>
                </p:oleObj>
              </mc:Choice>
              <mc:Fallback>
                <p:oleObj r:id="rId4" imgW="10519410" imgH="4643755" progId="Word.Document.8">
                  <p:embed/>
                  <p:pic>
                    <p:nvPicPr>
                      <p:cNvPr id="0" name="对象 94822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727046"/>
                        <a:ext cx="8360373" cy="3690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8227" name="文本框 948226"/>
          <p:cNvSpPr txBox="1">
            <a:spLocks noChangeArrowheads="1"/>
          </p:cNvSpPr>
          <p:nvPr/>
        </p:nvSpPr>
        <p:spPr bwMode="auto">
          <a:xfrm>
            <a:off x="1787732" y="1220983"/>
            <a:ext cx="2021552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was appointed </a:t>
            </a: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48228" name="文本框 948227"/>
          <p:cNvSpPr txBox="1">
            <a:spLocks noChangeArrowheads="1"/>
          </p:cNvSpPr>
          <p:nvPr/>
        </p:nvSpPr>
        <p:spPr bwMode="auto">
          <a:xfrm>
            <a:off x="3421758" y="2298321"/>
            <a:ext cx="1071869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to take </a:t>
            </a: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48229" name="文本框 948228"/>
          <p:cNvSpPr txBox="1">
            <a:spLocks noChangeArrowheads="1"/>
          </p:cNvSpPr>
          <p:nvPr/>
        </p:nvSpPr>
        <p:spPr bwMode="auto">
          <a:xfrm>
            <a:off x="458588" y="3797773"/>
            <a:ext cx="1818484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appointment </a:t>
            </a: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7589" name="图片 948229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4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4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4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89"/>
                  </p:tgtEl>
                </p:cond>
              </p:nextCondLst>
            </p:seq>
          </p:childTnLst>
        </p:cTn>
      </p:par>
    </p:tnLst>
    <p:bldLst>
      <p:bldP spid="948227" grpId="0"/>
      <p:bldP spid="948227" grpId="1"/>
      <p:bldP spid="948228" grpId="0"/>
      <p:bldP spid="948228" grpId="1"/>
      <p:bldP spid="948229" grpId="0"/>
      <p:bldP spid="948229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3" name="对象 947201"/>
          <p:cNvGraphicFramePr/>
          <p:nvPr/>
        </p:nvGraphicFramePr>
        <p:xfrm>
          <a:off x="391816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9" r:id="rId4" imgW="10519410" imgH="4142740" progId="Word.Document.8">
                  <p:embed/>
                </p:oleObj>
              </mc:Choice>
              <mc:Fallback>
                <p:oleObj r:id="rId4" imgW="10519410" imgH="4142740" progId="Word.Document.8">
                  <p:embed/>
                  <p:pic>
                    <p:nvPicPr>
                      <p:cNvPr id="0" name="对象 94720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1" name="对象 946177"/>
          <p:cNvGraphicFramePr/>
          <p:nvPr/>
        </p:nvGraphicFramePr>
        <p:xfrm>
          <a:off x="391816" y="1488113"/>
          <a:ext cx="8360373" cy="2168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9" r:id="rId4" imgW="10519410" imgH="2727960" progId="Word.Document.8">
                  <p:embed/>
                </p:oleObj>
              </mc:Choice>
              <mc:Fallback>
                <p:oleObj r:id="rId4" imgW="10519410" imgH="2727960" progId="Word.Document.8">
                  <p:embed/>
                  <p:pic>
                    <p:nvPicPr>
                      <p:cNvPr id="0" name="对象 94617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488113"/>
                        <a:ext cx="8360373" cy="2168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179" name="文本框 946178"/>
          <p:cNvSpPr txBox="1">
            <a:spLocks noChangeArrowheads="1"/>
          </p:cNvSpPr>
          <p:nvPr/>
        </p:nvSpPr>
        <p:spPr bwMode="auto">
          <a:xfrm>
            <a:off x="1006623" y="3017806"/>
            <a:ext cx="6453214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Purchasers can elect to pay in monthly installment. </a:t>
            </a: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1683" name="图片 946179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6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4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3"/>
                  </p:tgtEl>
                </p:cond>
              </p:nextCondLst>
            </p:seq>
          </p:childTnLst>
        </p:cTn>
      </p:par>
    </p:tnLst>
    <p:bldLst>
      <p:bldP spid="946179" grpId="0"/>
      <p:bldP spid="946179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29" name="对象 945153"/>
          <p:cNvGraphicFramePr/>
          <p:nvPr/>
        </p:nvGraphicFramePr>
        <p:xfrm>
          <a:off x="361580" y="909753"/>
          <a:ext cx="8420845" cy="332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5" r:id="rId4" imgW="10622915" imgH="4182745" progId="Word.Document.8">
                  <p:embed/>
                </p:oleObj>
              </mc:Choice>
              <mc:Fallback>
                <p:oleObj r:id="rId4" imgW="10622915" imgH="4182745" progId="Word.Document.8">
                  <p:embed/>
                  <p:pic>
                    <p:nvPicPr>
                      <p:cNvPr id="0" name="对象 94515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80" y="909753"/>
                        <a:ext cx="8420845" cy="3323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7" name="对象 944129"/>
          <p:cNvGraphicFramePr/>
          <p:nvPr/>
        </p:nvGraphicFramePr>
        <p:xfrm>
          <a:off x="391816" y="987875"/>
          <a:ext cx="8360373" cy="3169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7" r:id="rId4" imgW="10519410" imgH="3987800" progId="Word.Document.8">
                  <p:embed/>
                </p:oleObj>
              </mc:Choice>
              <mc:Fallback>
                <p:oleObj r:id="rId4" imgW="10519410" imgH="3987800" progId="Word.Document.8">
                  <p:embed/>
                  <p:pic>
                    <p:nvPicPr>
                      <p:cNvPr id="0" name="对象 94412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87875"/>
                        <a:ext cx="8360373" cy="3169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4131" name="文本框 944130"/>
          <p:cNvSpPr txBox="1">
            <a:spLocks noChangeArrowheads="1"/>
          </p:cNvSpPr>
          <p:nvPr/>
        </p:nvSpPr>
        <p:spPr bwMode="auto">
          <a:xfrm>
            <a:off x="2939234" y="1518354"/>
            <a:ext cx="61783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as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44132" name="文本框 944131"/>
          <p:cNvSpPr txBox="1">
            <a:spLocks noChangeArrowheads="1"/>
          </p:cNvSpPr>
          <p:nvPr/>
        </p:nvSpPr>
        <p:spPr bwMode="auto">
          <a:xfrm>
            <a:off x="2752778" y="2038752"/>
            <a:ext cx="250027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to be elected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44133" name="文本框 944132"/>
          <p:cNvSpPr txBox="1">
            <a:spLocks noChangeArrowheads="1"/>
          </p:cNvSpPr>
          <p:nvPr/>
        </p:nvSpPr>
        <p:spPr bwMode="auto">
          <a:xfrm>
            <a:off x="5465235" y="3079548"/>
            <a:ext cx="161330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election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5781" name="图片 944133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7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44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44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44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1"/>
                  </p:tgtEl>
                </p:cond>
              </p:nextCondLst>
            </p:seq>
          </p:childTnLst>
        </p:cTn>
      </p:par>
    </p:tnLst>
    <p:bldLst>
      <p:bldP spid="944131" grpId="0"/>
      <p:bldP spid="944131" grpId="1"/>
      <p:bldP spid="944132" grpId="0"/>
      <p:bldP spid="944132" grpId="1"/>
      <p:bldP spid="944133" grpId="0"/>
      <p:bldP spid="94413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5" name="对象 943105"/>
          <p:cNvGraphicFramePr/>
          <p:nvPr/>
        </p:nvGraphicFramePr>
        <p:xfrm>
          <a:off x="391816" y="1535994"/>
          <a:ext cx="8360373" cy="20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1" r:id="rId4" imgW="10519410" imgH="2606040" progId="Word.Document.8">
                  <p:embed/>
                </p:oleObj>
              </mc:Choice>
              <mc:Fallback>
                <p:oleObj r:id="rId4" imgW="10519410" imgH="2606040" progId="Word.Document.8">
                  <p:embed/>
                  <p:pic>
                    <p:nvPicPr>
                      <p:cNvPr id="0" name="对象 94310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535994"/>
                        <a:ext cx="8360373" cy="20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3" name="对象 942081"/>
          <p:cNvGraphicFramePr/>
          <p:nvPr/>
        </p:nvGraphicFramePr>
        <p:xfrm>
          <a:off x="391816" y="1199562"/>
          <a:ext cx="8360373" cy="27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9" r:id="rId4" imgW="10519410" imgH="3453765" progId="Word.Document.8">
                  <p:embed/>
                </p:oleObj>
              </mc:Choice>
              <mc:Fallback>
                <p:oleObj r:id="rId4" imgW="10519410" imgH="3453765" progId="Word.Document.8">
                  <p:embed/>
                  <p:pic>
                    <p:nvPicPr>
                      <p:cNvPr id="0" name="对象 94208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199562"/>
                        <a:ext cx="8360373" cy="274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1" name="对象 941057"/>
          <p:cNvGraphicFramePr/>
          <p:nvPr/>
        </p:nvGraphicFramePr>
        <p:xfrm>
          <a:off x="395595" y="693025"/>
          <a:ext cx="8296121" cy="3725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0" r:id="rId4" imgW="10556875" imgH="4745990" progId="Word.Document.8">
                  <p:embed/>
                </p:oleObj>
              </mc:Choice>
              <mc:Fallback>
                <p:oleObj r:id="rId4" imgW="10556875" imgH="4745990" progId="Word.Document.8">
                  <p:embed/>
                  <p:pic>
                    <p:nvPicPr>
                      <p:cNvPr id="0" name="对象 94105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95" y="693025"/>
                        <a:ext cx="8296121" cy="3725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1059" name="文本框 941058"/>
          <p:cNvSpPr txBox="1">
            <a:spLocks noChangeArrowheads="1"/>
          </p:cNvSpPr>
          <p:nvPr/>
        </p:nvSpPr>
        <p:spPr bwMode="auto">
          <a:xfrm>
            <a:off x="894497" y="2794778"/>
            <a:ext cx="1233713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It means that more heat energy tends to be trapped in the atmosphere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41060" name="矩形 941059"/>
          <p:cNvSpPr>
            <a:spLocks noChangeArrowheads="1"/>
          </p:cNvSpPr>
          <p:nvPr/>
        </p:nvSpPr>
        <p:spPr bwMode="auto">
          <a:xfrm>
            <a:off x="457329" y="3289977"/>
            <a:ext cx="5778029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causing the global temperature to go up.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1924" name="图片 941060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4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4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4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4"/>
                  </p:tgtEl>
                </p:cond>
              </p:nextCondLst>
            </p:seq>
          </p:childTnLst>
        </p:cTn>
      </p:par>
    </p:tnLst>
    <p:bldLst>
      <p:bldP spid="941059" grpId="0"/>
      <p:bldP spid="941059" grpId="1"/>
      <p:bldP spid="941060" grpId="0"/>
      <p:bldP spid="94106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5" name="对象 970753"/>
          <p:cNvGraphicFramePr/>
          <p:nvPr/>
        </p:nvGraphicFramePr>
        <p:xfrm>
          <a:off x="391816" y="1199562"/>
          <a:ext cx="8360373" cy="27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r:id="rId4" imgW="10519410" imgH="3453765" progId="Word.Document.8">
                  <p:embed/>
                </p:oleObj>
              </mc:Choice>
              <mc:Fallback>
                <p:oleObj r:id="rId4" imgW="10519410" imgH="3453765" progId="Word.Document.8">
                  <p:embed/>
                  <p:pic>
                    <p:nvPicPr>
                      <p:cNvPr id="0" name="对象 97075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199562"/>
                        <a:ext cx="8360373" cy="274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0755" name="文本框 970754"/>
          <p:cNvSpPr txBox="1">
            <a:spLocks noChangeArrowheads="1"/>
          </p:cNvSpPr>
          <p:nvPr/>
        </p:nvSpPr>
        <p:spPr bwMode="auto">
          <a:xfrm>
            <a:off x="4758459" y="1160501"/>
            <a:ext cx="166940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majority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0756" name="文本框 970755"/>
          <p:cNvSpPr txBox="1">
            <a:spLocks noChangeArrowheads="1"/>
          </p:cNvSpPr>
          <p:nvPr/>
        </p:nvSpPr>
        <p:spPr bwMode="auto">
          <a:xfrm>
            <a:off x="1303946" y="1680899"/>
            <a:ext cx="183772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complain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0757" name="文本框 970756"/>
          <p:cNvSpPr txBox="1">
            <a:spLocks noChangeArrowheads="1"/>
          </p:cNvSpPr>
          <p:nvPr/>
        </p:nvSpPr>
        <p:spPr bwMode="auto">
          <a:xfrm>
            <a:off x="1341742" y="2794778"/>
            <a:ext cx="166273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respond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0758" name="文本框 970757"/>
          <p:cNvSpPr txBox="1">
            <a:spLocks noChangeArrowheads="1"/>
          </p:cNvSpPr>
          <p:nvPr/>
        </p:nvSpPr>
        <p:spPr bwMode="auto">
          <a:xfrm>
            <a:off x="6727606" y="2794778"/>
            <a:ext cx="180380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response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270" name="图片 970758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7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70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70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70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70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</p:childTnLst>
        </p:cTn>
      </p:par>
    </p:tnLst>
    <p:bldLst>
      <p:bldP spid="970755" grpId="0"/>
      <p:bldP spid="970755" grpId="1"/>
      <p:bldP spid="970756" grpId="0"/>
      <p:bldP spid="970756" grpId="1"/>
      <p:bldP spid="970757" grpId="0"/>
      <p:bldP spid="970757" grpId="1"/>
      <p:bldP spid="970758" grpId="0"/>
      <p:bldP spid="970758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69" name="对象 940033"/>
          <p:cNvGraphicFramePr/>
          <p:nvPr/>
        </p:nvGraphicFramePr>
        <p:xfrm>
          <a:off x="361580" y="666565"/>
          <a:ext cx="8420845" cy="3810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5" r:id="rId4" imgW="10622915" imgH="4794250" progId="Word.Document.8">
                  <p:embed/>
                </p:oleObj>
              </mc:Choice>
              <mc:Fallback>
                <p:oleObj r:id="rId4" imgW="10622915" imgH="4794250" progId="Word.Document.8">
                  <p:embed/>
                  <p:pic>
                    <p:nvPicPr>
                      <p:cNvPr id="0" name="对象 94003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80" y="666565"/>
                        <a:ext cx="8420845" cy="3810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7" name="对象 939009"/>
          <p:cNvGraphicFramePr/>
          <p:nvPr/>
        </p:nvGraphicFramePr>
        <p:xfrm>
          <a:off x="391816" y="1231064"/>
          <a:ext cx="8360373" cy="268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6" r:id="rId4" imgW="10519410" imgH="3374390" progId="Word.Document.8">
                  <p:embed/>
                </p:oleObj>
              </mc:Choice>
              <mc:Fallback>
                <p:oleObj r:id="rId4" imgW="10519410" imgH="3374390" progId="Word.Document.8">
                  <p:embed/>
                  <p:pic>
                    <p:nvPicPr>
                      <p:cNvPr id="0" name="对象 93900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31064"/>
                        <a:ext cx="8360373" cy="2682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9011" name="文本框 939010"/>
          <p:cNvSpPr txBox="1">
            <a:spLocks noChangeArrowheads="1"/>
          </p:cNvSpPr>
          <p:nvPr/>
        </p:nvSpPr>
        <p:spPr bwMode="auto">
          <a:xfrm>
            <a:off x="2226160" y="2782178"/>
            <a:ext cx="120318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tends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9012" name="文本框 939011"/>
          <p:cNvSpPr txBox="1">
            <a:spLocks noChangeArrowheads="1"/>
          </p:cNvSpPr>
          <p:nvPr/>
        </p:nvSpPr>
        <p:spPr bwMode="auto">
          <a:xfrm>
            <a:off x="1601271" y="3339117"/>
            <a:ext cx="146928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tended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6020" name="图片 939012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0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39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39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0"/>
                  </p:tgtEl>
                </p:cond>
              </p:nextCondLst>
            </p:seq>
          </p:childTnLst>
        </p:cTn>
      </p:par>
    </p:tnLst>
    <p:bldLst>
      <p:bldP spid="939011" grpId="0"/>
      <p:bldP spid="939011" grpId="1"/>
      <p:bldP spid="939012" grpId="0"/>
      <p:bldP spid="939012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5" name="对象 937985"/>
          <p:cNvGraphicFramePr/>
          <p:nvPr/>
        </p:nvGraphicFramePr>
        <p:xfrm>
          <a:off x="391816" y="1292805"/>
          <a:ext cx="8360373" cy="255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1" r:id="rId4" imgW="10542270" imgH="3230245" progId="Word.Document.8">
                  <p:embed/>
                </p:oleObj>
              </mc:Choice>
              <mc:Fallback>
                <p:oleObj r:id="rId4" imgW="10542270" imgH="3230245" progId="Word.Document.8">
                  <p:embed/>
                  <p:pic>
                    <p:nvPicPr>
                      <p:cNvPr id="0" name="对象 93798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92805"/>
                        <a:ext cx="8360373" cy="2557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3" name="对象 936961"/>
          <p:cNvGraphicFramePr/>
          <p:nvPr/>
        </p:nvGraphicFramePr>
        <p:xfrm>
          <a:off x="391816" y="956375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9" r:id="rId4" imgW="10519410" imgH="4065270" progId="Word.Document.8">
                  <p:embed/>
                </p:oleObj>
              </mc:Choice>
              <mc:Fallback>
                <p:oleObj r:id="rId4" imgW="10519410" imgH="4065270" progId="Word.Document.8">
                  <p:embed/>
                  <p:pic>
                    <p:nvPicPr>
                      <p:cNvPr id="0" name="对象 93696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6375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1" name="对象 935937"/>
          <p:cNvGraphicFramePr/>
          <p:nvPr/>
        </p:nvGraphicFramePr>
        <p:xfrm>
          <a:off x="391816" y="952595"/>
          <a:ext cx="8360373" cy="32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9" r:id="rId4" imgW="10519410" imgH="4074795" progId="Word.Document.8">
                  <p:embed/>
                </p:oleObj>
              </mc:Choice>
              <mc:Fallback>
                <p:oleObj r:id="rId4" imgW="10519410" imgH="4074795" progId="Word.Document.8">
                  <p:embed/>
                  <p:pic>
                    <p:nvPicPr>
                      <p:cNvPr id="0" name="对象 93593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2595"/>
                        <a:ext cx="8360373" cy="323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5939" name="文本框 935938"/>
          <p:cNvSpPr txBox="1">
            <a:spLocks noChangeArrowheads="1"/>
          </p:cNvSpPr>
          <p:nvPr/>
        </p:nvSpPr>
        <p:spPr bwMode="auto">
          <a:xfrm>
            <a:off x="411974" y="2905663"/>
            <a:ext cx="8506515" cy="201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       I told myself they weren't dangerous but that didn't stop me from feeling scared to death  for a moment!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2163" name="图片 935939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35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3"/>
                  </p:tgtEl>
                </p:cond>
              </p:nextCondLst>
            </p:seq>
          </p:childTnLst>
        </p:cTn>
      </p:par>
    </p:tnLst>
    <p:bldLst>
      <p:bldP spid="935939" grpId="0"/>
      <p:bldP spid="935939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09" name="对象 984067"/>
          <p:cNvGraphicFramePr/>
          <p:nvPr/>
        </p:nvGraphicFramePr>
        <p:xfrm>
          <a:off x="361580" y="1459131"/>
          <a:ext cx="8420845" cy="222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5" r:id="rId3" imgW="10622915" imgH="2800985" progId="Word.Document.8">
                  <p:embed/>
                </p:oleObj>
              </mc:Choice>
              <mc:Fallback>
                <p:oleObj r:id="rId3" imgW="10622915" imgH="2800985" progId="Word.Document.8">
                  <p:embed/>
                  <p:pic>
                    <p:nvPicPr>
                      <p:cNvPr id="0" name="对象 98406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80" y="1459131"/>
                        <a:ext cx="8420845" cy="222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3" name="对象 934913"/>
          <p:cNvGraphicFramePr/>
          <p:nvPr/>
        </p:nvGraphicFramePr>
        <p:xfrm>
          <a:off x="391816" y="713186"/>
          <a:ext cx="8360373" cy="3717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4" r:id="rId4" imgW="10519410" imgH="4676775" progId="Word.Document.8">
                  <p:embed/>
                </p:oleObj>
              </mc:Choice>
              <mc:Fallback>
                <p:oleObj r:id="rId4" imgW="10519410" imgH="4676775" progId="Word.Document.8">
                  <p:embed/>
                  <p:pic>
                    <p:nvPicPr>
                      <p:cNvPr id="0" name="对象 9349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713186"/>
                        <a:ext cx="8360373" cy="3717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4915" name="文本框 934914"/>
          <p:cNvSpPr txBox="1">
            <a:spLocks noChangeArrowheads="1"/>
          </p:cNvSpPr>
          <p:nvPr/>
        </p:nvSpPr>
        <p:spPr bwMode="auto">
          <a:xfrm>
            <a:off x="6163192" y="1231063"/>
            <a:ext cx="59802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of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4916" name="文本框 934915"/>
          <p:cNvSpPr txBox="1">
            <a:spLocks noChangeArrowheads="1"/>
          </p:cNvSpPr>
          <p:nvPr/>
        </p:nvSpPr>
        <p:spPr bwMode="auto">
          <a:xfrm>
            <a:off x="3867745" y="1815724"/>
            <a:ext cx="136297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scared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4917" name="文本框 934916"/>
          <p:cNvSpPr txBox="1">
            <a:spLocks noChangeArrowheads="1"/>
          </p:cNvSpPr>
          <p:nvPr/>
        </p:nvSpPr>
        <p:spPr bwMode="auto">
          <a:xfrm>
            <a:off x="3162229" y="2828799"/>
            <a:ext cx="123819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death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4918" name="文本框 934917"/>
          <p:cNvSpPr txBox="1">
            <a:spLocks noChangeArrowheads="1"/>
          </p:cNvSpPr>
          <p:nvPr/>
        </p:nvSpPr>
        <p:spPr bwMode="auto">
          <a:xfrm>
            <a:off x="1862063" y="3339117"/>
            <a:ext cx="148185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scaring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5238" name="图片 934918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5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34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34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34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34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8"/>
                  </p:tgtEl>
                </p:cond>
              </p:nextCondLst>
            </p:seq>
          </p:childTnLst>
        </p:cTn>
      </p:par>
    </p:tnLst>
    <p:bldLst>
      <p:bldP spid="934915" grpId="0"/>
      <p:bldP spid="934915" grpId="1"/>
      <p:bldP spid="934916" grpId="0"/>
      <p:bldP spid="934916" grpId="1"/>
      <p:bldP spid="934917" grpId="0"/>
      <p:bldP spid="934917" grpId="1"/>
      <p:bldP spid="934918" grpId="0"/>
      <p:bldP spid="934918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1" name="对象 933889"/>
          <p:cNvGraphicFramePr/>
          <p:nvPr/>
        </p:nvGraphicFramePr>
        <p:xfrm>
          <a:off x="396855" y="410776"/>
          <a:ext cx="8325097" cy="4313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7" r:id="rId4" imgW="10542270" imgH="5466715" progId="Word.Document.8">
                  <p:embed/>
                </p:oleObj>
              </mc:Choice>
              <mc:Fallback>
                <p:oleObj r:id="rId4" imgW="10542270" imgH="5466715" progId="Word.Document.8">
                  <p:embed/>
                  <p:pic>
                    <p:nvPicPr>
                      <p:cNvPr id="0" name="对象 93388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55" y="410776"/>
                        <a:ext cx="8325097" cy="4313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29" name="对象 932865"/>
          <p:cNvGraphicFramePr/>
          <p:nvPr/>
        </p:nvGraphicFramePr>
        <p:xfrm>
          <a:off x="391816" y="984095"/>
          <a:ext cx="8360373" cy="3176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7" r:id="rId4" imgW="10556875" imgH="4009390" progId="Word.Document.8">
                  <p:embed/>
                </p:oleObj>
              </mc:Choice>
              <mc:Fallback>
                <p:oleObj r:id="rId4" imgW="10556875" imgH="4009390" progId="Word.Document.8">
                  <p:embed/>
                  <p:pic>
                    <p:nvPicPr>
                      <p:cNvPr id="0" name="对象 93286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84095"/>
                        <a:ext cx="8360373" cy="3176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867" name="文本框 932866"/>
          <p:cNvSpPr txBox="1">
            <a:spLocks noChangeArrowheads="1"/>
          </p:cNvSpPr>
          <p:nvPr/>
        </p:nvSpPr>
        <p:spPr bwMode="auto">
          <a:xfrm>
            <a:off x="968826" y="2869121"/>
            <a:ext cx="7837534" cy="48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A code uses symbols to replace words</a:t>
            </a:r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phrases</a:t>
            </a:r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or sentences.</a:t>
            </a: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9331" name="图片 932867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9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32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1"/>
                  </p:tgtEl>
                </p:cond>
              </p:nextCondLst>
            </p:seq>
          </p:childTnLst>
        </p:cTn>
      </p:par>
    </p:tnLst>
    <p:bldLst>
      <p:bldP spid="932867" grpId="0"/>
      <p:bldP spid="932867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7" name="对象 931841"/>
          <p:cNvGraphicFramePr/>
          <p:nvPr/>
        </p:nvGraphicFramePr>
        <p:xfrm>
          <a:off x="362837" y="637582"/>
          <a:ext cx="8418326" cy="4103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3" r:id="rId4" imgW="10748645" imgH="5220970" progId="Word.Document.8">
                  <p:embed/>
                </p:oleObj>
              </mc:Choice>
              <mc:Fallback>
                <p:oleObj r:id="rId4" imgW="10748645" imgH="5220970" progId="Word.Document.8">
                  <p:embed/>
                  <p:pic>
                    <p:nvPicPr>
                      <p:cNvPr id="0" name="对象 93184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37" y="637582"/>
                        <a:ext cx="8418326" cy="4103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对象 969729"/>
          <p:cNvGraphicFramePr/>
          <p:nvPr/>
        </p:nvGraphicFramePr>
        <p:xfrm>
          <a:off x="395594" y="514098"/>
          <a:ext cx="8312498" cy="4091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r:id="rId4" imgW="10481945" imgH="5352415" progId="Word.Document.8">
                  <p:embed/>
                </p:oleObj>
              </mc:Choice>
              <mc:Fallback>
                <p:oleObj r:id="rId4" imgW="10481945" imgH="5352415" progId="Word.Document.8">
                  <p:embed/>
                  <p:pic>
                    <p:nvPicPr>
                      <p:cNvPr id="0" name="对象 96972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94" y="514098"/>
                        <a:ext cx="8312498" cy="4091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9731" name="文本框 969730"/>
          <p:cNvSpPr txBox="1">
            <a:spLocks noChangeArrowheads="1"/>
          </p:cNvSpPr>
          <p:nvPr/>
        </p:nvSpPr>
        <p:spPr bwMode="auto">
          <a:xfrm>
            <a:off x="1303948" y="453616"/>
            <a:ext cx="120107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reject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9732" name="文本框 969731"/>
          <p:cNvSpPr txBox="1">
            <a:spLocks noChangeArrowheads="1"/>
          </p:cNvSpPr>
          <p:nvPr/>
        </p:nvSpPr>
        <p:spPr bwMode="auto">
          <a:xfrm>
            <a:off x="5130114" y="490158"/>
            <a:ext cx="174609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rejection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9733" name="文本框 969732"/>
          <p:cNvSpPr txBox="1">
            <a:spLocks noChangeArrowheads="1"/>
          </p:cNvSpPr>
          <p:nvPr/>
        </p:nvSpPr>
        <p:spPr bwMode="auto">
          <a:xfrm>
            <a:off x="1341744" y="1382268"/>
            <a:ext cx="158765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appoint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9734" name="文本框 969733"/>
          <p:cNvSpPr txBox="1">
            <a:spLocks noChangeArrowheads="1"/>
          </p:cNvSpPr>
          <p:nvPr/>
        </p:nvSpPr>
        <p:spPr bwMode="auto">
          <a:xfrm>
            <a:off x="1303948" y="1911487"/>
            <a:ext cx="106827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elect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9735" name="文本框 969734"/>
          <p:cNvSpPr txBox="1">
            <a:spLocks noChangeArrowheads="1"/>
          </p:cNvSpPr>
          <p:nvPr/>
        </p:nvSpPr>
        <p:spPr bwMode="auto">
          <a:xfrm>
            <a:off x="4165068" y="1911487"/>
            <a:ext cx="161330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election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9736" name="文本框 969735"/>
          <p:cNvSpPr txBox="1">
            <a:spLocks noChangeArrowheads="1"/>
          </p:cNvSpPr>
          <p:nvPr/>
        </p:nvSpPr>
        <p:spPr bwMode="auto">
          <a:xfrm>
            <a:off x="1490406" y="2431884"/>
            <a:ext cx="113374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scare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9737" name="文本框 969736"/>
          <p:cNvSpPr txBox="1">
            <a:spLocks noChangeArrowheads="1"/>
          </p:cNvSpPr>
          <p:nvPr/>
        </p:nvSpPr>
        <p:spPr bwMode="auto">
          <a:xfrm>
            <a:off x="6022091" y="2435666"/>
            <a:ext cx="136297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scared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9738" name="文本框 969737"/>
          <p:cNvSpPr txBox="1">
            <a:spLocks noChangeArrowheads="1"/>
          </p:cNvSpPr>
          <p:nvPr/>
        </p:nvSpPr>
        <p:spPr bwMode="auto">
          <a:xfrm>
            <a:off x="4498929" y="3475202"/>
            <a:ext cx="185509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energetic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322" name="图片 969738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6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6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6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69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69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969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969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969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969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969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969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2"/>
                  </p:tgtEl>
                </p:cond>
              </p:nextCondLst>
            </p:seq>
          </p:childTnLst>
        </p:cTn>
      </p:par>
    </p:tnLst>
    <p:bldLst>
      <p:bldP spid="969731" grpId="0"/>
      <p:bldP spid="969731" grpId="1"/>
      <p:bldP spid="969732" grpId="0"/>
      <p:bldP spid="969732" grpId="1"/>
      <p:bldP spid="969733" grpId="0"/>
      <p:bldP spid="969733" grpId="1"/>
      <p:bldP spid="969734" grpId="0"/>
      <p:bldP spid="969734" grpId="1"/>
      <p:bldP spid="969735" grpId="0"/>
      <p:bldP spid="969735" grpId="1"/>
      <p:bldP spid="969736" grpId="0"/>
      <p:bldP spid="969736" grpId="1"/>
      <p:bldP spid="969737" grpId="0"/>
      <p:bldP spid="969737" grpId="1"/>
      <p:bldP spid="969738" grpId="0"/>
      <p:bldP spid="969738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5" name="对象 930817"/>
          <p:cNvGraphicFramePr/>
          <p:nvPr/>
        </p:nvGraphicFramePr>
        <p:xfrm>
          <a:off x="391816" y="709406"/>
          <a:ext cx="8360373" cy="3724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5" r:id="rId4" imgW="10519410" imgH="4687570" progId="Word.Document.8">
                  <p:embed/>
                </p:oleObj>
              </mc:Choice>
              <mc:Fallback>
                <p:oleObj r:id="rId4" imgW="10519410" imgH="4687570" progId="Word.Document.8">
                  <p:embed/>
                  <p:pic>
                    <p:nvPicPr>
                      <p:cNvPr id="0" name="对象 93081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709406"/>
                        <a:ext cx="8360373" cy="3724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0819" name="文本框 930818"/>
          <p:cNvSpPr txBox="1">
            <a:spLocks noChangeArrowheads="1"/>
          </p:cNvSpPr>
          <p:nvPr/>
        </p:nvSpPr>
        <p:spPr bwMode="auto">
          <a:xfrm>
            <a:off x="338900" y="1717441"/>
            <a:ext cx="156040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by/with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0820" name="文本框 930819"/>
          <p:cNvSpPr txBox="1">
            <a:spLocks noChangeArrowheads="1"/>
          </p:cNvSpPr>
          <p:nvPr/>
        </p:nvSpPr>
        <p:spPr bwMode="auto">
          <a:xfrm>
            <a:off x="375436" y="2837620"/>
            <a:ext cx="59802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of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0821" name="文本框 930820"/>
          <p:cNvSpPr txBox="1">
            <a:spLocks noChangeArrowheads="1"/>
          </p:cNvSpPr>
          <p:nvPr/>
        </p:nvSpPr>
        <p:spPr bwMode="auto">
          <a:xfrm>
            <a:off x="4388062" y="3385739"/>
            <a:ext cx="56974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in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3429" name="图片 930821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30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30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30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29"/>
                  </p:tgtEl>
                </p:cond>
              </p:nextCondLst>
            </p:seq>
          </p:childTnLst>
        </p:cTn>
      </p:par>
    </p:tnLst>
    <p:bldLst>
      <p:bldP spid="930819" grpId="0"/>
      <p:bldP spid="930819" grpId="1"/>
      <p:bldP spid="930820" grpId="0"/>
      <p:bldP spid="930820" grpId="1"/>
      <p:bldP spid="930821" grpId="0"/>
      <p:bldP spid="930821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3" name="对象 929793"/>
          <p:cNvGraphicFramePr/>
          <p:nvPr/>
        </p:nvGraphicFramePr>
        <p:xfrm>
          <a:off x="391816" y="304931"/>
          <a:ext cx="8360373" cy="2133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3" r:id="rId4" imgW="10519410" imgH="2684145" progId="Word.Document.8">
                  <p:embed/>
                </p:oleObj>
              </mc:Choice>
              <mc:Fallback>
                <p:oleObj r:id="rId4" imgW="10519410" imgH="2684145" progId="Word.Document.8">
                  <p:embed/>
                  <p:pic>
                    <p:nvPicPr>
                      <p:cNvPr id="0" name="对象 92979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304931"/>
                        <a:ext cx="8360373" cy="2133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9795" name="对象 929794"/>
          <p:cNvGraphicFramePr/>
          <p:nvPr/>
        </p:nvGraphicFramePr>
        <p:xfrm>
          <a:off x="374178" y="2682634"/>
          <a:ext cx="8360373" cy="1646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4" r:id="rId6" imgW="10560685" imgH="2080895" progId="Word.Document.8">
                  <p:embed/>
                </p:oleObj>
              </mc:Choice>
              <mc:Fallback>
                <p:oleObj r:id="rId6" imgW="10560685" imgH="2080895" progId="Word.Document.8">
                  <p:embed/>
                  <p:pic>
                    <p:nvPicPr>
                      <p:cNvPr id="0" name="对象 92979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8" y="2682634"/>
                        <a:ext cx="8360373" cy="1646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1" name="对象 927746"/>
          <p:cNvGraphicFramePr/>
          <p:nvPr/>
        </p:nvGraphicFramePr>
        <p:xfrm>
          <a:off x="391816" y="987875"/>
          <a:ext cx="8360373" cy="3169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7" r:id="rId4" imgW="10519410" imgH="3987800" progId="Word.Document.8">
                  <p:embed/>
                </p:oleObj>
              </mc:Choice>
              <mc:Fallback>
                <p:oleObj r:id="rId4" imgW="10519410" imgH="3987800" progId="Word.Document.8">
                  <p:embed/>
                  <p:pic>
                    <p:nvPicPr>
                      <p:cNvPr id="0" name="对象 92774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87875"/>
                        <a:ext cx="8360373" cy="3169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69" name="对象 926721"/>
          <p:cNvGraphicFramePr/>
          <p:nvPr/>
        </p:nvGraphicFramePr>
        <p:xfrm>
          <a:off x="391816" y="1501973"/>
          <a:ext cx="8360373" cy="2140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7" r:id="rId4" imgW="10542270" imgH="2705100" progId="Word.Document.8">
                  <p:embed/>
                </p:oleObj>
              </mc:Choice>
              <mc:Fallback>
                <p:oleObj r:id="rId4" imgW="10542270" imgH="2705100" progId="Word.Document.8">
                  <p:embed/>
                  <p:pic>
                    <p:nvPicPr>
                      <p:cNvPr id="0" name="对象 92672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501973"/>
                        <a:ext cx="8360373" cy="2140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723" name="文本框 926722"/>
          <p:cNvSpPr txBox="1">
            <a:spLocks noChangeArrowheads="1"/>
          </p:cNvSpPr>
          <p:nvPr/>
        </p:nvSpPr>
        <p:spPr bwMode="auto">
          <a:xfrm>
            <a:off x="1006623" y="1977010"/>
            <a:ext cx="1116418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Nothing is more valuable than time</a:t>
            </a:r>
            <a:r>
              <a:rPr lang="zh-CN" altLang="en-US" b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but nothing is less valued.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9571" name="图片 926723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26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1"/>
                  </p:tgtEl>
                </p:cond>
              </p:nextCondLst>
            </p:seq>
          </p:childTnLst>
        </p:cTn>
      </p:par>
    </p:tnLst>
    <p:bldLst>
      <p:bldP spid="926723" grpId="0"/>
      <p:bldP spid="926723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7" name="对象 925697"/>
          <p:cNvGraphicFramePr/>
          <p:nvPr/>
        </p:nvGraphicFramePr>
        <p:xfrm>
          <a:off x="362837" y="788789"/>
          <a:ext cx="8418326" cy="3684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3" r:id="rId4" imgW="10748645" imgH="4690745" progId="Word.Document.8">
                  <p:embed/>
                </p:oleObj>
              </mc:Choice>
              <mc:Fallback>
                <p:oleObj r:id="rId4" imgW="10748645" imgH="4690745" progId="Word.Document.8">
                  <p:embed/>
                  <p:pic>
                    <p:nvPicPr>
                      <p:cNvPr id="0" name="对象 92569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37" y="788789"/>
                        <a:ext cx="8418326" cy="3684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5" name="对象 924673"/>
          <p:cNvGraphicFramePr/>
          <p:nvPr/>
        </p:nvGraphicFramePr>
        <p:xfrm>
          <a:off x="391816" y="970235"/>
          <a:ext cx="8360373" cy="3203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4" r:id="rId4" imgW="10519410" imgH="4030345" progId="Word.Document.8">
                  <p:embed/>
                </p:oleObj>
              </mc:Choice>
              <mc:Fallback>
                <p:oleObj r:id="rId4" imgW="10519410" imgH="4030345" progId="Word.Document.8">
                  <p:embed/>
                  <p:pic>
                    <p:nvPicPr>
                      <p:cNvPr id="0" name="对象 9246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70235"/>
                        <a:ext cx="8360373" cy="3203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675" name="文本框 924674"/>
          <p:cNvSpPr txBox="1">
            <a:spLocks noChangeArrowheads="1"/>
          </p:cNvSpPr>
          <p:nvPr/>
        </p:nvSpPr>
        <p:spPr bwMode="auto">
          <a:xfrm>
            <a:off x="821425" y="2536469"/>
            <a:ext cx="259754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more exciting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4676" name="文本框 924675"/>
          <p:cNvSpPr txBox="1">
            <a:spLocks noChangeArrowheads="1"/>
          </p:cNvSpPr>
          <p:nvPr/>
        </p:nvSpPr>
        <p:spPr bwMode="auto">
          <a:xfrm>
            <a:off x="2047259" y="3056867"/>
            <a:ext cx="298547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more intelligent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3668" name="图片 924676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3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24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24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68"/>
                  </p:tgtEl>
                </p:cond>
              </p:nextCondLst>
            </p:seq>
          </p:childTnLst>
        </p:cTn>
      </p:par>
    </p:tnLst>
    <p:bldLst>
      <p:bldP spid="924675" grpId="0"/>
      <p:bldP spid="924675" grpId="1"/>
      <p:bldP spid="924676" grpId="0"/>
      <p:bldP spid="924676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3" name="对象 609298"/>
          <p:cNvGraphicFramePr/>
          <p:nvPr/>
        </p:nvGraphicFramePr>
        <p:xfrm>
          <a:off x="391816" y="2037493"/>
          <a:ext cx="8360373" cy="1069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2" r:id="rId4" imgW="10519410" imgH="1348105" progId="Word.Document.8">
                  <p:embed/>
                </p:oleObj>
              </mc:Choice>
              <mc:Fallback>
                <p:oleObj r:id="rId4" imgW="10519410" imgH="1348105" progId="Word.Document.8">
                  <p:embed/>
                  <p:pic>
                    <p:nvPicPr>
                      <p:cNvPr id="0" name="对象 60929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2037493"/>
                        <a:ext cx="8360373" cy="1069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9300" name="文本框 609299"/>
          <p:cNvSpPr txBox="1">
            <a:spLocks noChangeArrowheads="1"/>
          </p:cNvSpPr>
          <p:nvPr/>
        </p:nvSpPr>
        <p:spPr bwMode="auto">
          <a:xfrm>
            <a:off x="4006329" y="2011031"/>
            <a:ext cx="128974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better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9301" name="文本框 609300"/>
          <p:cNvSpPr txBox="1">
            <a:spLocks noChangeArrowheads="1"/>
          </p:cNvSpPr>
          <p:nvPr/>
        </p:nvSpPr>
        <p:spPr bwMode="auto">
          <a:xfrm>
            <a:off x="338900" y="2559150"/>
            <a:ext cx="157508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smarter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5716" name="图片 609301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5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09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09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16"/>
                  </p:tgtEl>
                </p:cond>
              </p:nextCondLst>
            </p:seq>
          </p:childTnLst>
        </p:cTn>
      </p:par>
    </p:tnLst>
    <p:bldLst>
      <p:bldP spid="609300" grpId="0"/>
      <p:bldP spid="609300" grpId="1"/>
      <p:bldP spid="609301" grpId="0"/>
      <p:bldP spid="609301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1" name="对象 611348"/>
          <p:cNvGraphicFramePr/>
          <p:nvPr/>
        </p:nvGraphicFramePr>
        <p:xfrm>
          <a:off x="391816" y="677905"/>
          <a:ext cx="8360373" cy="3787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1" r:id="rId4" imgW="10519410" imgH="4765040" progId="Word.Document.8">
                  <p:embed/>
                </p:oleObj>
              </mc:Choice>
              <mc:Fallback>
                <p:oleObj r:id="rId4" imgW="10519410" imgH="4765040" progId="Word.Document.8">
                  <p:embed/>
                  <p:pic>
                    <p:nvPicPr>
                      <p:cNvPr id="0" name="对象 61134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677905"/>
                        <a:ext cx="8360373" cy="37876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1350" name="文本框 611349"/>
          <p:cNvSpPr txBox="1">
            <a:spLocks noChangeArrowheads="1"/>
          </p:cNvSpPr>
          <p:nvPr/>
        </p:nvSpPr>
        <p:spPr bwMode="auto">
          <a:xfrm>
            <a:off x="5373268" y="1751462"/>
            <a:ext cx="344232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a bette one before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1351" name="文本框 611350"/>
          <p:cNvSpPr txBox="1">
            <a:spLocks noChangeArrowheads="1"/>
          </p:cNvSpPr>
          <p:nvPr/>
        </p:nvSpPr>
        <p:spPr bwMode="auto">
          <a:xfrm>
            <a:off x="1787730" y="2818719"/>
            <a:ext cx="515753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taller than any other student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1352" name="文本框 611351"/>
          <p:cNvSpPr txBox="1">
            <a:spLocks noChangeArrowheads="1"/>
          </p:cNvSpPr>
          <p:nvPr/>
        </p:nvSpPr>
        <p:spPr bwMode="auto">
          <a:xfrm>
            <a:off x="1452609" y="3896057"/>
            <a:ext cx="440342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can never be too careful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7765" name="图片 611352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7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11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11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11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5"/>
                  </p:tgtEl>
                </p:cond>
              </p:nextCondLst>
            </p:seq>
          </p:childTnLst>
        </p:cTn>
      </p:par>
    </p:tnLst>
    <p:bldLst>
      <p:bldP spid="611350" grpId="0"/>
      <p:bldP spid="611350" grpId="1"/>
      <p:bldP spid="611351" grpId="0"/>
      <p:bldP spid="611351" grpId="1"/>
      <p:bldP spid="611352" grpId="0"/>
      <p:bldP spid="611352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09" name="对象 613393"/>
          <p:cNvGraphicFramePr/>
          <p:nvPr/>
        </p:nvGraphicFramePr>
        <p:xfrm>
          <a:off x="391816" y="1474253"/>
          <a:ext cx="8360373" cy="219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5" r:id="rId4" imgW="10519410" imgH="2762885" progId="Word.Document.8">
                  <p:embed/>
                </p:oleObj>
              </mc:Choice>
              <mc:Fallback>
                <p:oleObj r:id="rId4" imgW="10519410" imgH="2762885" progId="Word.Document.8">
                  <p:embed/>
                  <p:pic>
                    <p:nvPicPr>
                      <p:cNvPr id="0" name="对象 61339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474253"/>
                        <a:ext cx="8360373" cy="2194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57" name="对象 471062"/>
          <p:cNvGraphicFramePr/>
          <p:nvPr/>
        </p:nvGraphicFramePr>
        <p:xfrm>
          <a:off x="391816" y="1474253"/>
          <a:ext cx="8360373" cy="219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3" r:id="rId4" imgW="10519410" imgH="2762885" progId="Word.Document.8">
                  <p:embed/>
                </p:oleObj>
              </mc:Choice>
              <mc:Fallback>
                <p:oleObj r:id="rId4" imgW="10519410" imgH="2762885" progId="Word.Document.8">
                  <p:embed/>
                  <p:pic>
                    <p:nvPicPr>
                      <p:cNvPr id="0" name="对象 47106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474253"/>
                        <a:ext cx="8360373" cy="2194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对象 968705"/>
          <p:cNvGraphicFramePr/>
          <p:nvPr/>
        </p:nvGraphicFramePr>
        <p:xfrm>
          <a:off x="391816" y="1226024"/>
          <a:ext cx="8360373" cy="2691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Document" r:id="rId4" imgW="10511790" imgH="3387090" progId="Word.Document.8">
                  <p:embed/>
                </p:oleObj>
              </mc:Choice>
              <mc:Fallback>
                <p:oleObj name="Document" r:id="rId4" imgW="10511790" imgH="3387090" progId="Word.Document.8">
                  <p:embed/>
                  <p:pic>
                    <p:nvPicPr>
                      <p:cNvPr id="0" name="对象 96870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26024"/>
                        <a:ext cx="8360373" cy="2691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8707" name="文本框 968706"/>
          <p:cNvSpPr txBox="1">
            <a:spLocks noChangeArrowheads="1"/>
          </p:cNvSpPr>
          <p:nvPr/>
        </p:nvSpPr>
        <p:spPr bwMode="auto">
          <a:xfrm>
            <a:off x="6912806" y="2225238"/>
            <a:ext cx="132956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+mn-lt"/>
                <a:ea typeface="+mn-ea"/>
                <a:cs typeface="+mn-ea"/>
                <a:sym typeface="+mn-lt"/>
              </a:rPr>
              <a:t>道德的 </a:t>
            </a:r>
          </a:p>
        </p:txBody>
      </p:sp>
      <p:sp>
        <p:nvSpPr>
          <p:cNvPr id="968708" name="文本框 968707"/>
          <p:cNvSpPr txBox="1">
            <a:spLocks noChangeArrowheads="1"/>
          </p:cNvSpPr>
          <p:nvPr/>
        </p:nvSpPr>
        <p:spPr bwMode="auto">
          <a:xfrm>
            <a:off x="5908704" y="2756976"/>
            <a:ext cx="204771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+mn-lt"/>
                <a:ea typeface="+mn-ea"/>
                <a:cs typeface="+mn-ea"/>
                <a:sym typeface="+mn-lt"/>
              </a:rPr>
              <a:t>品行；道德 </a:t>
            </a:r>
          </a:p>
        </p:txBody>
      </p:sp>
      <p:sp>
        <p:nvSpPr>
          <p:cNvPr id="968709" name="文本框 968708"/>
          <p:cNvSpPr txBox="1">
            <a:spLocks noChangeArrowheads="1"/>
          </p:cNvSpPr>
          <p:nvPr/>
        </p:nvSpPr>
        <p:spPr bwMode="auto">
          <a:xfrm>
            <a:off x="5315314" y="3339117"/>
            <a:ext cx="204771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+mn-lt"/>
                <a:ea typeface="+mn-ea"/>
                <a:cs typeface="+mn-ea"/>
                <a:sym typeface="+mn-lt"/>
              </a:rPr>
              <a:t>寓意，教益 </a:t>
            </a:r>
          </a:p>
        </p:txBody>
      </p:sp>
      <p:pic>
        <p:nvPicPr>
          <p:cNvPr id="15365" name="图片 968709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68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68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68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</p:childTnLst>
        </p:cTn>
      </p:par>
    </p:tnLst>
    <p:bldLst>
      <p:bldP spid="968707" grpId="0"/>
      <p:bldP spid="968707" grpId="1"/>
      <p:bldP spid="968708" grpId="0"/>
      <p:bldP spid="968708" grpId="1"/>
      <p:bldP spid="968709" grpId="0"/>
      <p:bldP spid="968709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5" name="对象 789508"/>
          <p:cNvGraphicFramePr/>
          <p:nvPr/>
        </p:nvGraphicFramePr>
        <p:xfrm>
          <a:off x="391816" y="984095"/>
          <a:ext cx="8360373" cy="3176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4" r:id="rId4" imgW="10519410" imgH="3996690" progId="Word.Document.8">
                  <p:embed/>
                </p:oleObj>
              </mc:Choice>
              <mc:Fallback>
                <p:oleObj r:id="rId4" imgW="10519410" imgH="3996690" progId="Word.Document.8">
                  <p:embed/>
                  <p:pic>
                    <p:nvPicPr>
                      <p:cNvPr id="0" name="对象 78950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84095"/>
                        <a:ext cx="8360373" cy="3176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9510" name="文本框 789509"/>
          <p:cNvSpPr txBox="1">
            <a:spLocks noChangeArrowheads="1"/>
          </p:cNvSpPr>
          <p:nvPr/>
        </p:nvSpPr>
        <p:spPr bwMode="auto">
          <a:xfrm>
            <a:off x="1080953" y="3079548"/>
            <a:ext cx="1024547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To live a low carbon life</a:t>
            </a:r>
            <a:r>
              <a:rPr lang="zh-CN" altLang="en-US" b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some people would rather ride  a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9511" name="矩形 789510"/>
          <p:cNvSpPr>
            <a:spLocks noChangeArrowheads="1"/>
          </p:cNvSpPr>
          <p:nvPr/>
        </p:nvSpPr>
        <p:spPr bwMode="auto">
          <a:xfrm>
            <a:off x="362839" y="3594907"/>
            <a:ext cx="4155213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bike than drive a car to work.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23908" name="图片 789511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89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89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08"/>
                  </p:tgtEl>
                </p:cond>
              </p:nextCondLst>
            </p:seq>
          </p:childTnLst>
        </p:cTn>
      </p:par>
    </p:tnLst>
    <p:bldLst>
      <p:bldP spid="789510" grpId="0"/>
      <p:bldP spid="789510" grpId="1"/>
      <p:bldP spid="789511" grpId="0"/>
      <p:bldP spid="789511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3" name="对象 831492"/>
          <p:cNvGraphicFramePr/>
          <p:nvPr/>
        </p:nvGraphicFramePr>
        <p:xfrm>
          <a:off x="361580" y="855571"/>
          <a:ext cx="8420845" cy="3433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9" r:id="rId4" imgW="10622915" imgH="4319270" progId="Word.Document.8">
                  <p:embed/>
                </p:oleObj>
              </mc:Choice>
              <mc:Fallback>
                <p:oleObj r:id="rId4" imgW="10622915" imgH="4319270" progId="Word.Document.8">
                  <p:embed/>
                  <p:pic>
                    <p:nvPicPr>
                      <p:cNvPr id="0" name="对象 83149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80" y="855571"/>
                        <a:ext cx="8420845" cy="3433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1" name="对象 833540"/>
          <p:cNvGraphicFramePr/>
          <p:nvPr/>
        </p:nvGraphicFramePr>
        <p:xfrm>
          <a:off x="391816" y="1748943"/>
          <a:ext cx="8360373" cy="16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7" r:id="rId4" imgW="10519410" imgH="2072005" progId="Word.Document.8">
                  <p:embed/>
                </p:oleObj>
              </mc:Choice>
              <mc:Fallback>
                <p:oleObj r:id="rId4" imgW="10519410" imgH="2072005" progId="Word.Document.8">
                  <p:embed/>
                  <p:pic>
                    <p:nvPicPr>
                      <p:cNvPr id="0" name="对象 83354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748943"/>
                        <a:ext cx="8360373" cy="164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49" name="对象 835589"/>
          <p:cNvGraphicFramePr/>
          <p:nvPr/>
        </p:nvGraphicFramePr>
        <p:xfrm>
          <a:off x="391816" y="713186"/>
          <a:ext cx="8360373" cy="3717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8" r:id="rId4" imgW="10519410" imgH="4676775" progId="Word.Document.8">
                  <p:embed/>
                </p:oleObj>
              </mc:Choice>
              <mc:Fallback>
                <p:oleObj r:id="rId4" imgW="10519410" imgH="4676775" progId="Word.Document.8">
                  <p:embed/>
                  <p:pic>
                    <p:nvPicPr>
                      <p:cNvPr id="0" name="对象 83558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713186"/>
                        <a:ext cx="8360373" cy="3717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5591" name="文本框 835590"/>
          <p:cNvSpPr txBox="1">
            <a:spLocks noChangeArrowheads="1"/>
          </p:cNvSpPr>
          <p:nvPr/>
        </p:nvSpPr>
        <p:spPr bwMode="auto">
          <a:xfrm>
            <a:off x="4052944" y="2298321"/>
            <a:ext cx="324252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would rather stay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5592" name="文本框 835591"/>
          <p:cNvSpPr txBox="1">
            <a:spLocks noChangeArrowheads="1"/>
          </p:cNvSpPr>
          <p:nvPr/>
        </p:nvSpPr>
        <p:spPr bwMode="auto">
          <a:xfrm>
            <a:off x="4201604" y="3315176"/>
            <a:ext cx="271238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prefers to stay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0052" name="图片 835592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0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35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35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052"/>
                  </p:tgtEl>
                </p:cond>
              </p:nextCondLst>
            </p:seq>
          </p:childTnLst>
        </p:cTn>
      </p:par>
    </p:tnLst>
    <p:bldLst>
      <p:bldP spid="835591" grpId="0"/>
      <p:bldP spid="835591" grpId="1"/>
      <p:bldP spid="835592" grpId="0"/>
      <p:bldP spid="835592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097" name="对象 837663"/>
          <p:cNvGraphicFramePr/>
          <p:nvPr/>
        </p:nvGraphicFramePr>
        <p:xfrm>
          <a:off x="391816" y="987875"/>
          <a:ext cx="8360373" cy="3169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7" r:id="rId4" imgW="10519410" imgH="3987800" progId="Word.Document.8">
                  <p:embed/>
                </p:oleObj>
              </mc:Choice>
              <mc:Fallback>
                <p:oleObj r:id="rId4" imgW="10519410" imgH="3987800" progId="Word.Document.8">
                  <p:embed/>
                  <p:pic>
                    <p:nvPicPr>
                      <p:cNvPr id="0" name="对象 83766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87875"/>
                        <a:ext cx="8360373" cy="3169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7665" name="文本框 837664"/>
          <p:cNvSpPr txBox="1">
            <a:spLocks noChangeArrowheads="1"/>
          </p:cNvSpPr>
          <p:nvPr/>
        </p:nvSpPr>
        <p:spPr bwMode="auto">
          <a:xfrm>
            <a:off x="4388062" y="961414"/>
            <a:ext cx="279548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prefers staying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7666" name="文本框 837665"/>
          <p:cNvSpPr txBox="1">
            <a:spLocks noChangeArrowheads="1"/>
          </p:cNvSpPr>
          <p:nvPr/>
        </p:nvSpPr>
        <p:spPr bwMode="auto">
          <a:xfrm>
            <a:off x="3681287" y="2559150"/>
            <a:ext cx="117087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came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7667" name="文本框 837666"/>
          <p:cNvSpPr txBox="1">
            <a:spLocks noChangeArrowheads="1"/>
          </p:cNvSpPr>
          <p:nvPr/>
        </p:nvSpPr>
        <p:spPr bwMode="auto">
          <a:xfrm>
            <a:off x="3942077" y="3088368"/>
            <a:ext cx="236671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had finished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2101" name="图片 837667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2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37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37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37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101"/>
                  </p:tgtEl>
                </p:cond>
              </p:nextCondLst>
            </p:seq>
          </p:childTnLst>
        </p:cTn>
      </p:par>
    </p:tnLst>
    <p:bldLst>
      <p:bldP spid="837665" grpId="0"/>
      <p:bldP spid="837665" grpId="1"/>
      <p:bldP spid="837666" grpId="0"/>
      <p:bldP spid="837666" grpId="1"/>
      <p:bldP spid="837667" grpId="0"/>
      <p:bldP spid="837667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45" name="对象 839688"/>
          <p:cNvGraphicFramePr/>
          <p:nvPr/>
        </p:nvGraphicFramePr>
        <p:xfrm>
          <a:off x="391816" y="1505755"/>
          <a:ext cx="8360373" cy="2133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1" r:id="rId4" imgW="10542270" imgH="2694305" progId="Word.Document.8">
                  <p:embed/>
                </p:oleObj>
              </mc:Choice>
              <mc:Fallback>
                <p:oleObj r:id="rId4" imgW="10542270" imgH="2694305" progId="Word.Document.8">
                  <p:embed/>
                  <p:pic>
                    <p:nvPicPr>
                      <p:cNvPr id="0" name="对象 83968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505755"/>
                        <a:ext cx="8360373" cy="2133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3" name="对象 841737"/>
          <p:cNvGraphicFramePr/>
          <p:nvPr/>
        </p:nvGraphicFramePr>
        <p:xfrm>
          <a:off x="391816" y="1748943"/>
          <a:ext cx="8360373" cy="16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9" r:id="rId4" imgW="10519410" imgH="2072005" progId="Word.Document.8">
                  <p:embed/>
                </p:oleObj>
              </mc:Choice>
              <mc:Fallback>
                <p:oleObj r:id="rId4" imgW="10519410" imgH="2072005" progId="Word.Document.8">
                  <p:embed/>
                  <p:pic>
                    <p:nvPicPr>
                      <p:cNvPr id="0" name="对象 84173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748943"/>
                        <a:ext cx="8360373" cy="164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1" name="对象 982017"/>
          <p:cNvGraphicFramePr/>
          <p:nvPr/>
        </p:nvGraphicFramePr>
        <p:xfrm>
          <a:off x="391816" y="987875"/>
          <a:ext cx="8360373" cy="3169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7" r:id="rId4" imgW="10519410" imgH="3987800" progId="Word.Document.8">
                  <p:embed/>
                </p:oleObj>
              </mc:Choice>
              <mc:Fallback>
                <p:oleObj r:id="rId4" imgW="10519410" imgH="3987800" progId="Word.Document.8">
                  <p:embed/>
                  <p:pic>
                    <p:nvPicPr>
                      <p:cNvPr id="0" name="对象 98201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87875"/>
                        <a:ext cx="8360373" cy="3169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89" name="对象 980993"/>
          <p:cNvGraphicFramePr/>
          <p:nvPr/>
        </p:nvGraphicFramePr>
        <p:xfrm>
          <a:off x="391816" y="1776664"/>
          <a:ext cx="8360373" cy="1591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7" r:id="rId4" imgW="10519410" imgH="2004060" progId="Word.Document.8">
                  <p:embed/>
                </p:oleObj>
              </mc:Choice>
              <mc:Fallback>
                <p:oleObj r:id="rId4" imgW="10519410" imgH="2004060" progId="Word.Document.8">
                  <p:embed/>
                  <p:pic>
                    <p:nvPicPr>
                      <p:cNvPr id="0" name="对象 98099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776664"/>
                        <a:ext cx="8360373" cy="1591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0995" name="文本框 980994"/>
          <p:cNvSpPr txBox="1">
            <a:spLocks noChangeArrowheads="1"/>
          </p:cNvSpPr>
          <p:nvPr/>
        </p:nvSpPr>
        <p:spPr bwMode="auto">
          <a:xfrm>
            <a:off x="486303" y="2111834"/>
            <a:ext cx="8283522" cy="136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    The last forty years have seen the greatest changes in many fields of our country.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0291" name="图片 980995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0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80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291"/>
                  </p:tgtEl>
                </p:cond>
              </p:nextCondLst>
            </p:seq>
          </p:childTnLst>
        </p:cTn>
      </p:par>
    </p:tnLst>
    <p:bldLst>
      <p:bldP spid="980995" grpId="0"/>
      <p:bldP spid="980995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37" name="对象 979969"/>
          <p:cNvGraphicFramePr/>
          <p:nvPr/>
        </p:nvGraphicFramePr>
        <p:xfrm>
          <a:off x="361580" y="1459131"/>
          <a:ext cx="8420845" cy="222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3" r:id="rId4" imgW="10622915" imgH="2800985" progId="Word.Document.8">
                  <p:embed/>
                </p:oleObj>
              </mc:Choice>
              <mc:Fallback>
                <p:oleObj r:id="rId4" imgW="10622915" imgH="2800985" progId="Word.Document.8">
                  <p:embed/>
                  <p:pic>
                    <p:nvPicPr>
                      <p:cNvPr id="0" name="对象 97996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80" y="1459131"/>
                        <a:ext cx="8420845" cy="222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对象 967681"/>
          <p:cNvGraphicFramePr/>
          <p:nvPr/>
        </p:nvGraphicFramePr>
        <p:xfrm>
          <a:off x="392113" y="1487488"/>
          <a:ext cx="8359775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Document" r:id="rId4" imgW="10519410" imgH="2727960" progId="Word.Document.8">
                  <p:embed/>
                </p:oleObj>
              </mc:Choice>
              <mc:Fallback>
                <p:oleObj name="Document" r:id="rId4" imgW="10519410" imgH="2727960" progId="Word.Document.8">
                  <p:embed/>
                  <p:pic>
                    <p:nvPicPr>
                      <p:cNvPr id="0" name="对象 96768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487488"/>
                        <a:ext cx="8359775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7683" name="文本框 967682"/>
          <p:cNvSpPr txBox="1">
            <a:spLocks noChangeArrowheads="1"/>
          </p:cNvSpPr>
          <p:nvPr/>
        </p:nvSpPr>
        <p:spPr bwMode="auto">
          <a:xfrm>
            <a:off x="1341744" y="2559150"/>
            <a:ext cx="132956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+mn-lt"/>
                <a:ea typeface="+mn-ea"/>
                <a:cs typeface="+mn-ea"/>
                <a:sym typeface="+mn-lt"/>
              </a:rPr>
              <a:t>微弱的 </a:t>
            </a:r>
          </a:p>
        </p:txBody>
      </p:sp>
      <p:sp>
        <p:nvSpPr>
          <p:cNvPr id="967684" name="文本框 967683"/>
          <p:cNvSpPr txBox="1">
            <a:spLocks noChangeArrowheads="1"/>
          </p:cNvSpPr>
          <p:nvPr/>
        </p:nvSpPr>
        <p:spPr bwMode="auto">
          <a:xfrm>
            <a:off x="6245085" y="3041747"/>
            <a:ext cx="97049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+mn-lt"/>
                <a:ea typeface="+mn-ea"/>
                <a:cs typeface="+mn-ea"/>
                <a:sym typeface="+mn-lt"/>
              </a:rPr>
              <a:t>昏倒 </a:t>
            </a:r>
          </a:p>
        </p:txBody>
      </p:sp>
      <p:pic>
        <p:nvPicPr>
          <p:cNvPr id="17412" name="图片 967684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67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67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</p:childTnLst>
        </p:cTn>
      </p:par>
    </p:tnLst>
    <p:bldLst>
      <p:bldP spid="967683" grpId="0"/>
      <p:bldP spid="967683" grpId="1"/>
      <p:bldP spid="967684" grpId="0"/>
      <p:bldP spid="967684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385" name="对象 978945"/>
          <p:cNvGraphicFramePr/>
          <p:nvPr/>
        </p:nvGraphicFramePr>
        <p:xfrm>
          <a:off x="391816" y="987875"/>
          <a:ext cx="8360373" cy="3169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4" r:id="rId4" imgW="10519410" imgH="3987800" progId="Word.Document.8">
                  <p:embed/>
                </p:oleObj>
              </mc:Choice>
              <mc:Fallback>
                <p:oleObj r:id="rId4" imgW="10519410" imgH="3987800" progId="Word.Document.8">
                  <p:embed/>
                  <p:pic>
                    <p:nvPicPr>
                      <p:cNvPr id="0" name="对象 97894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87875"/>
                        <a:ext cx="8360373" cy="3169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8947" name="文本框 978946"/>
          <p:cNvSpPr txBox="1">
            <a:spLocks noChangeArrowheads="1"/>
          </p:cNvSpPr>
          <p:nvPr/>
        </p:nvSpPr>
        <p:spPr bwMode="auto">
          <a:xfrm>
            <a:off x="2270252" y="2038752"/>
            <a:ext cx="90156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saw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8948" name="文本框 978947"/>
          <p:cNvSpPr txBox="1">
            <a:spLocks noChangeArrowheads="1"/>
          </p:cNvSpPr>
          <p:nvPr/>
        </p:nvSpPr>
        <p:spPr bwMode="auto">
          <a:xfrm>
            <a:off x="2975769" y="3088368"/>
            <a:ext cx="195634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witnessed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4388" name="图片 978948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4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78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78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8"/>
                  </p:tgtEl>
                </p:cond>
              </p:nextCondLst>
            </p:seq>
          </p:childTnLst>
        </p:cTn>
      </p:par>
    </p:tnLst>
    <p:bldLst>
      <p:bldP spid="978947" grpId="0"/>
      <p:bldP spid="978947" grpId="1"/>
      <p:bldP spid="978948" grpId="0"/>
      <p:bldP spid="978948" grpId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3" name="对象 989185"/>
          <p:cNvGraphicFramePr/>
          <p:nvPr/>
        </p:nvGraphicFramePr>
        <p:xfrm>
          <a:off x="391816" y="448577"/>
          <a:ext cx="8360373" cy="4246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3" r:id="rId4" imgW="10519410" imgH="5343525" progId="Word.Document.8">
                  <p:embed/>
                </p:oleObj>
              </mc:Choice>
              <mc:Fallback>
                <p:oleObj r:id="rId4" imgW="10519410" imgH="5343525" progId="Word.Document.8">
                  <p:embed/>
                  <p:pic>
                    <p:nvPicPr>
                      <p:cNvPr id="0" name="对象 98918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448577"/>
                        <a:ext cx="8360373" cy="4246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9187" name="文本框 989186"/>
          <p:cNvSpPr txBox="1">
            <a:spLocks noChangeArrowheads="1"/>
          </p:cNvSpPr>
          <p:nvPr/>
        </p:nvSpPr>
        <p:spPr bwMode="auto">
          <a:xfrm>
            <a:off x="375438" y="971494"/>
            <a:ext cx="264883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has witnessed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89188" name="文本框 989187"/>
          <p:cNvSpPr txBox="1">
            <a:spLocks noChangeArrowheads="1"/>
          </p:cNvSpPr>
          <p:nvPr/>
        </p:nvSpPr>
        <p:spPr bwMode="auto">
          <a:xfrm>
            <a:off x="3496087" y="2567970"/>
            <a:ext cx="287255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have witnessed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89189" name="文本框 989188"/>
          <p:cNvSpPr txBox="1">
            <a:spLocks noChangeArrowheads="1"/>
          </p:cNvSpPr>
          <p:nvPr/>
        </p:nvSpPr>
        <p:spPr bwMode="auto">
          <a:xfrm>
            <a:off x="970086" y="4129165"/>
            <a:ext cx="293096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The dusk found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6437" name="图片 989189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6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89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89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89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437"/>
                  </p:tgtEl>
                </p:cond>
              </p:nextCondLst>
            </p:seq>
          </p:childTnLst>
        </p:cTn>
      </p:par>
    </p:tnLst>
    <p:bldLst>
      <p:bldP spid="989187" grpId="0"/>
      <p:bldP spid="989187" grpId="1"/>
      <p:bldP spid="989188" grpId="0"/>
      <p:bldP spid="989188" grpId="1"/>
      <p:bldP spid="989189" grpId="0"/>
      <p:bldP spid="989189" grpId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481" name="对象 990209"/>
          <p:cNvGraphicFramePr/>
          <p:nvPr/>
        </p:nvGraphicFramePr>
        <p:xfrm>
          <a:off x="391816" y="863131"/>
          <a:ext cx="8360373" cy="2080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1" r:id="rId4" imgW="10519410" imgH="2616835" progId="Word.Document.8">
                  <p:embed/>
                </p:oleObj>
              </mc:Choice>
              <mc:Fallback>
                <p:oleObj r:id="rId4" imgW="10519410" imgH="2616835" progId="Word.Document.8">
                  <p:embed/>
                  <p:pic>
                    <p:nvPicPr>
                      <p:cNvPr id="0" name="对象 99020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863131"/>
                        <a:ext cx="8360373" cy="2080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0211" name="对象 990210"/>
          <p:cNvGraphicFramePr/>
          <p:nvPr/>
        </p:nvGraphicFramePr>
        <p:xfrm>
          <a:off x="391816" y="3240835"/>
          <a:ext cx="8360373" cy="109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2" r:id="rId6" imgW="10519410" imgH="1381760" progId="Word.Document.8">
                  <p:embed/>
                </p:oleObj>
              </mc:Choice>
              <mc:Fallback>
                <p:oleObj r:id="rId6" imgW="10519410" imgH="1381760" progId="Word.Document.8">
                  <p:embed/>
                  <p:pic>
                    <p:nvPicPr>
                      <p:cNvPr id="0" name="对象 99021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3240835"/>
                        <a:ext cx="8360373" cy="1097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29" name="对象 991233"/>
          <p:cNvGraphicFramePr/>
          <p:nvPr/>
        </p:nvGraphicFramePr>
        <p:xfrm>
          <a:off x="391816" y="1748943"/>
          <a:ext cx="8360373" cy="16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5" r:id="rId4" imgW="10519410" imgH="2072005" progId="Word.Document.8">
                  <p:embed/>
                </p:oleObj>
              </mc:Choice>
              <mc:Fallback>
                <p:oleObj r:id="rId4" imgW="10519410" imgH="2072005" progId="Word.Document.8">
                  <p:embed/>
                  <p:pic>
                    <p:nvPicPr>
                      <p:cNvPr id="0" name="对象 99123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748943"/>
                        <a:ext cx="8360373" cy="164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577" name="对象 996353"/>
          <p:cNvGraphicFramePr/>
          <p:nvPr/>
        </p:nvGraphicFramePr>
        <p:xfrm>
          <a:off x="391816" y="750988"/>
          <a:ext cx="8360373" cy="109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1" r:id="rId4" imgW="10519410" imgH="1381760" progId="Word.Document.8">
                  <p:embed/>
                </p:oleObj>
              </mc:Choice>
              <mc:Fallback>
                <p:oleObj r:id="rId4" imgW="10519410" imgH="1381760" progId="Word.Document.8">
                  <p:embed/>
                  <p:pic>
                    <p:nvPicPr>
                      <p:cNvPr id="0" name="对象 99635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750988"/>
                        <a:ext cx="8360373" cy="1097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6355" name="对象 996354"/>
          <p:cNvGraphicFramePr/>
          <p:nvPr/>
        </p:nvGraphicFramePr>
        <p:xfrm>
          <a:off x="356540" y="1902668"/>
          <a:ext cx="8360373" cy="109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2" r:id="rId6" imgW="10519410" imgH="1381760" progId="Word.Document.8">
                  <p:embed/>
                </p:oleObj>
              </mc:Choice>
              <mc:Fallback>
                <p:oleObj r:id="rId6" imgW="10519410" imgH="1381760" progId="Word.Document.8">
                  <p:embed/>
                  <p:pic>
                    <p:nvPicPr>
                      <p:cNvPr id="0" name="对象 99635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40" y="1902668"/>
                        <a:ext cx="8360373" cy="1097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6356" name="对象 996355"/>
          <p:cNvGraphicFramePr/>
          <p:nvPr/>
        </p:nvGraphicFramePr>
        <p:xfrm>
          <a:off x="374178" y="3054347"/>
          <a:ext cx="8360373" cy="109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3" r:id="rId8" imgW="10519410" imgH="1381760" progId="Word.Document.8">
                  <p:embed/>
                </p:oleObj>
              </mc:Choice>
              <mc:Fallback>
                <p:oleObj r:id="rId8" imgW="10519410" imgH="1381760" progId="Word.Document.8">
                  <p:embed/>
                  <p:pic>
                    <p:nvPicPr>
                      <p:cNvPr id="0" name="对象 99635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8" y="3054347"/>
                        <a:ext cx="8360373" cy="1097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5" name="对象 997377"/>
          <p:cNvGraphicFramePr/>
          <p:nvPr/>
        </p:nvGraphicFramePr>
        <p:xfrm>
          <a:off x="335123" y="958895"/>
          <a:ext cx="8475019" cy="322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1" r:id="rId4" imgW="10691495" imgH="4059555" progId="Word.Document.8">
                  <p:embed/>
                </p:oleObj>
              </mc:Choice>
              <mc:Fallback>
                <p:oleObj r:id="rId4" imgW="10691495" imgH="4059555" progId="Word.Document.8">
                  <p:embed/>
                  <p:pic>
                    <p:nvPicPr>
                      <p:cNvPr id="0" name="对象 99737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3" y="958895"/>
                        <a:ext cx="8475019" cy="322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673" name="对象 999425"/>
          <p:cNvGraphicFramePr/>
          <p:nvPr/>
        </p:nvGraphicFramePr>
        <p:xfrm>
          <a:off x="335123" y="718227"/>
          <a:ext cx="8475019" cy="3708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9" r:id="rId4" imgW="10723880" imgH="4683125" progId="Word.Document.8">
                  <p:embed/>
                </p:oleObj>
              </mc:Choice>
              <mc:Fallback>
                <p:oleObj r:id="rId4" imgW="10723880" imgH="4683125" progId="Word.Document.8">
                  <p:embed/>
                  <p:pic>
                    <p:nvPicPr>
                      <p:cNvPr id="0" name="对象 99942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3" y="718227"/>
                        <a:ext cx="8475019" cy="3708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21" name="对象 1000450"/>
          <p:cNvGraphicFramePr/>
          <p:nvPr/>
        </p:nvGraphicFramePr>
        <p:xfrm>
          <a:off x="391816" y="739647"/>
          <a:ext cx="8360373" cy="3664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1" r:id="rId4" imgW="10519410" imgH="4610100" progId="Word.Document.8">
                  <p:embed/>
                </p:oleObj>
              </mc:Choice>
              <mc:Fallback>
                <p:oleObj r:id="rId4" imgW="10519410" imgH="4610100" progId="Word.Document.8">
                  <p:embed/>
                  <p:pic>
                    <p:nvPicPr>
                      <p:cNvPr id="0" name="对象 100045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739647"/>
                        <a:ext cx="8360373" cy="3664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0452" name="文本框 1000451"/>
          <p:cNvSpPr txBox="1">
            <a:spLocks noChangeArrowheads="1"/>
          </p:cNvSpPr>
          <p:nvPr/>
        </p:nvSpPr>
        <p:spPr bwMode="auto">
          <a:xfrm>
            <a:off x="4944919" y="1741380"/>
            <a:ext cx="271565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more precious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00453" name="文本框 1000452"/>
          <p:cNvSpPr txBox="1">
            <a:spLocks noChangeArrowheads="1"/>
          </p:cNvSpPr>
          <p:nvPr/>
        </p:nvSpPr>
        <p:spPr bwMode="auto">
          <a:xfrm>
            <a:off x="1862060" y="2744376"/>
            <a:ext cx="209554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responded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00454" name="文本框 1000453"/>
          <p:cNvSpPr txBox="1">
            <a:spLocks noChangeArrowheads="1"/>
          </p:cNvSpPr>
          <p:nvPr/>
        </p:nvSpPr>
        <p:spPr bwMode="auto">
          <a:xfrm>
            <a:off x="4832790" y="3349198"/>
            <a:ext cx="176314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were/are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8725" name="图片 1000454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8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00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00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00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725"/>
                  </p:tgtEl>
                </p:cond>
              </p:nextCondLst>
            </p:seq>
          </p:childTnLst>
        </p:cTn>
      </p:par>
    </p:tnLst>
    <p:bldLst>
      <p:bldP spid="1000452" grpId="0"/>
      <p:bldP spid="1000452" grpId="1"/>
      <p:bldP spid="1000453" grpId="0"/>
      <p:bldP spid="1000453" grpId="1"/>
      <p:bldP spid="1000454" grpId="0"/>
      <p:bldP spid="1000454" grpId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769" name="对象 998403"/>
          <p:cNvGraphicFramePr/>
          <p:nvPr/>
        </p:nvGraphicFramePr>
        <p:xfrm>
          <a:off x="391816" y="744688"/>
          <a:ext cx="8360373" cy="365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0" r:id="rId3" imgW="10519410" imgH="4599305" progId="Word.Document.8">
                  <p:embed/>
                </p:oleObj>
              </mc:Choice>
              <mc:Fallback>
                <p:oleObj r:id="rId3" imgW="10519410" imgH="4599305" progId="Word.Document.8">
                  <p:embed/>
                  <p:pic>
                    <p:nvPicPr>
                      <p:cNvPr id="0" name="对象 99840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744688"/>
                        <a:ext cx="8360373" cy="365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8405" name="文本框 998404"/>
          <p:cNvSpPr txBox="1">
            <a:spLocks noChangeArrowheads="1"/>
          </p:cNvSpPr>
          <p:nvPr/>
        </p:nvSpPr>
        <p:spPr bwMode="auto">
          <a:xfrm>
            <a:off x="1718437" y="676644"/>
            <a:ext cx="163093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rejected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98406" name="文本框 998405"/>
          <p:cNvSpPr txBox="1">
            <a:spLocks noChangeArrowheads="1"/>
          </p:cNvSpPr>
          <p:nvPr/>
        </p:nvSpPr>
        <p:spPr bwMode="auto">
          <a:xfrm>
            <a:off x="2418917" y="1716180"/>
            <a:ext cx="277252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was appointed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98407" name="文本框 998406"/>
          <p:cNvSpPr txBox="1">
            <a:spLocks noChangeArrowheads="1"/>
          </p:cNvSpPr>
          <p:nvPr/>
        </p:nvSpPr>
        <p:spPr bwMode="auto">
          <a:xfrm>
            <a:off x="5613897" y="2273120"/>
            <a:ext cx="166299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decades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98408" name="文本框 998407"/>
          <p:cNvSpPr txBox="1">
            <a:spLocks noChangeArrowheads="1"/>
          </p:cNvSpPr>
          <p:nvPr/>
        </p:nvSpPr>
        <p:spPr bwMode="auto">
          <a:xfrm>
            <a:off x="4981453" y="3323997"/>
            <a:ext cx="215697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be cheated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0774" name="图片 998408" descr="答案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0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9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98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98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98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98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774"/>
                  </p:tgtEl>
                </p:cond>
              </p:nextCondLst>
            </p:seq>
          </p:childTnLst>
        </p:cTn>
      </p:par>
    </p:tnLst>
    <p:bldLst>
      <p:bldP spid="998405" grpId="0"/>
      <p:bldP spid="998405" grpId="1"/>
      <p:bldP spid="998406" grpId="0"/>
      <p:bldP spid="998406" grpId="1"/>
      <p:bldP spid="998407" grpId="0"/>
      <p:bldP spid="998407" grpId="1"/>
      <p:bldP spid="998408" grpId="0"/>
      <p:bldP spid="998408" grpId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793" name="对象 1007617"/>
          <p:cNvGraphicFramePr/>
          <p:nvPr/>
        </p:nvGraphicFramePr>
        <p:xfrm>
          <a:off x="391816" y="1227284"/>
          <a:ext cx="8360373" cy="2690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3" r:id="rId4" imgW="10519410" imgH="3383915" progId="Word.Document.8">
                  <p:embed/>
                </p:oleObj>
              </mc:Choice>
              <mc:Fallback>
                <p:oleObj r:id="rId4" imgW="10519410" imgH="3383915" progId="Word.Document.8">
                  <p:embed/>
                  <p:pic>
                    <p:nvPicPr>
                      <p:cNvPr id="0" name="对象 100761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27284"/>
                        <a:ext cx="8360373" cy="2690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7619" name="文本框 1007618"/>
          <p:cNvSpPr txBox="1">
            <a:spLocks noChangeArrowheads="1"/>
          </p:cNvSpPr>
          <p:nvPr/>
        </p:nvSpPr>
        <p:spPr bwMode="auto">
          <a:xfrm>
            <a:off x="1972929" y="1193262"/>
            <a:ext cx="204880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retirement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07620" name="文本框 1007619"/>
          <p:cNvSpPr txBox="1">
            <a:spLocks noChangeArrowheads="1"/>
          </p:cNvSpPr>
          <p:nvPr/>
        </p:nvSpPr>
        <p:spPr bwMode="auto">
          <a:xfrm>
            <a:off x="375436" y="2274380"/>
            <a:ext cx="185509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energetic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07621" name="文本框 1007620"/>
          <p:cNvSpPr txBox="1">
            <a:spLocks noChangeArrowheads="1"/>
          </p:cNvSpPr>
          <p:nvPr/>
        </p:nvSpPr>
        <p:spPr bwMode="auto">
          <a:xfrm>
            <a:off x="413231" y="3339117"/>
            <a:ext cx="226386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be replaced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1797" name="图片 1007621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1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07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07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07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797"/>
                  </p:tgtEl>
                </p:cond>
              </p:nextCondLst>
            </p:seq>
          </p:childTnLst>
        </p:cTn>
      </p:par>
    </p:tnLst>
    <p:bldLst>
      <p:bldP spid="1007619" grpId="0"/>
      <p:bldP spid="1007619" grpId="1"/>
      <p:bldP spid="1007620" grpId="0"/>
      <p:bldP spid="1007620" grpId="1"/>
      <p:bldP spid="1007621" grpId="0"/>
      <p:bldP spid="10076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对象 966657"/>
          <p:cNvGraphicFramePr/>
          <p:nvPr/>
        </p:nvGraphicFramePr>
        <p:xfrm>
          <a:off x="391816" y="1231064"/>
          <a:ext cx="8360373" cy="268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r:id="rId4" imgW="10519410" imgH="3374390" progId="Word.Document.8">
                  <p:embed/>
                </p:oleObj>
              </mc:Choice>
              <mc:Fallback>
                <p:oleObj r:id="rId4" imgW="10519410" imgH="3374390" progId="Word.Document.8">
                  <p:embed/>
                  <p:pic>
                    <p:nvPicPr>
                      <p:cNvPr id="0" name="对象 96665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31064"/>
                        <a:ext cx="8360373" cy="2682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6659" name="文本框 966658"/>
          <p:cNvSpPr txBox="1">
            <a:spLocks noChangeArrowheads="1"/>
          </p:cNvSpPr>
          <p:nvPr/>
        </p:nvSpPr>
        <p:spPr bwMode="auto">
          <a:xfrm>
            <a:off x="5427441" y="1741380"/>
            <a:ext cx="132956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+mn-lt"/>
                <a:ea typeface="+mn-ea"/>
                <a:cs typeface="+mn-ea"/>
                <a:sym typeface="+mn-lt"/>
              </a:rPr>
              <a:t>往往会 </a:t>
            </a:r>
          </a:p>
        </p:txBody>
      </p:sp>
      <p:sp>
        <p:nvSpPr>
          <p:cNvPr id="966660" name="文本框 966659"/>
          <p:cNvSpPr txBox="1">
            <a:spLocks noChangeArrowheads="1"/>
          </p:cNvSpPr>
          <p:nvPr/>
        </p:nvSpPr>
        <p:spPr bwMode="auto">
          <a:xfrm>
            <a:off x="6839734" y="2274380"/>
            <a:ext cx="204771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+mn-lt"/>
                <a:ea typeface="+mn-ea"/>
                <a:cs typeface="+mn-ea"/>
                <a:sym typeface="+mn-lt"/>
              </a:rPr>
              <a:t>倾向；趋于 </a:t>
            </a:r>
          </a:p>
        </p:txBody>
      </p:sp>
      <p:sp>
        <p:nvSpPr>
          <p:cNvPr id="966661" name="文本框 966660"/>
          <p:cNvSpPr txBox="1">
            <a:spLocks noChangeArrowheads="1"/>
          </p:cNvSpPr>
          <p:nvPr/>
        </p:nvSpPr>
        <p:spPr bwMode="auto">
          <a:xfrm>
            <a:off x="4907123" y="2818719"/>
            <a:ext cx="97049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+mn-lt"/>
                <a:ea typeface="+mn-ea"/>
                <a:cs typeface="+mn-ea"/>
                <a:sym typeface="+mn-lt"/>
              </a:rPr>
              <a:t>照顾 </a:t>
            </a:r>
          </a:p>
        </p:txBody>
      </p:sp>
      <p:pic>
        <p:nvPicPr>
          <p:cNvPr id="19461" name="图片 966661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66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66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66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</p:childTnLst>
        </p:cTn>
      </p:par>
    </p:tnLst>
    <p:bldLst>
      <p:bldP spid="966659" grpId="0"/>
      <p:bldP spid="966659" grpId="1"/>
      <p:bldP spid="966660" grpId="0"/>
      <p:bldP spid="966660" grpId="1"/>
      <p:bldP spid="966661" grpId="0"/>
      <p:bldP spid="966661" grpId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41" name="对象 1008641"/>
          <p:cNvGraphicFramePr/>
          <p:nvPr/>
        </p:nvGraphicFramePr>
        <p:xfrm>
          <a:off x="331341" y="698065"/>
          <a:ext cx="8481318" cy="374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0" r:id="rId4" imgW="10689590" imgH="4714875" progId="Word.Document.8">
                  <p:embed/>
                </p:oleObj>
              </mc:Choice>
              <mc:Fallback>
                <p:oleObj r:id="rId4" imgW="10689590" imgH="4714875" progId="Word.Document.8">
                  <p:embed/>
                  <p:pic>
                    <p:nvPicPr>
                      <p:cNvPr id="0" name="对象 100864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41" y="698065"/>
                        <a:ext cx="8481318" cy="3748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8643" name="文本框 1008642"/>
          <p:cNvSpPr txBox="1">
            <a:spLocks noChangeArrowheads="1"/>
          </p:cNvSpPr>
          <p:nvPr/>
        </p:nvSpPr>
        <p:spPr bwMode="auto">
          <a:xfrm>
            <a:off x="3978610" y="2831319"/>
            <a:ext cx="285242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moral dilemma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08644" name="文本框 1008643"/>
          <p:cNvSpPr txBox="1">
            <a:spLocks noChangeArrowheads="1"/>
          </p:cNvSpPr>
          <p:nvPr/>
        </p:nvSpPr>
        <p:spPr bwMode="auto">
          <a:xfrm>
            <a:off x="2939236" y="3859515"/>
            <a:ext cx="256945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was scared of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3844" name="图片 1008644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08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08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44"/>
                  </p:tgtEl>
                </p:cond>
              </p:nextCondLst>
            </p:seq>
          </p:childTnLst>
        </p:cTn>
      </p:par>
    </p:tnLst>
    <p:bldLst>
      <p:bldP spid="1008643" grpId="0"/>
      <p:bldP spid="1008643" grpId="1"/>
      <p:bldP spid="1008644" grpId="0"/>
      <p:bldP spid="1008644" grpId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889" name="对象 1009665"/>
          <p:cNvGraphicFramePr/>
          <p:nvPr/>
        </p:nvGraphicFramePr>
        <p:xfrm>
          <a:off x="391816" y="987875"/>
          <a:ext cx="8360373" cy="3169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1" r:id="rId4" imgW="10519410" imgH="3987800" progId="Word.Document.8">
                  <p:embed/>
                </p:oleObj>
              </mc:Choice>
              <mc:Fallback>
                <p:oleObj r:id="rId4" imgW="10519410" imgH="3987800" progId="Word.Document.8">
                  <p:embed/>
                  <p:pic>
                    <p:nvPicPr>
                      <p:cNvPr id="0" name="对象 100966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87875"/>
                        <a:ext cx="8360373" cy="3169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9667" name="文本框 1009666"/>
          <p:cNvSpPr txBox="1">
            <a:spLocks noChangeArrowheads="1"/>
          </p:cNvSpPr>
          <p:nvPr/>
        </p:nvSpPr>
        <p:spPr bwMode="auto">
          <a:xfrm>
            <a:off x="3013566" y="937473"/>
            <a:ext cx="149602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replace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09668" name="文本框 1009667"/>
          <p:cNvSpPr txBox="1">
            <a:spLocks noChangeArrowheads="1"/>
          </p:cNvSpPr>
          <p:nvPr/>
        </p:nvSpPr>
        <p:spPr bwMode="auto">
          <a:xfrm>
            <a:off x="4898304" y="971494"/>
            <a:ext cx="98652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with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09669" name="文本框 1009668"/>
          <p:cNvSpPr txBox="1">
            <a:spLocks noChangeArrowheads="1"/>
          </p:cNvSpPr>
          <p:nvPr/>
        </p:nvSpPr>
        <p:spPr bwMode="auto">
          <a:xfrm>
            <a:off x="1955292" y="1518354"/>
            <a:ext cx="149999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tend to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09670" name="文本框 1009669"/>
          <p:cNvSpPr txBox="1">
            <a:spLocks noChangeArrowheads="1"/>
          </p:cNvSpPr>
          <p:nvPr/>
        </p:nvSpPr>
        <p:spPr bwMode="auto">
          <a:xfrm>
            <a:off x="4647594" y="2038752"/>
            <a:ext cx="255907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responded to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09671" name="文本框 1009670"/>
          <p:cNvSpPr txBox="1">
            <a:spLocks noChangeArrowheads="1"/>
          </p:cNvSpPr>
          <p:nvPr/>
        </p:nvSpPr>
        <p:spPr bwMode="auto">
          <a:xfrm>
            <a:off x="4573262" y="3041747"/>
            <a:ext cx="269051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in response to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5895" name="图片 1009671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5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9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0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09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09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09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009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09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895"/>
                  </p:tgtEl>
                </p:cond>
              </p:nextCondLst>
            </p:seq>
          </p:childTnLst>
        </p:cTn>
      </p:par>
    </p:tnLst>
    <p:bldLst>
      <p:bldP spid="1009667" grpId="0"/>
      <p:bldP spid="1009667" grpId="1"/>
      <p:bldP spid="1009668" grpId="0"/>
      <p:bldP spid="1009668" grpId="1"/>
      <p:bldP spid="1009669" grpId="0"/>
      <p:bldP spid="1009669" grpId="1"/>
      <p:bldP spid="1009670" grpId="0"/>
      <p:bldP spid="1009670" grpId="1"/>
      <p:bldP spid="1009671" grpId="0"/>
      <p:bldP spid="1009671" grpId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937" name="对象 1010689"/>
          <p:cNvGraphicFramePr/>
          <p:nvPr/>
        </p:nvGraphicFramePr>
        <p:xfrm>
          <a:off x="391816" y="1018117"/>
          <a:ext cx="8360373" cy="310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7" r:id="rId4" imgW="10519410" imgH="3908425" progId="Word.Document.8">
                  <p:embed/>
                </p:oleObj>
              </mc:Choice>
              <mc:Fallback>
                <p:oleObj r:id="rId4" imgW="10519410" imgH="3908425" progId="Word.Document.8">
                  <p:embed/>
                  <p:pic>
                    <p:nvPicPr>
                      <p:cNvPr id="0" name="对象 101068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018117"/>
                        <a:ext cx="8360373" cy="310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0691" name="文本框 1010690"/>
          <p:cNvSpPr txBox="1">
            <a:spLocks noChangeArrowheads="1"/>
          </p:cNvSpPr>
          <p:nvPr/>
        </p:nvSpPr>
        <p:spPr bwMode="auto">
          <a:xfrm>
            <a:off x="4275935" y="974014"/>
            <a:ext cx="275624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in the majority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10692" name="文本框 1010691"/>
          <p:cNvSpPr txBox="1">
            <a:spLocks noChangeArrowheads="1"/>
          </p:cNvSpPr>
          <p:nvPr/>
        </p:nvSpPr>
        <p:spPr bwMode="auto">
          <a:xfrm>
            <a:off x="6207289" y="2038752"/>
            <a:ext cx="218557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tuition fees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10693" name="文本框 1010692"/>
          <p:cNvSpPr txBox="1">
            <a:spLocks noChangeArrowheads="1"/>
          </p:cNvSpPr>
          <p:nvPr/>
        </p:nvSpPr>
        <p:spPr bwMode="auto">
          <a:xfrm>
            <a:off x="5501772" y="3054347"/>
            <a:ext cx="357351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carried me through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7941" name="图片 1010693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79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10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10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10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941"/>
                  </p:tgtEl>
                </p:cond>
              </p:nextCondLst>
            </p:seq>
          </p:childTnLst>
        </p:cTn>
      </p:par>
    </p:tnLst>
    <p:bldLst>
      <p:bldP spid="1010691" grpId="0"/>
      <p:bldP spid="1010691" grpId="1"/>
      <p:bldP spid="1010692" grpId="0"/>
      <p:bldP spid="1010692" grpId="1"/>
      <p:bldP spid="1010693" grpId="0"/>
      <p:bldP spid="1010693" grpId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985" name="对象 1011713"/>
          <p:cNvGraphicFramePr/>
          <p:nvPr/>
        </p:nvGraphicFramePr>
        <p:xfrm>
          <a:off x="391816" y="2053872"/>
          <a:ext cx="8360373" cy="1035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3" r:id="rId4" imgW="10519410" imgH="1303655" progId="Word.Document.8">
                  <p:embed/>
                </p:oleObj>
              </mc:Choice>
              <mc:Fallback>
                <p:oleObj r:id="rId4" imgW="10519410" imgH="1303655" progId="Word.Document.8">
                  <p:embed/>
                  <p:pic>
                    <p:nvPicPr>
                      <p:cNvPr id="0" name="对象 10117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2053872"/>
                        <a:ext cx="8360373" cy="1035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1715" name="文本框 1011714"/>
          <p:cNvSpPr txBox="1">
            <a:spLocks noChangeArrowheads="1"/>
          </p:cNvSpPr>
          <p:nvPr/>
        </p:nvSpPr>
        <p:spPr bwMode="auto">
          <a:xfrm>
            <a:off x="3942075" y="2014811"/>
            <a:ext cx="334428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resident physician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9987" name="图片 1011715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9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11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987"/>
                  </p:tgtEl>
                </p:cond>
              </p:nextCondLst>
            </p:seq>
          </p:childTnLst>
        </p:cTn>
      </p:par>
    </p:tnLst>
    <p:bldLst>
      <p:bldP spid="1011715" grpId="0"/>
      <p:bldP spid="1011715" grpId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033" name="对象 1012737"/>
          <p:cNvGraphicFramePr/>
          <p:nvPr/>
        </p:nvGraphicFramePr>
        <p:xfrm>
          <a:off x="391816" y="1292805"/>
          <a:ext cx="8360373" cy="255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9" r:id="rId4" imgW="10556875" imgH="3232150" progId="Word.Document.8">
                  <p:embed/>
                </p:oleObj>
              </mc:Choice>
              <mc:Fallback>
                <p:oleObj r:id="rId4" imgW="10556875" imgH="3232150" progId="Word.Document.8">
                  <p:embed/>
                  <p:pic>
                    <p:nvPicPr>
                      <p:cNvPr id="0" name="对象 101273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92805"/>
                        <a:ext cx="8360373" cy="2557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81" name="对象 1019905"/>
          <p:cNvGraphicFramePr/>
          <p:nvPr/>
        </p:nvGraphicFramePr>
        <p:xfrm>
          <a:off x="395594" y="773668"/>
          <a:ext cx="8312498" cy="3564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7" r:id="rId4" imgW="10580370" imgH="4547870" progId="Word.Document.8">
                  <p:embed/>
                </p:oleObj>
              </mc:Choice>
              <mc:Fallback>
                <p:oleObj r:id="rId4" imgW="10580370" imgH="4547870" progId="Word.Document.8">
                  <p:embed/>
                  <p:pic>
                    <p:nvPicPr>
                      <p:cNvPr id="0" name="对象 101990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94" y="773668"/>
                        <a:ext cx="8312498" cy="3564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129" name="对象 1020929"/>
          <p:cNvGraphicFramePr/>
          <p:nvPr/>
        </p:nvGraphicFramePr>
        <p:xfrm>
          <a:off x="395595" y="604822"/>
          <a:ext cx="8296121" cy="2596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9" r:id="rId4" imgW="10556875" imgH="3305810" progId="Word.Document.8">
                  <p:embed/>
                </p:oleObj>
              </mc:Choice>
              <mc:Fallback>
                <p:oleObj r:id="rId4" imgW="10556875" imgH="3305810" progId="Word.Document.8">
                  <p:embed/>
                  <p:pic>
                    <p:nvPicPr>
                      <p:cNvPr id="0" name="对象 102092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95" y="604822"/>
                        <a:ext cx="8296121" cy="2596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0931" name="对象 1020930"/>
          <p:cNvGraphicFramePr/>
          <p:nvPr/>
        </p:nvGraphicFramePr>
        <p:xfrm>
          <a:off x="391816" y="3389519"/>
          <a:ext cx="8360373" cy="1035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0" r:id="rId6" imgW="10519410" imgH="1303655" progId="Word.Document.8">
                  <p:embed/>
                </p:oleObj>
              </mc:Choice>
              <mc:Fallback>
                <p:oleObj r:id="rId6" imgW="10519410" imgH="1303655" progId="Word.Document.8">
                  <p:embed/>
                  <p:pic>
                    <p:nvPicPr>
                      <p:cNvPr id="0" name="对象 102093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3389519"/>
                        <a:ext cx="8360373" cy="1035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图片 81938" descr="欣赏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9234" y="1922828"/>
            <a:ext cx="3585537" cy="129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0" name="矩形 7"/>
          <p:cNvSpPr>
            <a:spLocks noChangeArrowheads="1"/>
          </p:cNvSpPr>
          <p:nvPr/>
        </p:nvSpPr>
        <p:spPr bwMode="auto">
          <a:xfrm>
            <a:off x="3206322" y="2848961"/>
            <a:ext cx="3204395" cy="3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7" rIns="68576" bIns="34287">
            <a:spAutoFit/>
          </a:bodyPr>
          <a:lstStyle/>
          <a:p>
            <a:pPr defTabSz="683895"/>
            <a:r>
              <a:rPr lang="en-US" altLang="zh-CN" sz="1900">
                <a:solidFill>
                  <a:srgbClr val="008000"/>
                </a:solidFill>
                <a:latin typeface="+mn-lt"/>
                <a:ea typeface="+mn-ea"/>
                <a:cs typeface="+mn-ea"/>
                <a:sym typeface="+mn-lt"/>
              </a:rPr>
              <a:t>Thank you for watching !</a:t>
            </a:r>
            <a:endParaRPr lang="zh-CN" altLang="en-US" sz="1900" b="0">
              <a:solidFill>
                <a:srgbClr val="008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8179" name="图片 81941" descr="欣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69155" y="1929129"/>
            <a:ext cx="3585537" cy="71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对象 805890"/>
          <p:cNvGraphicFramePr/>
          <p:nvPr/>
        </p:nvGraphicFramePr>
        <p:xfrm>
          <a:off x="391816" y="464957"/>
          <a:ext cx="8360373" cy="421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Document" r:id="rId4" imgW="10511790" imgH="5300980" progId="Word.Document.8">
                  <p:embed/>
                </p:oleObj>
              </mc:Choice>
              <mc:Fallback>
                <p:oleObj name="Document" r:id="rId4" imgW="10511790" imgH="5300980" progId="Word.Document.8">
                  <p:embed/>
                  <p:pic>
                    <p:nvPicPr>
                      <p:cNvPr id="0" name="对象 805890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464957"/>
                        <a:ext cx="8360373" cy="421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qgh1rlf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435</Words>
  <Application>Microsoft Office PowerPoint</Application>
  <PresentationFormat>全屏显示(16:9)</PresentationFormat>
  <Paragraphs>200</Paragraphs>
  <Slides>87</Slides>
  <Notes>84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87</vt:i4>
      </vt:variant>
    </vt:vector>
  </HeadingPairs>
  <TitlesOfParts>
    <vt:vector size="97" baseType="lpstr">
      <vt:lpstr>隶书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Microsoft Word 97 - 2003 文档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2016-06-29T09:22:00Z</dcterms:created>
  <dcterms:modified xsi:type="dcterms:W3CDTF">2023-01-16T16:12:49Z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964D1EB3A7084C3D9E4A490960E9E71E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