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314" r:id="rId5"/>
    <p:sldId id="360" r:id="rId6"/>
    <p:sldId id="379" r:id="rId7"/>
    <p:sldId id="362" r:id="rId8"/>
    <p:sldId id="259" r:id="rId9"/>
    <p:sldId id="363" r:id="rId10"/>
    <p:sldId id="365" r:id="rId11"/>
    <p:sldId id="364" r:id="rId12"/>
    <p:sldId id="345" r:id="rId13"/>
    <p:sldId id="328" r:id="rId14"/>
    <p:sldId id="260" r:id="rId15"/>
    <p:sldId id="367" r:id="rId16"/>
    <p:sldId id="326" r:id="rId17"/>
    <p:sldId id="279" r:id="rId18"/>
    <p:sldId id="344" r:id="rId19"/>
    <p:sldId id="261" r:id="rId20"/>
    <p:sldId id="380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EF2"/>
    <a:srgbClr val="EFEFED"/>
    <a:srgbClr val="E4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C8B7864-796C-4018-B2A9-C55C0AB6994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602971-B592-4B87-B51E-946132B8BF2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2971-B592-4B87-B51E-946132B8BF2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14D12-FC49-48B3-A458-A61E57816B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40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noFill/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4A8EF2"/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11" name="矩形: 圆角 10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448537" y="2933888"/>
            <a:ext cx="6191112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3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6.3 </a:t>
            </a:r>
            <a:r>
              <a:rPr lang="zh-CN" altLang="en-US" sz="3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两位数加一位数、整十数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4"/>
          <p:cNvSpPr txBox="1"/>
          <p:nvPr/>
        </p:nvSpPr>
        <p:spPr>
          <a:xfrm>
            <a:off x="4842277" y="1510965"/>
            <a:ext cx="149592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+ 5 =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 descr="D:\360MoveData\Users\Administrator\Desktop\图片4.png图片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66515" y="2135170"/>
            <a:ext cx="2443480" cy="908050"/>
          </a:xfrm>
          <a:prstGeom prst="rect">
            <a:avLst/>
          </a:prstGeom>
        </p:spPr>
      </p:pic>
      <p:pic>
        <p:nvPicPr>
          <p:cNvPr id="28" name="图片 27" descr="D:\360MoveData\Users\Administrator\Desktop\图片5.png图片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309997" y="2274235"/>
            <a:ext cx="1024255" cy="71374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 flipH="1">
            <a:off x="4585337" y="2032937"/>
            <a:ext cx="464185" cy="1174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平行四边形 31"/>
          <p:cNvSpPr/>
          <p:nvPr/>
        </p:nvSpPr>
        <p:spPr>
          <a:xfrm>
            <a:off x="4739007" y="2234230"/>
            <a:ext cx="2780665" cy="793750"/>
          </a:xfrm>
          <a:prstGeom prst="parallelogram">
            <a:avLst>
              <a:gd name="adj" fmla="val 39007"/>
            </a:avLst>
          </a:prstGeom>
          <a:noFill/>
          <a:ln w="28575">
            <a:solidFill>
              <a:srgbClr val="F63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80240" y="4667021"/>
            <a:ext cx="2131248" cy="245734"/>
          </a:xfrm>
          <a:custGeom>
            <a:avLst/>
            <a:gdLst/>
            <a:ahLst/>
            <a:cxnLst/>
            <a:rect l="l" t="t" r="r" b="b"/>
            <a:pathLst>
              <a:path w="2131248" h="245734">
                <a:moveTo>
                  <a:pt x="1434231" y="147085"/>
                </a:moveTo>
                <a:lnTo>
                  <a:pt x="1596354" y="147085"/>
                </a:lnTo>
                <a:lnTo>
                  <a:pt x="1596354" y="175565"/>
                </a:lnTo>
                <a:lnTo>
                  <a:pt x="1434231" y="175565"/>
                </a:lnTo>
                <a:close/>
                <a:moveTo>
                  <a:pt x="1434231" y="64744"/>
                </a:moveTo>
                <a:lnTo>
                  <a:pt x="1596354" y="64744"/>
                </a:lnTo>
                <a:lnTo>
                  <a:pt x="1596354" y="93224"/>
                </a:lnTo>
                <a:lnTo>
                  <a:pt x="1434231" y="93224"/>
                </a:lnTo>
                <a:close/>
                <a:moveTo>
                  <a:pt x="605026" y="40437"/>
                </a:moveTo>
                <a:lnTo>
                  <a:pt x="636216" y="40437"/>
                </a:lnTo>
                <a:lnTo>
                  <a:pt x="636216" y="106582"/>
                </a:lnTo>
                <a:lnTo>
                  <a:pt x="702360" y="106582"/>
                </a:lnTo>
                <a:lnTo>
                  <a:pt x="702360" y="135061"/>
                </a:lnTo>
                <a:lnTo>
                  <a:pt x="636216" y="135061"/>
                </a:lnTo>
                <a:lnTo>
                  <a:pt x="636216" y="201205"/>
                </a:lnTo>
                <a:lnTo>
                  <a:pt x="605026" y="201205"/>
                </a:lnTo>
                <a:lnTo>
                  <a:pt x="605026" y="135061"/>
                </a:lnTo>
                <a:lnTo>
                  <a:pt x="538882" y="135061"/>
                </a:lnTo>
                <a:lnTo>
                  <a:pt x="538882" y="106582"/>
                </a:lnTo>
                <a:lnTo>
                  <a:pt x="605026" y="106582"/>
                </a:lnTo>
                <a:close/>
                <a:moveTo>
                  <a:pt x="261134" y="33113"/>
                </a:moveTo>
                <a:cubicBezTo>
                  <a:pt x="251375" y="32690"/>
                  <a:pt x="242545" y="37903"/>
                  <a:pt x="234644" y="48751"/>
                </a:cubicBezTo>
                <a:cubicBezTo>
                  <a:pt x="226742" y="59599"/>
                  <a:pt x="221465" y="77120"/>
                  <a:pt x="218812" y="101312"/>
                </a:cubicBezTo>
                <a:cubicBezTo>
                  <a:pt x="216173" y="125489"/>
                  <a:pt x="217070" y="147089"/>
                  <a:pt x="221501" y="166111"/>
                </a:cubicBezTo>
                <a:cubicBezTo>
                  <a:pt x="225932" y="185134"/>
                  <a:pt x="232783" y="198187"/>
                  <a:pt x="242054" y="205271"/>
                </a:cubicBezTo>
                <a:cubicBezTo>
                  <a:pt x="251325" y="212355"/>
                  <a:pt x="260632" y="213843"/>
                  <a:pt x="269974" y="209734"/>
                </a:cubicBezTo>
                <a:cubicBezTo>
                  <a:pt x="279317" y="205626"/>
                  <a:pt x="286390" y="196373"/>
                  <a:pt x="291194" y="181975"/>
                </a:cubicBezTo>
                <a:cubicBezTo>
                  <a:pt x="295998" y="167578"/>
                  <a:pt x="298400" y="151710"/>
                  <a:pt x="298400" y="134373"/>
                </a:cubicBezTo>
                <a:cubicBezTo>
                  <a:pt x="298400" y="117036"/>
                  <a:pt x="297741" y="101322"/>
                  <a:pt x="296421" y="87233"/>
                </a:cubicBezTo>
                <a:cubicBezTo>
                  <a:pt x="295102" y="73144"/>
                  <a:pt x="291331" y="60707"/>
                  <a:pt x="285107" y="49923"/>
                </a:cubicBezTo>
                <a:cubicBezTo>
                  <a:pt x="278883" y="39140"/>
                  <a:pt x="270892" y="33536"/>
                  <a:pt x="261134" y="33113"/>
                </a:cubicBezTo>
                <a:close/>
                <a:moveTo>
                  <a:pt x="982011" y="2644"/>
                </a:moveTo>
                <a:lnTo>
                  <a:pt x="1004920" y="2644"/>
                </a:lnTo>
                <a:lnTo>
                  <a:pt x="1004920" y="241688"/>
                </a:lnTo>
                <a:lnTo>
                  <a:pt x="969664" y="241688"/>
                </a:lnTo>
                <a:lnTo>
                  <a:pt x="969664" y="55430"/>
                </a:lnTo>
                <a:cubicBezTo>
                  <a:pt x="962523" y="66486"/>
                  <a:pt x="947674" y="77736"/>
                  <a:pt x="925117" y="89180"/>
                </a:cubicBezTo>
                <a:lnTo>
                  <a:pt x="925117" y="58377"/>
                </a:lnTo>
                <a:cubicBezTo>
                  <a:pt x="948032" y="42818"/>
                  <a:pt x="966997" y="24240"/>
                  <a:pt x="982011" y="2644"/>
                </a:cubicBezTo>
                <a:close/>
                <a:moveTo>
                  <a:pt x="2075018" y="1974"/>
                </a:moveTo>
                <a:cubicBezTo>
                  <a:pt x="2082618" y="3062"/>
                  <a:pt x="2089684" y="5282"/>
                  <a:pt x="2096216" y="8634"/>
                </a:cubicBezTo>
                <a:cubicBezTo>
                  <a:pt x="2109280" y="15338"/>
                  <a:pt x="2118375" y="25032"/>
                  <a:pt x="2123502" y="37716"/>
                </a:cubicBezTo>
                <a:cubicBezTo>
                  <a:pt x="2128628" y="50400"/>
                  <a:pt x="2129302" y="64378"/>
                  <a:pt x="2125524" y="79651"/>
                </a:cubicBezTo>
                <a:cubicBezTo>
                  <a:pt x="2121745" y="94923"/>
                  <a:pt x="2111488" y="107098"/>
                  <a:pt x="2094753" y="116175"/>
                </a:cubicBezTo>
                <a:cubicBezTo>
                  <a:pt x="2106756" y="120305"/>
                  <a:pt x="2116278" y="128020"/>
                  <a:pt x="2123319" y="139320"/>
                </a:cubicBezTo>
                <a:cubicBezTo>
                  <a:pt x="2130360" y="150620"/>
                  <a:pt x="2132712" y="165455"/>
                  <a:pt x="2130374" y="183825"/>
                </a:cubicBezTo>
                <a:cubicBezTo>
                  <a:pt x="2128037" y="202195"/>
                  <a:pt x="2119698" y="217109"/>
                  <a:pt x="2105358" y="228567"/>
                </a:cubicBezTo>
                <a:cubicBezTo>
                  <a:pt x="2091018" y="240024"/>
                  <a:pt x="2074813" y="245520"/>
                  <a:pt x="2056744" y="245054"/>
                </a:cubicBezTo>
                <a:cubicBezTo>
                  <a:pt x="2038676" y="244588"/>
                  <a:pt x="2022977" y="238884"/>
                  <a:pt x="2009648" y="227943"/>
                </a:cubicBezTo>
                <a:cubicBezTo>
                  <a:pt x="1996318" y="217001"/>
                  <a:pt x="1987739" y="200173"/>
                  <a:pt x="1983910" y="177458"/>
                </a:cubicBezTo>
                <a:lnTo>
                  <a:pt x="2015466" y="171349"/>
                </a:lnTo>
                <a:cubicBezTo>
                  <a:pt x="2019567" y="185187"/>
                  <a:pt x="2025340" y="195394"/>
                  <a:pt x="2032782" y="201969"/>
                </a:cubicBezTo>
                <a:cubicBezTo>
                  <a:pt x="2040224" y="208544"/>
                  <a:pt x="2049277" y="211860"/>
                  <a:pt x="2059939" y="211918"/>
                </a:cubicBezTo>
                <a:cubicBezTo>
                  <a:pt x="2070600" y="211975"/>
                  <a:pt x="2079266" y="207641"/>
                  <a:pt x="2085934" y="198915"/>
                </a:cubicBezTo>
                <a:cubicBezTo>
                  <a:pt x="2092602" y="190189"/>
                  <a:pt x="2095506" y="180190"/>
                  <a:pt x="2094646" y="168918"/>
                </a:cubicBezTo>
                <a:cubicBezTo>
                  <a:pt x="2093785" y="157647"/>
                  <a:pt x="2089465" y="148935"/>
                  <a:pt x="2081686" y="142783"/>
                </a:cubicBezTo>
                <a:cubicBezTo>
                  <a:pt x="2073906" y="136631"/>
                  <a:pt x="2059756" y="132093"/>
                  <a:pt x="2039235" y="129167"/>
                </a:cubicBezTo>
                <a:lnTo>
                  <a:pt x="2039235" y="105614"/>
                </a:lnTo>
                <a:cubicBezTo>
                  <a:pt x="2059340" y="103706"/>
                  <a:pt x="2073365" y="98999"/>
                  <a:pt x="2081309" y="91492"/>
                </a:cubicBezTo>
                <a:cubicBezTo>
                  <a:pt x="2089254" y="83985"/>
                  <a:pt x="2092806" y="74269"/>
                  <a:pt x="2091968" y="62346"/>
                </a:cubicBezTo>
                <a:cubicBezTo>
                  <a:pt x="2091129" y="50422"/>
                  <a:pt x="2085916" y="41789"/>
                  <a:pt x="2076330" y="36447"/>
                </a:cubicBezTo>
                <a:cubicBezTo>
                  <a:pt x="2066743" y="31105"/>
                  <a:pt x="2056468" y="30539"/>
                  <a:pt x="2045505" y="34748"/>
                </a:cubicBezTo>
                <a:cubicBezTo>
                  <a:pt x="2034542" y="38957"/>
                  <a:pt x="2025296" y="51702"/>
                  <a:pt x="2017768" y="72982"/>
                </a:cubicBezTo>
                <a:lnTo>
                  <a:pt x="1986599" y="68143"/>
                </a:lnTo>
                <a:cubicBezTo>
                  <a:pt x="1992163" y="49070"/>
                  <a:pt x="1999889" y="33884"/>
                  <a:pt x="2009777" y="22584"/>
                </a:cubicBezTo>
                <a:cubicBezTo>
                  <a:pt x="2019664" y="11284"/>
                  <a:pt x="2033277" y="4458"/>
                  <a:pt x="2050614" y="2106"/>
                </a:cubicBezTo>
                <a:cubicBezTo>
                  <a:pt x="2059283" y="930"/>
                  <a:pt x="2067417" y="886"/>
                  <a:pt x="2075018" y="1974"/>
                </a:cubicBezTo>
                <a:close/>
                <a:moveTo>
                  <a:pt x="1894042" y="1974"/>
                </a:moveTo>
                <a:cubicBezTo>
                  <a:pt x="1901643" y="3062"/>
                  <a:pt x="1908709" y="5282"/>
                  <a:pt x="1915241" y="8634"/>
                </a:cubicBezTo>
                <a:cubicBezTo>
                  <a:pt x="1928305" y="15338"/>
                  <a:pt x="1937400" y="25032"/>
                  <a:pt x="1942527" y="37716"/>
                </a:cubicBezTo>
                <a:cubicBezTo>
                  <a:pt x="1947654" y="50400"/>
                  <a:pt x="1948327" y="64378"/>
                  <a:pt x="1944549" y="79651"/>
                </a:cubicBezTo>
                <a:cubicBezTo>
                  <a:pt x="1940770" y="94923"/>
                  <a:pt x="1930513" y="107098"/>
                  <a:pt x="1913778" y="116175"/>
                </a:cubicBezTo>
                <a:cubicBezTo>
                  <a:pt x="1925781" y="120305"/>
                  <a:pt x="1935303" y="128020"/>
                  <a:pt x="1942344" y="139320"/>
                </a:cubicBezTo>
                <a:cubicBezTo>
                  <a:pt x="1949385" y="150620"/>
                  <a:pt x="1951737" y="165455"/>
                  <a:pt x="1949399" y="183825"/>
                </a:cubicBezTo>
                <a:cubicBezTo>
                  <a:pt x="1947062" y="202195"/>
                  <a:pt x="1938723" y="217109"/>
                  <a:pt x="1924383" y="228567"/>
                </a:cubicBezTo>
                <a:cubicBezTo>
                  <a:pt x="1910043" y="240024"/>
                  <a:pt x="1893838" y="245520"/>
                  <a:pt x="1875770" y="245054"/>
                </a:cubicBezTo>
                <a:cubicBezTo>
                  <a:pt x="1857701" y="244588"/>
                  <a:pt x="1842002" y="238884"/>
                  <a:pt x="1828673" y="227943"/>
                </a:cubicBezTo>
                <a:cubicBezTo>
                  <a:pt x="1815344" y="217001"/>
                  <a:pt x="1806764" y="200173"/>
                  <a:pt x="1802936" y="177458"/>
                </a:cubicBezTo>
                <a:lnTo>
                  <a:pt x="1834491" y="171349"/>
                </a:lnTo>
                <a:cubicBezTo>
                  <a:pt x="1838592" y="185187"/>
                  <a:pt x="1844364" y="195394"/>
                  <a:pt x="1851807" y="201969"/>
                </a:cubicBezTo>
                <a:cubicBezTo>
                  <a:pt x="1859250" y="208544"/>
                  <a:pt x="1868302" y="211860"/>
                  <a:pt x="1878964" y="211918"/>
                </a:cubicBezTo>
                <a:cubicBezTo>
                  <a:pt x="1889626" y="211975"/>
                  <a:pt x="1898291" y="207641"/>
                  <a:pt x="1904959" y="198915"/>
                </a:cubicBezTo>
                <a:cubicBezTo>
                  <a:pt x="1911627" y="190189"/>
                  <a:pt x="1914531" y="180190"/>
                  <a:pt x="1913671" y="168918"/>
                </a:cubicBezTo>
                <a:cubicBezTo>
                  <a:pt x="1912810" y="157647"/>
                  <a:pt x="1908490" y="148935"/>
                  <a:pt x="1900711" y="142783"/>
                </a:cubicBezTo>
                <a:cubicBezTo>
                  <a:pt x="1892931" y="136631"/>
                  <a:pt x="1878781" y="132093"/>
                  <a:pt x="1858260" y="129167"/>
                </a:cubicBezTo>
                <a:lnTo>
                  <a:pt x="1858260" y="105614"/>
                </a:lnTo>
                <a:cubicBezTo>
                  <a:pt x="1878365" y="103706"/>
                  <a:pt x="1892390" y="98999"/>
                  <a:pt x="1900334" y="91492"/>
                </a:cubicBezTo>
                <a:cubicBezTo>
                  <a:pt x="1908279" y="83985"/>
                  <a:pt x="1911832" y="74269"/>
                  <a:pt x="1910993" y="62346"/>
                </a:cubicBezTo>
                <a:cubicBezTo>
                  <a:pt x="1910154" y="50422"/>
                  <a:pt x="1904941" y="41789"/>
                  <a:pt x="1895355" y="36447"/>
                </a:cubicBezTo>
                <a:cubicBezTo>
                  <a:pt x="1885768" y="31105"/>
                  <a:pt x="1875493" y="30539"/>
                  <a:pt x="1864530" y="34748"/>
                </a:cubicBezTo>
                <a:cubicBezTo>
                  <a:pt x="1853567" y="38957"/>
                  <a:pt x="1844321" y="51702"/>
                  <a:pt x="1836793" y="72982"/>
                </a:cubicBezTo>
                <a:lnTo>
                  <a:pt x="1805624" y="68143"/>
                </a:lnTo>
                <a:cubicBezTo>
                  <a:pt x="1811188" y="49070"/>
                  <a:pt x="1818914" y="33884"/>
                  <a:pt x="1828802" y="22584"/>
                </a:cubicBezTo>
                <a:cubicBezTo>
                  <a:pt x="1838689" y="11284"/>
                  <a:pt x="1852302" y="4458"/>
                  <a:pt x="1869639" y="2106"/>
                </a:cubicBezTo>
                <a:cubicBezTo>
                  <a:pt x="1878308" y="930"/>
                  <a:pt x="1886442" y="886"/>
                  <a:pt x="1894042" y="1974"/>
                </a:cubicBezTo>
                <a:close/>
                <a:moveTo>
                  <a:pt x="1179668" y="1974"/>
                </a:moveTo>
                <a:cubicBezTo>
                  <a:pt x="1187268" y="3062"/>
                  <a:pt x="1194334" y="5282"/>
                  <a:pt x="1200866" y="8634"/>
                </a:cubicBezTo>
                <a:cubicBezTo>
                  <a:pt x="1213930" y="15338"/>
                  <a:pt x="1223025" y="25032"/>
                  <a:pt x="1228152" y="37716"/>
                </a:cubicBezTo>
                <a:cubicBezTo>
                  <a:pt x="1233278" y="50400"/>
                  <a:pt x="1233952" y="64378"/>
                  <a:pt x="1230174" y="79651"/>
                </a:cubicBezTo>
                <a:cubicBezTo>
                  <a:pt x="1226395" y="94923"/>
                  <a:pt x="1216138" y="107098"/>
                  <a:pt x="1199403" y="116175"/>
                </a:cubicBezTo>
                <a:cubicBezTo>
                  <a:pt x="1211406" y="120305"/>
                  <a:pt x="1220928" y="128020"/>
                  <a:pt x="1227969" y="139320"/>
                </a:cubicBezTo>
                <a:cubicBezTo>
                  <a:pt x="1235010" y="150620"/>
                  <a:pt x="1237362" y="165455"/>
                  <a:pt x="1235024" y="183825"/>
                </a:cubicBezTo>
                <a:cubicBezTo>
                  <a:pt x="1232687" y="202195"/>
                  <a:pt x="1224348" y="217109"/>
                  <a:pt x="1210008" y="228567"/>
                </a:cubicBezTo>
                <a:cubicBezTo>
                  <a:pt x="1195668" y="240024"/>
                  <a:pt x="1179463" y="245520"/>
                  <a:pt x="1161394" y="245054"/>
                </a:cubicBezTo>
                <a:cubicBezTo>
                  <a:pt x="1143326" y="244588"/>
                  <a:pt x="1127627" y="238884"/>
                  <a:pt x="1114298" y="227943"/>
                </a:cubicBezTo>
                <a:cubicBezTo>
                  <a:pt x="1100968" y="217001"/>
                  <a:pt x="1092389" y="200173"/>
                  <a:pt x="1088560" y="177458"/>
                </a:cubicBezTo>
                <a:lnTo>
                  <a:pt x="1120116" y="171349"/>
                </a:lnTo>
                <a:cubicBezTo>
                  <a:pt x="1124217" y="185187"/>
                  <a:pt x="1129989" y="195394"/>
                  <a:pt x="1137432" y="201969"/>
                </a:cubicBezTo>
                <a:cubicBezTo>
                  <a:pt x="1144874" y="208544"/>
                  <a:pt x="1153927" y="211860"/>
                  <a:pt x="1164589" y="211918"/>
                </a:cubicBezTo>
                <a:cubicBezTo>
                  <a:pt x="1175251" y="211975"/>
                  <a:pt x="1183916" y="207641"/>
                  <a:pt x="1190584" y="198915"/>
                </a:cubicBezTo>
                <a:cubicBezTo>
                  <a:pt x="1197252" y="190189"/>
                  <a:pt x="1200156" y="180190"/>
                  <a:pt x="1199296" y="168918"/>
                </a:cubicBezTo>
                <a:cubicBezTo>
                  <a:pt x="1198435" y="157647"/>
                  <a:pt x="1194115" y="148935"/>
                  <a:pt x="1186336" y="142783"/>
                </a:cubicBezTo>
                <a:cubicBezTo>
                  <a:pt x="1178556" y="136631"/>
                  <a:pt x="1164406" y="132093"/>
                  <a:pt x="1143885" y="129167"/>
                </a:cubicBezTo>
                <a:lnTo>
                  <a:pt x="1143885" y="105614"/>
                </a:lnTo>
                <a:cubicBezTo>
                  <a:pt x="1163990" y="103706"/>
                  <a:pt x="1178015" y="98999"/>
                  <a:pt x="1185959" y="91492"/>
                </a:cubicBezTo>
                <a:cubicBezTo>
                  <a:pt x="1193904" y="83985"/>
                  <a:pt x="1197456" y="74269"/>
                  <a:pt x="1196618" y="62346"/>
                </a:cubicBezTo>
                <a:cubicBezTo>
                  <a:pt x="1195779" y="50422"/>
                  <a:pt x="1190566" y="41789"/>
                  <a:pt x="1180980" y="36447"/>
                </a:cubicBezTo>
                <a:cubicBezTo>
                  <a:pt x="1171393" y="31105"/>
                  <a:pt x="1161118" y="30539"/>
                  <a:pt x="1150155" y="34748"/>
                </a:cubicBezTo>
                <a:cubicBezTo>
                  <a:pt x="1139192" y="38957"/>
                  <a:pt x="1129946" y="51702"/>
                  <a:pt x="1122418" y="72982"/>
                </a:cubicBezTo>
                <a:lnTo>
                  <a:pt x="1091249" y="68143"/>
                </a:lnTo>
                <a:cubicBezTo>
                  <a:pt x="1096813" y="49070"/>
                  <a:pt x="1104539" y="33884"/>
                  <a:pt x="1114427" y="22584"/>
                </a:cubicBezTo>
                <a:cubicBezTo>
                  <a:pt x="1124314" y="11284"/>
                  <a:pt x="1137927" y="4458"/>
                  <a:pt x="1155264" y="2106"/>
                </a:cubicBezTo>
                <a:cubicBezTo>
                  <a:pt x="1163933" y="930"/>
                  <a:pt x="1172067" y="886"/>
                  <a:pt x="1179668" y="1974"/>
                </a:cubicBezTo>
                <a:close/>
                <a:moveTo>
                  <a:pt x="261521" y="1310"/>
                </a:moveTo>
                <a:cubicBezTo>
                  <a:pt x="278636" y="1310"/>
                  <a:pt x="293331" y="8158"/>
                  <a:pt x="305606" y="21852"/>
                </a:cubicBezTo>
                <a:cubicBezTo>
                  <a:pt x="317881" y="35547"/>
                  <a:pt x="325844" y="52422"/>
                  <a:pt x="329493" y="72477"/>
                </a:cubicBezTo>
                <a:cubicBezTo>
                  <a:pt x="333143" y="92532"/>
                  <a:pt x="334283" y="115569"/>
                  <a:pt x="332914" y="141590"/>
                </a:cubicBezTo>
                <a:cubicBezTo>
                  <a:pt x="331544" y="167610"/>
                  <a:pt x="326862" y="189081"/>
                  <a:pt x="318867" y="206002"/>
                </a:cubicBezTo>
                <a:cubicBezTo>
                  <a:pt x="310873" y="222924"/>
                  <a:pt x="298701" y="234679"/>
                  <a:pt x="282354" y="241268"/>
                </a:cubicBezTo>
                <a:cubicBezTo>
                  <a:pt x="266006" y="247858"/>
                  <a:pt x="249690" y="247155"/>
                  <a:pt x="233407" y="239160"/>
                </a:cubicBezTo>
                <a:cubicBezTo>
                  <a:pt x="217124" y="231166"/>
                  <a:pt x="205698" y="220597"/>
                  <a:pt x="199130" y="207454"/>
                </a:cubicBezTo>
                <a:cubicBezTo>
                  <a:pt x="192562" y="194311"/>
                  <a:pt x="187895" y="180588"/>
                  <a:pt x="185127" y="166283"/>
                </a:cubicBezTo>
                <a:cubicBezTo>
                  <a:pt x="182359" y="151979"/>
                  <a:pt x="181427" y="132760"/>
                  <a:pt x="182331" y="108625"/>
                </a:cubicBezTo>
                <a:cubicBezTo>
                  <a:pt x="183248" y="84490"/>
                  <a:pt x="186676" y="65343"/>
                  <a:pt x="192613" y="51182"/>
                </a:cubicBezTo>
                <a:cubicBezTo>
                  <a:pt x="198549" y="37021"/>
                  <a:pt x="207240" y="25169"/>
                  <a:pt x="218683" y="15625"/>
                </a:cubicBezTo>
                <a:cubicBezTo>
                  <a:pt x="230127" y="6082"/>
                  <a:pt x="244406" y="1310"/>
                  <a:pt x="261521" y="1310"/>
                </a:cubicBezTo>
                <a:close/>
                <a:moveTo>
                  <a:pt x="84574" y="1"/>
                </a:moveTo>
                <a:cubicBezTo>
                  <a:pt x="88958" y="10"/>
                  <a:pt x="93097" y="493"/>
                  <a:pt x="96990" y="1450"/>
                </a:cubicBezTo>
                <a:cubicBezTo>
                  <a:pt x="104777" y="3364"/>
                  <a:pt x="112768" y="6974"/>
                  <a:pt x="120964" y="12280"/>
                </a:cubicBezTo>
                <a:cubicBezTo>
                  <a:pt x="129159" y="17586"/>
                  <a:pt x="135820" y="25369"/>
                  <a:pt x="140947" y="35630"/>
                </a:cubicBezTo>
                <a:cubicBezTo>
                  <a:pt x="146073" y="45890"/>
                  <a:pt x="147938" y="58273"/>
                  <a:pt x="146539" y="72778"/>
                </a:cubicBezTo>
                <a:cubicBezTo>
                  <a:pt x="145141" y="87283"/>
                  <a:pt x="138011" y="104409"/>
                  <a:pt x="125147" y="124155"/>
                </a:cubicBezTo>
                <a:cubicBezTo>
                  <a:pt x="112284" y="143902"/>
                  <a:pt x="88171" y="172690"/>
                  <a:pt x="52808" y="210519"/>
                </a:cubicBezTo>
                <a:lnTo>
                  <a:pt x="149992" y="210519"/>
                </a:lnTo>
                <a:lnTo>
                  <a:pt x="149992" y="241688"/>
                </a:lnTo>
                <a:lnTo>
                  <a:pt x="5400" y="241688"/>
                </a:lnTo>
                <a:lnTo>
                  <a:pt x="5400" y="231987"/>
                </a:lnTo>
                <a:cubicBezTo>
                  <a:pt x="6332" y="218019"/>
                  <a:pt x="12745" y="205543"/>
                  <a:pt x="24641" y="194559"/>
                </a:cubicBezTo>
                <a:cubicBezTo>
                  <a:pt x="36536" y="183574"/>
                  <a:pt x="51421" y="166692"/>
                  <a:pt x="69296" y="143913"/>
                </a:cubicBezTo>
                <a:cubicBezTo>
                  <a:pt x="87171" y="121133"/>
                  <a:pt x="98761" y="103592"/>
                  <a:pt x="104067" y="91288"/>
                </a:cubicBezTo>
                <a:cubicBezTo>
                  <a:pt x="109373" y="78984"/>
                  <a:pt x="111392" y="68713"/>
                  <a:pt x="110123" y="60474"/>
                </a:cubicBezTo>
                <a:cubicBezTo>
                  <a:pt x="108853" y="52236"/>
                  <a:pt x="105046" y="45510"/>
                  <a:pt x="98701" y="40298"/>
                </a:cubicBezTo>
                <a:cubicBezTo>
                  <a:pt x="92355" y="35085"/>
                  <a:pt x="84927" y="32912"/>
                  <a:pt x="76416" y="33780"/>
                </a:cubicBezTo>
                <a:cubicBezTo>
                  <a:pt x="67905" y="34647"/>
                  <a:pt x="59706" y="37985"/>
                  <a:pt x="51819" y="43793"/>
                </a:cubicBezTo>
                <a:cubicBezTo>
                  <a:pt x="43932" y="49601"/>
                  <a:pt x="37486" y="59331"/>
                  <a:pt x="32481" y="72982"/>
                </a:cubicBezTo>
                <a:lnTo>
                  <a:pt x="0" y="68164"/>
                </a:lnTo>
                <a:cubicBezTo>
                  <a:pt x="7371" y="44460"/>
                  <a:pt x="16972" y="27639"/>
                  <a:pt x="28803" y="17701"/>
                </a:cubicBezTo>
                <a:cubicBezTo>
                  <a:pt x="40633" y="7763"/>
                  <a:pt x="54594" y="2328"/>
                  <a:pt x="70683" y="1396"/>
                </a:cubicBezTo>
                <a:cubicBezTo>
                  <a:pt x="75559" y="457"/>
                  <a:pt x="80189" y="-8"/>
                  <a:pt x="84574" y="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4" name="文本框 12"/>
          <p:cNvSpPr txBox="1"/>
          <p:nvPr/>
        </p:nvSpPr>
        <p:spPr>
          <a:xfrm>
            <a:off x="7221857" y="3351776"/>
            <a:ext cx="270138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分成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78885" y="4081604"/>
            <a:ext cx="1770652" cy="244760"/>
          </a:xfrm>
          <a:custGeom>
            <a:avLst/>
            <a:gdLst/>
            <a:ahLst/>
            <a:cxnLst/>
            <a:rect l="l" t="t" r="r" b="b"/>
            <a:pathLst>
              <a:path w="1770652" h="244760">
                <a:moveTo>
                  <a:pt x="1083161" y="145896"/>
                </a:moveTo>
                <a:lnTo>
                  <a:pt x="1245284" y="145896"/>
                </a:lnTo>
                <a:lnTo>
                  <a:pt x="1245284" y="174376"/>
                </a:lnTo>
                <a:lnTo>
                  <a:pt x="1083161" y="174376"/>
                </a:lnTo>
                <a:close/>
                <a:moveTo>
                  <a:pt x="73242" y="133818"/>
                </a:moveTo>
                <a:cubicBezTo>
                  <a:pt x="62516" y="134686"/>
                  <a:pt x="53707" y="138364"/>
                  <a:pt x="46817" y="144853"/>
                </a:cubicBezTo>
                <a:cubicBezTo>
                  <a:pt x="39927" y="151342"/>
                  <a:pt x="36266" y="159613"/>
                  <a:pt x="35836" y="169665"/>
                </a:cubicBezTo>
                <a:cubicBezTo>
                  <a:pt x="35420" y="179704"/>
                  <a:pt x="37087" y="188469"/>
                  <a:pt x="40837" y="195962"/>
                </a:cubicBezTo>
                <a:cubicBezTo>
                  <a:pt x="44587" y="203454"/>
                  <a:pt x="51316" y="208000"/>
                  <a:pt x="61025" y="209599"/>
                </a:cubicBezTo>
                <a:cubicBezTo>
                  <a:pt x="70733" y="211198"/>
                  <a:pt x="80893" y="210983"/>
                  <a:pt x="91505" y="208954"/>
                </a:cubicBezTo>
                <a:cubicBezTo>
                  <a:pt x="102116" y="206925"/>
                  <a:pt x="109541" y="201282"/>
                  <a:pt x="113779" y="192025"/>
                </a:cubicBezTo>
                <a:cubicBezTo>
                  <a:pt x="118016" y="182769"/>
                  <a:pt x="119504" y="173627"/>
                  <a:pt x="118242" y="164600"/>
                </a:cubicBezTo>
                <a:cubicBezTo>
                  <a:pt x="116980" y="155573"/>
                  <a:pt x="111846" y="147969"/>
                  <a:pt x="102841" y="141788"/>
                </a:cubicBezTo>
                <a:cubicBezTo>
                  <a:pt x="93835" y="135607"/>
                  <a:pt x="83969" y="132951"/>
                  <a:pt x="73242" y="133818"/>
                </a:cubicBezTo>
                <a:close/>
                <a:moveTo>
                  <a:pt x="1083161" y="63555"/>
                </a:moveTo>
                <a:lnTo>
                  <a:pt x="1245284" y="63555"/>
                </a:lnTo>
                <a:lnTo>
                  <a:pt x="1245284" y="92035"/>
                </a:lnTo>
                <a:lnTo>
                  <a:pt x="1083161" y="92035"/>
                </a:lnTo>
                <a:close/>
                <a:moveTo>
                  <a:pt x="425405" y="39248"/>
                </a:moveTo>
                <a:lnTo>
                  <a:pt x="456595" y="39248"/>
                </a:lnTo>
                <a:lnTo>
                  <a:pt x="456595" y="105392"/>
                </a:lnTo>
                <a:lnTo>
                  <a:pt x="522739" y="105392"/>
                </a:lnTo>
                <a:lnTo>
                  <a:pt x="522739" y="133872"/>
                </a:lnTo>
                <a:lnTo>
                  <a:pt x="456595" y="133872"/>
                </a:lnTo>
                <a:lnTo>
                  <a:pt x="456595" y="200016"/>
                </a:lnTo>
                <a:lnTo>
                  <a:pt x="425405" y="200016"/>
                </a:lnTo>
                <a:lnTo>
                  <a:pt x="425405" y="133872"/>
                </a:lnTo>
                <a:lnTo>
                  <a:pt x="359261" y="133872"/>
                </a:lnTo>
                <a:lnTo>
                  <a:pt x="359261" y="105392"/>
                </a:lnTo>
                <a:lnTo>
                  <a:pt x="425405" y="105392"/>
                </a:lnTo>
                <a:close/>
                <a:moveTo>
                  <a:pt x="72683" y="32591"/>
                </a:moveTo>
                <a:cubicBezTo>
                  <a:pt x="60723" y="33458"/>
                  <a:pt x="52395" y="36825"/>
                  <a:pt x="47699" y="42690"/>
                </a:cubicBezTo>
                <a:cubicBezTo>
                  <a:pt x="43003" y="48555"/>
                  <a:pt x="40654" y="55675"/>
                  <a:pt x="40654" y="64050"/>
                </a:cubicBezTo>
                <a:cubicBezTo>
                  <a:pt x="40654" y="72410"/>
                  <a:pt x="43515" y="80265"/>
                  <a:pt x="49237" y="87614"/>
                </a:cubicBezTo>
                <a:cubicBezTo>
                  <a:pt x="54959" y="94964"/>
                  <a:pt x="63767" y="98638"/>
                  <a:pt x="75662" y="98638"/>
                </a:cubicBezTo>
                <a:cubicBezTo>
                  <a:pt x="87558" y="98638"/>
                  <a:pt x="96595" y="94942"/>
                  <a:pt x="102776" y="87550"/>
                </a:cubicBezTo>
                <a:cubicBezTo>
                  <a:pt x="108957" y="80157"/>
                  <a:pt x="111835" y="71320"/>
                  <a:pt x="111412" y="61038"/>
                </a:cubicBezTo>
                <a:cubicBezTo>
                  <a:pt x="110989" y="50756"/>
                  <a:pt x="107419" y="43228"/>
                  <a:pt x="100700" y="38452"/>
                </a:cubicBezTo>
                <a:cubicBezTo>
                  <a:pt x="93982" y="33677"/>
                  <a:pt x="84643" y="31723"/>
                  <a:pt x="72683" y="32591"/>
                </a:cubicBezTo>
                <a:close/>
                <a:moveTo>
                  <a:pt x="752788" y="5520"/>
                </a:moveTo>
                <a:lnTo>
                  <a:pt x="867137" y="5520"/>
                </a:lnTo>
                <a:lnTo>
                  <a:pt x="867137" y="36689"/>
                </a:lnTo>
                <a:lnTo>
                  <a:pt x="779999" y="36689"/>
                </a:lnTo>
                <a:cubicBezTo>
                  <a:pt x="775854" y="59203"/>
                  <a:pt x="771610" y="75794"/>
                  <a:pt x="767265" y="86463"/>
                </a:cubicBezTo>
                <a:cubicBezTo>
                  <a:pt x="777188" y="81086"/>
                  <a:pt x="788424" y="78637"/>
                  <a:pt x="800971" y="79118"/>
                </a:cubicBezTo>
                <a:cubicBezTo>
                  <a:pt x="813519" y="79598"/>
                  <a:pt x="825532" y="82470"/>
                  <a:pt x="837012" y="87732"/>
                </a:cubicBezTo>
                <a:cubicBezTo>
                  <a:pt x="848491" y="92995"/>
                  <a:pt x="856798" y="100061"/>
                  <a:pt x="861931" y="108931"/>
                </a:cubicBezTo>
                <a:cubicBezTo>
                  <a:pt x="867065" y="117800"/>
                  <a:pt x="870787" y="126612"/>
                  <a:pt x="873095" y="135367"/>
                </a:cubicBezTo>
                <a:cubicBezTo>
                  <a:pt x="875404" y="144122"/>
                  <a:pt x="876322" y="153637"/>
                  <a:pt x="875849" y="163911"/>
                </a:cubicBezTo>
                <a:cubicBezTo>
                  <a:pt x="875375" y="174186"/>
                  <a:pt x="873264" y="184712"/>
                  <a:pt x="869514" y="195489"/>
                </a:cubicBezTo>
                <a:cubicBezTo>
                  <a:pt x="865764" y="206265"/>
                  <a:pt x="860053" y="215253"/>
                  <a:pt x="852381" y="222452"/>
                </a:cubicBezTo>
                <a:cubicBezTo>
                  <a:pt x="844709" y="229650"/>
                  <a:pt x="835452" y="235358"/>
                  <a:pt x="824611" y="239574"/>
                </a:cubicBezTo>
                <a:cubicBezTo>
                  <a:pt x="813770" y="243790"/>
                  <a:pt x="801222" y="245435"/>
                  <a:pt x="786968" y="244511"/>
                </a:cubicBezTo>
                <a:cubicBezTo>
                  <a:pt x="772714" y="243586"/>
                  <a:pt x="759155" y="238359"/>
                  <a:pt x="746292" y="228829"/>
                </a:cubicBezTo>
                <a:cubicBezTo>
                  <a:pt x="733429" y="219300"/>
                  <a:pt x="724617" y="202361"/>
                  <a:pt x="719856" y="178011"/>
                </a:cubicBezTo>
                <a:lnTo>
                  <a:pt x="751411" y="168805"/>
                </a:lnTo>
                <a:cubicBezTo>
                  <a:pt x="757994" y="194374"/>
                  <a:pt x="768164" y="208190"/>
                  <a:pt x="781924" y="210255"/>
                </a:cubicBezTo>
                <a:cubicBezTo>
                  <a:pt x="795683" y="212320"/>
                  <a:pt x="806854" y="210879"/>
                  <a:pt x="815437" y="205932"/>
                </a:cubicBezTo>
                <a:cubicBezTo>
                  <a:pt x="824020" y="200984"/>
                  <a:pt x="830257" y="193979"/>
                  <a:pt x="834151" y="184916"/>
                </a:cubicBezTo>
                <a:cubicBezTo>
                  <a:pt x="838044" y="175853"/>
                  <a:pt x="839772" y="165758"/>
                  <a:pt x="839335" y="154630"/>
                </a:cubicBezTo>
                <a:cubicBezTo>
                  <a:pt x="838898" y="143502"/>
                  <a:pt x="836015" y="134249"/>
                  <a:pt x="830688" y="126871"/>
                </a:cubicBezTo>
                <a:cubicBezTo>
                  <a:pt x="825360" y="119493"/>
                  <a:pt x="818588" y="114542"/>
                  <a:pt x="810371" y="112018"/>
                </a:cubicBezTo>
                <a:cubicBezTo>
                  <a:pt x="802154" y="109494"/>
                  <a:pt x="792851" y="109508"/>
                  <a:pt x="782462" y="112061"/>
                </a:cubicBezTo>
                <a:cubicBezTo>
                  <a:pt x="772072" y="114613"/>
                  <a:pt x="763099" y="120988"/>
                  <a:pt x="755541" y="131183"/>
                </a:cubicBezTo>
                <a:lnTo>
                  <a:pt x="726610" y="127892"/>
                </a:lnTo>
                <a:cubicBezTo>
                  <a:pt x="728417" y="119876"/>
                  <a:pt x="737143" y="79085"/>
                  <a:pt x="752788" y="5520"/>
                </a:cubicBezTo>
                <a:close/>
                <a:moveTo>
                  <a:pt x="1516766" y="1455"/>
                </a:moveTo>
                <a:lnTo>
                  <a:pt x="1539674" y="1455"/>
                </a:lnTo>
                <a:lnTo>
                  <a:pt x="1539674" y="240499"/>
                </a:lnTo>
                <a:lnTo>
                  <a:pt x="1504419" y="240499"/>
                </a:lnTo>
                <a:lnTo>
                  <a:pt x="1504419" y="54241"/>
                </a:lnTo>
                <a:cubicBezTo>
                  <a:pt x="1497277" y="65297"/>
                  <a:pt x="1482428" y="76547"/>
                  <a:pt x="1459871" y="87991"/>
                </a:cubicBezTo>
                <a:lnTo>
                  <a:pt x="1459871" y="57188"/>
                </a:lnTo>
                <a:cubicBezTo>
                  <a:pt x="1482787" y="41629"/>
                  <a:pt x="1501751" y="23051"/>
                  <a:pt x="1516766" y="1455"/>
                </a:cubicBezTo>
                <a:close/>
                <a:moveTo>
                  <a:pt x="75598" y="1455"/>
                </a:moveTo>
                <a:cubicBezTo>
                  <a:pt x="85070" y="1455"/>
                  <a:pt x="93659" y="2419"/>
                  <a:pt x="101367" y="4348"/>
                </a:cubicBezTo>
                <a:cubicBezTo>
                  <a:pt x="109075" y="6277"/>
                  <a:pt x="117245" y="10360"/>
                  <a:pt x="125878" y="16598"/>
                </a:cubicBezTo>
                <a:cubicBezTo>
                  <a:pt x="134511" y="22836"/>
                  <a:pt x="140688" y="31583"/>
                  <a:pt x="144409" y="42840"/>
                </a:cubicBezTo>
                <a:cubicBezTo>
                  <a:pt x="148131" y="54098"/>
                  <a:pt x="147847" y="67387"/>
                  <a:pt x="143560" y="82710"/>
                </a:cubicBezTo>
                <a:cubicBezTo>
                  <a:pt x="139272" y="98032"/>
                  <a:pt x="128818" y="108734"/>
                  <a:pt x="112198" y="114814"/>
                </a:cubicBezTo>
                <a:cubicBezTo>
                  <a:pt x="126782" y="117998"/>
                  <a:pt x="137400" y="124580"/>
                  <a:pt x="144054" y="134561"/>
                </a:cubicBezTo>
                <a:cubicBezTo>
                  <a:pt x="150708" y="144541"/>
                  <a:pt x="154035" y="156519"/>
                  <a:pt x="154035" y="170494"/>
                </a:cubicBezTo>
                <a:cubicBezTo>
                  <a:pt x="154035" y="184468"/>
                  <a:pt x="151895" y="195747"/>
                  <a:pt x="147614" y="204329"/>
                </a:cubicBezTo>
                <a:cubicBezTo>
                  <a:pt x="143334" y="212912"/>
                  <a:pt x="138533" y="220096"/>
                  <a:pt x="133213" y="225883"/>
                </a:cubicBezTo>
                <a:cubicBezTo>
                  <a:pt x="127893" y="231669"/>
                  <a:pt x="120719" y="236229"/>
                  <a:pt x="111692" y="239563"/>
                </a:cubicBezTo>
                <a:cubicBezTo>
                  <a:pt x="102665" y="242897"/>
                  <a:pt x="91351" y="244564"/>
                  <a:pt x="77749" y="244564"/>
                </a:cubicBezTo>
                <a:cubicBezTo>
                  <a:pt x="64147" y="244564"/>
                  <a:pt x="52367" y="242901"/>
                  <a:pt x="42407" y="239574"/>
                </a:cubicBezTo>
                <a:cubicBezTo>
                  <a:pt x="32448" y="236247"/>
                  <a:pt x="24088" y="231206"/>
                  <a:pt x="17326" y="224452"/>
                </a:cubicBezTo>
                <a:cubicBezTo>
                  <a:pt x="10565" y="217698"/>
                  <a:pt x="5987" y="209771"/>
                  <a:pt x="3592" y="200672"/>
                </a:cubicBezTo>
                <a:cubicBezTo>
                  <a:pt x="1197" y="191574"/>
                  <a:pt x="0" y="181467"/>
                  <a:pt x="0" y="170354"/>
                </a:cubicBezTo>
                <a:cubicBezTo>
                  <a:pt x="0" y="159226"/>
                  <a:pt x="2810" y="148273"/>
                  <a:pt x="8432" y="137497"/>
                </a:cubicBezTo>
                <a:cubicBezTo>
                  <a:pt x="14053" y="126720"/>
                  <a:pt x="22944" y="118872"/>
                  <a:pt x="35105" y="113954"/>
                </a:cubicBezTo>
                <a:cubicBezTo>
                  <a:pt x="24937" y="109379"/>
                  <a:pt x="17904" y="102944"/>
                  <a:pt x="14003" y="94648"/>
                </a:cubicBezTo>
                <a:cubicBezTo>
                  <a:pt x="10102" y="86352"/>
                  <a:pt x="7919" y="77035"/>
                  <a:pt x="7453" y="66695"/>
                </a:cubicBezTo>
                <a:cubicBezTo>
                  <a:pt x="6987" y="56356"/>
                  <a:pt x="8382" y="47451"/>
                  <a:pt x="11637" y="39980"/>
                </a:cubicBezTo>
                <a:cubicBezTo>
                  <a:pt x="14892" y="32508"/>
                  <a:pt x="19854" y="25439"/>
                  <a:pt x="26522" y="18770"/>
                </a:cubicBezTo>
                <a:cubicBezTo>
                  <a:pt x="33190" y="12102"/>
                  <a:pt x="40669" y="7549"/>
                  <a:pt x="48957" y="5111"/>
                </a:cubicBezTo>
                <a:cubicBezTo>
                  <a:pt x="57246" y="2674"/>
                  <a:pt x="66126" y="1455"/>
                  <a:pt x="75598" y="1455"/>
                </a:cubicBezTo>
                <a:close/>
                <a:moveTo>
                  <a:pt x="1714422" y="785"/>
                </a:moveTo>
                <a:cubicBezTo>
                  <a:pt x="1722022" y="1873"/>
                  <a:pt x="1729089" y="4093"/>
                  <a:pt x="1735620" y="7445"/>
                </a:cubicBezTo>
                <a:cubicBezTo>
                  <a:pt x="1748684" y="14149"/>
                  <a:pt x="1757780" y="23843"/>
                  <a:pt x="1762906" y="36527"/>
                </a:cubicBezTo>
                <a:cubicBezTo>
                  <a:pt x="1768033" y="49211"/>
                  <a:pt x="1768707" y="63189"/>
                  <a:pt x="1764928" y="78462"/>
                </a:cubicBezTo>
                <a:cubicBezTo>
                  <a:pt x="1761149" y="93734"/>
                  <a:pt x="1750893" y="105909"/>
                  <a:pt x="1734158" y="114986"/>
                </a:cubicBezTo>
                <a:cubicBezTo>
                  <a:pt x="1746160" y="119116"/>
                  <a:pt x="1755682" y="126831"/>
                  <a:pt x="1762723" y="138131"/>
                </a:cubicBezTo>
                <a:cubicBezTo>
                  <a:pt x="1769764" y="149431"/>
                  <a:pt x="1772116" y="164266"/>
                  <a:pt x="1769779" y="182636"/>
                </a:cubicBezTo>
                <a:cubicBezTo>
                  <a:pt x="1767441" y="201006"/>
                  <a:pt x="1759103" y="215920"/>
                  <a:pt x="1744762" y="227378"/>
                </a:cubicBezTo>
                <a:cubicBezTo>
                  <a:pt x="1730422" y="238835"/>
                  <a:pt x="1714217" y="244331"/>
                  <a:pt x="1696149" y="243865"/>
                </a:cubicBezTo>
                <a:cubicBezTo>
                  <a:pt x="1678080" y="243399"/>
                  <a:pt x="1662381" y="237695"/>
                  <a:pt x="1649052" y="226754"/>
                </a:cubicBezTo>
                <a:cubicBezTo>
                  <a:pt x="1635723" y="215812"/>
                  <a:pt x="1627144" y="198984"/>
                  <a:pt x="1623315" y="176269"/>
                </a:cubicBezTo>
                <a:lnTo>
                  <a:pt x="1654871" y="170160"/>
                </a:lnTo>
                <a:cubicBezTo>
                  <a:pt x="1658972" y="183998"/>
                  <a:pt x="1664744" y="194205"/>
                  <a:pt x="1672186" y="200780"/>
                </a:cubicBezTo>
                <a:cubicBezTo>
                  <a:pt x="1679629" y="207355"/>
                  <a:pt x="1688681" y="210671"/>
                  <a:pt x="1699343" y="210729"/>
                </a:cubicBezTo>
                <a:cubicBezTo>
                  <a:pt x="1710005" y="210786"/>
                  <a:pt x="1718670" y="206452"/>
                  <a:pt x="1725338" y="197726"/>
                </a:cubicBezTo>
                <a:cubicBezTo>
                  <a:pt x="1732007" y="189000"/>
                  <a:pt x="1734911" y="179001"/>
                  <a:pt x="1734050" y="167729"/>
                </a:cubicBezTo>
                <a:cubicBezTo>
                  <a:pt x="1733190" y="156458"/>
                  <a:pt x="1728870" y="147746"/>
                  <a:pt x="1721090" y="141594"/>
                </a:cubicBezTo>
                <a:cubicBezTo>
                  <a:pt x="1713311" y="135442"/>
                  <a:pt x="1699160" y="130904"/>
                  <a:pt x="1678639" y="127978"/>
                </a:cubicBezTo>
                <a:lnTo>
                  <a:pt x="1678639" y="104425"/>
                </a:lnTo>
                <a:cubicBezTo>
                  <a:pt x="1698745" y="102517"/>
                  <a:pt x="1712769" y="97810"/>
                  <a:pt x="1720714" y="90303"/>
                </a:cubicBezTo>
                <a:cubicBezTo>
                  <a:pt x="1728658" y="82796"/>
                  <a:pt x="1732211" y="73080"/>
                  <a:pt x="1731372" y="61156"/>
                </a:cubicBezTo>
                <a:cubicBezTo>
                  <a:pt x="1730533" y="49233"/>
                  <a:pt x="1725321" y="40600"/>
                  <a:pt x="1715734" y="35258"/>
                </a:cubicBezTo>
                <a:cubicBezTo>
                  <a:pt x="1706147" y="29916"/>
                  <a:pt x="1695873" y="29350"/>
                  <a:pt x="1684910" y="33559"/>
                </a:cubicBezTo>
                <a:cubicBezTo>
                  <a:pt x="1673947" y="37768"/>
                  <a:pt x="1664701" y="50512"/>
                  <a:pt x="1657172" y="71793"/>
                </a:cubicBezTo>
                <a:lnTo>
                  <a:pt x="1626004" y="66954"/>
                </a:lnTo>
                <a:cubicBezTo>
                  <a:pt x="1631568" y="47881"/>
                  <a:pt x="1639293" y="32695"/>
                  <a:pt x="1649181" y="21395"/>
                </a:cubicBezTo>
                <a:cubicBezTo>
                  <a:pt x="1659069" y="10095"/>
                  <a:pt x="1672681" y="3269"/>
                  <a:pt x="1690019" y="917"/>
                </a:cubicBezTo>
                <a:cubicBezTo>
                  <a:pt x="1698687" y="-259"/>
                  <a:pt x="1706822" y="-303"/>
                  <a:pt x="1714422" y="785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3411988" y="3351428"/>
            <a:ext cx="2831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  +   5  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1"/>
          <p:cNvSpPr txBox="1"/>
          <p:nvPr/>
        </p:nvSpPr>
        <p:spPr>
          <a:xfrm>
            <a:off x="6205353" y="3304438"/>
            <a:ext cx="691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247521" y="3796565"/>
            <a:ext cx="875030" cy="412115"/>
            <a:chOff x="3027680" y="3429000"/>
            <a:chExt cx="1706880" cy="736600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3027680" y="3429000"/>
              <a:ext cx="894080" cy="685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901440" y="3429000"/>
              <a:ext cx="833120" cy="736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文本框 18"/>
          <p:cNvSpPr txBox="1"/>
          <p:nvPr/>
        </p:nvSpPr>
        <p:spPr>
          <a:xfrm>
            <a:off x="2955423" y="4100093"/>
            <a:ext cx="55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42" name="文本框 19"/>
          <p:cNvSpPr txBox="1"/>
          <p:nvPr/>
        </p:nvSpPr>
        <p:spPr>
          <a:xfrm>
            <a:off x="3914273" y="4154703"/>
            <a:ext cx="31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43" name="组合 42"/>
          <p:cNvGrpSpPr/>
          <p:nvPr/>
        </p:nvGrpSpPr>
        <p:grpSpPr>
          <a:xfrm flipH="1">
            <a:off x="4073656" y="3878397"/>
            <a:ext cx="1130300" cy="1198563"/>
            <a:chOff x="1737360" y="3670689"/>
            <a:chExt cx="1290320" cy="1714111"/>
          </a:xfrm>
        </p:grpSpPr>
        <p:cxnSp>
          <p:nvCxnSpPr>
            <p:cNvPr id="44" name="直接连接符 43"/>
            <p:cNvCxnSpPr/>
            <p:nvPr/>
          </p:nvCxnSpPr>
          <p:spPr>
            <a:xfrm flipH="1">
              <a:off x="1737360" y="3670689"/>
              <a:ext cx="0" cy="16734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027318" y="4878697"/>
              <a:ext cx="362" cy="50610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737360" y="5344160"/>
              <a:ext cx="12903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文本框 30"/>
          <p:cNvSpPr txBox="1"/>
          <p:nvPr/>
        </p:nvSpPr>
        <p:spPr>
          <a:xfrm>
            <a:off x="4405126" y="5036017"/>
            <a:ext cx="65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8" name="文本框 2"/>
          <p:cNvSpPr txBox="1"/>
          <p:nvPr/>
        </p:nvSpPr>
        <p:spPr>
          <a:xfrm>
            <a:off x="2002499" y="1551045"/>
            <a:ext cx="1130439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0"/>
      <p:bldP spid="36" grpId="0"/>
      <p:bldP spid="37" grpId="0"/>
      <p:bldP spid="41" grpId="0"/>
      <p:bldP spid="42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37453" y="4416573"/>
            <a:ext cx="669770" cy="1189861"/>
          </a:xfrm>
          <a:prstGeom prst="rect">
            <a:avLst/>
          </a:prstGeom>
        </p:spPr>
      </p:pic>
      <p:sp>
        <p:nvSpPr>
          <p:cNvPr id="15" name="文本框 8"/>
          <p:cNvSpPr txBox="1"/>
          <p:nvPr/>
        </p:nvSpPr>
        <p:spPr>
          <a:xfrm>
            <a:off x="1927018" y="1414460"/>
            <a:ext cx="8664551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这节课学习的两位数加一位数与以前学习的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有什么不同？</a:t>
            </a:r>
          </a:p>
        </p:txBody>
      </p:sp>
      <p:sp>
        <p:nvSpPr>
          <p:cNvPr id="18" name="文本框 11"/>
          <p:cNvSpPr txBox="1"/>
          <p:nvPr/>
        </p:nvSpPr>
        <p:spPr>
          <a:xfrm>
            <a:off x="2551430" y="4284982"/>
            <a:ext cx="7231380" cy="11671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以前学习的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25+2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个位相加不满十，今天学习的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28+5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个位相加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满十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，还需要向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十位进一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21" y="2408672"/>
            <a:ext cx="3210092" cy="193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11" y="2404964"/>
            <a:ext cx="3600701" cy="188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3073" y="1571745"/>
            <a:ext cx="3637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先圈一圈，再计算。</a:t>
            </a:r>
          </a:p>
        </p:txBody>
      </p:sp>
      <p:pic>
        <p:nvPicPr>
          <p:cNvPr id="4" name="Picture 62" descr="65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23" y="2356409"/>
            <a:ext cx="7558087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21"/>
          <p:cNvSpPr txBox="1">
            <a:spLocks noChangeArrowheads="1"/>
          </p:cNvSpPr>
          <p:nvPr/>
        </p:nvSpPr>
        <p:spPr bwMode="auto">
          <a:xfrm>
            <a:off x="4065055" y="3877885"/>
            <a:ext cx="393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3350360" y="3881060"/>
            <a:ext cx="40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3" name="Text Box 123"/>
          <p:cNvSpPr txBox="1">
            <a:spLocks noChangeArrowheads="1"/>
          </p:cNvSpPr>
          <p:nvPr/>
        </p:nvSpPr>
        <p:spPr bwMode="auto">
          <a:xfrm>
            <a:off x="4721734" y="3877885"/>
            <a:ext cx="565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24" name="Text Box 124"/>
          <p:cNvSpPr txBox="1">
            <a:spLocks noChangeArrowheads="1"/>
          </p:cNvSpPr>
          <p:nvPr/>
        </p:nvSpPr>
        <p:spPr bwMode="auto">
          <a:xfrm>
            <a:off x="3248075" y="435254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25" name="Text Box 125"/>
          <p:cNvSpPr txBox="1">
            <a:spLocks noChangeArrowheads="1"/>
          </p:cNvSpPr>
          <p:nvPr/>
        </p:nvSpPr>
        <p:spPr bwMode="auto">
          <a:xfrm>
            <a:off x="3983547" y="4358897"/>
            <a:ext cx="565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26" name="Text Box 126"/>
          <p:cNvSpPr txBox="1">
            <a:spLocks noChangeArrowheads="1"/>
          </p:cNvSpPr>
          <p:nvPr/>
        </p:nvSpPr>
        <p:spPr bwMode="auto">
          <a:xfrm>
            <a:off x="4708575" y="326613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31</a:t>
            </a:r>
          </a:p>
        </p:txBody>
      </p:sp>
      <p:sp>
        <p:nvSpPr>
          <p:cNvPr id="27" name="Text Box 127"/>
          <p:cNvSpPr txBox="1">
            <a:spLocks noChangeArrowheads="1"/>
          </p:cNvSpPr>
          <p:nvPr/>
        </p:nvSpPr>
        <p:spPr bwMode="auto">
          <a:xfrm>
            <a:off x="4710162" y="435889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31</a:t>
            </a:r>
          </a:p>
        </p:txBody>
      </p:sp>
      <p:sp>
        <p:nvSpPr>
          <p:cNvPr id="28" name="Text Box 146"/>
          <p:cNvSpPr txBox="1">
            <a:spLocks noChangeArrowheads="1"/>
          </p:cNvSpPr>
          <p:nvPr/>
        </p:nvSpPr>
        <p:spPr bwMode="auto">
          <a:xfrm>
            <a:off x="7957606" y="3886850"/>
            <a:ext cx="393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7" name="Text Box 147"/>
          <p:cNvSpPr txBox="1">
            <a:spLocks noChangeArrowheads="1"/>
          </p:cNvSpPr>
          <p:nvPr/>
        </p:nvSpPr>
        <p:spPr bwMode="auto">
          <a:xfrm>
            <a:off x="7227356" y="3886850"/>
            <a:ext cx="393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8" name="Text Box 148"/>
          <p:cNvSpPr txBox="1">
            <a:spLocks noChangeArrowheads="1"/>
          </p:cNvSpPr>
          <p:nvPr/>
        </p:nvSpPr>
        <p:spPr bwMode="auto">
          <a:xfrm>
            <a:off x="8577312" y="3886850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39" name="Text Box 149"/>
          <p:cNvSpPr txBox="1">
            <a:spLocks noChangeArrowheads="1"/>
          </p:cNvSpPr>
          <p:nvPr/>
        </p:nvSpPr>
        <p:spPr bwMode="auto">
          <a:xfrm>
            <a:off x="7127925" y="435833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40" name="Text Box 150"/>
          <p:cNvSpPr txBox="1">
            <a:spLocks noChangeArrowheads="1"/>
          </p:cNvSpPr>
          <p:nvPr/>
        </p:nvSpPr>
        <p:spPr bwMode="auto">
          <a:xfrm>
            <a:off x="7847062" y="435833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41" name="Text Box 151"/>
          <p:cNvSpPr txBox="1">
            <a:spLocks noChangeArrowheads="1"/>
          </p:cNvSpPr>
          <p:nvPr/>
        </p:nvSpPr>
        <p:spPr bwMode="auto">
          <a:xfrm>
            <a:off x="8588425" y="327248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44</a:t>
            </a:r>
          </a:p>
        </p:txBody>
      </p:sp>
      <p:sp>
        <p:nvSpPr>
          <p:cNvPr id="42" name="Text Box 152"/>
          <p:cNvSpPr txBox="1">
            <a:spLocks noChangeArrowheads="1"/>
          </p:cNvSpPr>
          <p:nvPr/>
        </p:nvSpPr>
        <p:spPr bwMode="auto">
          <a:xfrm>
            <a:off x="8586837" y="4358337"/>
            <a:ext cx="601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44</a:t>
            </a:r>
          </a:p>
        </p:txBody>
      </p:sp>
      <p:sp>
        <p:nvSpPr>
          <p:cNvPr id="43" name="AutoShape 156"/>
          <p:cNvSpPr>
            <a:spLocks noChangeArrowheads="1"/>
          </p:cNvSpPr>
          <p:nvPr/>
        </p:nvSpPr>
        <p:spPr bwMode="auto">
          <a:xfrm>
            <a:off x="3428146" y="2470707"/>
            <a:ext cx="2184400" cy="763588"/>
          </a:xfrm>
          <a:prstGeom prst="parallelogram">
            <a:avLst>
              <a:gd name="adj" fmla="val 40328"/>
            </a:avLst>
          </a:prstGeom>
          <a:noFill/>
          <a:ln w="1905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156"/>
          <p:cNvSpPr>
            <a:spLocks noChangeArrowheads="1"/>
          </p:cNvSpPr>
          <p:nvPr/>
        </p:nvSpPr>
        <p:spPr bwMode="auto">
          <a:xfrm>
            <a:off x="7533421" y="2470707"/>
            <a:ext cx="2646362" cy="763588"/>
          </a:xfrm>
          <a:prstGeom prst="parallelogram">
            <a:avLst>
              <a:gd name="adj" fmla="val 41380"/>
            </a:avLst>
          </a:prstGeom>
          <a:noFill/>
          <a:ln w="1905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1pPr>
            <a:lvl2pPr marL="742950" indent="-28575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2pPr>
            <a:lvl3pPr marL="11430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3pPr>
            <a:lvl4pPr marL="16002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4pPr>
            <a:lvl5pPr marL="2057400" indent="-228600" algn="ctr" eaLnBrk="0" hangingPunct="0"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00"/>
                </a:solidFill>
                <a:latin typeface="Arial" panose="020B0604020202020204" pitchFamily="34" charset="0"/>
                <a:ea typeface="楷体_GB2312" panose="02010609030101010101"/>
                <a:cs typeface="楷体_GB2312" panose="02010609030101010101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23" grpId="0"/>
      <p:bldP spid="24" grpId="0"/>
      <p:bldP spid="25" grpId="0"/>
      <p:bldP spid="26" grpId="0"/>
      <p:bldP spid="27" grpId="0"/>
      <p:bldP spid="28" grpId="0"/>
      <p:bldP spid="37" grpId="0"/>
      <p:bldP spid="38" grpId="0"/>
      <p:bldP spid="39" grpId="0"/>
      <p:bldP spid="40" grpId="0"/>
      <p:bldP spid="41" grpId="0"/>
      <p:bldP spid="42" grpId="0"/>
      <p:bldP spid="43" grpId="0" bldLvl="0" animBg="1"/>
      <p:bldP spid="4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8" name="Text Box 126"/>
          <p:cNvSpPr txBox="1">
            <a:spLocks noChangeArrowheads="1"/>
          </p:cNvSpPr>
          <p:nvPr/>
        </p:nvSpPr>
        <p:spPr bwMode="auto">
          <a:xfrm>
            <a:off x="4804092" y="1833244"/>
            <a:ext cx="71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53</a:t>
            </a:r>
          </a:p>
        </p:txBody>
      </p:sp>
      <p:sp>
        <p:nvSpPr>
          <p:cNvPr id="4" name="Text Box 126"/>
          <p:cNvSpPr txBox="1">
            <a:spLocks noChangeArrowheads="1"/>
          </p:cNvSpPr>
          <p:nvPr/>
        </p:nvSpPr>
        <p:spPr bwMode="auto">
          <a:xfrm>
            <a:off x="8281987" y="1835784"/>
            <a:ext cx="71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71</a:t>
            </a:r>
          </a:p>
        </p:txBody>
      </p:sp>
      <p:sp>
        <p:nvSpPr>
          <p:cNvPr id="5" name="Text Box 126"/>
          <p:cNvSpPr txBox="1">
            <a:spLocks noChangeArrowheads="1"/>
          </p:cNvSpPr>
          <p:nvPr/>
        </p:nvSpPr>
        <p:spPr bwMode="auto">
          <a:xfrm>
            <a:off x="4771707" y="2801619"/>
            <a:ext cx="71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2" name="Text Box 126"/>
          <p:cNvSpPr txBox="1">
            <a:spLocks noChangeArrowheads="1"/>
          </p:cNvSpPr>
          <p:nvPr/>
        </p:nvSpPr>
        <p:spPr bwMode="auto">
          <a:xfrm>
            <a:off x="8275956" y="2823209"/>
            <a:ext cx="714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57</a:t>
            </a:r>
          </a:p>
        </p:txBody>
      </p:sp>
      <p:sp>
        <p:nvSpPr>
          <p:cNvPr id="7" name="左中括号 6"/>
          <p:cNvSpPr/>
          <p:nvPr/>
        </p:nvSpPr>
        <p:spPr>
          <a:xfrm rot="16200000">
            <a:off x="3815714" y="2012784"/>
            <a:ext cx="95250" cy="794385"/>
          </a:xfrm>
          <a:prstGeom prst="leftBracket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3497897" y="2374416"/>
            <a:ext cx="715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15" name="左中括号 14"/>
          <p:cNvSpPr/>
          <p:nvPr/>
        </p:nvSpPr>
        <p:spPr>
          <a:xfrm rot="16200000">
            <a:off x="7205344" y="1844882"/>
            <a:ext cx="76200" cy="1064260"/>
          </a:xfrm>
          <a:prstGeom prst="leftBracket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6855142" y="2322719"/>
            <a:ext cx="715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17" name="左中括号 16"/>
          <p:cNvSpPr/>
          <p:nvPr/>
        </p:nvSpPr>
        <p:spPr>
          <a:xfrm rot="16200000">
            <a:off x="3717924" y="2848259"/>
            <a:ext cx="76200" cy="1030605"/>
          </a:xfrm>
          <a:prstGeom prst="leftBracket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26"/>
          <p:cNvSpPr txBox="1">
            <a:spLocks noChangeArrowheads="1"/>
          </p:cNvSpPr>
          <p:nvPr/>
        </p:nvSpPr>
        <p:spPr bwMode="auto">
          <a:xfrm>
            <a:off x="3413761" y="3302917"/>
            <a:ext cx="715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9" name="左中括号 18"/>
          <p:cNvSpPr/>
          <p:nvPr/>
        </p:nvSpPr>
        <p:spPr>
          <a:xfrm rot="16200000">
            <a:off x="7317741" y="2948589"/>
            <a:ext cx="80645" cy="835025"/>
          </a:xfrm>
          <a:prstGeom prst="leftBracket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26"/>
          <p:cNvSpPr txBox="1">
            <a:spLocks noChangeArrowheads="1"/>
          </p:cNvSpPr>
          <p:nvPr/>
        </p:nvSpPr>
        <p:spPr bwMode="auto">
          <a:xfrm>
            <a:off x="6984682" y="3320697"/>
            <a:ext cx="7159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17</a:t>
            </a:r>
          </a:p>
        </p:txBody>
      </p:sp>
      <p:sp>
        <p:nvSpPr>
          <p:cNvPr id="22" name="任意多边形: 形状 21"/>
          <p:cNvSpPr>
            <a:spLocks noChangeArrowheads="1"/>
          </p:cNvSpPr>
          <p:nvPr/>
        </p:nvSpPr>
        <p:spPr bwMode="auto">
          <a:xfrm flipH="1">
            <a:off x="3240723" y="4419899"/>
            <a:ext cx="6273165" cy="637540"/>
          </a:xfrm>
          <a:custGeom>
            <a:avLst/>
            <a:gdLst>
              <a:gd name="connsiteX0" fmla="*/ 6166906 w 6273165"/>
              <a:gd name="connsiteY0" fmla="*/ 0 h 637540"/>
              <a:gd name="connsiteX1" fmla="*/ 2613819 w 6273165"/>
              <a:gd name="connsiteY1" fmla="*/ 0 h 637540"/>
              <a:gd name="connsiteX2" fmla="*/ 1045528 w 6273165"/>
              <a:gd name="connsiteY2" fmla="*/ 0 h 637540"/>
              <a:gd name="connsiteX3" fmla="*/ 106259 w 6273165"/>
              <a:gd name="connsiteY3" fmla="*/ 0 h 637540"/>
              <a:gd name="connsiteX4" fmla="*/ 0 w 6273165"/>
              <a:gd name="connsiteY4" fmla="*/ 106259 h 637540"/>
              <a:gd name="connsiteX5" fmla="*/ 0 w 6273165"/>
              <a:gd name="connsiteY5" fmla="*/ 265642 h 637540"/>
              <a:gd name="connsiteX6" fmla="*/ 0 w 6273165"/>
              <a:gd name="connsiteY6" fmla="*/ 531281 h 637540"/>
              <a:gd name="connsiteX7" fmla="*/ 106259 w 6273165"/>
              <a:gd name="connsiteY7" fmla="*/ 637540 h 637540"/>
              <a:gd name="connsiteX8" fmla="*/ 1045528 w 6273165"/>
              <a:gd name="connsiteY8" fmla="*/ 637540 h 637540"/>
              <a:gd name="connsiteX9" fmla="*/ 2613819 w 6273165"/>
              <a:gd name="connsiteY9" fmla="*/ 637540 h 637540"/>
              <a:gd name="connsiteX10" fmla="*/ 6166906 w 6273165"/>
              <a:gd name="connsiteY10" fmla="*/ 637540 h 637540"/>
              <a:gd name="connsiteX11" fmla="*/ 6273165 w 6273165"/>
              <a:gd name="connsiteY11" fmla="*/ 531281 h 637540"/>
              <a:gd name="connsiteX12" fmla="*/ 6273165 w 6273165"/>
              <a:gd name="connsiteY12" fmla="*/ 265642 h 637540"/>
              <a:gd name="connsiteX13" fmla="*/ 6273165 w 6273165"/>
              <a:gd name="connsiteY13" fmla="*/ 106259 h 637540"/>
              <a:gd name="connsiteX14" fmla="*/ 6166906 w 6273165"/>
              <a:gd name="connsiteY14" fmla="*/ 0 h 63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73165" h="637540">
                <a:moveTo>
                  <a:pt x="6166906" y="0"/>
                </a:moveTo>
                <a:lnTo>
                  <a:pt x="2613819" y="0"/>
                </a:lnTo>
                <a:lnTo>
                  <a:pt x="1045528" y="0"/>
                </a:lnTo>
                <a:lnTo>
                  <a:pt x="106259" y="0"/>
                </a:lnTo>
                <a:cubicBezTo>
                  <a:pt x="47574" y="0"/>
                  <a:pt x="0" y="47574"/>
                  <a:pt x="0" y="106259"/>
                </a:cubicBezTo>
                <a:lnTo>
                  <a:pt x="0" y="265642"/>
                </a:lnTo>
                <a:lnTo>
                  <a:pt x="0" y="531281"/>
                </a:lnTo>
                <a:cubicBezTo>
                  <a:pt x="0" y="589966"/>
                  <a:pt x="47574" y="637540"/>
                  <a:pt x="106259" y="637540"/>
                </a:cubicBezTo>
                <a:lnTo>
                  <a:pt x="1045528" y="637540"/>
                </a:lnTo>
                <a:lnTo>
                  <a:pt x="2613819" y="637540"/>
                </a:lnTo>
                <a:lnTo>
                  <a:pt x="6166906" y="637540"/>
                </a:lnTo>
                <a:cubicBezTo>
                  <a:pt x="6225591" y="637540"/>
                  <a:pt x="6273165" y="589966"/>
                  <a:pt x="6273165" y="531281"/>
                </a:cubicBezTo>
                <a:lnTo>
                  <a:pt x="6273165" y="265642"/>
                </a:lnTo>
                <a:lnTo>
                  <a:pt x="6273165" y="106259"/>
                </a:lnTo>
                <a:cubicBezTo>
                  <a:pt x="6273165" y="47574"/>
                  <a:pt x="6225591" y="0"/>
                  <a:pt x="6166906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先算什么，再算什么呢？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52446" y="1832927"/>
            <a:ext cx="4219425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46 + 7 =         8 + 63 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 + 35 =         48 + 9 =</a:t>
            </a:r>
          </a:p>
        </p:txBody>
      </p:sp>
      <p:sp>
        <p:nvSpPr>
          <p:cNvPr id="23" name="矩形 2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8" grpId="0"/>
      <p:bldP spid="4" grpId="0"/>
      <p:bldP spid="5" grpId="0"/>
      <p:bldP spid="12" grpId="0"/>
      <p:bldP spid="7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lang="en-US" altLang="zh-CN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739828" y="2614507"/>
            <a:ext cx="1695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57 + 9 =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55708" y="2599960"/>
            <a:ext cx="873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55708" y="3735811"/>
            <a:ext cx="7948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94700" y="2609216"/>
            <a:ext cx="680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29146" y="3754332"/>
            <a:ext cx="6118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39830" y="3754312"/>
            <a:ext cx="1873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 + 8 =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36518" y="2609427"/>
            <a:ext cx="1746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 + 7 =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86685" y="3735897"/>
            <a:ext cx="1744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78 + 5 =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09092" y="1775862"/>
            <a:ext cx="3303245" cy="324238"/>
          </a:xfrm>
          <a:custGeom>
            <a:avLst/>
            <a:gdLst/>
            <a:ahLst/>
            <a:cxnLst/>
            <a:rect l="l" t="t" r="r" b="b"/>
            <a:pathLst>
              <a:path w="3303245" h="324238">
                <a:moveTo>
                  <a:pt x="882038" y="259309"/>
                </a:moveTo>
                <a:cubicBezTo>
                  <a:pt x="878819" y="258671"/>
                  <a:pt x="872373" y="258800"/>
                  <a:pt x="862700" y="259696"/>
                </a:cubicBezTo>
                <a:cubicBezTo>
                  <a:pt x="853028" y="260592"/>
                  <a:pt x="832790" y="262697"/>
                  <a:pt x="801987" y="266009"/>
                </a:cubicBezTo>
                <a:cubicBezTo>
                  <a:pt x="803794" y="280923"/>
                  <a:pt x="804698" y="290911"/>
                  <a:pt x="804698" y="295973"/>
                </a:cubicBezTo>
                <a:cubicBezTo>
                  <a:pt x="835787" y="293320"/>
                  <a:pt x="861542" y="290775"/>
                  <a:pt x="881963" y="288337"/>
                </a:cubicBezTo>
                <a:cubicBezTo>
                  <a:pt x="884343" y="278801"/>
                  <a:pt x="885756" y="271738"/>
                  <a:pt x="886200" y="267149"/>
                </a:cubicBezTo>
                <a:cubicBezTo>
                  <a:pt x="886645" y="262560"/>
                  <a:pt x="885257" y="259947"/>
                  <a:pt x="882038" y="259309"/>
                </a:cubicBezTo>
                <a:close/>
                <a:moveTo>
                  <a:pt x="893541" y="233655"/>
                </a:moveTo>
                <a:cubicBezTo>
                  <a:pt x="897477" y="233922"/>
                  <a:pt x="901809" y="235013"/>
                  <a:pt x="906538" y="236927"/>
                </a:cubicBezTo>
                <a:cubicBezTo>
                  <a:pt x="915996" y="240756"/>
                  <a:pt x="923205" y="245463"/>
                  <a:pt x="928167" y="251049"/>
                </a:cubicBezTo>
                <a:cubicBezTo>
                  <a:pt x="933129" y="256634"/>
                  <a:pt x="932505" y="261532"/>
                  <a:pt x="926295" y="265740"/>
                </a:cubicBezTo>
                <a:cubicBezTo>
                  <a:pt x="920086" y="269949"/>
                  <a:pt x="913296" y="278292"/>
                  <a:pt x="905925" y="290768"/>
                </a:cubicBezTo>
                <a:cubicBezTo>
                  <a:pt x="914027" y="303344"/>
                  <a:pt x="912002" y="309410"/>
                  <a:pt x="899848" y="308965"/>
                </a:cubicBezTo>
                <a:cubicBezTo>
                  <a:pt x="887695" y="308521"/>
                  <a:pt x="856078" y="310034"/>
                  <a:pt x="804999" y="313504"/>
                </a:cubicBezTo>
                <a:cubicBezTo>
                  <a:pt x="799650" y="325320"/>
                  <a:pt x="794885" y="327382"/>
                  <a:pt x="790705" y="319688"/>
                </a:cubicBezTo>
                <a:cubicBezTo>
                  <a:pt x="786525" y="311995"/>
                  <a:pt x="783105" y="301716"/>
                  <a:pt x="780445" y="288853"/>
                </a:cubicBezTo>
                <a:cubicBezTo>
                  <a:pt x="777785" y="275990"/>
                  <a:pt x="774160" y="265644"/>
                  <a:pt x="769571" y="257814"/>
                </a:cubicBezTo>
                <a:cubicBezTo>
                  <a:pt x="764982" y="249984"/>
                  <a:pt x="766761" y="246069"/>
                  <a:pt x="774906" y="246069"/>
                </a:cubicBezTo>
                <a:cubicBezTo>
                  <a:pt x="781732" y="246069"/>
                  <a:pt x="787116" y="246514"/>
                  <a:pt x="791060" y="247403"/>
                </a:cubicBezTo>
                <a:cubicBezTo>
                  <a:pt x="795004" y="248292"/>
                  <a:pt x="803540" y="248073"/>
                  <a:pt x="816668" y="246747"/>
                </a:cubicBezTo>
                <a:cubicBezTo>
                  <a:pt x="829797" y="245420"/>
                  <a:pt x="842549" y="243875"/>
                  <a:pt x="854924" y="242111"/>
                </a:cubicBezTo>
                <a:cubicBezTo>
                  <a:pt x="867300" y="240347"/>
                  <a:pt x="876632" y="238085"/>
                  <a:pt x="882920" y="235325"/>
                </a:cubicBezTo>
                <a:cubicBezTo>
                  <a:pt x="886064" y="233945"/>
                  <a:pt x="889604" y="233388"/>
                  <a:pt x="893541" y="233655"/>
                </a:cubicBezTo>
                <a:close/>
                <a:moveTo>
                  <a:pt x="3257629" y="229227"/>
                </a:moveTo>
                <a:cubicBezTo>
                  <a:pt x="3254257" y="229417"/>
                  <a:pt x="3250978" y="230696"/>
                  <a:pt x="3247790" y="233066"/>
                </a:cubicBezTo>
                <a:cubicBezTo>
                  <a:pt x="3241416" y="237806"/>
                  <a:pt x="3238229" y="244122"/>
                  <a:pt x="3238229" y="252017"/>
                </a:cubicBezTo>
                <a:cubicBezTo>
                  <a:pt x="3238229" y="259911"/>
                  <a:pt x="3241778" y="265837"/>
                  <a:pt x="3248877" y="269795"/>
                </a:cubicBezTo>
                <a:cubicBezTo>
                  <a:pt x="3255975" y="273753"/>
                  <a:pt x="3262923" y="273552"/>
                  <a:pt x="3269720" y="269193"/>
                </a:cubicBezTo>
                <a:cubicBezTo>
                  <a:pt x="3276517" y="264819"/>
                  <a:pt x="3279712" y="258509"/>
                  <a:pt x="3279303" y="250264"/>
                </a:cubicBezTo>
                <a:cubicBezTo>
                  <a:pt x="3278894" y="242018"/>
                  <a:pt x="3275134" y="235906"/>
                  <a:pt x="3268021" y="231926"/>
                </a:cubicBezTo>
                <a:cubicBezTo>
                  <a:pt x="3264465" y="229936"/>
                  <a:pt x="3261001" y="229037"/>
                  <a:pt x="3257629" y="229227"/>
                </a:cubicBezTo>
                <a:close/>
                <a:moveTo>
                  <a:pt x="3260110" y="206307"/>
                </a:moveTo>
                <a:cubicBezTo>
                  <a:pt x="3265632" y="206429"/>
                  <a:pt x="3271276" y="207702"/>
                  <a:pt x="3277044" y="210125"/>
                </a:cubicBezTo>
                <a:cubicBezTo>
                  <a:pt x="3288581" y="214972"/>
                  <a:pt x="3296242" y="222652"/>
                  <a:pt x="3300028" y="233163"/>
                </a:cubicBezTo>
                <a:cubicBezTo>
                  <a:pt x="3303814" y="243674"/>
                  <a:pt x="3304259" y="254071"/>
                  <a:pt x="3301362" y="264353"/>
                </a:cubicBezTo>
                <a:cubicBezTo>
                  <a:pt x="3298465" y="274635"/>
                  <a:pt x="3293045" y="282504"/>
                  <a:pt x="3285100" y="287960"/>
                </a:cubicBezTo>
                <a:cubicBezTo>
                  <a:pt x="3277156" y="293417"/>
                  <a:pt x="3267716" y="296145"/>
                  <a:pt x="3256782" y="296145"/>
                </a:cubicBezTo>
                <a:cubicBezTo>
                  <a:pt x="3245847" y="296145"/>
                  <a:pt x="3235946" y="291707"/>
                  <a:pt x="3227076" y="282830"/>
                </a:cubicBezTo>
                <a:cubicBezTo>
                  <a:pt x="3218207" y="273954"/>
                  <a:pt x="3213772" y="264410"/>
                  <a:pt x="3213772" y="254200"/>
                </a:cubicBezTo>
                <a:cubicBezTo>
                  <a:pt x="3213772" y="243990"/>
                  <a:pt x="3216159" y="235059"/>
                  <a:pt x="3220935" y="227409"/>
                </a:cubicBezTo>
                <a:cubicBezTo>
                  <a:pt x="3225710" y="219758"/>
                  <a:pt x="3233371" y="213753"/>
                  <a:pt x="3243918" y="209394"/>
                </a:cubicBezTo>
                <a:cubicBezTo>
                  <a:pt x="3249192" y="207214"/>
                  <a:pt x="3254590" y="206185"/>
                  <a:pt x="3260110" y="206307"/>
                </a:cubicBezTo>
                <a:close/>
                <a:moveTo>
                  <a:pt x="575468" y="189586"/>
                </a:moveTo>
                <a:cubicBezTo>
                  <a:pt x="579207" y="190208"/>
                  <a:pt x="584009" y="191548"/>
                  <a:pt x="589874" y="193605"/>
                </a:cubicBezTo>
                <a:cubicBezTo>
                  <a:pt x="611040" y="201306"/>
                  <a:pt x="623767" y="209986"/>
                  <a:pt x="628055" y="219644"/>
                </a:cubicBezTo>
                <a:cubicBezTo>
                  <a:pt x="632343" y="229302"/>
                  <a:pt x="632737" y="239068"/>
                  <a:pt x="629238" y="248941"/>
                </a:cubicBezTo>
                <a:cubicBezTo>
                  <a:pt x="625739" y="258814"/>
                  <a:pt x="617719" y="257376"/>
                  <a:pt x="605179" y="244628"/>
                </a:cubicBezTo>
                <a:cubicBezTo>
                  <a:pt x="592638" y="231879"/>
                  <a:pt x="581087" y="218131"/>
                  <a:pt x="570526" y="203382"/>
                </a:cubicBezTo>
                <a:cubicBezTo>
                  <a:pt x="562604" y="192320"/>
                  <a:pt x="564252" y="187722"/>
                  <a:pt x="575468" y="189586"/>
                </a:cubicBezTo>
                <a:close/>
                <a:moveTo>
                  <a:pt x="3002363" y="185326"/>
                </a:moveTo>
                <a:lnTo>
                  <a:pt x="2943757" y="191949"/>
                </a:lnTo>
                <a:cubicBezTo>
                  <a:pt x="2942423" y="194018"/>
                  <a:pt x="2941142" y="195658"/>
                  <a:pt x="2939914" y="196870"/>
                </a:cubicBezTo>
                <a:lnTo>
                  <a:pt x="2938484" y="197823"/>
                </a:lnTo>
                <a:lnTo>
                  <a:pt x="2945672" y="199661"/>
                </a:lnTo>
                <a:cubicBezTo>
                  <a:pt x="2951594" y="201948"/>
                  <a:pt x="2954082" y="204397"/>
                  <a:pt x="2953136" y="207006"/>
                </a:cubicBezTo>
                <a:cubicBezTo>
                  <a:pt x="2952189" y="209616"/>
                  <a:pt x="2951315" y="212276"/>
                  <a:pt x="2950511" y="214987"/>
                </a:cubicBezTo>
                <a:cubicBezTo>
                  <a:pt x="2964049" y="214198"/>
                  <a:pt x="2982440" y="212140"/>
                  <a:pt x="3005685" y="208813"/>
                </a:cubicBezTo>
                <a:cubicBezTo>
                  <a:pt x="3005685" y="202131"/>
                  <a:pt x="3004563" y="196090"/>
                  <a:pt x="3002319" y="190691"/>
                </a:cubicBezTo>
                <a:close/>
                <a:moveTo>
                  <a:pt x="3013042" y="184119"/>
                </a:moveTo>
                <a:lnTo>
                  <a:pt x="3005358" y="184988"/>
                </a:lnTo>
                <a:lnTo>
                  <a:pt x="3009235" y="184765"/>
                </a:lnTo>
                <a:lnTo>
                  <a:pt x="3015825" y="186744"/>
                </a:lnTo>
                <a:close/>
                <a:moveTo>
                  <a:pt x="478115" y="176779"/>
                </a:moveTo>
                <a:cubicBezTo>
                  <a:pt x="480586" y="177937"/>
                  <a:pt x="481986" y="183001"/>
                  <a:pt x="482312" y="191971"/>
                </a:cubicBezTo>
                <a:cubicBezTo>
                  <a:pt x="482964" y="209910"/>
                  <a:pt x="478146" y="226807"/>
                  <a:pt x="467857" y="242660"/>
                </a:cubicBezTo>
                <a:cubicBezTo>
                  <a:pt x="457568" y="258513"/>
                  <a:pt x="450344" y="260782"/>
                  <a:pt x="446185" y="249468"/>
                </a:cubicBezTo>
                <a:cubicBezTo>
                  <a:pt x="442027" y="238153"/>
                  <a:pt x="443339" y="227463"/>
                  <a:pt x="450122" y="217396"/>
                </a:cubicBezTo>
                <a:cubicBezTo>
                  <a:pt x="456904" y="207329"/>
                  <a:pt x="462691" y="196538"/>
                  <a:pt x="467480" y="185023"/>
                </a:cubicBezTo>
                <a:cubicBezTo>
                  <a:pt x="472098" y="178369"/>
                  <a:pt x="475643" y="175621"/>
                  <a:pt x="478115" y="176779"/>
                </a:cubicBezTo>
                <a:close/>
                <a:moveTo>
                  <a:pt x="877747" y="167707"/>
                </a:moveTo>
                <a:lnTo>
                  <a:pt x="866443" y="168589"/>
                </a:lnTo>
                <a:cubicBezTo>
                  <a:pt x="855179" y="169937"/>
                  <a:pt x="833744" y="172317"/>
                  <a:pt x="802138" y="175730"/>
                </a:cubicBezTo>
                <a:cubicBezTo>
                  <a:pt x="801134" y="177577"/>
                  <a:pt x="800109" y="179014"/>
                  <a:pt x="799061" y="180043"/>
                </a:cubicBezTo>
                <a:lnTo>
                  <a:pt x="796117" y="181751"/>
                </a:lnTo>
                <a:lnTo>
                  <a:pt x="813883" y="194875"/>
                </a:lnTo>
                <a:cubicBezTo>
                  <a:pt x="815847" y="201500"/>
                  <a:pt x="815481" y="205960"/>
                  <a:pt x="812785" y="208254"/>
                </a:cubicBezTo>
                <a:cubicBezTo>
                  <a:pt x="830481" y="207394"/>
                  <a:pt x="844520" y="206562"/>
                  <a:pt x="854903" y="205759"/>
                </a:cubicBezTo>
                <a:cubicBezTo>
                  <a:pt x="860323" y="200338"/>
                  <a:pt x="865206" y="194373"/>
                  <a:pt x="869551" y="187862"/>
                </a:cubicBezTo>
                <a:cubicBezTo>
                  <a:pt x="873896" y="181352"/>
                  <a:pt x="876069" y="176476"/>
                  <a:pt x="876069" y="173235"/>
                </a:cubicBezTo>
                <a:cubicBezTo>
                  <a:pt x="876069" y="171421"/>
                  <a:pt x="876335" y="169910"/>
                  <a:pt x="876868" y="168702"/>
                </a:cubicBezTo>
                <a:close/>
                <a:moveTo>
                  <a:pt x="1566671" y="158112"/>
                </a:moveTo>
                <a:cubicBezTo>
                  <a:pt x="1568990" y="158423"/>
                  <a:pt x="1571794" y="159058"/>
                  <a:pt x="1575086" y="160017"/>
                </a:cubicBezTo>
                <a:cubicBezTo>
                  <a:pt x="1588250" y="163853"/>
                  <a:pt x="1597725" y="169665"/>
                  <a:pt x="1603511" y="177451"/>
                </a:cubicBezTo>
                <a:cubicBezTo>
                  <a:pt x="1609298" y="185238"/>
                  <a:pt x="1610724" y="194817"/>
                  <a:pt x="1607792" y="206189"/>
                </a:cubicBezTo>
                <a:cubicBezTo>
                  <a:pt x="1604859" y="217561"/>
                  <a:pt x="1595613" y="214879"/>
                  <a:pt x="1580054" y="198144"/>
                </a:cubicBezTo>
                <a:cubicBezTo>
                  <a:pt x="1568367" y="181954"/>
                  <a:pt x="1561326" y="170593"/>
                  <a:pt x="1558931" y="164061"/>
                </a:cubicBezTo>
                <a:cubicBezTo>
                  <a:pt x="1557135" y="159162"/>
                  <a:pt x="1559715" y="157179"/>
                  <a:pt x="1566671" y="158112"/>
                </a:cubicBezTo>
                <a:close/>
                <a:moveTo>
                  <a:pt x="2206330" y="158068"/>
                </a:moveTo>
                <a:cubicBezTo>
                  <a:pt x="2208896" y="158780"/>
                  <a:pt x="2204756" y="171593"/>
                  <a:pt x="2193912" y="196509"/>
                </a:cubicBezTo>
                <a:cubicBezTo>
                  <a:pt x="2181479" y="224917"/>
                  <a:pt x="2173921" y="246826"/>
                  <a:pt x="2171240" y="262234"/>
                </a:cubicBezTo>
                <a:cubicBezTo>
                  <a:pt x="2168558" y="277643"/>
                  <a:pt x="2163005" y="281425"/>
                  <a:pt x="2154580" y="273581"/>
                </a:cubicBezTo>
                <a:cubicBezTo>
                  <a:pt x="2146155" y="265737"/>
                  <a:pt x="2140294" y="256946"/>
                  <a:pt x="2136995" y="247209"/>
                </a:cubicBezTo>
                <a:cubicBezTo>
                  <a:pt x="2133697" y="237472"/>
                  <a:pt x="2134945" y="231593"/>
                  <a:pt x="2140738" y="229571"/>
                </a:cubicBezTo>
                <a:cubicBezTo>
                  <a:pt x="2146532" y="227549"/>
                  <a:pt x="2152691" y="222616"/>
                  <a:pt x="2159215" y="214772"/>
                </a:cubicBezTo>
                <a:cubicBezTo>
                  <a:pt x="2165740" y="206928"/>
                  <a:pt x="2177492" y="191956"/>
                  <a:pt x="2194471" y="169858"/>
                </a:cubicBezTo>
                <a:cubicBezTo>
                  <a:pt x="2200838" y="161571"/>
                  <a:pt x="2204791" y="157641"/>
                  <a:pt x="2206330" y="158068"/>
                </a:cubicBezTo>
                <a:close/>
                <a:moveTo>
                  <a:pt x="1206576" y="137806"/>
                </a:moveTo>
                <a:cubicBezTo>
                  <a:pt x="1208026" y="137614"/>
                  <a:pt x="1209849" y="137758"/>
                  <a:pt x="1212045" y="138238"/>
                </a:cubicBezTo>
                <a:cubicBezTo>
                  <a:pt x="1220828" y="140160"/>
                  <a:pt x="1228504" y="143271"/>
                  <a:pt x="1235072" y="147573"/>
                </a:cubicBezTo>
                <a:cubicBezTo>
                  <a:pt x="1241640" y="151875"/>
                  <a:pt x="1243551" y="156142"/>
                  <a:pt x="1240804" y="160372"/>
                </a:cubicBezTo>
                <a:cubicBezTo>
                  <a:pt x="1238058" y="164602"/>
                  <a:pt x="1236277" y="173708"/>
                  <a:pt x="1235459" y="187690"/>
                </a:cubicBezTo>
                <a:cubicBezTo>
                  <a:pt x="1254876" y="217690"/>
                  <a:pt x="1273375" y="239724"/>
                  <a:pt x="1290956" y="253791"/>
                </a:cubicBezTo>
                <a:cubicBezTo>
                  <a:pt x="1308537" y="267859"/>
                  <a:pt x="1325508" y="277689"/>
                  <a:pt x="1341871" y="283282"/>
                </a:cubicBezTo>
                <a:cubicBezTo>
                  <a:pt x="1358233" y="288875"/>
                  <a:pt x="1362019" y="293087"/>
                  <a:pt x="1353228" y="295919"/>
                </a:cubicBezTo>
                <a:cubicBezTo>
                  <a:pt x="1344438" y="298752"/>
                  <a:pt x="1329839" y="300623"/>
                  <a:pt x="1309433" y="301533"/>
                </a:cubicBezTo>
                <a:cubicBezTo>
                  <a:pt x="1289027" y="302444"/>
                  <a:pt x="1275321" y="296152"/>
                  <a:pt x="1268316" y="282658"/>
                </a:cubicBezTo>
                <a:cubicBezTo>
                  <a:pt x="1261311" y="269164"/>
                  <a:pt x="1248071" y="243517"/>
                  <a:pt x="1228597" y="205716"/>
                </a:cubicBezTo>
                <a:cubicBezTo>
                  <a:pt x="1222044" y="233263"/>
                  <a:pt x="1211762" y="254042"/>
                  <a:pt x="1197752" y="268053"/>
                </a:cubicBezTo>
                <a:cubicBezTo>
                  <a:pt x="1183741" y="282063"/>
                  <a:pt x="1168279" y="290922"/>
                  <a:pt x="1151365" y="294629"/>
                </a:cubicBezTo>
                <a:cubicBezTo>
                  <a:pt x="1134450" y="298336"/>
                  <a:pt x="1133540" y="294959"/>
                  <a:pt x="1148633" y="284497"/>
                </a:cubicBezTo>
                <a:cubicBezTo>
                  <a:pt x="1163726" y="274036"/>
                  <a:pt x="1175453" y="262869"/>
                  <a:pt x="1183813" y="250995"/>
                </a:cubicBezTo>
                <a:cubicBezTo>
                  <a:pt x="1192173" y="239121"/>
                  <a:pt x="1198125" y="226308"/>
                  <a:pt x="1201666" y="212556"/>
                </a:cubicBezTo>
                <a:cubicBezTo>
                  <a:pt x="1205209" y="198804"/>
                  <a:pt x="1207202" y="186923"/>
                  <a:pt x="1207646" y="176913"/>
                </a:cubicBezTo>
                <a:cubicBezTo>
                  <a:pt x="1208091" y="166904"/>
                  <a:pt x="1206739" y="157475"/>
                  <a:pt x="1203592" y="148627"/>
                </a:cubicBezTo>
                <a:cubicBezTo>
                  <a:pt x="1201231" y="141991"/>
                  <a:pt x="1202226" y="138384"/>
                  <a:pt x="1206576" y="137806"/>
                </a:cubicBezTo>
                <a:close/>
                <a:moveTo>
                  <a:pt x="521020" y="132688"/>
                </a:moveTo>
                <a:cubicBezTo>
                  <a:pt x="528118" y="132688"/>
                  <a:pt x="535754" y="134814"/>
                  <a:pt x="543928" y="139066"/>
                </a:cubicBezTo>
                <a:cubicBezTo>
                  <a:pt x="552102" y="143318"/>
                  <a:pt x="554841" y="148229"/>
                  <a:pt x="552145" y="153801"/>
                </a:cubicBezTo>
                <a:cubicBezTo>
                  <a:pt x="549449" y="159372"/>
                  <a:pt x="548101" y="173501"/>
                  <a:pt x="548101" y="196187"/>
                </a:cubicBezTo>
                <a:cubicBezTo>
                  <a:pt x="548101" y="219031"/>
                  <a:pt x="548775" y="238440"/>
                  <a:pt x="550123" y="254415"/>
                </a:cubicBezTo>
                <a:cubicBezTo>
                  <a:pt x="551471" y="270390"/>
                  <a:pt x="547309" y="284712"/>
                  <a:pt x="537636" y="297382"/>
                </a:cubicBezTo>
                <a:cubicBezTo>
                  <a:pt x="527964" y="310052"/>
                  <a:pt x="520439" y="311683"/>
                  <a:pt x="515061" y="302276"/>
                </a:cubicBezTo>
                <a:cubicBezTo>
                  <a:pt x="509684" y="292868"/>
                  <a:pt x="501445" y="283619"/>
                  <a:pt x="490346" y="274527"/>
                </a:cubicBezTo>
                <a:cubicBezTo>
                  <a:pt x="479247" y="265436"/>
                  <a:pt x="479605" y="261790"/>
                  <a:pt x="491421" y="263589"/>
                </a:cubicBezTo>
                <a:cubicBezTo>
                  <a:pt x="503238" y="265389"/>
                  <a:pt x="511121" y="266353"/>
                  <a:pt x="515072" y="266482"/>
                </a:cubicBezTo>
                <a:cubicBezTo>
                  <a:pt x="519023" y="266611"/>
                  <a:pt x="521213" y="257882"/>
                  <a:pt x="521643" y="240294"/>
                </a:cubicBezTo>
                <a:cubicBezTo>
                  <a:pt x="522074" y="222705"/>
                  <a:pt x="521848" y="204189"/>
                  <a:pt x="520966" y="184743"/>
                </a:cubicBezTo>
                <a:cubicBezTo>
                  <a:pt x="520084" y="165298"/>
                  <a:pt x="517836" y="151761"/>
                  <a:pt x="514222" y="144132"/>
                </a:cubicBezTo>
                <a:cubicBezTo>
                  <a:pt x="510609" y="136503"/>
                  <a:pt x="512874" y="132688"/>
                  <a:pt x="521020" y="132688"/>
                </a:cubicBezTo>
                <a:close/>
                <a:moveTo>
                  <a:pt x="1490539" y="130785"/>
                </a:moveTo>
                <a:cubicBezTo>
                  <a:pt x="1485613" y="131222"/>
                  <a:pt x="1473076" y="133448"/>
                  <a:pt x="1452928" y="137464"/>
                </a:cubicBezTo>
                <a:lnTo>
                  <a:pt x="1454111" y="175859"/>
                </a:lnTo>
                <a:cubicBezTo>
                  <a:pt x="1462042" y="175114"/>
                  <a:pt x="1468642" y="173350"/>
                  <a:pt x="1473912" y="170568"/>
                </a:cubicBezTo>
                <a:cubicBezTo>
                  <a:pt x="1479182" y="167786"/>
                  <a:pt x="1484875" y="169403"/>
                  <a:pt x="1490991" y="175419"/>
                </a:cubicBezTo>
                <a:cubicBezTo>
                  <a:pt x="1497107" y="181434"/>
                  <a:pt x="1495350" y="186410"/>
                  <a:pt x="1485721" y="190347"/>
                </a:cubicBezTo>
                <a:cubicBezTo>
                  <a:pt x="1476091" y="194283"/>
                  <a:pt x="1465612" y="196251"/>
                  <a:pt x="1454284" y="196251"/>
                </a:cubicBezTo>
                <a:lnTo>
                  <a:pt x="1455445" y="231184"/>
                </a:lnTo>
                <a:cubicBezTo>
                  <a:pt x="1459977" y="231313"/>
                  <a:pt x="1466731" y="229546"/>
                  <a:pt x="1475708" y="225882"/>
                </a:cubicBezTo>
                <a:cubicBezTo>
                  <a:pt x="1484685" y="222218"/>
                  <a:pt x="1490704" y="222411"/>
                  <a:pt x="1493766" y="226462"/>
                </a:cubicBezTo>
                <a:cubicBezTo>
                  <a:pt x="1496827" y="230514"/>
                  <a:pt x="1499082" y="230255"/>
                  <a:pt x="1500531" y="225688"/>
                </a:cubicBezTo>
                <a:cubicBezTo>
                  <a:pt x="1501979" y="221121"/>
                  <a:pt x="1502929" y="205605"/>
                  <a:pt x="1503381" y="179140"/>
                </a:cubicBezTo>
                <a:cubicBezTo>
                  <a:pt x="1503833" y="152675"/>
                  <a:pt x="1503037" y="137890"/>
                  <a:pt x="1500993" y="134786"/>
                </a:cubicBezTo>
                <a:cubicBezTo>
                  <a:pt x="1498950" y="131681"/>
                  <a:pt x="1495465" y="130347"/>
                  <a:pt x="1490539" y="130785"/>
                </a:cubicBezTo>
                <a:close/>
                <a:moveTo>
                  <a:pt x="874800" y="130559"/>
                </a:moveTo>
                <a:cubicBezTo>
                  <a:pt x="872161" y="130272"/>
                  <a:pt x="861241" y="131477"/>
                  <a:pt x="842040" y="134172"/>
                </a:cubicBezTo>
                <a:cubicBezTo>
                  <a:pt x="822838" y="136868"/>
                  <a:pt x="808139" y="138919"/>
                  <a:pt x="797943" y="140324"/>
                </a:cubicBezTo>
                <a:cubicBezTo>
                  <a:pt x="799736" y="148083"/>
                  <a:pt x="800955" y="154528"/>
                  <a:pt x="801600" y="159662"/>
                </a:cubicBezTo>
                <a:cubicBezTo>
                  <a:pt x="825720" y="157009"/>
                  <a:pt x="849798" y="154019"/>
                  <a:pt x="873832" y="150692"/>
                </a:cubicBezTo>
                <a:cubicBezTo>
                  <a:pt x="875438" y="144297"/>
                  <a:pt x="876660" y="139414"/>
                  <a:pt x="877499" y="136044"/>
                </a:cubicBezTo>
                <a:cubicBezTo>
                  <a:pt x="878338" y="132674"/>
                  <a:pt x="877438" y="130846"/>
                  <a:pt x="874800" y="130559"/>
                </a:cubicBezTo>
                <a:close/>
                <a:moveTo>
                  <a:pt x="2145151" y="110600"/>
                </a:moveTo>
                <a:cubicBezTo>
                  <a:pt x="2147558" y="110731"/>
                  <a:pt x="2150468" y="111217"/>
                  <a:pt x="2153881" y="112060"/>
                </a:cubicBezTo>
                <a:cubicBezTo>
                  <a:pt x="2167533" y="115430"/>
                  <a:pt x="2176331" y="120664"/>
                  <a:pt x="2180274" y="127762"/>
                </a:cubicBezTo>
                <a:cubicBezTo>
                  <a:pt x="2184218" y="134861"/>
                  <a:pt x="2184128" y="142203"/>
                  <a:pt x="2180005" y="149789"/>
                </a:cubicBezTo>
                <a:cubicBezTo>
                  <a:pt x="2175882" y="157375"/>
                  <a:pt x="2166006" y="154787"/>
                  <a:pt x="2150375" y="142024"/>
                </a:cubicBezTo>
                <a:cubicBezTo>
                  <a:pt x="2143950" y="134710"/>
                  <a:pt x="2139516" y="127045"/>
                  <a:pt x="2137071" y="119029"/>
                </a:cubicBezTo>
                <a:cubicBezTo>
                  <a:pt x="2135237" y="113017"/>
                  <a:pt x="2137930" y="110207"/>
                  <a:pt x="2145151" y="110600"/>
                </a:cubicBezTo>
                <a:close/>
                <a:moveTo>
                  <a:pt x="886741" y="107607"/>
                </a:moveTo>
                <a:cubicBezTo>
                  <a:pt x="890073" y="107518"/>
                  <a:pt x="893392" y="108073"/>
                  <a:pt x="896697" y="109274"/>
                </a:cubicBezTo>
                <a:cubicBezTo>
                  <a:pt x="903308" y="111676"/>
                  <a:pt x="910098" y="115412"/>
                  <a:pt x="917068" y="120481"/>
                </a:cubicBezTo>
                <a:cubicBezTo>
                  <a:pt x="924037" y="125550"/>
                  <a:pt x="923474" y="130738"/>
                  <a:pt x="915379" y="136044"/>
                </a:cubicBezTo>
                <a:cubicBezTo>
                  <a:pt x="907284" y="141350"/>
                  <a:pt x="900985" y="146656"/>
                  <a:pt x="896482" y="151962"/>
                </a:cubicBezTo>
                <a:cubicBezTo>
                  <a:pt x="902777" y="161699"/>
                  <a:pt x="901401" y="166567"/>
                  <a:pt x="892352" y="166567"/>
                </a:cubicBezTo>
                <a:lnTo>
                  <a:pt x="890509" y="166711"/>
                </a:lnTo>
                <a:lnTo>
                  <a:pt x="900502" y="170963"/>
                </a:lnTo>
                <a:cubicBezTo>
                  <a:pt x="904003" y="173048"/>
                  <a:pt x="907123" y="175566"/>
                  <a:pt x="909862" y="178516"/>
                </a:cubicBezTo>
                <a:cubicBezTo>
                  <a:pt x="915340" y="184417"/>
                  <a:pt x="913672" y="189002"/>
                  <a:pt x="904860" y="192272"/>
                </a:cubicBezTo>
                <a:cubicBezTo>
                  <a:pt x="896048" y="195541"/>
                  <a:pt x="886057" y="199069"/>
                  <a:pt x="874886" y="202855"/>
                </a:cubicBezTo>
                <a:cubicBezTo>
                  <a:pt x="892567" y="201995"/>
                  <a:pt x="907011" y="201116"/>
                  <a:pt x="918218" y="200220"/>
                </a:cubicBezTo>
                <a:cubicBezTo>
                  <a:pt x="929425" y="199324"/>
                  <a:pt x="942589" y="197739"/>
                  <a:pt x="957711" y="195466"/>
                </a:cubicBezTo>
                <a:cubicBezTo>
                  <a:pt x="972833" y="193193"/>
                  <a:pt x="984405" y="195918"/>
                  <a:pt x="992429" y="203640"/>
                </a:cubicBezTo>
                <a:cubicBezTo>
                  <a:pt x="1000452" y="211362"/>
                  <a:pt x="1002930" y="217238"/>
                  <a:pt x="999861" y="221268"/>
                </a:cubicBezTo>
                <a:cubicBezTo>
                  <a:pt x="996792" y="225297"/>
                  <a:pt x="988378" y="226412"/>
                  <a:pt x="974618" y="224613"/>
                </a:cubicBezTo>
                <a:cubicBezTo>
                  <a:pt x="960859" y="222813"/>
                  <a:pt x="945762" y="222135"/>
                  <a:pt x="929328" y="222580"/>
                </a:cubicBezTo>
                <a:cubicBezTo>
                  <a:pt x="912895" y="223024"/>
                  <a:pt x="890165" y="224139"/>
                  <a:pt x="861141" y="225925"/>
                </a:cubicBezTo>
                <a:cubicBezTo>
                  <a:pt x="832116" y="227710"/>
                  <a:pt x="803385" y="230410"/>
                  <a:pt x="774949" y="234023"/>
                </a:cubicBezTo>
                <a:cubicBezTo>
                  <a:pt x="746512" y="237637"/>
                  <a:pt x="727737" y="240344"/>
                  <a:pt x="718624" y="242144"/>
                </a:cubicBezTo>
                <a:cubicBezTo>
                  <a:pt x="709511" y="243943"/>
                  <a:pt x="700853" y="240774"/>
                  <a:pt x="692650" y="232636"/>
                </a:cubicBezTo>
                <a:cubicBezTo>
                  <a:pt x="684448" y="224498"/>
                  <a:pt x="683975" y="220429"/>
                  <a:pt x="691231" y="220429"/>
                </a:cubicBezTo>
                <a:cubicBezTo>
                  <a:pt x="696680" y="220429"/>
                  <a:pt x="701724" y="220217"/>
                  <a:pt x="706363" y="219794"/>
                </a:cubicBezTo>
                <a:cubicBezTo>
                  <a:pt x="711002" y="219371"/>
                  <a:pt x="721417" y="218708"/>
                  <a:pt x="737607" y="217805"/>
                </a:cubicBezTo>
                <a:cubicBezTo>
                  <a:pt x="753797" y="216901"/>
                  <a:pt x="773407" y="214929"/>
                  <a:pt x="796438" y="211889"/>
                </a:cubicBezTo>
                <a:cubicBezTo>
                  <a:pt x="788794" y="204805"/>
                  <a:pt x="782832" y="196352"/>
                  <a:pt x="778552" y="186529"/>
                </a:cubicBezTo>
                <a:cubicBezTo>
                  <a:pt x="775341" y="179161"/>
                  <a:pt x="776973" y="175789"/>
                  <a:pt x="783446" y="176411"/>
                </a:cubicBezTo>
                <a:lnTo>
                  <a:pt x="788647" y="177668"/>
                </a:lnTo>
                <a:lnTo>
                  <a:pt x="782413" y="168355"/>
                </a:lnTo>
                <a:cubicBezTo>
                  <a:pt x="780344" y="164593"/>
                  <a:pt x="778419" y="160372"/>
                  <a:pt x="776637" y="155694"/>
                </a:cubicBezTo>
                <a:cubicBezTo>
                  <a:pt x="773074" y="146337"/>
                  <a:pt x="769184" y="138138"/>
                  <a:pt x="764968" y="131097"/>
                </a:cubicBezTo>
                <a:cubicBezTo>
                  <a:pt x="760752" y="124055"/>
                  <a:pt x="762265" y="120535"/>
                  <a:pt x="769507" y="120535"/>
                </a:cubicBezTo>
                <a:cubicBezTo>
                  <a:pt x="775400" y="120535"/>
                  <a:pt x="780545" y="120979"/>
                  <a:pt x="784940" y="121869"/>
                </a:cubicBezTo>
                <a:cubicBezTo>
                  <a:pt x="789336" y="122758"/>
                  <a:pt x="798330" y="122539"/>
                  <a:pt x="811925" y="121213"/>
                </a:cubicBezTo>
                <a:cubicBezTo>
                  <a:pt x="825520" y="119886"/>
                  <a:pt x="838035" y="118344"/>
                  <a:pt x="849471" y="116588"/>
                </a:cubicBezTo>
                <a:cubicBezTo>
                  <a:pt x="860908" y="114831"/>
                  <a:pt x="869985" y="112573"/>
                  <a:pt x="876703" y="109812"/>
                </a:cubicBezTo>
                <a:cubicBezTo>
                  <a:pt x="880063" y="108432"/>
                  <a:pt x="883408" y="107697"/>
                  <a:pt x="886741" y="107607"/>
                </a:cubicBezTo>
                <a:close/>
                <a:moveTo>
                  <a:pt x="2554149" y="106341"/>
                </a:moveTo>
                <a:cubicBezTo>
                  <a:pt x="2557549" y="105981"/>
                  <a:pt x="2561885" y="106747"/>
                  <a:pt x="2567155" y="108640"/>
                </a:cubicBezTo>
                <a:cubicBezTo>
                  <a:pt x="2581480" y="113300"/>
                  <a:pt x="2586084" y="118423"/>
                  <a:pt x="2580964" y="124009"/>
                </a:cubicBezTo>
                <a:cubicBezTo>
                  <a:pt x="2575845" y="129594"/>
                  <a:pt x="2572224" y="135990"/>
                  <a:pt x="2570101" y="143196"/>
                </a:cubicBezTo>
                <a:cubicBezTo>
                  <a:pt x="2567979" y="150402"/>
                  <a:pt x="2564710" y="174332"/>
                  <a:pt x="2560293" y="214987"/>
                </a:cubicBezTo>
                <a:cubicBezTo>
                  <a:pt x="2571894" y="208333"/>
                  <a:pt x="2583567" y="202396"/>
                  <a:pt x="2595312" y="197176"/>
                </a:cubicBezTo>
                <a:cubicBezTo>
                  <a:pt x="2607056" y="191956"/>
                  <a:pt x="2610455" y="191845"/>
                  <a:pt x="2605507" y="196843"/>
                </a:cubicBezTo>
                <a:cubicBezTo>
                  <a:pt x="2600560" y="201840"/>
                  <a:pt x="2591182" y="211301"/>
                  <a:pt x="2577372" y="225226"/>
                </a:cubicBezTo>
                <a:cubicBezTo>
                  <a:pt x="2563562" y="239150"/>
                  <a:pt x="2553144" y="251077"/>
                  <a:pt x="2546117" y="261008"/>
                </a:cubicBezTo>
                <a:cubicBezTo>
                  <a:pt x="2539091" y="270939"/>
                  <a:pt x="2532247" y="269999"/>
                  <a:pt x="2525586" y="258190"/>
                </a:cubicBezTo>
                <a:cubicBezTo>
                  <a:pt x="2518925" y="246381"/>
                  <a:pt x="2518115" y="238082"/>
                  <a:pt x="2523155" y="233292"/>
                </a:cubicBezTo>
                <a:cubicBezTo>
                  <a:pt x="2528196" y="228502"/>
                  <a:pt x="2532243" y="221307"/>
                  <a:pt x="2535298" y="211706"/>
                </a:cubicBezTo>
                <a:cubicBezTo>
                  <a:pt x="2538352" y="202106"/>
                  <a:pt x="2540557" y="189891"/>
                  <a:pt x="2541912" y="175064"/>
                </a:cubicBezTo>
                <a:cubicBezTo>
                  <a:pt x="2543267" y="160236"/>
                  <a:pt x="2544167" y="150162"/>
                  <a:pt x="2544612" y="144842"/>
                </a:cubicBezTo>
                <a:cubicBezTo>
                  <a:pt x="2545056" y="139521"/>
                  <a:pt x="2541715" y="138177"/>
                  <a:pt x="2534588" y="140808"/>
                </a:cubicBezTo>
                <a:cubicBezTo>
                  <a:pt x="2527461" y="143440"/>
                  <a:pt x="2520495" y="146365"/>
                  <a:pt x="2513691" y="149585"/>
                </a:cubicBezTo>
                <a:cubicBezTo>
                  <a:pt x="2506886" y="152804"/>
                  <a:pt x="2498529" y="151270"/>
                  <a:pt x="2488620" y="144981"/>
                </a:cubicBezTo>
                <a:cubicBezTo>
                  <a:pt x="2478711" y="138693"/>
                  <a:pt x="2479195" y="134642"/>
                  <a:pt x="2490072" y="132828"/>
                </a:cubicBezTo>
                <a:cubicBezTo>
                  <a:pt x="2500949" y="131014"/>
                  <a:pt x="2512350" y="128196"/>
                  <a:pt x="2524274" y="124375"/>
                </a:cubicBezTo>
                <a:cubicBezTo>
                  <a:pt x="2536198" y="120553"/>
                  <a:pt x="2543690" y="116029"/>
                  <a:pt x="2546752" y="110802"/>
                </a:cubicBezTo>
                <a:cubicBezTo>
                  <a:pt x="2548283" y="108188"/>
                  <a:pt x="2550749" y="106701"/>
                  <a:pt x="2554149" y="106341"/>
                </a:cubicBezTo>
                <a:close/>
                <a:moveTo>
                  <a:pt x="3003292" y="97715"/>
                </a:moveTo>
                <a:cubicBezTo>
                  <a:pt x="2999058" y="97950"/>
                  <a:pt x="2993331" y="98630"/>
                  <a:pt x="2986111" y="99756"/>
                </a:cubicBezTo>
                <a:cubicBezTo>
                  <a:pt x="2971670" y="102007"/>
                  <a:pt x="2955753" y="104316"/>
                  <a:pt x="2938358" y="106682"/>
                </a:cubicBezTo>
                <a:cubicBezTo>
                  <a:pt x="2938358" y="113164"/>
                  <a:pt x="2938544" y="116871"/>
                  <a:pt x="2938917" y="117803"/>
                </a:cubicBezTo>
                <a:cubicBezTo>
                  <a:pt x="2948425" y="117014"/>
                  <a:pt x="2958764" y="114569"/>
                  <a:pt x="2969935" y="110468"/>
                </a:cubicBezTo>
                <a:cubicBezTo>
                  <a:pt x="2981106" y="106367"/>
                  <a:pt x="2989660" y="107693"/>
                  <a:pt x="2995597" y="114448"/>
                </a:cubicBezTo>
                <a:cubicBezTo>
                  <a:pt x="3001534" y="121202"/>
                  <a:pt x="2997149" y="126174"/>
                  <a:pt x="2982444" y="129365"/>
                </a:cubicBezTo>
                <a:cubicBezTo>
                  <a:pt x="2967738" y="132556"/>
                  <a:pt x="2953946" y="134517"/>
                  <a:pt x="2941068" y="135248"/>
                </a:cubicBezTo>
                <a:cubicBezTo>
                  <a:pt x="2941972" y="138976"/>
                  <a:pt x="2942423" y="142160"/>
                  <a:pt x="2942423" y="144799"/>
                </a:cubicBezTo>
                <a:cubicBezTo>
                  <a:pt x="2953207" y="142432"/>
                  <a:pt x="2963737" y="139819"/>
                  <a:pt x="2974012" y="136958"/>
                </a:cubicBezTo>
                <a:cubicBezTo>
                  <a:pt x="2984286" y="134097"/>
                  <a:pt x="2992388" y="135779"/>
                  <a:pt x="2998318" y="142002"/>
                </a:cubicBezTo>
                <a:cubicBezTo>
                  <a:pt x="3004248" y="148226"/>
                  <a:pt x="3000802" y="152973"/>
                  <a:pt x="2987982" y="156242"/>
                </a:cubicBezTo>
                <a:cubicBezTo>
                  <a:pt x="2975162" y="159512"/>
                  <a:pt x="2960420" y="161534"/>
                  <a:pt x="2943757" y="162308"/>
                </a:cubicBezTo>
                <a:lnTo>
                  <a:pt x="2944768" y="175859"/>
                </a:lnTo>
                <a:cubicBezTo>
                  <a:pt x="2945786" y="175085"/>
                  <a:pt x="2954570" y="173321"/>
                  <a:pt x="2971118" y="170568"/>
                </a:cubicBezTo>
                <a:cubicBezTo>
                  <a:pt x="2987667" y="167815"/>
                  <a:pt x="2997870" y="166438"/>
                  <a:pt x="3001727" y="166438"/>
                </a:cubicBezTo>
                <a:cubicBezTo>
                  <a:pt x="3006488" y="166438"/>
                  <a:pt x="3010167" y="166424"/>
                  <a:pt x="3012762" y="166395"/>
                </a:cubicBezTo>
                <a:cubicBezTo>
                  <a:pt x="3015243" y="142088"/>
                  <a:pt x="3016279" y="124998"/>
                  <a:pt x="3015871" y="115125"/>
                </a:cubicBezTo>
                <a:cubicBezTo>
                  <a:pt x="3015462" y="105252"/>
                  <a:pt x="3014010" y="99659"/>
                  <a:pt x="3011515" y="98347"/>
                </a:cubicBezTo>
                <a:cubicBezTo>
                  <a:pt x="3010267" y="97691"/>
                  <a:pt x="3007526" y="97480"/>
                  <a:pt x="3003292" y="97715"/>
                </a:cubicBezTo>
                <a:close/>
                <a:moveTo>
                  <a:pt x="1140679" y="83852"/>
                </a:moveTo>
                <a:cubicBezTo>
                  <a:pt x="1143673" y="83423"/>
                  <a:pt x="1146944" y="83824"/>
                  <a:pt x="1150493" y="85054"/>
                </a:cubicBezTo>
                <a:cubicBezTo>
                  <a:pt x="1157592" y="87513"/>
                  <a:pt x="1163407" y="91213"/>
                  <a:pt x="1167938" y="96153"/>
                </a:cubicBezTo>
                <a:cubicBezTo>
                  <a:pt x="1172470" y="101093"/>
                  <a:pt x="1172624" y="105879"/>
                  <a:pt x="1168401" y="110511"/>
                </a:cubicBezTo>
                <a:cubicBezTo>
                  <a:pt x="1164178" y="115143"/>
                  <a:pt x="1160320" y="123134"/>
                  <a:pt x="1156828" y="134484"/>
                </a:cubicBezTo>
                <a:cubicBezTo>
                  <a:pt x="1153336" y="145835"/>
                  <a:pt x="1148056" y="163075"/>
                  <a:pt x="1140986" y="186206"/>
                </a:cubicBezTo>
                <a:cubicBezTo>
                  <a:pt x="1153319" y="196588"/>
                  <a:pt x="1161578" y="206748"/>
                  <a:pt x="1165766" y="216686"/>
                </a:cubicBezTo>
                <a:cubicBezTo>
                  <a:pt x="1169953" y="226624"/>
                  <a:pt x="1169623" y="236278"/>
                  <a:pt x="1164776" y="245650"/>
                </a:cubicBezTo>
                <a:cubicBezTo>
                  <a:pt x="1159929" y="255021"/>
                  <a:pt x="1153476" y="253315"/>
                  <a:pt x="1145417" y="240530"/>
                </a:cubicBezTo>
                <a:cubicBezTo>
                  <a:pt x="1137358" y="227746"/>
                  <a:pt x="1131428" y="217489"/>
                  <a:pt x="1127628" y="209760"/>
                </a:cubicBezTo>
                <a:cubicBezTo>
                  <a:pt x="1118737" y="226853"/>
                  <a:pt x="1109244" y="240681"/>
                  <a:pt x="1099148" y="251242"/>
                </a:cubicBezTo>
                <a:cubicBezTo>
                  <a:pt x="1089053" y="261804"/>
                  <a:pt x="1076828" y="269903"/>
                  <a:pt x="1062473" y="275538"/>
                </a:cubicBezTo>
                <a:cubicBezTo>
                  <a:pt x="1048119" y="281174"/>
                  <a:pt x="1045548" y="278793"/>
                  <a:pt x="1054762" y="268397"/>
                </a:cubicBezTo>
                <a:cubicBezTo>
                  <a:pt x="1063975" y="258000"/>
                  <a:pt x="1074143" y="245682"/>
                  <a:pt x="1085263" y="231442"/>
                </a:cubicBezTo>
                <a:cubicBezTo>
                  <a:pt x="1096384" y="217202"/>
                  <a:pt x="1105006" y="203472"/>
                  <a:pt x="1111130" y="190250"/>
                </a:cubicBezTo>
                <a:cubicBezTo>
                  <a:pt x="1097865" y="174088"/>
                  <a:pt x="1087128" y="160225"/>
                  <a:pt x="1078918" y="148660"/>
                </a:cubicBezTo>
                <a:cubicBezTo>
                  <a:pt x="1070708" y="137094"/>
                  <a:pt x="1073393" y="134613"/>
                  <a:pt x="1086973" y="141217"/>
                </a:cubicBezTo>
                <a:cubicBezTo>
                  <a:pt x="1100554" y="147821"/>
                  <a:pt x="1112133" y="156213"/>
                  <a:pt x="1121713" y="166395"/>
                </a:cubicBezTo>
                <a:cubicBezTo>
                  <a:pt x="1122774" y="162609"/>
                  <a:pt x="1125100" y="152761"/>
                  <a:pt x="1128693" y="136851"/>
                </a:cubicBezTo>
                <a:cubicBezTo>
                  <a:pt x="1132285" y="120940"/>
                  <a:pt x="1132783" y="112691"/>
                  <a:pt x="1130188" y="112103"/>
                </a:cubicBezTo>
                <a:cubicBezTo>
                  <a:pt x="1127592" y="111515"/>
                  <a:pt x="1122236" y="112537"/>
                  <a:pt x="1114119" y="115168"/>
                </a:cubicBezTo>
                <a:cubicBezTo>
                  <a:pt x="1106003" y="117800"/>
                  <a:pt x="1097470" y="120051"/>
                  <a:pt x="1088522" y="121922"/>
                </a:cubicBezTo>
                <a:cubicBezTo>
                  <a:pt x="1079574" y="123794"/>
                  <a:pt x="1071206" y="120883"/>
                  <a:pt x="1063420" y="113189"/>
                </a:cubicBezTo>
                <a:cubicBezTo>
                  <a:pt x="1055633" y="105496"/>
                  <a:pt x="1057619" y="101649"/>
                  <a:pt x="1069378" y="101649"/>
                </a:cubicBezTo>
                <a:cubicBezTo>
                  <a:pt x="1078169" y="101649"/>
                  <a:pt x="1089673" y="100355"/>
                  <a:pt x="1103891" y="97766"/>
                </a:cubicBezTo>
                <a:cubicBezTo>
                  <a:pt x="1118110" y="95178"/>
                  <a:pt x="1127657" y="91797"/>
                  <a:pt x="1132532" y="87624"/>
                </a:cubicBezTo>
                <a:cubicBezTo>
                  <a:pt x="1134970" y="85538"/>
                  <a:pt x="1137686" y="84280"/>
                  <a:pt x="1140679" y="83852"/>
                </a:cubicBezTo>
                <a:close/>
                <a:moveTo>
                  <a:pt x="2033699" y="73942"/>
                </a:moveTo>
                <a:cubicBezTo>
                  <a:pt x="2046156" y="73190"/>
                  <a:pt x="2056826" y="76417"/>
                  <a:pt x="2065710" y="83623"/>
                </a:cubicBezTo>
                <a:cubicBezTo>
                  <a:pt x="2077555" y="93231"/>
                  <a:pt x="2076343" y="98881"/>
                  <a:pt x="2062075" y="100573"/>
                </a:cubicBezTo>
                <a:cubicBezTo>
                  <a:pt x="2047806" y="102266"/>
                  <a:pt x="2029483" y="103560"/>
                  <a:pt x="2007105" y="104456"/>
                </a:cubicBezTo>
                <a:cubicBezTo>
                  <a:pt x="1984727" y="105352"/>
                  <a:pt x="1958445" y="107937"/>
                  <a:pt x="1928259" y="112210"/>
                </a:cubicBezTo>
                <a:cubicBezTo>
                  <a:pt x="1939961" y="116599"/>
                  <a:pt x="1944148" y="121241"/>
                  <a:pt x="1940821" y="126138"/>
                </a:cubicBezTo>
                <a:cubicBezTo>
                  <a:pt x="1937494" y="131036"/>
                  <a:pt x="1933759" y="137743"/>
                  <a:pt x="1929614" y="146261"/>
                </a:cubicBezTo>
                <a:cubicBezTo>
                  <a:pt x="1932640" y="146190"/>
                  <a:pt x="1938082" y="145960"/>
                  <a:pt x="1945941" y="145573"/>
                </a:cubicBezTo>
                <a:cubicBezTo>
                  <a:pt x="1953799" y="145186"/>
                  <a:pt x="1960661" y="143612"/>
                  <a:pt x="1966526" y="140851"/>
                </a:cubicBezTo>
                <a:cubicBezTo>
                  <a:pt x="1972391" y="138091"/>
                  <a:pt x="1979095" y="138378"/>
                  <a:pt x="1986638" y="141712"/>
                </a:cubicBezTo>
                <a:cubicBezTo>
                  <a:pt x="1994181" y="145046"/>
                  <a:pt x="2001409" y="149093"/>
                  <a:pt x="2008321" y="153854"/>
                </a:cubicBezTo>
                <a:cubicBezTo>
                  <a:pt x="2015233" y="158615"/>
                  <a:pt x="2016588" y="163602"/>
                  <a:pt x="2012386" y="168815"/>
                </a:cubicBezTo>
                <a:cubicBezTo>
                  <a:pt x="2008184" y="174028"/>
                  <a:pt x="2003631" y="185783"/>
                  <a:pt x="1998727" y="204081"/>
                </a:cubicBezTo>
                <a:cubicBezTo>
                  <a:pt x="1993823" y="222379"/>
                  <a:pt x="1989094" y="237003"/>
                  <a:pt x="1984541" y="247951"/>
                </a:cubicBezTo>
                <a:cubicBezTo>
                  <a:pt x="1979988" y="258900"/>
                  <a:pt x="1974148" y="269117"/>
                  <a:pt x="1967021" y="278603"/>
                </a:cubicBezTo>
                <a:cubicBezTo>
                  <a:pt x="1959894" y="288090"/>
                  <a:pt x="1951082" y="294510"/>
                  <a:pt x="1940585" y="297866"/>
                </a:cubicBezTo>
                <a:cubicBezTo>
                  <a:pt x="1930088" y="301222"/>
                  <a:pt x="1924072" y="298282"/>
                  <a:pt x="1922538" y="289047"/>
                </a:cubicBezTo>
                <a:cubicBezTo>
                  <a:pt x="1921003" y="279812"/>
                  <a:pt x="1914123" y="268759"/>
                  <a:pt x="1901898" y="255889"/>
                </a:cubicBezTo>
                <a:cubicBezTo>
                  <a:pt x="1889673" y="243018"/>
                  <a:pt x="1891631" y="240190"/>
                  <a:pt x="1907771" y="247403"/>
                </a:cubicBezTo>
                <a:cubicBezTo>
                  <a:pt x="1923911" y="254616"/>
                  <a:pt x="1934311" y="258222"/>
                  <a:pt x="1938971" y="258222"/>
                </a:cubicBezTo>
                <a:cubicBezTo>
                  <a:pt x="1943345" y="258222"/>
                  <a:pt x="1947801" y="253906"/>
                  <a:pt x="1952340" y="245273"/>
                </a:cubicBezTo>
                <a:cubicBezTo>
                  <a:pt x="1956879" y="236640"/>
                  <a:pt x="1961622" y="224433"/>
                  <a:pt x="1966569" y="208652"/>
                </a:cubicBezTo>
                <a:cubicBezTo>
                  <a:pt x="1971516" y="192871"/>
                  <a:pt x="1973990" y="181517"/>
                  <a:pt x="1973990" y="174590"/>
                </a:cubicBezTo>
                <a:cubicBezTo>
                  <a:pt x="1973990" y="169041"/>
                  <a:pt x="1972495" y="165416"/>
                  <a:pt x="1969505" y="163717"/>
                </a:cubicBezTo>
                <a:cubicBezTo>
                  <a:pt x="1966515" y="162018"/>
                  <a:pt x="1962522" y="161394"/>
                  <a:pt x="1957524" y="161846"/>
                </a:cubicBezTo>
                <a:cubicBezTo>
                  <a:pt x="1952527" y="162297"/>
                  <a:pt x="1946794" y="162523"/>
                  <a:pt x="1940327" y="162523"/>
                </a:cubicBezTo>
                <a:cubicBezTo>
                  <a:pt x="1934390" y="162523"/>
                  <a:pt x="1928826" y="161168"/>
                  <a:pt x="1923635" y="158458"/>
                </a:cubicBezTo>
                <a:cubicBezTo>
                  <a:pt x="1916465" y="175953"/>
                  <a:pt x="1907154" y="192491"/>
                  <a:pt x="1895703" y="208071"/>
                </a:cubicBezTo>
                <a:cubicBezTo>
                  <a:pt x="1884253" y="223652"/>
                  <a:pt x="1870744" y="238078"/>
                  <a:pt x="1855178" y="251350"/>
                </a:cubicBezTo>
                <a:cubicBezTo>
                  <a:pt x="1839612" y="264622"/>
                  <a:pt x="1821102" y="275631"/>
                  <a:pt x="1799649" y="284379"/>
                </a:cubicBezTo>
                <a:cubicBezTo>
                  <a:pt x="1778196" y="293127"/>
                  <a:pt x="1776131" y="290273"/>
                  <a:pt x="1793454" y="275818"/>
                </a:cubicBezTo>
                <a:cubicBezTo>
                  <a:pt x="1810777" y="261363"/>
                  <a:pt x="1825472" y="248098"/>
                  <a:pt x="1837540" y="236024"/>
                </a:cubicBezTo>
                <a:cubicBezTo>
                  <a:pt x="1849607" y="223949"/>
                  <a:pt x="1861237" y="210082"/>
                  <a:pt x="1872429" y="194423"/>
                </a:cubicBezTo>
                <a:cubicBezTo>
                  <a:pt x="1883622" y="178763"/>
                  <a:pt x="1892097" y="163398"/>
                  <a:pt x="1897854" y="148326"/>
                </a:cubicBezTo>
                <a:cubicBezTo>
                  <a:pt x="1903612" y="133255"/>
                  <a:pt x="1906943" y="122234"/>
                  <a:pt x="1907846" y="115265"/>
                </a:cubicBezTo>
                <a:cubicBezTo>
                  <a:pt x="1885834" y="117961"/>
                  <a:pt x="1866503" y="121109"/>
                  <a:pt x="1849854" y="124708"/>
                </a:cubicBezTo>
                <a:cubicBezTo>
                  <a:pt x="1833205" y="128307"/>
                  <a:pt x="1821930" y="130333"/>
                  <a:pt x="1816029" y="130785"/>
                </a:cubicBezTo>
                <a:cubicBezTo>
                  <a:pt x="1810128" y="131236"/>
                  <a:pt x="1801460" y="127615"/>
                  <a:pt x="1790023" y="119922"/>
                </a:cubicBezTo>
                <a:cubicBezTo>
                  <a:pt x="1778587" y="112228"/>
                  <a:pt x="1780096" y="108382"/>
                  <a:pt x="1794551" y="108382"/>
                </a:cubicBezTo>
                <a:cubicBezTo>
                  <a:pt x="1806898" y="108382"/>
                  <a:pt x="1821812" y="107041"/>
                  <a:pt x="1839293" y="104359"/>
                </a:cubicBezTo>
                <a:cubicBezTo>
                  <a:pt x="1856773" y="101678"/>
                  <a:pt x="1886820" y="97419"/>
                  <a:pt x="1929432" y="91582"/>
                </a:cubicBezTo>
                <a:cubicBezTo>
                  <a:pt x="1972043" y="85746"/>
                  <a:pt x="2002448" y="80558"/>
                  <a:pt x="2020646" y="76019"/>
                </a:cubicBezTo>
                <a:cubicBezTo>
                  <a:pt x="2025195" y="74885"/>
                  <a:pt x="2029546" y="74192"/>
                  <a:pt x="2033699" y="73942"/>
                </a:cubicBezTo>
                <a:close/>
                <a:moveTo>
                  <a:pt x="3030998" y="51379"/>
                </a:moveTo>
                <a:cubicBezTo>
                  <a:pt x="3033726" y="50669"/>
                  <a:pt x="3039041" y="51659"/>
                  <a:pt x="3046942" y="54348"/>
                </a:cubicBezTo>
                <a:cubicBezTo>
                  <a:pt x="3062745" y="59725"/>
                  <a:pt x="3069463" y="67623"/>
                  <a:pt x="3067097" y="78041"/>
                </a:cubicBezTo>
                <a:cubicBezTo>
                  <a:pt x="3064731" y="88459"/>
                  <a:pt x="3058084" y="89617"/>
                  <a:pt x="3047157" y="81515"/>
                </a:cubicBezTo>
                <a:cubicBezTo>
                  <a:pt x="3040991" y="74460"/>
                  <a:pt x="3035463" y="66824"/>
                  <a:pt x="3030573" y="58607"/>
                </a:cubicBezTo>
                <a:cubicBezTo>
                  <a:pt x="3028128" y="54498"/>
                  <a:pt x="3028269" y="52089"/>
                  <a:pt x="3030998" y="51379"/>
                </a:cubicBezTo>
                <a:close/>
                <a:moveTo>
                  <a:pt x="2185781" y="47712"/>
                </a:moveTo>
                <a:cubicBezTo>
                  <a:pt x="2195503" y="48665"/>
                  <a:pt x="2204301" y="52605"/>
                  <a:pt x="2212174" y="59532"/>
                </a:cubicBezTo>
                <a:cubicBezTo>
                  <a:pt x="2220047" y="66458"/>
                  <a:pt x="2223112" y="75679"/>
                  <a:pt x="2221370" y="87194"/>
                </a:cubicBezTo>
                <a:cubicBezTo>
                  <a:pt x="2219627" y="98709"/>
                  <a:pt x="2210847" y="98150"/>
                  <a:pt x="2195030" y="85516"/>
                </a:cubicBezTo>
                <a:cubicBezTo>
                  <a:pt x="2185895" y="78203"/>
                  <a:pt x="2179640" y="69835"/>
                  <a:pt x="2176262" y="60414"/>
                </a:cubicBezTo>
                <a:cubicBezTo>
                  <a:pt x="2172885" y="50992"/>
                  <a:pt x="2176058" y="46758"/>
                  <a:pt x="2185781" y="47712"/>
                </a:cubicBezTo>
                <a:close/>
                <a:moveTo>
                  <a:pt x="199837" y="28839"/>
                </a:moveTo>
                <a:cubicBezTo>
                  <a:pt x="203677" y="29332"/>
                  <a:pt x="208070" y="30765"/>
                  <a:pt x="213017" y="33139"/>
                </a:cubicBezTo>
                <a:cubicBezTo>
                  <a:pt x="222912" y="37885"/>
                  <a:pt x="231255" y="43048"/>
                  <a:pt x="238045" y="48626"/>
                </a:cubicBezTo>
                <a:cubicBezTo>
                  <a:pt x="244835" y="54204"/>
                  <a:pt x="246401" y="59973"/>
                  <a:pt x="242745" y="65931"/>
                </a:cubicBezTo>
                <a:cubicBezTo>
                  <a:pt x="239088" y="71889"/>
                  <a:pt x="236840" y="78665"/>
                  <a:pt x="236001" y="86258"/>
                </a:cubicBezTo>
                <a:cubicBezTo>
                  <a:pt x="235162" y="93851"/>
                  <a:pt x="234743" y="110698"/>
                  <a:pt x="234743" y="136797"/>
                </a:cubicBezTo>
                <a:cubicBezTo>
                  <a:pt x="234743" y="163570"/>
                  <a:pt x="235399" y="188834"/>
                  <a:pt x="236711" y="212588"/>
                </a:cubicBezTo>
                <a:cubicBezTo>
                  <a:pt x="238023" y="236343"/>
                  <a:pt x="239371" y="253422"/>
                  <a:pt x="240755" y="263826"/>
                </a:cubicBezTo>
                <a:cubicBezTo>
                  <a:pt x="242139" y="274230"/>
                  <a:pt x="237923" y="286942"/>
                  <a:pt x="228107" y="301964"/>
                </a:cubicBezTo>
                <a:cubicBezTo>
                  <a:pt x="218291" y="316985"/>
                  <a:pt x="210956" y="318204"/>
                  <a:pt x="206102" y="305620"/>
                </a:cubicBezTo>
                <a:cubicBezTo>
                  <a:pt x="201248" y="293037"/>
                  <a:pt x="191959" y="281762"/>
                  <a:pt x="178235" y="271795"/>
                </a:cubicBezTo>
                <a:cubicBezTo>
                  <a:pt x="164512" y="261829"/>
                  <a:pt x="165594" y="258646"/>
                  <a:pt x="181483" y="262245"/>
                </a:cubicBezTo>
                <a:cubicBezTo>
                  <a:pt x="197372" y="265844"/>
                  <a:pt x="205919" y="263102"/>
                  <a:pt x="207124" y="254017"/>
                </a:cubicBezTo>
                <a:cubicBezTo>
                  <a:pt x="208328" y="244933"/>
                  <a:pt x="208930" y="233299"/>
                  <a:pt x="208930" y="219117"/>
                </a:cubicBezTo>
                <a:cubicBezTo>
                  <a:pt x="208930" y="203959"/>
                  <a:pt x="208264" y="175246"/>
                  <a:pt x="206930" y="132979"/>
                </a:cubicBezTo>
                <a:cubicBezTo>
                  <a:pt x="205596" y="90711"/>
                  <a:pt x="202603" y="66845"/>
                  <a:pt x="197949" y="61382"/>
                </a:cubicBezTo>
                <a:cubicBezTo>
                  <a:pt x="193296" y="55918"/>
                  <a:pt x="186456" y="53408"/>
                  <a:pt x="177429" y="53853"/>
                </a:cubicBezTo>
                <a:cubicBezTo>
                  <a:pt x="168401" y="54298"/>
                  <a:pt x="153312" y="55760"/>
                  <a:pt x="132160" y="58241"/>
                </a:cubicBezTo>
                <a:cubicBezTo>
                  <a:pt x="144751" y="62385"/>
                  <a:pt x="149472" y="67688"/>
                  <a:pt x="146325" y="74148"/>
                </a:cubicBezTo>
                <a:cubicBezTo>
                  <a:pt x="143177" y="80608"/>
                  <a:pt x="141603" y="91561"/>
                  <a:pt x="141603" y="107005"/>
                </a:cubicBezTo>
                <a:cubicBezTo>
                  <a:pt x="148501" y="106130"/>
                  <a:pt x="153871" y="105693"/>
                  <a:pt x="157714" y="105693"/>
                </a:cubicBezTo>
                <a:cubicBezTo>
                  <a:pt x="163479" y="105693"/>
                  <a:pt x="168760" y="108335"/>
                  <a:pt x="173557" y="113619"/>
                </a:cubicBezTo>
                <a:cubicBezTo>
                  <a:pt x="178354" y="118904"/>
                  <a:pt x="175105" y="123166"/>
                  <a:pt x="163813" y="126407"/>
                </a:cubicBezTo>
                <a:cubicBezTo>
                  <a:pt x="152520" y="129648"/>
                  <a:pt x="145059" y="131878"/>
                  <a:pt x="141431" y="133097"/>
                </a:cubicBezTo>
                <a:lnTo>
                  <a:pt x="140248" y="165061"/>
                </a:lnTo>
                <a:cubicBezTo>
                  <a:pt x="151175" y="162451"/>
                  <a:pt x="160120" y="160673"/>
                  <a:pt x="167082" y="159727"/>
                </a:cubicBezTo>
                <a:cubicBezTo>
                  <a:pt x="174044" y="158780"/>
                  <a:pt x="179411" y="161397"/>
                  <a:pt x="183183" y="167578"/>
                </a:cubicBezTo>
                <a:cubicBezTo>
                  <a:pt x="186954" y="173759"/>
                  <a:pt x="184287" y="178487"/>
                  <a:pt x="175181" y="181764"/>
                </a:cubicBezTo>
                <a:cubicBezTo>
                  <a:pt x="166075" y="185041"/>
                  <a:pt x="154430" y="188651"/>
                  <a:pt x="140248" y="192595"/>
                </a:cubicBezTo>
                <a:cubicBezTo>
                  <a:pt x="140248" y="213044"/>
                  <a:pt x="138825" y="234203"/>
                  <a:pt x="135978" y="256071"/>
                </a:cubicBezTo>
                <a:cubicBezTo>
                  <a:pt x="133132" y="277940"/>
                  <a:pt x="129113" y="289187"/>
                  <a:pt x="123922" y="289810"/>
                </a:cubicBezTo>
                <a:cubicBezTo>
                  <a:pt x="118731" y="290434"/>
                  <a:pt x="115629" y="284236"/>
                  <a:pt x="114618" y="271215"/>
                </a:cubicBezTo>
                <a:cubicBezTo>
                  <a:pt x="113607" y="258194"/>
                  <a:pt x="113554" y="233206"/>
                  <a:pt x="114457" y="196251"/>
                </a:cubicBezTo>
                <a:cubicBezTo>
                  <a:pt x="106842" y="198058"/>
                  <a:pt x="99665" y="198962"/>
                  <a:pt x="92925" y="198962"/>
                </a:cubicBezTo>
                <a:cubicBezTo>
                  <a:pt x="86931" y="198962"/>
                  <a:pt x="80023" y="196854"/>
                  <a:pt x="72200" y="192638"/>
                </a:cubicBezTo>
                <a:cubicBezTo>
                  <a:pt x="64378" y="188422"/>
                  <a:pt x="64345" y="185270"/>
                  <a:pt x="72103" y="183184"/>
                </a:cubicBezTo>
                <a:cubicBezTo>
                  <a:pt x="79861" y="181097"/>
                  <a:pt x="94424" y="177179"/>
                  <a:pt x="115791" y="171428"/>
                </a:cubicBezTo>
                <a:lnTo>
                  <a:pt x="115791" y="136861"/>
                </a:lnTo>
                <a:cubicBezTo>
                  <a:pt x="105710" y="139572"/>
                  <a:pt x="95991" y="138618"/>
                  <a:pt x="86634" y="134000"/>
                </a:cubicBezTo>
                <a:cubicBezTo>
                  <a:pt x="77277" y="129383"/>
                  <a:pt x="76287" y="125999"/>
                  <a:pt x="83665" y="123848"/>
                </a:cubicBezTo>
                <a:cubicBezTo>
                  <a:pt x="91043" y="121696"/>
                  <a:pt x="101752" y="119058"/>
                  <a:pt x="115791" y="115932"/>
                </a:cubicBezTo>
                <a:cubicBezTo>
                  <a:pt x="115791" y="96071"/>
                  <a:pt x="114636" y="78303"/>
                  <a:pt x="112328" y="62629"/>
                </a:cubicBezTo>
                <a:cubicBezTo>
                  <a:pt x="96998" y="64436"/>
                  <a:pt x="83325" y="66085"/>
                  <a:pt x="71307" y="67577"/>
                </a:cubicBezTo>
                <a:cubicBezTo>
                  <a:pt x="70433" y="129354"/>
                  <a:pt x="68862" y="169772"/>
                  <a:pt x="66597" y="188830"/>
                </a:cubicBezTo>
                <a:cubicBezTo>
                  <a:pt x="64331" y="207888"/>
                  <a:pt x="60197" y="227581"/>
                  <a:pt x="54196" y="247908"/>
                </a:cubicBezTo>
                <a:cubicBezTo>
                  <a:pt x="48195" y="268236"/>
                  <a:pt x="35815" y="284282"/>
                  <a:pt x="17058" y="296048"/>
                </a:cubicBezTo>
                <a:cubicBezTo>
                  <a:pt x="-1699" y="307815"/>
                  <a:pt x="-4986" y="305463"/>
                  <a:pt x="7196" y="288993"/>
                </a:cubicBezTo>
                <a:cubicBezTo>
                  <a:pt x="19378" y="272523"/>
                  <a:pt x="28602" y="249737"/>
                  <a:pt x="34869" y="220633"/>
                </a:cubicBezTo>
                <a:cubicBezTo>
                  <a:pt x="41136" y="191530"/>
                  <a:pt x="44269" y="167184"/>
                  <a:pt x="44269" y="147595"/>
                </a:cubicBezTo>
                <a:lnTo>
                  <a:pt x="44269" y="92249"/>
                </a:lnTo>
                <a:cubicBezTo>
                  <a:pt x="44269" y="76159"/>
                  <a:pt x="41792" y="64024"/>
                  <a:pt x="36837" y="55843"/>
                </a:cubicBezTo>
                <a:cubicBezTo>
                  <a:pt x="31883" y="47662"/>
                  <a:pt x="35536" y="44923"/>
                  <a:pt x="47797" y="47626"/>
                </a:cubicBezTo>
                <a:cubicBezTo>
                  <a:pt x="60058" y="50329"/>
                  <a:pt x="75025" y="50565"/>
                  <a:pt x="92699" y="48336"/>
                </a:cubicBezTo>
                <a:cubicBezTo>
                  <a:pt x="110374" y="46106"/>
                  <a:pt x="129640" y="43216"/>
                  <a:pt x="150498" y="39667"/>
                </a:cubicBezTo>
                <a:cubicBezTo>
                  <a:pt x="171356" y="36118"/>
                  <a:pt x="184516" y="32956"/>
                  <a:pt x="189980" y="30181"/>
                </a:cubicBezTo>
                <a:cubicBezTo>
                  <a:pt x="192712" y="28793"/>
                  <a:pt x="195997" y="28346"/>
                  <a:pt x="199837" y="28839"/>
                </a:cubicBezTo>
                <a:close/>
                <a:moveTo>
                  <a:pt x="2548560" y="22588"/>
                </a:moveTo>
                <a:cubicBezTo>
                  <a:pt x="2552431" y="22441"/>
                  <a:pt x="2557324" y="22710"/>
                  <a:pt x="2563240" y="23394"/>
                </a:cubicBezTo>
                <a:cubicBezTo>
                  <a:pt x="2575285" y="24413"/>
                  <a:pt x="2584105" y="27492"/>
                  <a:pt x="2589697" y="32633"/>
                </a:cubicBezTo>
                <a:cubicBezTo>
                  <a:pt x="2595290" y="37774"/>
                  <a:pt x="2596964" y="45184"/>
                  <a:pt x="2594720" y="54864"/>
                </a:cubicBezTo>
                <a:cubicBezTo>
                  <a:pt x="2592476" y="64544"/>
                  <a:pt x="2585277" y="66318"/>
                  <a:pt x="2573124" y="60188"/>
                </a:cubicBezTo>
                <a:cubicBezTo>
                  <a:pt x="2560970" y="54057"/>
                  <a:pt x="2550369" y="45708"/>
                  <a:pt x="2541321" y="35139"/>
                </a:cubicBezTo>
                <a:cubicBezTo>
                  <a:pt x="2534534" y="27212"/>
                  <a:pt x="2536947" y="23029"/>
                  <a:pt x="2548560" y="22588"/>
                </a:cubicBezTo>
                <a:close/>
                <a:moveTo>
                  <a:pt x="424616" y="20644"/>
                </a:moveTo>
                <a:cubicBezTo>
                  <a:pt x="428115" y="20448"/>
                  <a:pt x="433702" y="22957"/>
                  <a:pt x="441378" y="28170"/>
                </a:cubicBezTo>
                <a:cubicBezTo>
                  <a:pt x="456729" y="38595"/>
                  <a:pt x="462447" y="46030"/>
                  <a:pt x="458532" y="50476"/>
                </a:cubicBezTo>
                <a:cubicBezTo>
                  <a:pt x="454617" y="54921"/>
                  <a:pt x="449860" y="61432"/>
                  <a:pt x="444260" y="70007"/>
                </a:cubicBezTo>
                <a:cubicBezTo>
                  <a:pt x="438660" y="78583"/>
                  <a:pt x="430081" y="92701"/>
                  <a:pt x="418523" y="112361"/>
                </a:cubicBezTo>
                <a:cubicBezTo>
                  <a:pt x="429321" y="122069"/>
                  <a:pt x="433594" y="130265"/>
                  <a:pt x="431343" y="136947"/>
                </a:cubicBezTo>
                <a:cubicBezTo>
                  <a:pt x="429092" y="143630"/>
                  <a:pt x="427966" y="155274"/>
                  <a:pt x="427966" y="171880"/>
                </a:cubicBezTo>
                <a:cubicBezTo>
                  <a:pt x="427966" y="187095"/>
                  <a:pt x="427503" y="206802"/>
                  <a:pt x="426579" y="231001"/>
                </a:cubicBezTo>
                <a:cubicBezTo>
                  <a:pt x="425654" y="255200"/>
                  <a:pt x="422778" y="273007"/>
                  <a:pt x="417953" y="284422"/>
                </a:cubicBezTo>
                <a:cubicBezTo>
                  <a:pt x="413127" y="295837"/>
                  <a:pt x="407488" y="295052"/>
                  <a:pt x="401035" y="282067"/>
                </a:cubicBezTo>
                <a:cubicBezTo>
                  <a:pt x="394582" y="269082"/>
                  <a:pt x="392936" y="258438"/>
                  <a:pt x="396098" y="250135"/>
                </a:cubicBezTo>
                <a:cubicBezTo>
                  <a:pt x="399260" y="241832"/>
                  <a:pt x="401512" y="229370"/>
                  <a:pt x="402853" y="212750"/>
                </a:cubicBezTo>
                <a:cubicBezTo>
                  <a:pt x="404193" y="196129"/>
                  <a:pt x="404864" y="179359"/>
                  <a:pt x="404864" y="162437"/>
                </a:cubicBezTo>
                <a:cubicBezTo>
                  <a:pt x="404864" y="144956"/>
                  <a:pt x="404656" y="133735"/>
                  <a:pt x="404240" y="128773"/>
                </a:cubicBezTo>
                <a:cubicBezTo>
                  <a:pt x="396711" y="141493"/>
                  <a:pt x="388598" y="151746"/>
                  <a:pt x="379901" y="159533"/>
                </a:cubicBezTo>
                <a:cubicBezTo>
                  <a:pt x="371204" y="167320"/>
                  <a:pt x="359918" y="174712"/>
                  <a:pt x="346044" y="181710"/>
                </a:cubicBezTo>
                <a:cubicBezTo>
                  <a:pt x="332170" y="188708"/>
                  <a:pt x="331413" y="185209"/>
                  <a:pt x="343775" y="171213"/>
                </a:cubicBezTo>
                <a:cubicBezTo>
                  <a:pt x="356136" y="157217"/>
                  <a:pt x="367859" y="142683"/>
                  <a:pt x="378944" y="127612"/>
                </a:cubicBezTo>
                <a:cubicBezTo>
                  <a:pt x="390029" y="112540"/>
                  <a:pt x="400046" y="95196"/>
                  <a:pt x="408994" y="75578"/>
                </a:cubicBezTo>
                <a:cubicBezTo>
                  <a:pt x="417942" y="55961"/>
                  <a:pt x="421739" y="40549"/>
                  <a:pt x="420384" y="29342"/>
                </a:cubicBezTo>
                <a:cubicBezTo>
                  <a:pt x="419706" y="23739"/>
                  <a:pt x="421117" y="20839"/>
                  <a:pt x="424616" y="20644"/>
                </a:cubicBezTo>
                <a:close/>
                <a:moveTo>
                  <a:pt x="1916730" y="19057"/>
                </a:moveTo>
                <a:cubicBezTo>
                  <a:pt x="1920630" y="19260"/>
                  <a:pt x="1924646" y="19838"/>
                  <a:pt x="1928776" y="20792"/>
                </a:cubicBezTo>
                <a:cubicBezTo>
                  <a:pt x="1937036" y="22699"/>
                  <a:pt x="1944414" y="26420"/>
                  <a:pt x="1950910" y="31955"/>
                </a:cubicBezTo>
                <a:cubicBezTo>
                  <a:pt x="1957406" y="37491"/>
                  <a:pt x="1959818" y="45787"/>
                  <a:pt x="1958148" y="56843"/>
                </a:cubicBezTo>
                <a:cubicBezTo>
                  <a:pt x="1956477" y="67899"/>
                  <a:pt x="1949465" y="69882"/>
                  <a:pt x="1937111" y="62791"/>
                </a:cubicBezTo>
                <a:cubicBezTo>
                  <a:pt x="1924757" y="55699"/>
                  <a:pt x="1914579" y="48146"/>
                  <a:pt x="1906577" y="40129"/>
                </a:cubicBezTo>
                <a:cubicBezTo>
                  <a:pt x="1898432" y="27524"/>
                  <a:pt x="1898030" y="20673"/>
                  <a:pt x="1905372" y="19576"/>
                </a:cubicBezTo>
                <a:cubicBezTo>
                  <a:pt x="1909043" y="19028"/>
                  <a:pt x="1912829" y="18855"/>
                  <a:pt x="1916730" y="19057"/>
                </a:cubicBezTo>
                <a:close/>
                <a:moveTo>
                  <a:pt x="1598767" y="17692"/>
                </a:moveTo>
                <a:cubicBezTo>
                  <a:pt x="1600655" y="17634"/>
                  <a:pt x="1602990" y="18019"/>
                  <a:pt x="1605770" y="18845"/>
                </a:cubicBezTo>
                <a:cubicBezTo>
                  <a:pt x="1616891" y="22150"/>
                  <a:pt x="1625240" y="25997"/>
                  <a:pt x="1630819" y="30385"/>
                </a:cubicBezTo>
                <a:cubicBezTo>
                  <a:pt x="1636397" y="34773"/>
                  <a:pt x="1637053" y="39592"/>
                  <a:pt x="1632787" y="44840"/>
                </a:cubicBezTo>
                <a:cubicBezTo>
                  <a:pt x="1628521" y="50089"/>
                  <a:pt x="1623480" y="58521"/>
                  <a:pt x="1617665" y="70136"/>
                </a:cubicBezTo>
                <a:cubicBezTo>
                  <a:pt x="1611850" y="81752"/>
                  <a:pt x="1603278" y="93597"/>
                  <a:pt x="1591950" y="105671"/>
                </a:cubicBezTo>
                <a:cubicBezTo>
                  <a:pt x="1620300" y="104883"/>
                  <a:pt x="1637827" y="101986"/>
                  <a:pt x="1644532" y="96981"/>
                </a:cubicBezTo>
                <a:cubicBezTo>
                  <a:pt x="1651236" y="91976"/>
                  <a:pt x="1659004" y="91403"/>
                  <a:pt x="1667838" y="95260"/>
                </a:cubicBezTo>
                <a:cubicBezTo>
                  <a:pt x="1676672" y="99118"/>
                  <a:pt x="1683781" y="103940"/>
                  <a:pt x="1689165" y="109726"/>
                </a:cubicBezTo>
                <a:cubicBezTo>
                  <a:pt x="1694550" y="115512"/>
                  <a:pt x="1694955" y="120897"/>
                  <a:pt x="1690381" y="125880"/>
                </a:cubicBezTo>
                <a:cubicBezTo>
                  <a:pt x="1685806" y="130863"/>
                  <a:pt x="1682633" y="142680"/>
                  <a:pt x="1680862" y="161329"/>
                </a:cubicBezTo>
                <a:cubicBezTo>
                  <a:pt x="1679092" y="179979"/>
                  <a:pt x="1677532" y="198736"/>
                  <a:pt x="1676184" y="217600"/>
                </a:cubicBezTo>
                <a:cubicBezTo>
                  <a:pt x="1674836" y="236465"/>
                  <a:pt x="1670857" y="252737"/>
                  <a:pt x="1664246" y="266418"/>
                </a:cubicBezTo>
                <a:cubicBezTo>
                  <a:pt x="1657635" y="280098"/>
                  <a:pt x="1647378" y="290499"/>
                  <a:pt x="1633475" y="297619"/>
                </a:cubicBezTo>
                <a:cubicBezTo>
                  <a:pt x="1619572" y="304739"/>
                  <a:pt x="1612094" y="302950"/>
                  <a:pt x="1611040" y="292252"/>
                </a:cubicBezTo>
                <a:cubicBezTo>
                  <a:pt x="1609986" y="281554"/>
                  <a:pt x="1604264" y="269379"/>
                  <a:pt x="1593875" y="255727"/>
                </a:cubicBezTo>
                <a:cubicBezTo>
                  <a:pt x="1583485" y="242075"/>
                  <a:pt x="1584891" y="238447"/>
                  <a:pt x="1598091" y="244843"/>
                </a:cubicBezTo>
                <a:cubicBezTo>
                  <a:pt x="1611291" y="251239"/>
                  <a:pt x="1620508" y="254838"/>
                  <a:pt x="1625742" y="255641"/>
                </a:cubicBezTo>
                <a:cubicBezTo>
                  <a:pt x="1630976" y="256444"/>
                  <a:pt x="1635849" y="251637"/>
                  <a:pt x="1640359" y="241219"/>
                </a:cubicBezTo>
                <a:cubicBezTo>
                  <a:pt x="1644869" y="230800"/>
                  <a:pt x="1648023" y="215023"/>
                  <a:pt x="1649823" y="193885"/>
                </a:cubicBezTo>
                <a:cubicBezTo>
                  <a:pt x="1651623" y="172748"/>
                  <a:pt x="1652523" y="155066"/>
                  <a:pt x="1652523" y="140841"/>
                </a:cubicBezTo>
                <a:cubicBezTo>
                  <a:pt x="1652523" y="128006"/>
                  <a:pt x="1651286" y="120761"/>
                  <a:pt x="1648812" y="119105"/>
                </a:cubicBezTo>
                <a:cubicBezTo>
                  <a:pt x="1646338" y="117448"/>
                  <a:pt x="1640190" y="117853"/>
                  <a:pt x="1630367" y="120320"/>
                </a:cubicBezTo>
                <a:lnTo>
                  <a:pt x="1602232" y="127375"/>
                </a:lnTo>
                <a:cubicBezTo>
                  <a:pt x="1595406" y="128307"/>
                  <a:pt x="1589340" y="126070"/>
                  <a:pt x="1584034" y="120664"/>
                </a:cubicBezTo>
                <a:cubicBezTo>
                  <a:pt x="1570310" y="136252"/>
                  <a:pt x="1556024" y="148247"/>
                  <a:pt x="1541174" y="156651"/>
                </a:cubicBezTo>
                <a:cubicBezTo>
                  <a:pt x="1537462" y="158752"/>
                  <a:pt x="1534667" y="160030"/>
                  <a:pt x="1532790" y="160486"/>
                </a:cubicBezTo>
                <a:lnTo>
                  <a:pt x="1531127" y="159853"/>
                </a:lnTo>
                <a:lnTo>
                  <a:pt x="1530809" y="165416"/>
                </a:lnTo>
                <a:cubicBezTo>
                  <a:pt x="1530603" y="172748"/>
                  <a:pt x="1530724" y="181811"/>
                  <a:pt x="1531172" y="192605"/>
                </a:cubicBezTo>
                <a:cubicBezTo>
                  <a:pt x="1532069" y="214194"/>
                  <a:pt x="1531359" y="230542"/>
                  <a:pt x="1529043" y="241649"/>
                </a:cubicBezTo>
                <a:cubicBezTo>
                  <a:pt x="1526727" y="252755"/>
                  <a:pt x="1523615" y="261689"/>
                  <a:pt x="1519707" y="268451"/>
                </a:cubicBezTo>
                <a:cubicBezTo>
                  <a:pt x="1515799" y="275212"/>
                  <a:pt x="1511616" y="275312"/>
                  <a:pt x="1507156" y="268752"/>
                </a:cubicBezTo>
                <a:cubicBezTo>
                  <a:pt x="1502696" y="262191"/>
                  <a:pt x="1499283" y="256742"/>
                  <a:pt x="1496917" y="252404"/>
                </a:cubicBezTo>
                <a:cubicBezTo>
                  <a:pt x="1494551" y="248066"/>
                  <a:pt x="1492239" y="245721"/>
                  <a:pt x="1489980" y="245370"/>
                </a:cubicBezTo>
                <a:cubicBezTo>
                  <a:pt x="1487721" y="245019"/>
                  <a:pt x="1476497" y="246492"/>
                  <a:pt x="1456306" y="249790"/>
                </a:cubicBezTo>
                <a:cubicBezTo>
                  <a:pt x="1451602" y="269895"/>
                  <a:pt x="1446235" y="275395"/>
                  <a:pt x="1440205" y="266289"/>
                </a:cubicBezTo>
                <a:cubicBezTo>
                  <a:pt x="1434175" y="257183"/>
                  <a:pt x="1431160" y="245058"/>
                  <a:pt x="1431160" y="229915"/>
                </a:cubicBezTo>
                <a:cubicBezTo>
                  <a:pt x="1431160" y="215646"/>
                  <a:pt x="1430719" y="197918"/>
                  <a:pt x="1429837" y="176731"/>
                </a:cubicBezTo>
                <a:cubicBezTo>
                  <a:pt x="1428955" y="155543"/>
                  <a:pt x="1425808" y="140206"/>
                  <a:pt x="1420394" y="130720"/>
                </a:cubicBezTo>
                <a:cubicBezTo>
                  <a:pt x="1414981" y="121234"/>
                  <a:pt x="1415902" y="116491"/>
                  <a:pt x="1423158" y="116491"/>
                </a:cubicBezTo>
                <a:cubicBezTo>
                  <a:pt x="1427948" y="116491"/>
                  <a:pt x="1433548" y="116928"/>
                  <a:pt x="1439958" y="117803"/>
                </a:cubicBezTo>
                <a:cubicBezTo>
                  <a:pt x="1446841" y="109156"/>
                  <a:pt x="1454520" y="95784"/>
                  <a:pt x="1462995" y="77686"/>
                </a:cubicBezTo>
                <a:cubicBezTo>
                  <a:pt x="1471470" y="59589"/>
                  <a:pt x="1474134" y="45331"/>
                  <a:pt x="1470986" y="34913"/>
                </a:cubicBezTo>
                <a:cubicBezTo>
                  <a:pt x="1467839" y="24495"/>
                  <a:pt x="1475765" y="23409"/>
                  <a:pt x="1494766" y="31654"/>
                </a:cubicBezTo>
                <a:cubicBezTo>
                  <a:pt x="1510970" y="39484"/>
                  <a:pt x="1515979" y="46378"/>
                  <a:pt x="1509791" y="52336"/>
                </a:cubicBezTo>
                <a:cubicBezTo>
                  <a:pt x="1503603" y="58295"/>
                  <a:pt x="1496939" y="66630"/>
                  <a:pt x="1489797" y="77342"/>
                </a:cubicBezTo>
                <a:cubicBezTo>
                  <a:pt x="1482656" y="88054"/>
                  <a:pt x="1471714" y="101541"/>
                  <a:pt x="1456972" y="117803"/>
                </a:cubicBezTo>
                <a:cubicBezTo>
                  <a:pt x="1474324" y="115308"/>
                  <a:pt x="1486384" y="111085"/>
                  <a:pt x="1493153" y="105134"/>
                </a:cubicBezTo>
                <a:cubicBezTo>
                  <a:pt x="1499921" y="99182"/>
                  <a:pt x="1507249" y="98128"/>
                  <a:pt x="1515136" y="101972"/>
                </a:cubicBezTo>
                <a:cubicBezTo>
                  <a:pt x="1523023" y="105815"/>
                  <a:pt x="1529925" y="109816"/>
                  <a:pt x="1535840" y="113974"/>
                </a:cubicBezTo>
                <a:cubicBezTo>
                  <a:pt x="1541755" y="118133"/>
                  <a:pt x="1543093" y="123012"/>
                  <a:pt x="1539852" y="128612"/>
                </a:cubicBezTo>
                <a:cubicBezTo>
                  <a:pt x="1536611" y="134212"/>
                  <a:pt x="1534130" y="140880"/>
                  <a:pt x="1532409" y="148617"/>
                </a:cubicBezTo>
                <a:cubicBezTo>
                  <a:pt x="1531979" y="150551"/>
                  <a:pt x="1531630" y="152918"/>
                  <a:pt x="1531364" y="155718"/>
                </a:cubicBezTo>
                <a:lnTo>
                  <a:pt x="1531343" y="156090"/>
                </a:lnTo>
                <a:lnTo>
                  <a:pt x="1532531" y="153356"/>
                </a:lnTo>
                <a:cubicBezTo>
                  <a:pt x="1534323" y="150523"/>
                  <a:pt x="1537032" y="146867"/>
                  <a:pt x="1540658" y="142389"/>
                </a:cubicBezTo>
                <a:cubicBezTo>
                  <a:pt x="1555163" y="124479"/>
                  <a:pt x="1568435" y="104004"/>
                  <a:pt x="1580474" y="80967"/>
                </a:cubicBezTo>
                <a:cubicBezTo>
                  <a:pt x="1592512" y="57929"/>
                  <a:pt x="1596958" y="40990"/>
                  <a:pt x="1593810" y="30149"/>
                </a:cubicBezTo>
                <a:cubicBezTo>
                  <a:pt x="1591450" y="22018"/>
                  <a:pt x="1593102" y="17866"/>
                  <a:pt x="1598767" y="17692"/>
                </a:cubicBezTo>
                <a:close/>
                <a:moveTo>
                  <a:pt x="2917315" y="14535"/>
                </a:moveTo>
                <a:cubicBezTo>
                  <a:pt x="2919140" y="13906"/>
                  <a:pt x="2922103" y="13944"/>
                  <a:pt x="2926205" y="14650"/>
                </a:cubicBezTo>
                <a:cubicBezTo>
                  <a:pt x="2934407" y="16063"/>
                  <a:pt x="2941183" y="18246"/>
                  <a:pt x="2946532" y="21200"/>
                </a:cubicBezTo>
                <a:cubicBezTo>
                  <a:pt x="2951881" y="24154"/>
                  <a:pt x="2953326" y="27438"/>
                  <a:pt x="2950867" y="31052"/>
                </a:cubicBezTo>
                <a:cubicBezTo>
                  <a:pt x="2948407" y="34666"/>
                  <a:pt x="2945593" y="38401"/>
                  <a:pt x="2942423" y="42259"/>
                </a:cubicBezTo>
                <a:cubicBezTo>
                  <a:pt x="2945349" y="42259"/>
                  <a:pt x="2952358" y="40230"/>
                  <a:pt x="2963450" y="36171"/>
                </a:cubicBezTo>
                <a:cubicBezTo>
                  <a:pt x="2974542" y="32113"/>
                  <a:pt x="2982809" y="33397"/>
                  <a:pt x="2988252" y="40022"/>
                </a:cubicBezTo>
                <a:cubicBezTo>
                  <a:pt x="2993694" y="46647"/>
                  <a:pt x="2992059" y="51386"/>
                  <a:pt x="2983347" y="54240"/>
                </a:cubicBezTo>
                <a:cubicBezTo>
                  <a:pt x="2974635" y="57094"/>
                  <a:pt x="2965551" y="58980"/>
                  <a:pt x="2956094" y="59897"/>
                </a:cubicBezTo>
                <a:cubicBezTo>
                  <a:pt x="2946636" y="60815"/>
                  <a:pt x="2939484" y="60378"/>
                  <a:pt x="2934637" y="58585"/>
                </a:cubicBezTo>
                <a:cubicBezTo>
                  <a:pt x="2924656" y="74015"/>
                  <a:pt x="2911058" y="86645"/>
                  <a:pt x="2893843" y="96476"/>
                </a:cubicBezTo>
                <a:cubicBezTo>
                  <a:pt x="2876627" y="106306"/>
                  <a:pt x="2871916" y="106295"/>
                  <a:pt x="2879710" y="96443"/>
                </a:cubicBezTo>
                <a:cubicBezTo>
                  <a:pt x="2887504" y="86592"/>
                  <a:pt x="2893843" y="78113"/>
                  <a:pt x="2898726" y="71007"/>
                </a:cubicBezTo>
                <a:cubicBezTo>
                  <a:pt x="2903608" y="63902"/>
                  <a:pt x="2907810" y="56613"/>
                  <a:pt x="2911331" y="49142"/>
                </a:cubicBezTo>
                <a:cubicBezTo>
                  <a:pt x="2914851" y="41671"/>
                  <a:pt x="2916611" y="35791"/>
                  <a:pt x="2916611" y="31504"/>
                </a:cubicBezTo>
                <a:cubicBezTo>
                  <a:pt x="2916611" y="26714"/>
                  <a:pt x="2916159" y="22355"/>
                  <a:pt x="2915256" y="18425"/>
                </a:cubicBezTo>
                <a:cubicBezTo>
                  <a:pt x="2914804" y="16461"/>
                  <a:pt x="2915491" y="15164"/>
                  <a:pt x="2917315" y="14535"/>
                </a:cubicBezTo>
                <a:close/>
                <a:moveTo>
                  <a:pt x="510170" y="12841"/>
                </a:moveTo>
                <a:cubicBezTo>
                  <a:pt x="513782" y="12369"/>
                  <a:pt x="519650" y="14252"/>
                  <a:pt x="527774" y="18490"/>
                </a:cubicBezTo>
                <a:cubicBezTo>
                  <a:pt x="544021" y="26965"/>
                  <a:pt x="549768" y="34139"/>
                  <a:pt x="545014" y="40011"/>
                </a:cubicBezTo>
                <a:cubicBezTo>
                  <a:pt x="540261" y="45883"/>
                  <a:pt x="535313" y="53516"/>
                  <a:pt x="530172" y="62909"/>
                </a:cubicBezTo>
                <a:cubicBezTo>
                  <a:pt x="525031" y="72302"/>
                  <a:pt x="515707" y="87015"/>
                  <a:pt x="502198" y="107048"/>
                </a:cubicBezTo>
                <a:cubicBezTo>
                  <a:pt x="504406" y="107048"/>
                  <a:pt x="511910" y="105499"/>
                  <a:pt x="524709" y="102402"/>
                </a:cubicBezTo>
                <a:cubicBezTo>
                  <a:pt x="537507" y="99304"/>
                  <a:pt x="548266" y="96232"/>
                  <a:pt x="556985" y="93185"/>
                </a:cubicBezTo>
                <a:cubicBezTo>
                  <a:pt x="565704" y="90137"/>
                  <a:pt x="572806" y="86731"/>
                  <a:pt x="578291" y="82967"/>
                </a:cubicBezTo>
                <a:cubicBezTo>
                  <a:pt x="583776" y="79203"/>
                  <a:pt x="590652" y="79006"/>
                  <a:pt x="598919" y="82376"/>
                </a:cubicBezTo>
                <a:cubicBezTo>
                  <a:pt x="607186" y="85746"/>
                  <a:pt x="615629" y="91259"/>
                  <a:pt x="624248" y="98917"/>
                </a:cubicBezTo>
                <a:cubicBezTo>
                  <a:pt x="632866" y="106575"/>
                  <a:pt x="631005" y="112490"/>
                  <a:pt x="618666" y="116663"/>
                </a:cubicBezTo>
                <a:cubicBezTo>
                  <a:pt x="606326" y="120836"/>
                  <a:pt x="593477" y="129071"/>
                  <a:pt x="580119" y="141368"/>
                </a:cubicBezTo>
                <a:cubicBezTo>
                  <a:pt x="566761" y="153664"/>
                  <a:pt x="563234" y="151327"/>
                  <a:pt x="569536" y="134355"/>
                </a:cubicBezTo>
                <a:cubicBezTo>
                  <a:pt x="575839" y="117384"/>
                  <a:pt x="578846" y="108611"/>
                  <a:pt x="578560" y="108037"/>
                </a:cubicBezTo>
                <a:cubicBezTo>
                  <a:pt x="578273" y="107464"/>
                  <a:pt x="575735" y="107840"/>
                  <a:pt x="570945" y="109167"/>
                </a:cubicBezTo>
                <a:cubicBezTo>
                  <a:pt x="566155" y="110493"/>
                  <a:pt x="554332" y="113401"/>
                  <a:pt x="535475" y="117889"/>
                </a:cubicBezTo>
                <a:lnTo>
                  <a:pt x="524827" y="121890"/>
                </a:lnTo>
                <a:cubicBezTo>
                  <a:pt x="518646" y="123654"/>
                  <a:pt x="513161" y="125242"/>
                  <a:pt x="508372" y="126655"/>
                </a:cubicBezTo>
                <a:cubicBezTo>
                  <a:pt x="503582" y="128067"/>
                  <a:pt x="498570" y="126070"/>
                  <a:pt x="493336" y="120664"/>
                </a:cubicBezTo>
                <a:cubicBezTo>
                  <a:pt x="484904" y="133441"/>
                  <a:pt x="474124" y="143834"/>
                  <a:pt x="460995" y="151843"/>
                </a:cubicBezTo>
                <a:cubicBezTo>
                  <a:pt x="447867" y="159852"/>
                  <a:pt x="444959" y="158056"/>
                  <a:pt x="452273" y="146455"/>
                </a:cubicBezTo>
                <a:cubicBezTo>
                  <a:pt x="459586" y="134854"/>
                  <a:pt x="467925" y="121696"/>
                  <a:pt x="477289" y="106983"/>
                </a:cubicBezTo>
                <a:cubicBezTo>
                  <a:pt x="486653" y="92270"/>
                  <a:pt x="494246" y="76905"/>
                  <a:pt x="500069" y="60887"/>
                </a:cubicBezTo>
                <a:cubicBezTo>
                  <a:pt x="505891" y="44869"/>
                  <a:pt x="507902" y="31679"/>
                  <a:pt x="506102" y="21319"/>
                </a:cubicBezTo>
                <a:cubicBezTo>
                  <a:pt x="505202" y="16138"/>
                  <a:pt x="506558" y="13312"/>
                  <a:pt x="510170" y="12841"/>
                </a:cubicBezTo>
                <a:close/>
                <a:moveTo>
                  <a:pt x="2281348" y="12307"/>
                </a:moveTo>
                <a:cubicBezTo>
                  <a:pt x="2282992" y="12075"/>
                  <a:pt x="2285079" y="12196"/>
                  <a:pt x="2287611" y="12671"/>
                </a:cubicBezTo>
                <a:cubicBezTo>
                  <a:pt x="2297735" y="14572"/>
                  <a:pt x="2306758" y="18354"/>
                  <a:pt x="2314681" y="24018"/>
                </a:cubicBezTo>
                <a:cubicBezTo>
                  <a:pt x="2322604" y="29683"/>
                  <a:pt x="2324526" y="35938"/>
                  <a:pt x="2320446" y="42786"/>
                </a:cubicBezTo>
                <a:cubicBezTo>
                  <a:pt x="2316366" y="49633"/>
                  <a:pt x="2313910" y="66996"/>
                  <a:pt x="2313079" y="94873"/>
                </a:cubicBezTo>
                <a:cubicBezTo>
                  <a:pt x="2321912" y="93224"/>
                  <a:pt x="2330803" y="91012"/>
                  <a:pt x="2339752" y="88237"/>
                </a:cubicBezTo>
                <a:cubicBezTo>
                  <a:pt x="2348700" y="85462"/>
                  <a:pt x="2356616" y="87305"/>
                  <a:pt x="2363499" y="93765"/>
                </a:cubicBezTo>
                <a:cubicBezTo>
                  <a:pt x="2370382" y="100226"/>
                  <a:pt x="2367421" y="105869"/>
                  <a:pt x="2354615" y="110694"/>
                </a:cubicBezTo>
                <a:cubicBezTo>
                  <a:pt x="2341809" y="115519"/>
                  <a:pt x="2327906" y="119115"/>
                  <a:pt x="2312907" y="121481"/>
                </a:cubicBezTo>
                <a:lnTo>
                  <a:pt x="2311724" y="160996"/>
                </a:lnTo>
                <a:cubicBezTo>
                  <a:pt x="2345394" y="156550"/>
                  <a:pt x="2368023" y="153191"/>
                  <a:pt x="2379610" y="150918"/>
                </a:cubicBezTo>
                <a:cubicBezTo>
                  <a:pt x="2391197" y="148645"/>
                  <a:pt x="2401289" y="148986"/>
                  <a:pt x="2409886" y="151940"/>
                </a:cubicBezTo>
                <a:cubicBezTo>
                  <a:pt x="2418483" y="154894"/>
                  <a:pt x="2424520" y="160096"/>
                  <a:pt x="2427998" y="167546"/>
                </a:cubicBezTo>
                <a:cubicBezTo>
                  <a:pt x="2431475" y="174995"/>
                  <a:pt x="2426911" y="178494"/>
                  <a:pt x="2414306" y="178043"/>
                </a:cubicBezTo>
                <a:cubicBezTo>
                  <a:pt x="2401701" y="177591"/>
                  <a:pt x="2386228" y="178039"/>
                  <a:pt x="2367887" y="179387"/>
                </a:cubicBezTo>
                <a:cubicBezTo>
                  <a:pt x="2349546" y="180735"/>
                  <a:pt x="2324974" y="182929"/>
                  <a:pt x="2294171" y="185969"/>
                </a:cubicBezTo>
                <a:cubicBezTo>
                  <a:pt x="2304080" y="194258"/>
                  <a:pt x="2306988" y="200145"/>
                  <a:pt x="2302894" y="203629"/>
                </a:cubicBezTo>
                <a:cubicBezTo>
                  <a:pt x="2298799" y="207114"/>
                  <a:pt x="2293504" y="212538"/>
                  <a:pt x="2287008" y="219902"/>
                </a:cubicBezTo>
                <a:cubicBezTo>
                  <a:pt x="2280512" y="227266"/>
                  <a:pt x="2275360" y="232564"/>
                  <a:pt x="2271553" y="235798"/>
                </a:cubicBezTo>
                <a:cubicBezTo>
                  <a:pt x="2267746" y="239032"/>
                  <a:pt x="2267929" y="240441"/>
                  <a:pt x="2272102" y="240025"/>
                </a:cubicBezTo>
                <a:cubicBezTo>
                  <a:pt x="2276275" y="239609"/>
                  <a:pt x="2298875" y="237329"/>
                  <a:pt x="2339902" y="233184"/>
                </a:cubicBezTo>
                <a:cubicBezTo>
                  <a:pt x="2334510" y="225283"/>
                  <a:pt x="2329789" y="216901"/>
                  <a:pt x="2325738" y="208039"/>
                </a:cubicBezTo>
                <a:cubicBezTo>
                  <a:pt x="2321686" y="199177"/>
                  <a:pt x="2323931" y="196205"/>
                  <a:pt x="2332470" y="199123"/>
                </a:cubicBezTo>
                <a:cubicBezTo>
                  <a:pt x="2341010" y="202041"/>
                  <a:pt x="2349481" y="207236"/>
                  <a:pt x="2357885" y="214707"/>
                </a:cubicBezTo>
                <a:cubicBezTo>
                  <a:pt x="2366288" y="222178"/>
                  <a:pt x="2373745" y="231055"/>
                  <a:pt x="2380255" y="241337"/>
                </a:cubicBezTo>
                <a:cubicBezTo>
                  <a:pt x="2386766" y="251619"/>
                  <a:pt x="2388322" y="262650"/>
                  <a:pt x="2384923" y="274430"/>
                </a:cubicBezTo>
                <a:cubicBezTo>
                  <a:pt x="2381525" y="286211"/>
                  <a:pt x="2376229" y="288918"/>
                  <a:pt x="2369038" y="282551"/>
                </a:cubicBezTo>
                <a:cubicBezTo>
                  <a:pt x="2361846" y="276184"/>
                  <a:pt x="2354120" y="264970"/>
                  <a:pt x="2345860" y="248909"/>
                </a:cubicBezTo>
                <a:cubicBezTo>
                  <a:pt x="2301965" y="256982"/>
                  <a:pt x="2273005" y="263432"/>
                  <a:pt x="2258980" y="268257"/>
                </a:cubicBezTo>
                <a:cubicBezTo>
                  <a:pt x="2244956" y="273083"/>
                  <a:pt x="2233340" y="278037"/>
                  <a:pt x="2224134" y="283121"/>
                </a:cubicBezTo>
                <a:cubicBezTo>
                  <a:pt x="2214927" y="288204"/>
                  <a:pt x="2210324" y="283970"/>
                  <a:pt x="2210324" y="270419"/>
                </a:cubicBezTo>
                <a:cubicBezTo>
                  <a:pt x="2210324" y="257613"/>
                  <a:pt x="2213992" y="249988"/>
                  <a:pt x="2221327" y="247543"/>
                </a:cubicBezTo>
                <a:cubicBezTo>
                  <a:pt x="2228662" y="245098"/>
                  <a:pt x="2234634" y="242197"/>
                  <a:pt x="2239245" y="238842"/>
                </a:cubicBezTo>
                <a:cubicBezTo>
                  <a:pt x="2243855" y="235486"/>
                  <a:pt x="2250319" y="228771"/>
                  <a:pt x="2258636" y="218697"/>
                </a:cubicBezTo>
                <a:cubicBezTo>
                  <a:pt x="2266954" y="208623"/>
                  <a:pt x="2272001" y="198445"/>
                  <a:pt x="2273779" y="188163"/>
                </a:cubicBezTo>
                <a:cubicBezTo>
                  <a:pt x="2257460" y="191677"/>
                  <a:pt x="2244934" y="194581"/>
                  <a:pt x="2236201" y="196875"/>
                </a:cubicBezTo>
                <a:cubicBezTo>
                  <a:pt x="2227468" y="199170"/>
                  <a:pt x="2218498" y="196244"/>
                  <a:pt x="2209291" y="188099"/>
                </a:cubicBezTo>
                <a:cubicBezTo>
                  <a:pt x="2200085" y="179954"/>
                  <a:pt x="2202258" y="175881"/>
                  <a:pt x="2215809" y="175881"/>
                </a:cubicBezTo>
                <a:cubicBezTo>
                  <a:pt x="2227181" y="175881"/>
                  <a:pt x="2250548" y="172088"/>
                  <a:pt x="2285911" y="164502"/>
                </a:cubicBezTo>
                <a:lnTo>
                  <a:pt x="2285911" y="126063"/>
                </a:lnTo>
                <a:cubicBezTo>
                  <a:pt x="2273894" y="127870"/>
                  <a:pt x="2263017" y="126206"/>
                  <a:pt x="2253280" y="121073"/>
                </a:cubicBezTo>
                <a:cubicBezTo>
                  <a:pt x="2243543" y="115939"/>
                  <a:pt x="2243679" y="112114"/>
                  <a:pt x="2253689" y="109597"/>
                </a:cubicBezTo>
                <a:cubicBezTo>
                  <a:pt x="2263698" y="107080"/>
                  <a:pt x="2274439" y="104295"/>
                  <a:pt x="2285911" y="101240"/>
                </a:cubicBezTo>
                <a:cubicBezTo>
                  <a:pt x="2285911" y="86369"/>
                  <a:pt x="2285696" y="72122"/>
                  <a:pt x="2285266" y="58499"/>
                </a:cubicBezTo>
                <a:cubicBezTo>
                  <a:pt x="2284836" y="44876"/>
                  <a:pt x="2282588" y="33357"/>
                  <a:pt x="2278522" y="23943"/>
                </a:cubicBezTo>
                <a:cubicBezTo>
                  <a:pt x="2275473" y="16882"/>
                  <a:pt x="2276415" y="13004"/>
                  <a:pt x="2281348" y="12307"/>
                </a:cubicBezTo>
                <a:close/>
                <a:moveTo>
                  <a:pt x="1222865" y="11781"/>
                </a:moveTo>
                <a:cubicBezTo>
                  <a:pt x="1224372" y="11753"/>
                  <a:pt x="1226244" y="12100"/>
                  <a:pt x="1228479" y="12822"/>
                </a:cubicBezTo>
                <a:cubicBezTo>
                  <a:pt x="1237420" y="15712"/>
                  <a:pt x="1244870" y="19558"/>
                  <a:pt x="1250828" y="24362"/>
                </a:cubicBezTo>
                <a:cubicBezTo>
                  <a:pt x="1256787" y="29166"/>
                  <a:pt x="1258088" y="33744"/>
                  <a:pt x="1254732" y="38097"/>
                </a:cubicBezTo>
                <a:cubicBezTo>
                  <a:pt x="1251377" y="42449"/>
                  <a:pt x="1247046" y="51254"/>
                  <a:pt x="1241740" y="64511"/>
                </a:cubicBezTo>
                <a:cubicBezTo>
                  <a:pt x="1236434" y="77769"/>
                  <a:pt x="1228949" y="91933"/>
                  <a:pt x="1219283" y="107005"/>
                </a:cubicBezTo>
                <a:cubicBezTo>
                  <a:pt x="1226654" y="107091"/>
                  <a:pt x="1235079" y="105621"/>
                  <a:pt x="1244558" y="102595"/>
                </a:cubicBezTo>
                <a:cubicBezTo>
                  <a:pt x="1254037" y="99570"/>
                  <a:pt x="1262204" y="95726"/>
                  <a:pt x="1269058" y="91066"/>
                </a:cubicBezTo>
                <a:cubicBezTo>
                  <a:pt x="1275913" y="86405"/>
                  <a:pt x="1283922" y="85986"/>
                  <a:pt x="1293085" y="89807"/>
                </a:cubicBezTo>
                <a:cubicBezTo>
                  <a:pt x="1302249" y="93629"/>
                  <a:pt x="1310462" y="99193"/>
                  <a:pt x="1317725" y="106499"/>
                </a:cubicBezTo>
                <a:cubicBezTo>
                  <a:pt x="1324989" y="113806"/>
                  <a:pt x="1324003" y="118825"/>
                  <a:pt x="1314768" y="121557"/>
                </a:cubicBezTo>
                <a:cubicBezTo>
                  <a:pt x="1305533" y="124288"/>
                  <a:pt x="1294032" y="131122"/>
                  <a:pt x="1280265" y="142056"/>
                </a:cubicBezTo>
                <a:cubicBezTo>
                  <a:pt x="1266499" y="152990"/>
                  <a:pt x="1262089" y="151671"/>
                  <a:pt x="1267036" y="138098"/>
                </a:cubicBezTo>
                <a:cubicBezTo>
                  <a:pt x="1271984" y="124525"/>
                  <a:pt x="1273812" y="117104"/>
                  <a:pt x="1272521" y="115835"/>
                </a:cubicBezTo>
                <a:cubicBezTo>
                  <a:pt x="1271231" y="114566"/>
                  <a:pt x="1262924" y="116179"/>
                  <a:pt x="1247602" y="120675"/>
                </a:cubicBezTo>
                <a:cubicBezTo>
                  <a:pt x="1232279" y="125170"/>
                  <a:pt x="1220158" y="126070"/>
                  <a:pt x="1211239" y="123374"/>
                </a:cubicBezTo>
                <a:cubicBezTo>
                  <a:pt x="1200369" y="137127"/>
                  <a:pt x="1189743" y="146864"/>
                  <a:pt x="1179360" y="152585"/>
                </a:cubicBezTo>
                <a:cubicBezTo>
                  <a:pt x="1168978" y="158307"/>
                  <a:pt x="1168544" y="153819"/>
                  <a:pt x="1178059" y="139120"/>
                </a:cubicBezTo>
                <a:cubicBezTo>
                  <a:pt x="1187574" y="124421"/>
                  <a:pt x="1197472" y="103535"/>
                  <a:pt x="1207754" y="76460"/>
                </a:cubicBezTo>
                <a:cubicBezTo>
                  <a:pt x="1218036" y="49386"/>
                  <a:pt x="1221825" y="31289"/>
                  <a:pt x="1219122" y="22168"/>
                </a:cubicBezTo>
                <a:cubicBezTo>
                  <a:pt x="1217095" y="15328"/>
                  <a:pt x="1218342" y="11866"/>
                  <a:pt x="1222865" y="11781"/>
                </a:cubicBezTo>
                <a:close/>
                <a:moveTo>
                  <a:pt x="2663636" y="10550"/>
                </a:moveTo>
                <a:cubicBezTo>
                  <a:pt x="2665264" y="10412"/>
                  <a:pt x="2667351" y="10700"/>
                  <a:pt x="2669899" y="11413"/>
                </a:cubicBezTo>
                <a:cubicBezTo>
                  <a:pt x="2680087" y="14267"/>
                  <a:pt x="2689337" y="18243"/>
                  <a:pt x="2697647" y="23341"/>
                </a:cubicBezTo>
                <a:cubicBezTo>
                  <a:pt x="2705957" y="28439"/>
                  <a:pt x="2707631" y="35103"/>
                  <a:pt x="2702670" y="43334"/>
                </a:cubicBezTo>
                <a:cubicBezTo>
                  <a:pt x="2697708" y="51566"/>
                  <a:pt x="2695650" y="77744"/>
                  <a:pt x="2696496" y="121869"/>
                </a:cubicBezTo>
                <a:cubicBezTo>
                  <a:pt x="2716615" y="119244"/>
                  <a:pt x="2730970" y="116789"/>
                  <a:pt x="2739560" y="114501"/>
                </a:cubicBezTo>
                <a:cubicBezTo>
                  <a:pt x="2748150" y="112214"/>
                  <a:pt x="2757539" y="114032"/>
                  <a:pt x="2767727" y="119954"/>
                </a:cubicBezTo>
                <a:cubicBezTo>
                  <a:pt x="2777916" y="125877"/>
                  <a:pt x="2778163" y="130394"/>
                  <a:pt x="2768470" y="133506"/>
                </a:cubicBezTo>
                <a:cubicBezTo>
                  <a:pt x="2758776" y="136617"/>
                  <a:pt x="2734827" y="139873"/>
                  <a:pt x="2696625" y="143271"/>
                </a:cubicBezTo>
                <a:cubicBezTo>
                  <a:pt x="2696625" y="195154"/>
                  <a:pt x="2696145" y="237601"/>
                  <a:pt x="2695184" y="270612"/>
                </a:cubicBezTo>
                <a:cubicBezTo>
                  <a:pt x="2694223" y="303624"/>
                  <a:pt x="2689695" y="320405"/>
                  <a:pt x="2681600" y="320957"/>
                </a:cubicBezTo>
                <a:cubicBezTo>
                  <a:pt x="2673505" y="321509"/>
                  <a:pt x="2669458" y="305115"/>
                  <a:pt x="2669458" y="271774"/>
                </a:cubicBezTo>
                <a:lnTo>
                  <a:pt x="2669458" y="146326"/>
                </a:lnTo>
                <a:cubicBezTo>
                  <a:pt x="2649740" y="150700"/>
                  <a:pt x="2634787" y="154041"/>
                  <a:pt x="2624598" y="156350"/>
                </a:cubicBezTo>
                <a:cubicBezTo>
                  <a:pt x="2614409" y="158658"/>
                  <a:pt x="2604493" y="155833"/>
                  <a:pt x="2594849" y="147875"/>
                </a:cubicBezTo>
                <a:cubicBezTo>
                  <a:pt x="2585205" y="139916"/>
                  <a:pt x="2585506" y="135628"/>
                  <a:pt x="2595753" y="135011"/>
                </a:cubicBezTo>
                <a:cubicBezTo>
                  <a:pt x="2605999" y="134395"/>
                  <a:pt x="2615969" y="133642"/>
                  <a:pt x="2625663" y="132753"/>
                </a:cubicBezTo>
                <a:cubicBezTo>
                  <a:pt x="2635357" y="131864"/>
                  <a:pt x="2649955" y="129792"/>
                  <a:pt x="2669458" y="126536"/>
                </a:cubicBezTo>
                <a:cubicBezTo>
                  <a:pt x="2669458" y="94801"/>
                  <a:pt x="2669242" y="72352"/>
                  <a:pt x="2668812" y="59188"/>
                </a:cubicBezTo>
                <a:cubicBezTo>
                  <a:pt x="2668382" y="46023"/>
                  <a:pt x="2665908" y="34056"/>
                  <a:pt x="2661391" y="23287"/>
                </a:cubicBezTo>
                <a:cubicBezTo>
                  <a:pt x="2658003" y="15210"/>
                  <a:pt x="2658752" y="10964"/>
                  <a:pt x="2663636" y="10550"/>
                </a:cubicBezTo>
                <a:close/>
                <a:moveTo>
                  <a:pt x="3016285" y="3513"/>
                </a:moveTo>
                <a:cubicBezTo>
                  <a:pt x="3019672" y="3496"/>
                  <a:pt x="3024593" y="4523"/>
                  <a:pt x="3031046" y="6595"/>
                </a:cubicBezTo>
                <a:cubicBezTo>
                  <a:pt x="3043952" y="10739"/>
                  <a:pt x="3048606" y="16052"/>
                  <a:pt x="3045006" y="22534"/>
                </a:cubicBezTo>
                <a:lnTo>
                  <a:pt x="3036897" y="28729"/>
                </a:lnTo>
                <a:cubicBezTo>
                  <a:pt x="3043436" y="28801"/>
                  <a:pt x="3053202" y="27245"/>
                  <a:pt x="3066194" y="24061"/>
                </a:cubicBezTo>
                <a:cubicBezTo>
                  <a:pt x="3079186" y="20878"/>
                  <a:pt x="3088576" y="22946"/>
                  <a:pt x="3094362" y="30267"/>
                </a:cubicBezTo>
                <a:cubicBezTo>
                  <a:pt x="3100148" y="37588"/>
                  <a:pt x="3093799" y="42786"/>
                  <a:pt x="3075314" y="45862"/>
                </a:cubicBezTo>
                <a:cubicBezTo>
                  <a:pt x="3056830" y="48938"/>
                  <a:pt x="3042403" y="49580"/>
                  <a:pt x="3032035" y="47787"/>
                </a:cubicBezTo>
                <a:cubicBezTo>
                  <a:pt x="3024593" y="59618"/>
                  <a:pt x="3014519" y="69548"/>
                  <a:pt x="3001813" y="77579"/>
                </a:cubicBezTo>
                <a:lnTo>
                  <a:pt x="2996411" y="80474"/>
                </a:lnTo>
                <a:lnTo>
                  <a:pt x="3009504" y="77461"/>
                </a:lnTo>
                <a:cubicBezTo>
                  <a:pt x="3014946" y="74671"/>
                  <a:pt x="3021036" y="74729"/>
                  <a:pt x="3027776" y="77633"/>
                </a:cubicBezTo>
                <a:cubicBezTo>
                  <a:pt x="3034516" y="80537"/>
                  <a:pt x="3041095" y="84079"/>
                  <a:pt x="3047512" y="88259"/>
                </a:cubicBezTo>
                <a:cubicBezTo>
                  <a:pt x="3053929" y="92439"/>
                  <a:pt x="3055306" y="97555"/>
                  <a:pt x="3051642" y="103606"/>
                </a:cubicBezTo>
                <a:cubicBezTo>
                  <a:pt x="3047978" y="109658"/>
                  <a:pt x="3044809" y="121822"/>
                  <a:pt x="3042135" y="140099"/>
                </a:cubicBezTo>
                <a:cubicBezTo>
                  <a:pt x="3039460" y="158375"/>
                  <a:pt x="3035778" y="172529"/>
                  <a:pt x="3031089" y="182560"/>
                </a:cubicBezTo>
                <a:cubicBezTo>
                  <a:pt x="3029917" y="185068"/>
                  <a:pt x="3028662" y="186981"/>
                  <a:pt x="3027323" y="188300"/>
                </a:cubicBezTo>
                <a:lnTo>
                  <a:pt x="3024979" y="189495"/>
                </a:lnTo>
                <a:lnTo>
                  <a:pt x="3027529" y="190261"/>
                </a:lnTo>
                <a:cubicBezTo>
                  <a:pt x="3032871" y="192476"/>
                  <a:pt x="3035287" y="194659"/>
                  <a:pt x="3034778" y="196811"/>
                </a:cubicBezTo>
                <a:cubicBezTo>
                  <a:pt x="3034269" y="198962"/>
                  <a:pt x="3033176" y="201421"/>
                  <a:pt x="3031498" y="204189"/>
                </a:cubicBezTo>
                <a:cubicBezTo>
                  <a:pt x="3059303" y="201607"/>
                  <a:pt x="3079925" y="199162"/>
                  <a:pt x="3093361" y="196854"/>
                </a:cubicBezTo>
                <a:cubicBezTo>
                  <a:pt x="3106798" y="194545"/>
                  <a:pt x="3117618" y="196215"/>
                  <a:pt x="3125820" y="201865"/>
                </a:cubicBezTo>
                <a:cubicBezTo>
                  <a:pt x="3134023" y="207516"/>
                  <a:pt x="3137203" y="212717"/>
                  <a:pt x="3135361" y="217471"/>
                </a:cubicBezTo>
                <a:cubicBezTo>
                  <a:pt x="3133518" y="222225"/>
                  <a:pt x="3126530" y="224376"/>
                  <a:pt x="3114398" y="223924"/>
                </a:cubicBezTo>
                <a:cubicBezTo>
                  <a:pt x="3102267" y="223473"/>
                  <a:pt x="3091705" y="223247"/>
                  <a:pt x="3082714" y="223247"/>
                </a:cubicBezTo>
                <a:cubicBezTo>
                  <a:pt x="3074784" y="223247"/>
                  <a:pt x="3057712" y="224071"/>
                  <a:pt x="3031498" y="225720"/>
                </a:cubicBezTo>
                <a:cubicBezTo>
                  <a:pt x="3031498" y="265414"/>
                  <a:pt x="3031254" y="287208"/>
                  <a:pt x="3030766" y="291101"/>
                </a:cubicBezTo>
                <a:cubicBezTo>
                  <a:pt x="3030279" y="294994"/>
                  <a:pt x="3028544" y="301533"/>
                  <a:pt x="3025561" y="310718"/>
                </a:cubicBezTo>
                <a:cubicBezTo>
                  <a:pt x="3022578" y="319903"/>
                  <a:pt x="3019223" y="322958"/>
                  <a:pt x="3015494" y="319882"/>
                </a:cubicBezTo>
                <a:cubicBezTo>
                  <a:pt x="3011765" y="316806"/>
                  <a:pt x="3009428" y="312192"/>
                  <a:pt x="3008482" y="306040"/>
                </a:cubicBezTo>
                <a:cubicBezTo>
                  <a:pt x="3007535" y="299888"/>
                  <a:pt x="3006833" y="290839"/>
                  <a:pt x="3006374" y="278894"/>
                </a:cubicBezTo>
                <a:cubicBezTo>
                  <a:pt x="3005915" y="266949"/>
                  <a:pt x="3005685" y="249755"/>
                  <a:pt x="3005685" y="227312"/>
                </a:cubicBezTo>
                <a:lnTo>
                  <a:pt x="2948446" y="235013"/>
                </a:lnTo>
                <a:cubicBezTo>
                  <a:pt x="2945077" y="251834"/>
                  <a:pt x="2937039" y="267070"/>
                  <a:pt x="2924333" y="280722"/>
                </a:cubicBezTo>
                <a:cubicBezTo>
                  <a:pt x="2911628" y="294374"/>
                  <a:pt x="2895915" y="303283"/>
                  <a:pt x="2877194" y="307449"/>
                </a:cubicBezTo>
                <a:cubicBezTo>
                  <a:pt x="2858472" y="311615"/>
                  <a:pt x="2855787" y="309123"/>
                  <a:pt x="2869138" y="299974"/>
                </a:cubicBezTo>
                <a:cubicBezTo>
                  <a:pt x="2882488" y="290825"/>
                  <a:pt x="2893760" y="280998"/>
                  <a:pt x="2902952" y="270494"/>
                </a:cubicBezTo>
                <a:cubicBezTo>
                  <a:pt x="2912144" y="259990"/>
                  <a:pt x="2918497" y="248744"/>
                  <a:pt x="2922010" y="236755"/>
                </a:cubicBezTo>
                <a:cubicBezTo>
                  <a:pt x="2891236" y="242147"/>
                  <a:pt x="2871224" y="245743"/>
                  <a:pt x="2861975" y="247543"/>
                </a:cubicBezTo>
                <a:cubicBezTo>
                  <a:pt x="2852725" y="249342"/>
                  <a:pt x="2843548" y="245718"/>
                  <a:pt x="2834442" y="236669"/>
                </a:cubicBezTo>
                <a:cubicBezTo>
                  <a:pt x="2825336" y="227620"/>
                  <a:pt x="2828175" y="223774"/>
                  <a:pt x="2842960" y="225129"/>
                </a:cubicBezTo>
                <a:cubicBezTo>
                  <a:pt x="2857745" y="226484"/>
                  <a:pt x="2884547" y="224631"/>
                  <a:pt x="2923365" y="219568"/>
                </a:cubicBezTo>
                <a:cubicBezTo>
                  <a:pt x="2923365" y="212915"/>
                  <a:pt x="2922240" y="206888"/>
                  <a:pt x="2919988" y="201489"/>
                </a:cubicBezTo>
                <a:cubicBezTo>
                  <a:pt x="2917737" y="196090"/>
                  <a:pt x="2919974" y="193864"/>
                  <a:pt x="2926699" y="194810"/>
                </a:cubicBezTo>
                <a:lnTo>
                  <a:pt x="2930010" y="195657"/>
                </a:lnTo>
                <a:lnTo>
                  <a:pt x="2925656" y="186795"/>
                </a:lnTo>
                <a:cubicBezTo>
                  <a:pt x="2924398" y="183237"/>
                  <a:pt x="2923423" y="179258"/>
                  <a:pt x="2922731" y="174859"/>
                </a:cubicBezTo>
                <a:cubicBezTo>
                  <a:pt x="2921347" y="166062"/>
                  <a:pt x="2919551" y="153500"/>
                  <a:pt x="2917342" y="137173"/>
                </a:cubicBezTo>
                <a:cubicBezTo>
                  <a:pt x="2915134" y="120847"/>
                  <a:pt x="2911986" y="109045"/>
                  <a:pt x="2907899" y="101767"/>
                </a:cubicBezTo>
                <a:cubicBezTo>
                  <a:pt x="2903812" y="94490"/>
                  <a:pt x="2905842" y="90851"/>
                  <a:pt x="2913987" y="90851"/>
                </a:cubicBezTo>
                <a:cubicBezTo>
                  <a:pt x="2919623" y="90851"/>
                  <a:pt x="2924634" y="91069"/>
                  <a:pt x="2929023" y="91507"/>
                </a:cubicBezTo>
                <a:cubicBezTo>
                  <a:pt x="2931217" y="91725"/>
                  <a:pt x="2935601" y="91451"/>
                  <a:pt x="2942176" y="90684"/>
                </a:cubicBezTo>
                <a:lnTo>
                  <a:pt x="2942648" y="90616"/>
                </a:lnTo>
                <a:lnTo>
                  <a:pt x="2936723" y="87129"/>
                </a:lnTo>
                <a:cubicBezTo>
                  <a:pt x="2927818" y="76102"/>
                  <a:pt x="2925266" y="69011"/>
                  <a:pt x="2929066" y="65856"/>
                </a:cubicBezTo>
                <a:cubicBezTo>
                  <a:pt x="2932866" y="62701"/>
                  <a:pt x="2939641" y="62920"/>
                  <a:pt x="2949393" y="66512"/>
                </a:cubicBezTo>
                <a:cubicBezTo>
                  <a:pt x="2959144" y="70104"/>
                  <a:pt x="2962554" y="76654"/>
                  <a:pt x="2959621" y="86161"/>
                </a:cubicBezTo>
                <a:lnTo>
                  <a:pt x="2958371" y="88356"/>
                </a:lnTo>
                <a:lnTo>
                  <a:pt x="2968472" y="86904"/>
                </a:lnTo>
                <a:lnTo>
                  <a:pt x="2990241" y="81894"/>
                </a:lnTo>
                <a:lnTo>
                  <a:pt x="2990075" y="78369"/>
                </a:lnTo>
                <a:cubicBezTo>
                  <a:pt x="2990643" y="76537"/>
                  <a:pt x="2991835" y="74066"/>
                  <a:pt x="2993651" y="70954"/>
                </a:cubicBezTo>
                <a:cubicBezTo>
                  <a:pt x="3000914" y="58506"/>
                  <a:pt x="3006087" y="47529"/>
                  <a:pt x="3009170" y="38021"/>
                </a:cubicBezTo>
                <a:cubicBezTo>
                  <a:pt x="3012253" y="28514"/>
                  <a:pt x="3013121" y="21971"/>
                  <a:pt x="3011773" y="18393"/>
                </a:cubicBezTo>
                <a:cubicBezTo>
                  <a:pt x="3010425" y="14815"/>
                  <a:pt x="3010073" y="10918"/>
                  <a:pt x="3010719" y="6702"/>
                </a:cubicBezTo>
                <a:cubicBezTo>
                  <a:pt x="3011041" y="4594"/>
                  <a:pt x="3012897" y="3531"/>
                  <a:pt x="3016285" y="3513"/>
                </a:cubicBezTo>
                <a:close/>
                <a:moveTo>
                  <a:pt x="825522" y="103"/>
                </a:moveTo>
                <a:cubicBezTo>
                  <a:pt x="827074" y="-113"/>
                  <a:pt x="829092" y="11"/>
                  <a:pt x="831575" y="475"/>
                </a:cubicBezTo>
                <a:cubicBezTo>
                  <a:pt x="841505" y="2332"/>
                  <a:pt x="850081" y="4910"/>
                  <a:pt x="857301" y="8208"/>
                </a:cubicBezTo>
                <a:cubicBezTo>
                  <a:pt x="864521" y="11506"/>
                  <a:pt x="866533" y="15790"/>
                  <a:pt x="863335" y="21060"/>
                </a:cubicBezTo>
                <a:cubicBezTo>
                  <a:pt x="860137" y="26331"/>
                  <a:pt x="858136" y="32938"/>
                  <a:pt x="857333" y="40882"/>
                </a:cubicBezTo>
                <a:cubicBezTo>
                  <a:pt x="875574" y="39147"/>
                  <a:pt x="890237" y="36914"/>
                  <a:pt x="901322" y="34182"/>
                </a:cubicBezTo>
                <a:cubicBezTo>
                  <a:pt x="912407" y="31450"/>
                  <a:pt x="922018" y="34243"/>
                  <a:pt x="930157" y="42560"/>
                </a:cubicBezTo>
                <a:cubicBezTo>
                  <a:pt x="938295" y="50877"/>
                  <a:pt x="937004" y="55628"/>
                  <a:pt x="926285" y="56811"/>
                </a:cubicBezTo>
                <a:cubicBezTo>
                  <a:pt x="915565" y="57994"/>
                  <a:pt x="904828" y="59033"/>
                  <a:pt x="894073" y="59930"/>
                </a:cubicBezTo>
                <a:cubicBezTo>
                  <a:pt x="883318" y="60826"/>
                  <a:pt x="870978" y="62048"/>
                  <a:pt x="857054" y="63597"/>
                </a:cubicBezTo>
                <a:lnTo>
                  <a:pt x="855978" y="78676"/>
                </a:lnTo>
                <a:cubicBezTo>
                  <a:pt x="866303" y="77815"/>
                  <a:pt x="874972" y="76701"/>
                  <a:pt x="881984" y="75331"/>
                </a:cubicBezTo>
                <a:cubicBezTo>
                  <a:pt x="888997" y="73962"/>
                  <a:pt x="895866" y="77009"/>
                  <a:pt x="902591" y="84473"/>
                </a:cubicBezTo>
                <a:cubicBezTo>
                  <a:pt x="909317" y="91937"/>
                  <a:pt x="906441" y="96235"/>
                  <a:pt x="893965" y="97368"/>
                </a:cubicBezTo>
                <a:cubicBezTo>
                  <a:pt x="881489" y="98501"/>
                  <a:pt x="866142" y="100179"/>
                  <a:pt x="847923" y="102402"/>
                </a:cubicBezTo>
                <a:cubicBezTo>
                  <a:pt x="829703" y="104624"/>
                  <a:pt x="816166" y="106424"/>
                  <a:pt x="807311" y="107801"/>
                </a:cubicBezTo>
                <a:cubicBezTo>
                  <a:pt x="798456" y="109177"/>
                  <a:pt x="790379" y="106245"/>
                  <a:pt x="783080" y="99003"/>
                </a:cubicBezTo>
                <a:cubicBezTo>
                  <a:pt x="775780" y="91761"/>
                  <a:pt x="777107" y="88140"/>
                  <a:pt x="787059" y="88140"/>
                </a:cubicBezTo>
                <a:cubicBezTo>
                  <a:pt x="794918" y="88140"/>
                  <a:pt x="809738" y="86527"/>
                  <a:pt x="831521" y="83301"/>
                </a:cubicBezTo>
                <a:lnTo>
                  <a:pt x="831521" y="65339"/>
                </a:lnTo>
                <a:cubicBezTo>
                  <a:pt x="815388" y="67964"/>
                  <a:pt x="801493" y="70194"/>
                  <a:pt x="789834" y="72029"/>
                </a:cubicBezTo>
                <a:cubicBezTo>
                  <a:pt x="778175" y="73865"/>
                  <a:pt x="768711" y="70936"/>
                  <a:pt x="761440" y="63242"/>
                </a:cubicBezTo>
                <a:cubicBezTo>
                  <a:pt x="754170" y="55549"/>
                  <a:pt x="754614" y="51702"/>
                  <a:pt x="762774" y="51702"/>
                </a:cubicBezTo>
                <a:cubicBezTo>
                  <a:pt x="768352" y="51702"/>
                  <a:pt x="777240" y="51265"/>
                  <a:pt x="789436" y="50390"/>
                </a:cubicBezTo>
                <a:cubicBezTo>
                  <a:pt x="801632" y="49515"/>
                  <a:pt x="815661" y="47887"/>
                  <a:pt x="831521" y="45507"/>
                </a:cubicBezTo>
                <a:cubicBezTo>
                  <a:pt x="831521" y="31683"/>
                  <a:pt x="829047" y="20257"/>
                  <a:pt x="824100" y="11230"/>
                </a:cubicBezTo>
                <a:cubicBezTo>
                  <a:pt x="820389" y="4460"/>
                  <a:pt x="820863" y="751"/>
                  <a:pt x="825522" y="1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41" y="2079302"/>
            <a:ext cx="3559175" cy="2223770"/>
          </a:xfrm>
          <a:prstGeom prst="rect">
            <a:avLst/>
          </a:prstGeom>
        </p:spPr>
      </p:pic>
      <p:sp>
        <p:nvSpPr>
          <p:cNvPr id="11" name="思想气泡: 云 10"/>
          <p:cNvSpPr/>
          <p:nvPr/>
        </p:nvSpPr>
        <p:spPr>
          <a:xfrm>
            <a:off x="7830715" y="1800010"/>
            <a:ext cx="2490153" cy="1310217"/>
          </a:xfrm>
          <a:prstGeom prst="cloudCallout">
            <a:avLst>
              <a:gd name="adj1" fmla="val -62804"/>
              <a:gd name="adj2" fmla="val 19121"/>
            </a:avLst>
          </a:prstGeom>
          <a:noFill/>
          <a:ln w="190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我们吃了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条鱼。</a:t>
            </a:r>
          </a:p>
        </p:txBody>
      </p:sp>
      <p:sp>
        <p:nvSpPr>
          <p:cNvPr id="12" name="思想气泡: 云 11"/>
          <p:cNvSpPr/>
          <p:nvPr/>
        </p:nvSpPr>
        <p:spPr>
          <a:xfrm>
            <a:off x="2040257" y="2209901"/>
            <a:ext cx="3239453" cy="773430"/>
          </a:xfrm>
          <a:prstGeom prst="cloudCallout">
            <a:avLst>
              <a:gd name="adj1" fmla="val 45561"/>
              <a:gd name="adj2" fmla="val 44985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还剩下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43370" y="4441610"/>
            <a:ext cx="2887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29 + 9 = 38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（条）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96781" y="1575082"/>
            <a:ext cx="3005534" cy="323265"/>
          </a:xfrm>
          <a:custGeom>
            <a:avLst/>
            <a:gdLst/>
            <a:ahLst/>
            <a:cxnLst/>
            <a:rect l="l" t="t" r="r" b="b"/>
            <a:pathLst>
              <a:path w="3005534" h="323265">
                <a:moveTo>
                  <a:pt x="2750353" y="249241"/>
                </a:moveTo>
                <a:cubicBezTo>
                  <a:pt x="2759221" y="249279"/>
                  <a:pt x="2766186" y="250250"/>
                  <a:pt x="2771248" y="252153"/>
                </a:cubicBezTo>
                <a:cubicBezTo>
                  <a:pt x="2781372" y="255961"/>
                  <a:pt x="2789628" y="260800"/>
                  <a:pt x="2796017" y="266673"/>
                </a:cubicBezTo>
                <a:cubicBezTo>
                  <a:pt x="2802406" y="272545"/>
                  <a:pt x="2803979" y="276969"/>
                  <a:pt x="2800738" y="279945"/>
                </a:cubicBezTo>
                <a:cubicBezTo>
                  <a:pt x="2797497" y="282920"/>
                  <a:pt x="2789467" y="283727"/>
                  <a:pt x="2776647" y="282365"/>
                </a:cubicBezTo>
                <a:cubicBezTo>
                  <a:pt x="2763827" y="281002"/>
                  <a:pt x="2747895" y="279651"/>
                  <a:pt x="2728851" y="278310"/>
                </a:cubicBezTo>
                <a:cubicBezTo>
                  <a:pt x="2709807" y="276969"/>
                  <a:pt x="2687845" y="277414"/>
                  <a:pt x="2662965" y="279643"/>
                </a:cubicBezTo>
                <a:cubicBezTo>
                  <a:pt x="2638084" y="281873"/>
                  <a:pt x="2612982" y="284799"/>
                  <a:pt x="2587657" y="288420"/>
                </a:cubicBezTo>
                <a:cubicBezTo>
                  <a:pt x="2562332" y="292041"/>
                  <a:pt x="2546314" y="293851"/>
                  <a:pt x="2539603" y="293851"/>
                </a:cubicBezTo>
                <a:cubicBezTo>
                  <a:pt x="2532404" y="293851"/>
                  <a:pt x="2524743" y="290556"/>
                  <a:pt x="2516619" y="283967"/>
                </a:cubicBezTo>
                <a:cubicBezTo>
                  <a:pt x="2508496" y="277378"/>
                  <a:pt x="2506753" y="273316"/>
                  <a:pt x="2511392" y="271781"/>
                </a:cubicBezTo>
                <a:cubicBezTo>
                  <a:pt x="2516031" y="270247"/>
                  <a:pt x="2525879" y="269254"/>
                  <a:pt x="2540937" y="268802"/>
                </a:cubicBezTo>
                <a:cubicBezTo>
                  <a:pt x="2555994" y="268351"/>
                  <a:pt x="2573869" y="267221"/>
                  <a:pt x="2594562" y="265414"/>
                </a:cubicBezTo>
                <a:cubicBezTo>
                  <a:pt x="2615212" y="263622"/>
                  <a:pt x="2634618" y="261840"/>
                  <a:pt x="2652780" y="260069"/>
                </a:cubicBezTo>
                <a:cubicBezTo>
                  <a:pt x="2670941" y="258298"/>
                  <a:pt x="2692696" y="255584"/>
                  <a:pt x="2718042" y="251927"/>
                </a:cubicBezTo>
                <a:cubicBezTo>
                  <a:pt x="2730715" y="250099"/>
                  <a:pt x="2741485" y="249204"/>
                  <a:pt x="2750353" y="249241"/>
                </a:cubicBezTo>
                <a:close/>
                <a:moveTo>
                  <a:pt x="2912205" y="243775"/>
                </a:moveTo>
                <a:lnTo>
                  <a:pt x="2958258" y="243775"/>
                </a:lnTo>
                <a:lnTo>
                  <a:pt x="2958258" y="289807"/>
                </a:lnTo>
                <a:lnTo>
                  <a:pt x="2912205" y="289807"/>
                </a:lnTo>
                <a:close/>
                <a:moveTo>
                  <a:pt x="2341285" y="231748"/>
                </a:moveTo>
                <a:cubicBezTo>
                  <a:pt x="2345384" y="232668"/>
                  <a:pt x="2350374" y="234533"/>
                  <a:pt x="2356253" y="237343"/>
                </a:cubicBezTo>
                <a:cubicBezTo>
                  <a:pt x="2368284" y="241058"/>
                  <a:pt x="2378885" y="246310"/>
                  <a:pt x="2388056" y="253100"/>
                </a:cubicBezTo>
                <a:cubicBezTo>
                  <a:pt x="2397227" y="259890"/>
                  <a:pt x="2400686" y="269053"/>
                  <a:pt x="2398435" y="280590"/>
                </a:cubicBezTo>
                <a:cubicBezTo>
                  <a:pt x="2396183" y="292127"/>
                  <a:pt x="2389841" y="294346"/>
                  <a:pt x="2379409" y="287247"/>
                </a:cubicBezTo>
                <a:cubicBezTo>
                  <a:pt x="2368976" y="280149"/>
                  <a:pt x="2357250" y="269623"/>
                  <a:pt x="2344229" y="255670"/>
                </a:cubicBezTo>
                <a:cubicBezTo>
                  <a:pt x="2331208" y="241717"/>
                  <a:pt x="2327017" y="233769"/>
                  <a:pt x="2331656" y="231826"/>
                </a:cubicBezTo>
                <a:cubicBezTo>
                  <a:pt x="2333975" y="230854"/>
                  <a:pt x="2337185" y="230828"/>
                  <a:pt x="2341285" y="231748"/>
                </a:cubicBezTo>
                <a:close/>
                <a:moveTo>
                  <a:pt x="2231297" y="227231"/>
                </a:moveTo>
                <a:cubicBezTo>
                  <a:pt x="2233392" y="227921"/>
                  <a:pt x="2234440" y="231206"/>
                  <a:pt x="2234440" y="237085"/>
                </a:cubicBezTo>
                <a:cubicBezTo>
                  <a:pt x="2234440" y="245761"/>
                  <a:pt x="2231805" y="255599"/>
                  <a:pt x="2226535" y="266597"/>
                </a:cubicBezTo>
                <a:cubicBezTo>
                  <a:pt x="2221265" y="277596"/>
                  <a:pt x="2213937" y="285788"/>
                  <a:pt x="2204552" y="291173"/>
                </a:cubicBezTo>
                <a:cubicBezTo>
                  <a:pt x="2195166" y="296558"/>
                  <a:pt x="2189899" y="294407"/>
                  <a:pt x="2188752" y="284720"/>
                </a:cubicBezTo>
                <a:cubicBezTo>
                  <a:pt x="2187605" y="275033"/>
                  <a:pt x="2189143" y="268057"/>
                  <a:pt x="2193366" y="263790"/>
                </a:cubicBezTo>
                <a:cubicBezTo>
                  <a:pt x="2197589" y="259524"/>
                  <a:pt x="2201035" y="255606"/>
                  <a:pt x="2203702" y="252035"/>
                </a:cubicBezTo>
                <a:cubicBezTo>
                  <a:pt x="2207430" y="248307"/>
                  <a:pt x="2213486" y="241943"/>
                  <a:pt x="2221867" y="232945"/>
                </a:cubicBezTo>
                <a:cubicBezTo>
                  <a:pt x="2226058" y="228445"/>
                  <a:pt x="2229202" y="226541"/>
                  <a:pt x="2231297" y="227231"/>
                </a:cubicBez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7" y="232073"/>
                </a:cubicBezTo>
                <a:cubicBezTo>
                  <a:pt x="588092" y="236806"/>
                  <a:pt x="598005" y="243660"/>
                  <a:pt x="606515" y="252637"/>
                </a:cubicBezTo>
                <a:cubicBezTo>
                  <a:pt x="615026" y="261614"/>
                  <a:pt x="618715" y="273201"/>
                  <a:pt x="617582" y="287398"/>
                </a:cubicBezTo>
                <a:cubicBezTo>
                  <a:pt x="616450" y="301595"/>
                  <a:pt x="609491" y="303398"/>
                  <a:pt x="596707" y="292808"/>
                </a:cubicBezTo>
                <a:cubicBezTo>
                  <a:pt x="583923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6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2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19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875803" y="154902"/>
                </a:moveTo>
                <a:cubicBezTo>
                  <a:pt x="877945" y="155227"/>
                  <a:pt x="880584" y="155920"/>
                  <a:pt x="883719" y="156981"/>
                </a:cubicBezTo>
                <a:cubicBezTo>
                  <a:pt x="896259" y="161226"/>
                  <a:pt x="906409" y="166288"/>
                  <a:pt x="914167" y="172167"/>
                </a:cubicBezTo>
                <a:cubicBezTo>
                  <a:pt x="921925" y="178047"/>
                  <a:pt x="924373" y="186973"/>
                  <a:pt x="921512" y="198948"/>
                </a:cubicBezTo>
                <a:cubicBezTo>
                  <a:pt x="918652" y="210922"/>
                  <a:pt x="912941" y="212858"/>
                  <a:pt x="904380" y="204755"/>
                </a:cubicBezTo>
                <a:cubicBezTo>
                  <a:pt x="895818" y="196653"/>
                  <a:pt x="888835" y="189433"/>
                  <a:pt x="883429" y="183094"/>
                </a:cubicBezTo>
                <a:cubicBezTo>
                  <a:pt x="877779" y="176512"/>
                  <a:pt x="873279" y="169453"/>
                  <a:pt x="869931" y="161917"/>
                </a:cubicBezTo>
                <a:cubicBezTo>
                  <a:pt x="867419" y="156266"/>
                  <a:pt x="869377" y="153927"/>
                  <a:pt x="875803" y="154902"/>
                </a:cubicBezTo>
                <a:close/>
                <a:moveTo>
                  <a:pt x="2270379" y="146309"/>
                </a:moveTo>
                <a:cubicBezTo>
                  <a:pt x="2271691" y="146101"/>
                  <a:pt x="2273428" y="146235"/>
                  <a:pt x="2275589" y="146710"/>
                </a:cubicBezTo>
                <a:cubicBezTo>
                  <a:pt x="2284237" y="148610"/>
                  <a:pt x="2291912" y="150632"/>
                  <a:pt x="2298616" y="152776"/>
                </a:cubicBezTo>
                <a:cubicBezTo>
                  <a:pt x="2305320" y="154919"/>
                  <a:pt x="2307998" y="158139"/>
                  <a:pt x="2306650" y="162434"/>
                </a:cubicBezTo>
                <a:cubicBezTo>
                  <a:pt x="2305302" y="166729"/>
                  <a:pt x="2304628" y="174039"/>
                  <a:pt x="2304628" y="184364"/>
                </a:cubicBezTo>
                <a:cubicBezTo>
                  <a:pt x="2322783" y="183546"/>
                  <a:pt x="2340855" y="181768"/>
                  <a:pt x="2358845" y="179029"/>
                </a:cubicBezTo>
                <a:cubicBezTo>
                  <a:pt x="2376835" y="176290"/>
                  <a:pt x="2390067" y="179671"/>
                  <a:pt x="2398542" y="189171"/>
                </a:cubicBezTo>
                <a:cubicBezTo>
                  <a:pt x="2407017" y="198671"/>
                  <a:pt x="2403587" y="203196"/>
                  <a:pt x="2388250" y="202744"/>
                </a:cubicBezTo>
                <a:cubicBezTo>
                  <a:pt x="2372913" y="202292"/>
                  <a:pt x="2345039" y="203336"/>
                  <a:pt x="2304628" y="205874"/>
                </a:cubicBezTo>
                <a:cubicBezTo>
                  <a:pt x="2304628" y="221634"/>
                  <a:pt x="2305528" y="240201"/>
                  <a:pt x="2307328" y="261575"/>
                </a:cubicBezTo>
                <a:cubicBezTo>
                  <a:pt x="2309128" y="282949"/>
                  <a:pt x="2305173" y="299745"/>
                  <a:pt x="2295465" y="311963"/>
                </a:cubicBezTo>
                <a:cubicBezTo>
                  <a:pt x="2285757" y="324181"/>
                  <a:pt x="2278683" y="326493"/>
                  <a:pt x="2274245" y="318900"/>
                </a:cubicBezTo>
                <a:cubicBezTo>
                  <a:pt x="2269807" y="311307"/>
                  <a:pt x="2261360" y="302509"/>
                  <a:pt x="2248906" y="292507"/>
                </a:cubicBezTo>
                <a:cubicBezTo>
                  <a:pt x="2236451" y="282504"/>
                  <a:pt x="2235254" y="278632"/>
                  <a:pt x="2245314" y="280891"/>
                </a:cubicBezTo>
                <a:cubicBezTo>
                  <a:pt x="2255373" y="283150"/>
                  <a:pt x="2263866" y="284279"/>
                  <a:pt x="2270793" y="284279"/>
                </a:cubicBezTo>
                <a:cubicBezTo>
                  <a:pt x="2276185" y="284279"/>
                  <a:pt x="2279096" y="275556"/>
                  <a:pt x="2279526" y="258112"/>
                </a:cubicBezTo>
                <a:cubicBezTo>
                  <a:pt x="2279956" y="240667"/>
                  <a:pt x="2279791" y="223785"/>
                  <a:pt x="2279031" y="207466"/>
                </a:cubicBezTo>
                <a:cubicBezTo>
                  <a:pt x="2246264" y="211925"/>
                  <a:pt x="2226722" y="215292"/>
                  <a:pt x="2220405" y="217565"/>
                </a:cubicBezTo>
                <a:cubicBezTo>
                  <a:pt x="2214088" y="219838"/>
                  <a:pt x="2205595" y="216901"/>
                  <a:pt x="2194926" y="208756"/>
                </a:cubicBezTo>
                <a:cubicBezTo>
                  <a:pt x="2184257" y="200611"/>
                  <a:pt x="2187053" y="196538"/>
                  <a:pt x="2203315" y="196538"/>
                </a:cubicBezTo>
                <a:cubicBezTo>
                  <a:pt x="2216623" y="196538"/>
                  <a:pt x="2241338" y="194014"/>
                  <a:pt x="2277461" y="188967"/>
                </a:cubicBezTo>
                <a:cubicBezTo>
                  <a:pt x="2277461" y="176950"/>
                  <a:pt x="2274987" y="166427"/>
                  <a:pt x="2270040" y="157400"/>
                </a:cubicBezTo>
                <a:cubicBezTo>
                  <a:pt x="2266329" y="150630"/>
                  <a:pt x="2266442" y="146933"/>
                  <a:pt x="2270379" y="146309"/>
                </a:cubicBezTo>
                <a:close/>
                <a:moveTo>
                  <a:pt x="2640164" y="138633"/>
                </a:moveTo>
                <a:lnTo>
                  <a:pt x="2599079" y="144763"/>
                </a:lnTo>
                <a:cubicBezTo>
                  <a:pt x="2609877" y="189218"/>
                  <a:pt x="2615276" y="212793"/>
                  <a:pt x="2615276" y="215489"/>
                </a:cubicBezTo>
                <a:cubicBezTo>
                  <a:pt x="2615276" y="215432"/>
                  <a:pt x="2623773" y="213445"/>
                  <a:pt x="2640766" y="209531"/>
                </a:cubicBezTo>
                <a:lnTo>
                  <a:pt x="2640766" y="187224"/>
                </a:lnTo>
                <a:cubicBezTo>
                  <a:pt x="2630140" y="189017"/>
                  <a:pt x="2621633" y="187042"/>
                  <a:pt x="2615244" y="181298"/>
                </a:cubicBezTo>
                <a:cubicBezTo>
                  <a:pt x="2608855" y="175555"/>
                  <a:pt x="2609121" y="171723"/>
                  <a:pt x="2616040" y="169801"/>
                </a:cubicBezTo>
                <a:cubicBezTo>
                  <a:pt x="2622959" y="167879"/>
                  <a:pt x="2631201" y="166187"/>
                  <a:pt x="2640766" y="164725"/>
                </a:cubicBezTo>
                <a:cubicBezTo>
                  <a:pt x="2640766" y="148176"/>
                  <a:pt x="2640565" y="139479"/>
                  <a:pt x="2640164" y="138633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5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6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8" y="180104"/>
                  <a:pt x="63201" y="183030"/>
                  <a:pt x="50338" y="185783"/>
                </a:cubicBezTo>
                <a:cubicBezTo>
                  <a:pt x="37475" y="188537"/>
                  <a:pt x="24088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1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2710266" y="130168"/>
                </a:moveTo>
                <a:cubicBezTo>
                  <a:pt x="2706208" y="129516"/>
                  <a:pt x="2690742" y="130939"/>
                  <a:pt x="2663868" y="134438"/>
                </a:cubicBezTo>
                <a:cubicBezTo>
                  <a:pt x="2668371" y="134782"/>
                  <a:pt x="2669949" y="137890"/>
                  <a:pt x="2668600" y="143763"/>
                </a:cubicBezTo>
                <a:cubicBezTo>
                  <a:pt x="2667252" y="149635"/>
                  <a:pt x="2666578" y="154622"/>
                  <a:pt x="2666578" y="158723"/>
                </a:cubicBezTo>
                <a:cubicBezTo>
                  <a:pt x="2668715" y="158766"/>
                  <a:pt x="2674096" y="157877"/>
                  <a:pt x="2682722" y="156056"/>
                </a:cubicBezTo>
                <a:cubicBezTo>
                  <a:pt x="2691348" y="154235"/>
                  <a:pt x="2697561" y="156723"/>
                  <a:pt x="2701361" y="163520"/>
                </a:cubicBezTo>
                <a:cubicBezTo>
                  <a:pt x="2705161" y="170317"/>
                  <a:pt x="2693495" y="177064"/>
                  <a:pt x="2666363" y="183761"/>
                </a:cubicBezTo>
                <a:lnTo>
                  <a:pt x="2665223" y="204605"/>
                </a:lnTo>
                <a:lnTo>
                  <a:pt x="2694391" y="202282"/>
                </a:lnTo>
                <a:cubicBezTo>
                  <a:pt x="2697417" y="196230"/>
                  <a:pt x="2701834" y="182861"/>
                  <a:pt x="2707642" y="162176"/>
                </a:cubicBezTo>
                <a:cubicBezTo>
                  <a:pt x="2713449" y="141490"/>
                  <a:pt x="2714324" y="130821"/>
                  <a:pt x="2710266" y="130168"/>
                </a:cubicBezTo>
                <a:close/>
                <a:moveTo>
                  <a:pt x="827246" y="125328"/>
                </a:moveTo>
                <a:cubicBezTo>
                  <a:pt x="830840" y="125995"/>
                  <a:pt x="834141" y="127684"/>
                  <a:pt x="837149" y="130394"/>
                </a:cubicBezTo>
                <a:cubicBezTo>
                  <a:pt x="843165" y="135815"/>
                  <a:pt x="841670" y="140759"/>
                  <a:pt x="832664" y="145225"/>
                </a:cubicBezTo>
                <a:cubicBezTo>
                  <a:pt x="823659" y="149692"/>
                  <a:pt x="813312" y="152736"/>
                  <a:pt x="801625" y="154357"/>
                </a:cubicBezTo>
                <a:cubicBezTo>
                  <a:pt x="808824" y="156924"/>
                  <a:pt x="811749" y="159813"/>
                  <a:pt x="810401" y="163025"/>
                </a:cubicBezTo>
                <a:cubicBezTo>
                  <a:pt x="809053" y="166237"/>
                  <a:pt x="808379" y="169299"/>
                  <a:pt x="808379" y="172210"/>
                </a:cubicBezTo>
                <a:lnTo>
                  <a:pt x="831201" y="168381"/>
                </a:lnTo>
                <a:cubicBezTo>
                  <a:pt x="839605" y="165542"/>
                  <a:pt x="846001" y="167474"/>
                  <a:pt x="850389" y="174178"/>
                </a:cubicBezTo>
                <a:cubicBezTo>
                  <a:pt x="854777" y="180882"/>
                  <a:pt x="852375" y="185622"/>
                  <a:pt x="843183" y="188397"/>
                </a:cubicBezTo>
                <a:cubicBezTo>
                  <a:pt x="833991" y="191172"/>
                  <a:pt x="821873" y="194136"/>
                  <a:pt x="806830" y="197291"/>
                </a:cubicBezTo>
                <a:cubicBezTo>
                  <a:pt x="806027" y="218629"/>
                  <a:pt x="805411" y="231708"/>
                  <a:pt x="804980" y="236526"/>
                </a:cubicBezTo>
                <a:cubicBezTo>
                  <a:pt x="804550" y="241344"/>
                  <a:pt x="806099" y="242979"/>
                  <a:pt x="809627" y="241430"/>
                </a:cubicBezTo>
                <a:cubicBezTo>
                  <a:pt x="813154" y="239882"/>
                  <a:pt x="823053" y="235831"/>
                  <a:pt x="839322" y="229277"/>
                </a:cubicBezTo>
                <a:cubicBezTo>
                  <a:pt x="855591" y="222724"/>
                  <a:pt x="859577" y="223878"/>
                  <a:pt x="851281" y="232740"/>
                </a:cubicBezTo>
                <a:cubicBezTo>
                  <a:pt x="842986" y="241602"/>
                  <a:pt x="831954" y="251142"/>
                  <a:pt x="818188" y="261360"/>
                </a:cubicBezTo>
                <a:cubicBezTo>
                  <a:pt x="804421" y="271577"/>
                  <a:pt x="793641" y="280898"/>
                  <a:pt x="785847" y="289323"/>
                </a:cubicBezTo>
                <a:cubicBezTo>
                  <a:pt x="778053" y="297748"/>
                  <a:pt x="772224" y="299530"/>
                  <a:pt x="768359" y="294668"/>
                </a:cubicBezTo>
                <a:cubicBezTo>
                  <a:pt x="764494" y="289807"/>
                  <a:pt x="762075" y="284533"/>
                  <a:pt x="761099" y="278848"/>
                </a:cubicBezTo>
                <a:cubicBezTo>
                  <a:pt x="760124" y="273162"/>
                  <a:pt x="763462" y="266235"/>
                  <a:pt x="771112" y="258069"/>
                </a:cubicBezTo>
                <a:cubicBezTo>
                  <a:pt x="778763" y="249902"/>
                  <a:pt x="783033" y="230783"/>
                  <a:pt x="783922" y="200711"/>
                </a:cubicBezTo>
                <a:cubicBezTo>
                  <a:pt x="765724" y="205214"/>
                  <a:pt x="751950" y="205121"/>
                  <a:pt x="742601" y="200432"/>
                </a:cubicBezTo>
                <a:cubicBezTo>
                  <a:pt x="733251" y="195742"/>
                  <a:pt x="733989" y="192154"/>
                  <a:pt x="744816" y="189666"/>
                </a:cubicBezTo>
                <a:cubicBezTo>
                  <a:pt x="755643" y="187178"/>
                  <a:pt x="768728" y="183912"/>
                  <a:pt x="784072" y="179868"/>
                </a:cubicBezTo>
                <a:cubicBezTo>
                  <a:pt x="784875" y="171594"/>
                  <a:pt x="784287" y="164144"/>
                  <a:pt x="782309" y="157519"/>
                </a:cubicBezTo>
                <a:cubicBezTo>
                  <a:pt x="773002" y="158422"/>
                  <a:pt x="765319" y="157074"/>
                  <a:pt x="759260" y="153475"/>
                </a:cubicBezTo>
                <a:cubicBezTo>
                  <a:pt x="753202" y="149875"/>
                  <a:pt x="753987" y="146581"/>
                  <a:pt x="761616" y="143591"/>
                </a:cubicBezTo>
                <a:cubicBezTo>
                  <a:pt x="769245" y="140601"/>
                  <a:pt x="778057" y="137675"/>
                  <a:pt x="788052" y="134814"/>
                </a:cubicBezTo>
                <a:cubicBezTo>
                  <a:pt x="798047" y="131954"/>
                  <a:pt x="807225" y="129147"/>
                  <a:pt x="815585" y="126393"/>
                </a:cubicBezTo>
                <a:cubicBezTo>
                  <a:pt x="819765" y="125017"/>
                  <a:pt x="823652" y="124662"/>
                  <a:pt x="827246" y="125328"/>
                </a:cubicBez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1983034" y="114027"/>
                </a:moveTo>
                <a:cubicBezTo>
                  <a:pt x="1984937" y="114248"/>
                  <a:pt x="1987251" y="114828"/>
                  <a:pt x="1989975" y="115767"/>
                </a:cubicBezTo>
                <a:cubicBezTo>
                  <a:pt x="1998164" y="118836"/>
                  <a:pt x="2004936" y="123540"/>
                  <a:pt x="2010292" y="129878"/>
                </a:cubicBezTo>
                <a:cubicBezTo>
                  <a:pt x="2015648" y="136216"/>
                  <a:pt x="2015705" y="141719"/>
                  <a:pt x="2010464" y="146387"/>
                </a:cubicBezTo>
                <a:cubicBezTo>
                  <a:pt x="2005223" y="151055"/>
                  <a:pt x="1997217" y="163481"/>
                  <a:pt x="1986448" y="183664"/>
                </a:cubicBezTo>
                <a:cubicBezTo>
                  <a:pt x="1975678" y="203848"/>
                  <a:pt x="1962546" y="222376"/>
                  <a:pt x="1947052" y="239247"/>
                </a:cubicBezTo>
                <a:cubicBezTo>
                  <a:pt x="1931557" y="256118"/>
                  <a:pt x="1913033" y="271201"/>
                  <a:pt x="1891480" y="284494"/>
                </a:cubicBezTo>
                <a:cubicBezTo>
                  <a:pt x="1869926" y="297787"/>
                  <a:pt x="1846735" y="307169"/>
                  <a:pt x="1821905" y="312640"/>
                </a:cubicBezTo>
                <a:cubicBezTo>
                  <a:pt x="1797075" y="318111"/>
                  <a:pt x="1795469" y="315315"/>
                  <a:pt x="1817086" y="304251"/>
                </a:cubicBezTo>
                <a:cubicBezTo>
                  <a:pt x="1838704" y="293188"/>
                  <a:pt x="1859766" y="279636"/>
                  <a:pt x="1880273" y="263597"/>
                </a:cubicBezTo>
                <a:cubicBezTo>
                  <a:pt x="1900779" y="247557"/>
                  <a:pt x="1918361" y="231324"/>
                  <a:pt x="1933016" y="214897"/>
                </a:cubicBezTo>
                <a:cubicBezTo>
                  <a:pt x="1947672" y="198471"/>
                  <a:pt x="1959230" y="180775"/>
                  <a:pt x="1967691" y="161810"/>
                </a:cubicBezTo>
                <a:cubicBezTo>
                  <a:pt x="1976152" y="142845"/>
                  <a:pt x="1979256" y="129491"/>
                  <a:pt x="1977005" y="121747"/>
                </a:cubicBezTo>
                <a:cubicBezTo>
                  <a:pt x="1975316" y="115939"/>
                  <a:pt x="1977326" y="113366"/>
                  <a:pt x="1983034" y="114027"/>
                </a:cubicBezTo>
                <a:close/>
                <a:moveTo>
                  <a:pt x="1847446" y="85395"/>
                </a:moveTo>
                <a:cubicBezTo>
                  <a:pt x="1849369" y="85169"/>
                  <a:pt x="1851750" y="86599"/>
                  <a:pt x="1854590" y="89686"/>
                </a:cubicBezTo>
                <a:cubicBezTo>
                  <a:pt x="1860268" y="95859"/>
                  <a:pt x="1863108" y="104947"/>
                  <a:pt x="1863108" y="116950"/>
                </a:cubicBezTo>
                <a:cubicBezTo>
                  <a:pt x="1863108" y="128365"/>
                  <a:pt x="1858576" y="142031"/>
                  <a:pt x="1849513" y="157949"/>
                </a:cubicBezTo>
                <a:cubicBezTo>
                  <a:pt x="1840450" y="173866"/>
                  <a:pt x="1833000" y="176684"/>
                  <a:pt x="1827164" y="166402"/>
                </a:cubicBezTo>
                <a:cubicBezTo>
                  <a:pt x="1821328" y="156120"/>
                  <a:pt x="1820216" y="147699"/>
                  <a:pt x="1823830" y="141139"/>
                </a:cubicBezTo>
                <a:cubicBezTo>
                  <a:pt x="1827444" y="134578"/>
                  <a:pt x="1831100" y="126214"/>
                  <a:pt x="1834800" y="116047"/>
                </a:cubicBezTo>
                <a:cubicBezTo>
                  <a:pt x="1838285" y="106453"/>
                  <a:pt x="1841035" y="98118"/>
                  <a:pt x="1843049" y="91041"/>
                </a:cubicBezTo>
                <a:cubicBezTo>
                  <a:pt x="1844057" y="87503"/>
                  <a:pt x="1845522" y="85620"/>
                  <a:pt x="1847446" y="85395"/>
                </a:cubicBezTo>
                <a:close/>
                <a:moveTo>
                  <a:pt x="2018025" y="69681"/>
                </a:moveTo>
                <a:cubicBezTo>
                  <a:pt x="2022054" y="68742"/>
                  <a:pt x="2030659" y="70595"/>
                  <a:pt x="2043837" y="75242"/>
                </a:cubicBezTo>
                <a:cubicBezTo>
                  <a:pt x="2059124" y="78310"/>
                  <a:pt x="2067018" y="86492"/>
                  <a:pt x="2067520" y="99785"/>
                </a:cubicBezTo>
                <a:cubicBezTo>
                  <a:pt x="2068022" y="113078"/>
                  <a:pt x="2062304" y="117172"/>
                  <a:pt x="2050366" y="112067"/>
                </a:cubicBezTo>
                <a:cubicBezTo>
                  <a:pt x="2038427" y="106962"/>
                  <a:pt x="2025127" y="99197"/>
                  <a:pt x="2010464" y="88772"/>
                </a:cubicBezTo>
                <a:cubicBezTo>
                  <a:pt x="1995801" y="78346"/>
                  <a:pt x="1992388" y="72793"/>
                  <a:pt x="2000225" y="72112"/>
                </a:cubicBezTo>
                <a:cubicBezTo>
                  <a:pt x="2008062" y="71431"/>
                  <a:pt x="2013995" y="70621"/>
                  <a:pt x="2018025" y="69681"/>
                </a:cubicBezTo>
                <a:close/>
                <a:moveTo>
                  <a:pt x="2311985" y="53602"/>
                </a:moveTo>
                <a:cubicBezTo>
                  <a:pt x="2302248" y="55366"/>
                  <a:pt x="2292819" y="57607"/>
                  <a:pt x="2283699" y="60324"/>
                </a:cubicBezTo>
                <a:cubicBezTo>
                  <a:pt x="2274578" y="63042"/>
                  <a:pt x="2267265" y="62149"/>
                  <a:pt x="2261758" y="57646"/>
                </a:cubicBezTo>
                <a:cubicBezTo>
                  <a:pt x="2256997" y="63296"/>
                  <a:pt x="2252387" y="68007"/>
                  <a:pt x="2247927" y="71779"/>
                </a:cubicBezTo>
                <a:cubicBezTo>
                  <a:pt x="2253133" y="73485"/>
                  <a:pt x="2258747" y="76421"/>
                  <a:pt x="2264770" y="80587"/>
                </a:cubicBezTo>
                <a:cubicBezTo>
                  <a:pt x="2270793" y="84753"/>
                  <a:pt x="2276995" y="88750"/>
                  <a:pt x="2283376" y="92579"/>
                </a:cubicBezTo>
                <a:cubicBezTo>
                  <a:pt x="2294934" y="80261"/>
                  <a:pt x="2302911" y="70764"/>
                  <a:pt x="2307306" y="64089"/>
                </a:cubicBezTo>
                <a:cubicBezTo>
                  <a:pt x="2311702" y="57413"/>
                  <a:pt x="2313261" y="53918"/>
                  <a:pt x="2311985" y="53602"/>
                </a:cubicBezTo>
                <a:close/>
                <a:moveTo>
                  <a:pt x="1577154" y="46848"/>
                </a:moveTo>
                <a:cubicBezTo>
                  <a:pt x="1573260" y="50677"/>
                  <a:pt x="1568466" y="54967"/>
                  <a:pt x="1562771" y="59719"/>
                </a:cubicBezTo>
                <a:lnTo>
                  <a:pt x="1546190" y="72826"/>
                </a:lnTo>
                <a:lnTo>
                  <a:pt x="1556235" y="72499"/>
                </a:lnTo>
                <a:cubicBezTo>
                  <a:pt x="1566969" y="74414"/>
                  <a:pt x="1574870" y="77934"/>
                  <a:pt x="1579939" y="83061"/>
                </a:cubicBezTo>
                <a:cubicBezTo>
                  <a:pt x="1585009" y="88187"/>
                  <a:pt x="1587091" y="92256"/>
                  <a:pt x="1586188" y="95268"/>
                </a:cubicBezTo>
                <a:cubicBezTo>
                  <a:pt x="1588411" y="91582"/>
                  <a:pt x="1593928" y="84889"/>
                  <a:pt x="1602740" y="75188"/>
                </a:cubicBezTo>
                <a:cubicBezTo>
                  <a:pt x="1611552" y="65487"/>
                  <a:pt x="1616819" y="58786"/>
                  <a:pt x="1618540" y="55087"/>
                </a:cubicBezTo>
                <a:cubicBezTo>
                  <a:pt x="1620260" y="51387"/>
                  <a:pt x="1618898" y="49537"/>
                  <a:pt x="1614453" y="49537"/>
                </a:cubicBezTo>
                <a:cubicBezTo>
                  <a:pt x="1608544" y="49537"/>
                  <a:pt x="1602213" y="49989"/>
                  <a:pt x="1595459" y="50892"/>
                </a:cubicBezTo>
                <a:cubicBezTo>
                  <a:pt x="1588705" y="51795"/>
                  <a:pt x="1582603" y="50447"/>
                  <a:pt x="1577154" y="46848"/>
                </a:cubicBezTo>
                <a:close/>
                <a:moveTo>
                  <a:pt x="2940770" y="34695"/>
                </a:moveTo>
                <a:cubicBezTo>
                  <a:pt x="2966755" y="30995"/>
                  <a:pt x="2987383" y="43815"/>
                  <a:pt x="3002656" y="73155"/>
                </a:cubicBezTo>
                <a:cubicBezTo>
                  <a:pt x="3011747" y="105119"/>
                  <a:pt x="2999307" y="136840"/>
                  <a:pt x="2965335" y="168317"/>
                </a:cubicBezTo>
                <a:cubicBezTo>
                  <a:pt x="2955211" y="183517"/>
                  <a:pt x="2950149" y="201514"/>
                  <a:pt x="2950149" y="222308"/>
                </a:cubicBezTo>
                <a:lnTo>
                  <a:pt x="2917711" y="222308"/>
                </a:lnTo>
                <a:cubicBezTo>
                  <a:pt x="2916736" y="185798"/>
                  <a:pt x="2931686" y="152550"/>
                  <a:pt x="2962560" y="122564"/>
                </a:cubicBezTo>
                <a:cubicBezTo>
                  <a:pt x="2969487" y="112211"/>
                  <a:pt x="2972512" y="101205"/>
                  <a:pt x="2971638" y="89546"/>
                </a:cubicBezTo>
                <a:cubicBezTo>
                  <a:pt x="2966920" y="73671"/>
                  <a:pt x="2957964" y="66186"/>
                  <a:pt x="2944771" y="67089"/>
                </a:cubicBezTo>
                <a:lnTo>
                  <a:pt x="2939480" y="67089"/>
                </a:lnTo>
                <a:cubicBezTo>
                  <a:pt x="2923204" y="67864"/>
                  <a:pt x="2915517" y="81809"/>
                  <a:pt x="2916421" y="108927"/>
                </a:cubicBezTo>
                <a:lnTo>
                  <a:pt x="2882606" y="108927"/>
                </a:lnTo>
                <a:cubicBezTo>
                  <a:pt x="2881646" y="71814"/>
                  <a:pt x="2893383" y="49028"/>
                  <a:pt x="2917819" y="40567"/>
                </a:cubicBezTo>
                <a:cubicBezTo>
                  <a:pt x="2921791" y="37584"/>
                  <a:pt x="2929442" y="35627"/>
                  <a:pt x="2940770" y="34695"/>
                </a:cubicBezTo>
                <a:close/>
                <a:moveTo>
                  <a:pt x="1295541" y="30524"/>
                </a:moveTo>
                <a:cubicBezTo>
                  <a:pt x="1299581" y="31182"/>
                  <a:pt x="1303894" y="33203"/>
                  <a:pt x="1308479" y="36588"/>
                </a:cubicBezTo>
                <a:cubicBezTo>
                  <a:pt x="1317650" y="43356"/>
                  <a:pt x="1324139" y="50136"/>
                  <a:pt x="1327946" y="56926"/>
                </a:cubicBezTo>
                <a:cubicBezTo>
                  <a:pt x="1331753" y="63716"/>
                  <a:pt x="1329419" y="68193"/>
                  <a:pt x="1320944" y="70359"/>
                </a:cubicBezTo>
                <a:cubicBezTo>
                  <a:pt x="1312469" y="72524"/>
                  <a:pt x="1300445" y="78500"/>
                  <a:pt x="1284872" y="88288"/>
                </a:cubicBezTo>
                <a:cubicBezTo>
                  <a:pt x="1269298" y="98075"/>
                  <a:pt x="1254062" y="108468"/>
                  <a:pt x="1239162" y="119467"/>
                </a:cubicBezTo>
                <a:cubicBezTo>
                  <a:pt x="1250864" y="124486"/>
                  <a:pt x="1255341" y="129394"/>
                  <a:pt x="1252595" y="134191"/>
                </a:cubicBezTo>
                <a:cubicBezTo>
                  <a:pt x="1249849" y="138988"/>
                  <a:pt x="1248042" y="147470"/>
                  <a:pt x="1247175" y="159637"/>
                </a:cubicBezTo>
                <a:cubicBezTo>
                  <a:pt x="1246307" y="171805"/>
                  <a:pt x="1246544" y="189551"/>
                  <a:pt x="1247885" y="212875"/>
                </a:cubicBezTo>
                <a:cubicBezTo>
                  <a:pt x="1249225" y="236200"/>
                  <a:pt x="1249666" y="253745"/>
                  <a:pt x="1249207" y="265511"/>
                </a:cubicBezTo>
                <a:cubicBezTo>
                  <a:pt x="1248749" y="277277"/>
                  <a:pt x="1243260" y="289893"/>
                  <a:pt x="1232741" y="303359"/>
                </a:cubicBezTo>
                <a:cubicBezTo>
                  <a:pt x="1222223" y="316824"/>
                  <a:pt x="1214027" y="318591"/>
                  <a:pt x="1208155" y="308661"/>
                </a:cubicBezTo>
                <a:cubicBezTo>
                  <a:pt x="1202283" y="298730"/>
                  <a:pt x="1193808" y="288129"/>
                  <a:pt x="1182730" y="276858"/>
                </a:cubicBezTo>
                <a:cubicBezTo>
                  <a:pt x="1171652" y="265586"/>
                  <a:pt x="1172043" y="261525"/>
                  <a:pt x="1183902" y="264672"/>
                </a:cubicBezTo>
                <a:cubicBezTo>
                  <a:pt x="1195762" y="267820"/>
                  <a:pt x="1203928" y="269261"/>
                  <a:pt x="1208402" y="268996"/>
                </a:cubicBezTo>
                <a:cubicBezTo>
                  <a:pt x="1212876" y="268731"/>
                  <a:pt x="1215723" y="265343"/>
                  <a:pt x="1216942" y="258832"/>
                </a:cubicBezTo>
                <a:cubicBezTo>
                  <a:pt x="1218161" y="252322"/>
                  <a:pt x="1218993" y="236358"/>
                  <a:pt x="1219437" y="210940"/>
                </a:cubicBezTo>
                <a:cubicBezTo>
                  <a:pt x="1219882" y="185521"/>
                  <a:pt x="1219229" y="165822"/>
                  <a:pt x="1217480" y="151840"/>
                </a:cubicBezTo>
                <a:cubicBezTo>
                  <a:pt x="1215730" y="137858"/>
                  <a:pt x="1212357" y="126960"/>
                  <a:pt x="1207359" y="119144"/>
                </a:cubicBezTo>
                <a:cubicBezTo>
                  <a:pt x="1202362" y="111329"/>
                  <a:pt x="1202989" y="107898"/>
                  <a:pt x="1209241" y="108852"/>
                </a:cubicBezTo>
                <a:cubicBezTo>
                  <a:pt x="1215494" y="109805"/>
                  <a:pt x="1221337" y="110676"/>
                  <a:pt x="1226772" y="111465"/>
                </a:cubicBezTo>
                <a:cubicBezTo>
                  <a:pt x="1248842" y="90801"/>
                  <a:pt x="1264046" y="75991"/>
                  <a:pt x="1272385" y="67035"/>
                </a:cubicBezTo>
                <a:cubicBezTo>
                  <a:pt x="1280724" y="58080"/>
                  <a:pt x="1276242" y="55176"/>
                  <a:pt x="1258941" y="58324"/>
                </a:cubicBezTo>
                <a:cubicBezTo>
                  <a:pt x="1241639" y="61471"/>
                  <a:pt x="1222065" y="65264"/>
                  <a:pt x="1200218" y="69703"/>
                </a:cubicBezTo>
                <a:cubicBezTo>
                  <a:pt x="1178370" y="74141"/>
                  <a:pt x="1164091" y="77740"/>
                  <a:pt x="1157380" y="80501"/>
                </a:cubicBezTo>
                <a:cubicBezTo>
                  <a:pt x="1150669" y="83261"/>
                  <a:pt x="1143538" y="83193"/>
                  <a:pt x="1135988" y="80297"/>
                </a:cubicBezTo>
                <a:cubicBezTo>
                  <a:pt x="1128438" y="77400"/>
                  <a:pt x="1121899" y="72198"/>
                  <a:pt x="1116370" y="64691"/>
                </a:cubicBezTo>
                <a:cubicBezTo>
                  <a:pt x="1110842" y="57184"/>
                  <a:pt x="1113890" y="53889"/>
                  <a:pt x="1125512" y="54807"/>
                </a:cubicBezTo>
                <a:cubicBezTo>
                  <a:pt x="1137135" y="55725"/>
                  <a:pt x="1154530" y="55069"/>
                  <a:pt x="1177696" y="52839"/>
                </a:cubicBezTo>
                <a:cubicBezTo>
                  <a:pt x="1200863" y="50609"/>
                  <a:pt x="1222664" y="47719"/>
                  <a:pt x="1243098" y="44170"/>
                </a:cubicBezTo>
                <a:cubicBezTo>
                  <a:pt x="1263533" y="40621"/>
                  <a:pt x="1277246" y="36778"/>
                  <a:pt x="1284237" y="32641"/>
                </a:cubicBezTo>
                <a:cubicBezTo>
                  <a:pt x="1287732" y="30572"/>
                  <a:pt x="1291500" y="29867"/>
                  <a:pt x="1295541" y="30524"/>
                </a:cubicBezTo>
                <a:close/>
                <a:moveTo>
                  <a:pt x="2639768" y="22004"/>
                </a:moveTo>
                <a:cubicBezTo>
                  <a:pt x="2643606" y="22169"/>
                  <a:pt x="2649363" y="24456"/>
                  <a:pt x="2657039" y="28865"/>
                </a:cubicBezTo>
                <a:cubicBezTo>
                  <a:pt x="2672390" y="37685"/>
                  <a:pt x="2676419" y="44335"/>
                  <a:pt x="2669127" y="48816"/>
                </a:cubicBezTo>
                <a:cubicBezTo>
                  <a:pt x="2661835" y="53298"/>
                  <a:pt x="2654231" y="57539"/>
                  <a:pt x="2646316" y="61540"/>
                </a:cubicBezTo>
                <a:cubicBezTo>
                  <a:pt x="2664743" y="60765"/>
                  <a:pt x="2677588" y="57420"/>
                  <a:pt x="2684851" y="51505"/>
                </a:cubicBezTo>
                <a:cubicBezTo>
                  <a:pt x="2692115" y="45590"/>
                  <a:pt x="2702583" y="47067"/>
                  <a:pt x="2716256" y="55936"/>
                </a:cubicBezTo>
                <a:cubicBezTo>
                  <a:pt x="2729930" y="64806"/>
                  <a:pt x="2733709" y="71054"/>
                  <a:pt x="2727592" y="74682"/>
                </a:cubicBezTo>
                <a:cubicBezTo>
                  <a:pt x="2721476" y="78310"/>
                  <a:pt x="2715554" y="81222"/>
                  <a:pt x="2709825" y="83416"/>
                </a:cubicBezTo>
                <a:cubicBezTo>
                  <a:pt x="2704096" y="85610"/>
                  <a:pt x="2690125" y="96759"/>
                  <a:pt x="2667912" y="116864"/>
                </a:cubicBezTo>
                <a:cubicBezTo>
                  <a:pt x="2691215" y="115186"/>
                  <a:pt x="2706218" y="112745"/>
                  <a:pt x="2712922" y="109540"/>
                </a:cubicBezTo>
                <a:cubicBezTo>
                  <a:pt x="2719627" y="106335"/>
                  <a:pt x="2727022" y="106410"/>
                  <a:pt x="2735110" y="109766"/>
                </a:cubicBezTo>
                <a:cubicBezTo>
                  <a:pt x="2743198" y="113121"/>
                  <a:pt x="2750895" y="117961"/>
                  <a:pt x="2758202" y="124285"/>
                </a:cubicBezTo>
                <a:cubicBezTo>
                  <a:pt x="2765508" y="130609"/>
                  <a:pt x="2765852" y="136600"/>
                  <a:pt x="2759234" y="142257"/>
                </a:cubicBezTo>
                <a:cubicBezTo>
                  <a:pt x="2752616" y="147914"/>
                  <a:pt x="2744399" y="160347"/>
                  <a:pt x="2734583" y="179556"/>
                </a:cubicBezTo>
                <a:cubicBezTo>
                  <a:pt x="2724768" y="198765"/>
                  <a:pt x="2717353" y="212044"/>
                  <a:pt x="2712342" y="219393"/>
                </a:cubicBezTo>
                <a:cubicBezTo>
                  <a:pt x="2707330" y="226742"/>
                  <a:pt x="2702769" y="230084"/>
                  <a:pt x="2698661" y="229417"/>
                </a:cubicBezTo>
                <a:cubicBezTo>
                  <a:pt x="2694553" y="228750"/>
                  <a:pt x="2692118" y="225936"/>
                  <a:pt x="2691358" y="220974"/>
                </a:cubicBezTo>
                <a:cubicBezTo>
                  <a:pt x="2658964" y="225463"/>
                  <a:pt x="2634155" y="228940"/>
                  <a:pt x="2616933" y="231407"/>
                </a:cubicBezTo>
                <a:cubicBezTo>
                  <a:pt x="2611369" y="242449"/>
                  <a:pt x="2605435" y="240785"/>
                  <a:pt x="2599133" y="226416"/>
                </a:cubicBezTo>
                <a:cubicBezTo>
                  <a:pt x="2592830" y="212047"/>
                  <a:pt x="2587230" y="196617"/>
                  <a:pt x="2582333" y="180126"/>
                </a:cubicBezTo>
                <a:cubicBezTo>
                  <a:pt x="2577436" y="163635"/>
                  <a:pt x="2571779" y="150546"/>
                  <a:pt x="2565362" y="140859"/>
                </a:cubicBezTo>
                <a:cubicBezTo>
                  <a:pt x="2558944" y="131172"/>
                  <a:pt x="2561310" y="126777"/>
                  <a:pt x="2572460" y="127673"/>
                </a:cubicBezTo>
                <a:cubicBezTo>
                  <a:pt x="2583610" y="128569"/>
                  <a:pt x="2608221" y="126443"/>
                  <a:pt x="2646294" y="121295"/>
                </a:cubicBezTo>
                <a:cubicBezTo>
                  <a:pt x="2651959" y="114842"/>
                  <a:pt x="2657401" y="107271"/>
                  <a:pt x="2662620" y="98580"/>
                </a:cubicBezTo>
                <a:cubicBezTo>
                  <a:pt x="2667841" y="89890"/>
                  <a:pt x="2671576" y="84269"/>
                  <a:pt x="2673827" y="81716"/>
                </a:cubicBezTo>
                <a:cubicBezTo>
                  <a:pt x="2676079" y="79164"/>
                  <a:pt x="2676330" y="77887"/>
                  <a:pt x="2674580" y="77887"/>
                </a:cubicBezTo>
                <a:cubicBezTo>
                  <a:pt x="2671339" y="77887"/>
                  <a:pt x="2665255" y="78787"/>
                  <a:pt x="2656329" y="80587"/>
                </a:cubicBezTo>
                <a:cubicBezTo>
                  <a:pt x="2647402" y="82387"/>
                  <a:pt x="2639683" y="81487"/>
                  <a:pt x="2633173" y="77887"/>
                </a:cubicBezTo>
                <a:cubicBezTo>
                  <a:pt x="2622805" y="86377"/>
                  <a:pt x="2613907" y="92941"/>
                  <a:pt x="2606479" y="97580"/>
                </a:cubicBezTo>
                <a:cubicBezTo>
                  <a:pt x="2599050" y="102219"/>
                  <a:pt x="2590536" y="106170"/>
                  <a:pt x="2580935" y="109432"/>
                </a:cubicBezTo>
                <a:cubicBezTo>
                  <a:pt x="2571334" y="112695"/>
                  <a:pt x="2570667" y="110049"/>
                  <a:pt x="2578935" y="101495"/>
                </a:cubicBezTo>
                <a:cubicBezTo>
                  <a:pt x="2587202" y="92941"/>
                  <a:pt x="2596713" y="83287"/>
                  <a:pt x="2607468" y="72531"/>
                </a:cubicBezTo>
                <a:cubicBezTo>
                  <a:pt x="2618223" y="61776"/>
                  <a:pt x="2625336" y="52713"/>
                  <a:pt x="2628806" y="45342"/>
                </a:cubicBezTo>
                <a:cubicBezTo>
                  <a:pt x="2632277" y="37971"/>
                  <a:pt x="2634012" y="32149"/>
                  <a:pt x="2634012" y="27876"/>
                </a:cubicBezTo>
                <a:cubicBezTo>
                  <a:pt x="2634012" y="23796"/>
                  <a:pt x="2635931" y="21839"/>
                  <a:pt x="2639768" y="22004"/>
                </a:cubicBezTo>
                <a:close/>
                <a:moveTo>
                  <a:pt x="782234" y="16215"/>
                </a:moveTo>
                <a:cubicBezTo>
                  <a:pt x="783845" y="16231"/>
                  <a:pt x="785781" y="16605"/>
                  <a:pt x="788041" y="17336"/>
                </a:cubicBezTo>
                <a:cubicBezTo>
                  <a:pt x="797083" y="20261"/>
                  <a:pt x="803407" y="23681"/>
                  <a:pt x="807013" y="27596"/>
                </a:cubicBezTo>
                <a:cubicBezTo>
                  <a:pt x="810620" y="31511"/>
                  <a:pt x="810964" y="35613"/>
                  <a:pt x="808046" y="39900"/>
                </a:cubicBezTo>
                <a:cubicBezTo>
                  <a:pt x="805127" y="44188"/>
                  <a:pt x="801872" y="50602"/>
                  <a:pt x="798280" y="59141"/>
                </a:cubicBezTo>
                <a:cubicBezTo>
                  <a:pt x="794688" y="67681"/>
                  <a:pt x="789507" y="77479"/>
                  <a:pt x="782739" y="88535"/>
                </a:cubicBezTo>
                <a:cubicBezTo>
                  <a:pt x="794469" y="86829"/>
                  <a:pt x="807429" y="83477"/>
                  <a:pt x="821619" y="78479"/>
                </a:cubicBezTo>
                <a:cubicBezTo>
                  <a:pt x="835808" y="73481"/>
                  <a:pt x="846822" y="74532"/>
                  <a:pt x="854658" y="81630"/>
                </a:cubicBezTo>
                <a:cubicBezTo>
                  <a:pt x="862495" y="88729"/>
                  <a:pt x="855902" y="94830"/>
                  <a:pt x="834880" y="99936"/>
                </a:cubicBezTo>
                <a:cubicBezTo>
                  <a:pt x="813857" y="105041"/>
                  <a:pt x="794519" y="107141"/>
                  <a:pt x="776866" y="106238"/>
                </a:cubicBezTo>
                <a:cubicBezTo>
                  <a:pt x="757593" y="138704"/>
                  <a:pt x="738428" y="160993"/>
                  <a:pt x="719369" y="173103"/>
                </a:cubicBezTo>
                <a:cubicBezTo>
                  <a:pt x="700311" y="185213"/>
                  <a:pt x="695787" y="184568"/>
                  <a:pt x="705796" y="171167"/>
                </a:cubicBezTo>
                <a:cubicBezTo>
                  <a:pt x="715806" y="157766"/>
                  <a:pt x="724844" y="145236"/>
                  <a:pt x="732910" y="133578"/>
                </a:cubicBezTo>
                <a:cubicBezTo>
                  <a:pt x="740976" y="121919"/>
                  <a:pt x="748347" y="109228"/>
                  <a:pt x="755023" y="95504"/>
                </a:cubicBezTo>
                <a:cubicBezTo>
                  <a:pt x="761698" y="81781"/>
                  <a:pt x="767284" y="68853"/>
                  <a:pt x="771779" y="56721"/>
                </a:cubicBezTo>
                <a:cubicBezTo>
                  <a:pt x="776275" y="44589"/>
                  <a:pt x="777849" y="34261"/>
                  <a:pt x="776501" y="25736"/>
                </a:cubicBezTo>
                <a:cubicBezTo>
                  <a:pt x="775490" y="19342"/>
                  <a:pt x="777401" y="16168"/>
                  <a:pt x="782234" y="16215"/>
                </a:cubicBezTo>
                <a:close/>
                <a:moveTo>
                  <a:pt x="525724" y="15340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4" y="23366"/>
                  <a:pt x="559558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8" y="111809"/>
                  <a:pt x="552837" y="114993"/>
                </a:cubicBezTo>
                <a:cubicBezTo>
                  <a:pt x="551202" y="135456"/>
                  <a:pt x="549502" y="154077"/>
                  <a:pt x="547739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5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6" y="220888"/>
                </a:cubicBezTo>
                <a:cubicBezTo>
                  <a:pt x="382611" y="223641"/>
                  <a:pt x="372508" y="220332"/>
                  <a:pt x="361007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3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6" y="110468"/>
                  <a:pt x="462536" y="108217"/>
                </a:cubicBezTo>
                <a:cubicBezTo>
                  <a:pt x="462536" y="101061"/>
                  <a:pt x="461887" y="93791"/>
                  <a:pt x="460589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5" y="67620"/>
                  <a:pt x="492349" y="73671"/>
                </a:cubicBezTo>
                <a:cubicBezTo>
                  <a:pt x="490514" y="79723"/>
                  <a:pt x="489180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6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4" y="15340"/>
                </a:cubicBezTo>
                <a:close/>
                <a:moveTo>
                  <a:pt x="1917074" y="7796"/>
                </a:moveTo>
                <a:cubicBezTo>
                  <a:pt x="1921249" y="8126"/>
                  <a:pt x="1926993" y="9442"/>
                  <a:pt x="1934307" y="11743"/>
                </a:cubicBezTo>
                <a:cubicBezTo>
                  <a:pt x="1948934" y="16117"/>
                  <a:pt x="1954448" y="22516"/>
                  <a:pt x="1950848" y="30941"/>
                </a:cubicBezTo>
                <a:cubicBezTo>
                  <a:pt x="1947249" y="39366"/>
                  <a:pt x="1945449" y="56786"/>
                  <a:pt x="1945449" y="83200"/>
                </a:cubicBezTo>
                <a:cubicBezTo>
                  <a:pt x="1945449" y="110060"/>
                  <a:pt x="1944732" y="130925"/>
                  <a:pt x="1943298" y="145796"/>
                </a:cubicBezTo>
                <a:cubicBezTo>
                  <a:pt x="1941864" y="160666"/>
                  <a:pt x="1938645" y="169263"/>
                  <a:pt x="1933640" y="171586"/>
                </a:cubicBezTo>
                <a:cubicBezTo>
                  <a:pt x="1928635" y="173909"/>
                  <a:pt x="1923476" y="170199"/>
                  <a:pt x="1918163" y="160455"/>
                </a:cubicBezTo>
                <a:cubicBezTo>
                  <a:pt x="1912850" y="150711"/>
                  <a:pt x="1911768" y="140981"/>
                  <a:pt x="1914915" y="131265"/>
                </a:cubicBezTo>
                <a:cubicBezTo>
                  <a:pt x="1918063" y="121550"/>
                  <a:pt x="1919637" y="103284"/>
                  <a:pt x="1919637" y="76468"/>
                </a:cubicBezTo>
                <a:cubicBezTo>
                  <a:pt x="1919637" y="49465"/>
                  <a:pt x="1917389" y="32418"/>
                  <a:pt x="1912893" y="25327"/>
                </a:cubicBezTo>
                <a:cubicBezTo>
                  <a:pt x="1908398" y="18236"/>
                  <a:pt x="1907186" y="13048"/>
                  <a:pt x="1909258" y="9764"/>
                </a:cubicBezTo>
                <a:cubicBezTo>
                  <a:pt x="1910294" y="8122"/>
                  <a:pt x="1912900" y="7466"/>
                  <a:pt x="1917074" y="7796"/>
                </a:cubicBezTo>
                <a:close/>
                <a:moveTo>
                  <a:pt x="906824" y="6205"/>
                </a:moveTo>
                <a:cubicBezTo>
                  <a:pt x="908489" y="6389"/>
                  <a:pt x="910506" y="6963"/>
                  <a:pt x="912876" y="7925"/>
                </a:cubicBezTo>
                <a:cubicBezTo>
                  <a:pt x="922355" y="11775"/>
                  <a:pt x="929579" y="15859"/>
                  <a:pt x="934548" y="20175"/>
                </a:cubicBezTo>
                <a:cubicBezTo>
                  <a:pt x="939517" y="24492"/>
                  <a:pt x="940112" y="29012"/>
                  <a:pt x="936333" y="33738"/>
                </a:cubicBezTo>
                <a:cubicBezTo>
                  <a:pt x="932555" y="38463"/>
                  <a:pt x="927998" y="47264"/>
                  <a:pt x="922663" y="60141"/>
                </a:cubicBezTo>
                <a:cubicBezTo>
                  <a:pt x="917329" y="73019"/>
                  <a:pt x="909377" y="87438"/>
                  <a:pt x="898808" y="103399"/>
                </a:cubicBezTo>
                <a:cubicBezTo>
                  <a:pt x="909019" y="103399"/>
                  <a:pt x="920433" y="101438"/>
                  <a:pt x="933053" y="97516"/>
                </a:cubicBezTo>
                <a:cubicBezTo>
                  <a:pt x="945672" y="93594"/>
                  <a:pt x="954728" y="89991"/>
                  <a:pt x="960220" y="86707"/>
                </a:cubicBezTo>
                <a:cubicBezTo>
                  <a:pt x="965713" y="83423"/>
                  <a:pt x="972567" y="83466"/>
                  <a:pt x="980784" y="86836"/>
                </a:cubicBezTo>
                <a:cubicBezTo>
                  <a:pt x="989001" y="90206"/>
                  <a:pt x="995841" y="94293"/>
                  <a:pt x="1001305" y="99097"/>
                </a:cubicBezTo>
                <a:cubicBezTo>
                  <a:pt x="1006769" y="103901"/>
                  <a:pt x="1007701" y="108561"/>
                  <a:pt x="1004101" y="113078"/>
                </a:cubicBezTo>
                <a:cubicBezTo>
                  <a:pt x="1000502" y="117595"/>
                  <a:pt x="998702" y="129684"/>
                  <a:pt x="998702" y="149345"/>
                </a:cubicBezTo>
                <a:cubicBezTo>
                  <a:pt x="998702" y="166395"/>
                  <a:pt x="998462" y="186325"/>
                  <a:pt x="997982" y="209133"/>
                </a:cubicBezTo>
                <a:cubicBezTo>
                  <a:pt x="997501" y="231941"/>
                  <a:pt x="995408" y="249371"/>
                  <a:pt x="991701" y="261424"/>
                </a:cubicBezTo>
                <a:cubicBezTo>
                  <a:pt x="987994" y="273477"/>
                  <a:pt x="983297" y="283293"/>
                  <a:pt x="977611" y="290872"/>
                </a:cubicBezTo>
                <a:cubicBezTo>
                  <a:pt x="971925" y="298451"/>
                  <a:pt x="964160" y="305115"/>
                  <a:pt x="954316" y="310866"/>
                </a:cubicBezTo>
                <a:cubicBezTo>
                  <a:pt x="944471" y="316616"/>
                  <a:pt x="937986" y="314695"/>
                  <a:pt x="934860" y="305101"/>
                </a:cubicBezTo>
                <a:cubicBezTo>
                  <a:pt x="931733" y="295507"/>
                  <a:pt x="924018" y="284458"/>
                  <a:pt x="911715" y="271954"/>
                </a:cubicBezTo>
                <a:cubicBezTo>
                  <a:pt x="899411" y="259449"/>
                  <a:pt x="900644" y="256126"/>
                  <a:pt x="915414" y="261983"/>
                </a:cubicBezTo>
                <a:cubicBezTo>
                  <a:pt x="930185" y="267841"/>
                  <a:pt x="940825" y="270770"/>
                  <a:pt x="947336" y="270770"/>
                </a:cubicBezTo>
                <a:cubicBezTo>
                  <a:pt x="953215" y="270770"/>
                  <a:pt x="958270" y="264213"/>
                  <a:pt x="962500" y="251099"/>
                </a:cubicBezTo>
                <a:cubicBezTo>
                  <a:pt x="966731" y="237985"/>
                  <a:pt x="969294" y="215984"/>
                  <a:pt x="970190" y="185095"/>
                </a:cubicBezTo>
                <a:cubicBezTo>
                  <a:pt x="971087" y="154206"/>
                  <a:pt x="971130" y="134313"/>
                  <a:pt x="970319" y="125414"/>
                </a:cubicBezTo>
                <a:cubicBezTo>
                  <a:pt x="969509" y="116516"/>
                  <a:pt x="967466" y="111544"/>
                  <a:pt x="964189" y="110497"/>
                </a:cubicBezTo>
                <a:cubicBezTo>
                  <a:pt x="960912" y="109450"/>
                  <a:pt x="954334" y="110053"/>
                  <a:pt x="944453" y="112304"/>
                </a:cubicBezTo>
                <a:cubicBezTo>
                  <a:pt x="934573" y="114555"/>
                  <a:pt x="925316" y="116807"/>
                  <a:pt x="916683" y="119058"/>
                </a:cubicBezTo>
                <a:cubicBezTo>
                  <a:pt x="908051" y="121310"/>
                  <a:pt x="900235" y="120636"/>
                  <a:pt x="893237" y="117036"/>
                </a:cubicBezTo>
                <a:cubicBezTo>
                  <a:pt x="880733" y="133513"/>
                  <a:pt x="868160" y="144831"/>
                  <a:pt x="855519" y="150990"/>
                </a:cubicBezTo>
                <a:cubicBezTo>
                  <a:pt x="842878" y="157149"/>
                  <a:pt x="840670" y="154410"/>
                  <a:pt x="848894" y="142773"/>
                </a:cubicBezTo>
                <a:cubicBezTo>
                  <a:pt x="857118" y="131136"/>
                  <a:pt x="864557" y="119549"/>
                  <a:pt x="871211" y="108013"/>
                </a:cubicBezTo>
                <a:cubicBezTo>
                  <a:pt x="877865" y="96476"/>
                  <a:pt x="885002" y="80250"/>
                  <a:pt x="892624" y="59335"/>
                </a:cubicBezTo>
                <a:cubicBezTo>
                  <a:pt x="900246" y="38420"/>
                  <a:pt x="903157" y="23660"/>
                  <a:pt x="901357" y="15056"/>
                </a:cubicBezTo>
                <a:cubicBezTo>
                  <a:pt x="900008" y="8603"/>
                  <a:pt x="901830" y="5652"/>
                  <a:pt x="906824" y="6205"/>
                </a:cubicBezTo>
                <a:close/>
                <a:moveTo>
                  <a:pt x="2259207" y="4155"/>
                </a:moveTo>
                <a:cubicBezTo>
                  <a:pt x="2262112" y="4130"/>
                  <a:pt x="2266584" y="5226"/>
                  <a:pt x="2272621" y="7441"/>
                </a:cubicBezTo>
                <a:cubicBezTo>
                  <a:pt x="2284695" y="11872"/>
                  <a:pt x="2291023" y="15457"/>
                  <a:pt x="2291604" y="18196"/>
                </a:cubicBezTo>
                <a:cubicBezTo>
                  <a:pt x="2292185" y="20935"/>
                  <a:pt x="2284373" y="29532"/>
                  <a:pt x="2268168" y="43987"/>
                </a:cubicBezTo>
                <a:cubicBezTo>
                  <a:pt x="2286710" y="42338"/>
                  <a:pt x="2300520" y="38775"/>
                  <a:pt x="2309597" y="33297"/>
                </a:cubicBezTo>
                <a:cubicBezTo>
                  <a:pt x="2318675" y="27819"/>
                  <a:pt x="2329336" y="28367"/>
                  <a:pt x="2341583" y="34942"/>
                </a:cubicBezTo>
                <a:cubicBezTo>
                  <a:pt x="2353829" y="41517"/>
                  <a:pt x="2358691" y="46909"/>
                  <a:pt x="2356167" y="51118"/>
                </a:cubicBezTo>
                <a:cubicBezTo>
                  <a:pt x="2353643" y="55327"/>
                  <a:pt x="2348760" y="60823"/>
                  <a:pt x="2341519" y="67606"/>
                </a:cubicBezTo>
                <a:cubicBezTo>
                  <a:pt x="2334277" y="74388"/>
                  <a:pt x="2328164" y="80942"/>
                  <a:pt x="2323181" y="87266"/>
                </a:cubicBezTo>
                <a:cubicBezTo>
                  <a:pt x="2318198" y="93590"/>
                  <a:pt x="2311562" y="99936"/>
                  <a:pt x="2303273" y="106303"/>
                </a:cubicBezTo>
                <a:cubicBezTo>
                  <a:pt x="2311935" y="111020"/>
                  <a:pt x="2320259" y="115380"/>
                  <a:pt x="2328247" y="119381"/>
                </a:cubicBezTo>
                <a:cubicBezTo>
                  <a:pt x="2336234" y="123382"/>
                  <a:pt x="2347115" y="127827"/>
                  <a:pt x="2360889" y="132717"/>
                </a:cubicBezTo>
                <a:cubicBezTo>
                  <a:pt x="2374662" y="137607"/>
                  <a:pt x="2387314" y="141382"/>
                  <a:pt x="2398844" y="144042"/>
                </a:cubicBezTo>
                <a:cubicBezTo>
                  <a:pt x="2410373" y="146703"/>
                  <a:pt x="2422971" y="148653"/>
                  <a:pt x="2436637" y="149893"/>
                </a:cubicBezTo>
                <a:cubicBezTo>
                  <a:pt x="2450304" y="151134"/>
                  <a:pt x="2453243" y="154055"/>
                  <a:pt x="2445456" y="158659"/>
                </a:cubicBezTo>
                <a:cubicBezTo>
                  <a:pt x="2437670" y="163262"/>
                  <a:pt x="2425488" y="166922"/>
                  <a:pt x="2408910" y="169640"/>
                </a:cubicBezTo>
                <a:cubicBezTo>
                  <a:pt x="2392333" y="172357"/>
                  <a:pt x="2378584" y="172314"/>
                  <a:pt x="2367664" y="169511"/>
                </a:cubicBezTo>
                <a:cubicBezTo>
                  <a:pt x="2356744" y="166707"/>
                  <a:pt x="2330412" y="151015"/>
                  <a:pt x="2288668" y="122435"/>
                </a:cubicBezTo>
                <a:cubicBezTo>
                  <a:pt x="2261163" y="147258"/>
                  <a:pt x="2237108" y="163789"/>
                  <a:pt x="2216501" y="172027"/>
                </a:cubicBezTo>
                <a:cubicBezTo>
                  <a:pt x="2195894" y="180266"/>
                  <a:pt x="2177280" y="185984"/>
                  <a:pt x="2160660" y="189182"/>
                </a:cubicBezTo>
                <a:cubicBezTo>
                  <a:pt x="2144039" y="192380"/>
                  <a:pt x="2142573" y="190211"/>
                  <a:pt x="2156261" y="182675"/>
                </a:cubicBezTo>
                <a:cubicBezTo>
                  <a:pt x="2169949" y="175139"/>
                  <a:pt x="2187433" y="165384"/>
                  <a:pt x="2208714" y="153410"/>
                </a:cubicBezTo>
                <a:cubicBezTo>
                  <a:pt x="2229995" y="141436"/>
                  <a:pt x="2250214" y="125891"/>
                  <a:pt x="2269373" y="106776"/>
                </a:cubicBezTo>
                <a:cubicBezTo>
                  <a:pt x="2257040" y="96078"/>
                  <a:pt x="2246314" y="87797"/>
                  <a:pt x="2237194" y="81931"/>
                </a:cubicBezTo>
                <a:cubicBezTo>
                  <a:pt x="2229335" y="87997"/>
                  <a:pt x="2221086" y="92439"/>
                  <a:pt x="2212446" y="95257"/>
                </a:cubicBezTo>
                <a:cubicBezTo>
                  <a:pt x="2203806" y="98075"/>
                  <a:pt x="2198536" y="98380"/>
                  <a:pt x="2196636" y="96171"/>
                </a:cubicBezTo>
                <a:cubicBezTo>
                  <a:pt x="2194736" y="93963"/>
                  <a:pt x="2197962" y="89643"/>
                  <a:pt x="2206315" y="83211"/>
                </a:cubicBezTo>
                <a:cubicBezTo>
                  <a:pt x="2214669" y="76780"/>
                  <a:pt x="2223915" y="66946"/>
                  <a:pt x="2234053" y="53710"/>
                </a:cubicBezTo>
                <a:cubicBezTo>
                  <a:pt x="2244192" y="40474"/>
                  <a:pt x="2250361" y="30611"/>
                  <a:pt x="2252563" y="24122"/>
                </a:cubicBezTo>
                <a:cubicBezTo>
                  <a:pt x="2254764" y="17633"/>
                  <a:pt x="2255639" y="12123"/>
                  <a:pt x="2255187" y="7592"/>
                </a:cubicBezTo>
                <a:cubicBezTo>
                  <a:pt x="2254961" y="5326"/>
                  <a:pt x="2256301" y="4181"/>
                  <a:pt x="2259207" y="4155"/>
                </a:cubicBezTo>
                <a:close/>
                <a:moveTo>
                  <a:pt x="1573383" y="3"/>
                </a:moveTo>
                <a:cubicBezTo>
                  <a:pt x="1574749" y="34"/>
                  <a:pt x="1576322" y="416"/>
                  <a:pt x="1578100" y="1149"/>
                </a:cubicBezTo>
                <a:cubicBezTo>
                  <a:pt x="1585213" y="4082"/>
                  <a:pt x="1591716" y="8291"/>
                  <a:pt x="1597610" y="13776"/>
                </a:cubicBezTo>
                <a:cubicBezTo>
                  <a:pt x="1603504" y="19261"/>
                  <a:pt x="1604798" y="23330"/>
                  <a:pt x="1601493" y="25983"/>
                </a:cubicBezTo>
                <a:cubicBezTo>
                  <a:pt x="1598187" y="28636"/>
                  <a:pt x="1593086" y="31045"/>
                  <a:pt x="1586188" y="33211"/>
                </a:cubicBezTo>
                <a:cubicBezTo>
                  <a:pt x="1606006" y="33211"/>
                  <a:pt x="1619482" y="31407"/>
                  <a:pt x="1626617" y="27801"/>
                </a:cubicBezTo>
                <a:cubicBezTo>
                  <a:pt x="1633751" y="24194"/>
                  <a:pt x="1640699" y="24083"/>
                  <a:pt x="1647460" y="27467"/>
                </a:cubicBezTo>
                <a:cubicBezTo>
                  <a:pt x="1654221" y="30852"/>
                  <a:pt x="1660323" y="35189"/>
                  <a:pt x="1665765" y="40481"/>
                </a:cubicBezTo>
                <a:cubicBezTo>
                  <a:pt x="1671208" y="45773"/>
                  <a:pt x="1670731" y="49845"/>
                  <a:pt x="1664335" y="52699"/>
                </a:cubicBezTo>
                <a:cubicBezTo>
                  <a:pt x="1657939" y="55553"/>
                  <a:pt x="1651877" y="60507"/>
                  <a:pt x="1646148" y="67562"/>
                </a:cubicBezTo>
                <a:cubicBezTo>
                  <a:pt x="1640419" y="74618"/>
                  <a:pt x="1632331" y="83136"/>
                  <a:pt x="1621884" y="93117"/>
                </a:cubicBezTo>
                <a:cubicBezTo>
                  <a:pt x="1611437" y="103098"/>
                  <a:pt x="1600743" y="111963"/>
                  <a:pt x="1589802" y="119714"/>
                </a:cubicBezTo>
                <a:lnTo>
                  <a:pt x="1585253" y="122226"/>
                </a:lnTo>
                <a:lnTo>
                  <a:pt x="1589283" y="121797"/>
                </a:lnTo>
                <a:cubicBezTo>
                  <a:pt x="1590903" y="121988"/>
                  <a:pt x="1592793" y="122512"/>
                  <a:pt x="1594953" y="123371"/>
                </a:cubicBezTo>
                <a:cubicBezTo>
                  <a:pt x="1603593" y="126805"/>
                  <a:pt x="1609918" y="131079"/>
                  <a:pt x="1613926" y="136191"/>
                </a:cubicBezTo>
                <a:cubicBezTo>
                  <a:pt x="1617934" y="141303"/>
                  <a:pt x="1617894" y="145308"/>
                  <a:pt x="1613807" y="148205"/>
                </a:cubicBezTo>
                <a:cubicBezTo>
                  <a:pt x="1609720" y="151101"/>
                  <a:pt x="1605468" y="153267"/>
                  <a:pt x="1601052" y="154701"/>
                </a:cubicBezTo>
                <a:cubicBezTo>
                  <a:pt x="1609641" y="154701"/>
                  <a:pt x="1618877" y="153625"/>
                  <a:pt x="1628757" y="151474"/>
                </a:cubicBezTo>
                <a:cubicBezTo>
                  <a:pt x="1638637" y="149323"/>
                  <a:pt x="1646324" y="146616"/>
                  <a:pt x="1651816" y="143354"/>
                </a:cubicBezTo>
                <a:cubicBezTo>
                  <a:pt x="1657308" y="140092"/>
                  <a:pt x="1664152" y="140389"/>
                  <a:pt x="1672348" y="144247"/>
                </a:cubicBezTo>
                <a:cubicBezTo>
                  <a:pt x="1680543" y="148104"/>
                  <a:pt x="1688029" y="153292"/>
                  <a:pt x="1694804" y="159809"/>
                </a:cubicBezTo>
                <a:cubicBezTo>
                  <a:pt x="1701580" y="166327"/>
                  <a:pt x="1701555" y="171500"/>
                  <a:pt x="1694729" y="175329"/>
                </a:cubicBezTo>
                <a:cubicBezTo>
                  <a:pt x="1687903" y="179158"/>
                  <a:pt x="1679579" y="186873"/>
                  <a:pt x="1669756" y="198474"/>
                </a:cubicBezTo>
                <a:cubicBezTo>
                  <a:pt x="1659932" y="210075"/>
                  <a:pt x="1644391" y="225602"/>
                  <a:pt x="1623132" y="245055"/>
                </a:cubicBezTo>
                <a:cubicBezTo>
                  <a:pt x="1601873" y="264507"/>
                  <a:pt x="1577519" y="280862"/>
                  <a:pt x="1550072" y="294120"/>
                </a:cubicBezTo>
                <a:cubicBezTo>
                  <a:pt x="1522625" y="307377"/>
                  <a:pt x="1495662" y="315372"/>
                  <a:pt x="1469183" y="318104"/>
                </a:cubicBezTo>
                <a:cubicBezTo>
                  <a:pt x="1442703" y="320836"/>
                  <a:pt x="1441506" y="317520"/>
                  <a:pt x="1465590" y="308155"/>
                </a:cubicBezTo>
                <a:cubicBezTo>
                  <a:pt x="1489675" y="298791"/>
                  <a:pt x="1513687" y="287455"/>
                  <a:pt x="1537628" y="274148"/>
                </a:cubicBezTo>
                <a:cubicBezTo>
                  <a:pt x="1561569" y="260840"/>
                  <a:pt x="1578602" y="249683"/>
                  <a:pt x="1588726" y="240678"/>
                </a:cubicBezTo>
                <a:cubicBezTo>
                  <a:pt x="1582402" y="236777"/>
                  <a:pt x="1574074" y="228897"/>
                  <a:pt x="1563742" y="217038"/>
                </a:cubicBezTo>
                <a:cubicBezTo>
                  <a:pt x="1553410" y="205178"/>
                  <a:pt x="1551252" y="198342"/>
                  <a:pt x="1557267" y="196528"/>
                </a:cubicBezTo>
                <a:cubicBezTo>
                  <a:pt x="1563283" y="194714"/>
                  <a:pt x="1572507" y="196248"/>
                  <a:pt x="1584940" y="201131"/>
                </a:cubicBezTo>
                <a:cubicBezTo>
                  <a:pt x="1597373" y="206014"/>
                  <a:pt x="1603941" y="215718"/>
                  <a:pt x="1604644" y="230245"/>
                </a:cubicBezTo>
                <a:cubicBezTo>
                  <a:pt x="1614280" y="220350"/>
                  <a:pt x="1624387" y="208570"/>
                  <a:pt x="1634963" y="194904"/>
                </a:cubicBezTo>
                <a:cubicBezTo>
                  <a:pt x="1645539" y="181237"/>
                  <a:pt x="1650826" y="172354"/>
                  <a:pt x="1650826" y="168252"/>
                </a:cubicBezTo>
                <a:cubicBezTo>
                  <a:pt x="1650826" y="166503"/>
                  <a:pt x="1646668" y="166528"/>
                  <a:pt x="1638351" y="168328"/>
                </a:cubicBezTo>
                <a:cubicBezTo>
                  <a:pt x="1630033" y="170127"/>
                  <a:pt x="1621537" y="171701"/>
                  <a:pt x="1612861" y="173049"/>
                </a:cubicBezTo>
                <a:cubicBezTo>
                  <a:pt x="1604185" y="174397"/>
                  <a:pt x="1596742" y="172375"/>
                  <a:pt x="1590533" y="166983"/>
                </a:cubicBezTo>
                <a:cubicBezTo>
                  <a:pt x="1577598" y="180836"/>
                  <a:pt x="1561960" y="192573"/>
                  <a:pt x="1543619" y="202196"/>
                </a:cubicBezTo>
                <a:cubicBezTo>
                  <a:pt x="1525278" y="211818"/>
                  <a:pt x="1508192" y="218475"/>
                  <a:pt x="1492360" y="222168"/>
                </a:cubicBezTo>
                <a:cubicBezTo>
                  <a:pt x="1476528" y="225861"/>
                  <a:pt x="1476485" y="222645"/>
                  <a:pt x="1492231" y="212521"/>
                </a:cubicBezTo>
                <a:cubicBezTo>
                  <a:pt x="1507976" y="202396"/>
                  <a:pt x="1524041" y="191358"/>
                  <a:pt x="1540425" y="179405"/>
                </a:cubicBezTo>
                <a:cubicBezTo>
                  <a:pt x="1556809" y="167453"/>
                  <a:pt x="1567833" y="156898"/>
                  <a:pt x="1573497" y="147742"/>
                </a:cubicBezTo>
                <a:cubicBezTo>
                  <a:pt x="1579161" y="138586"/>
                  <a:pt x="1581993" y="132373"/>
                  <a:pt x="1581993" y="129104"/>
                </a:cubicBezTo>
                <a:cubicBezTo>
                  <a:pt x="1581993" y="127289"/>
                  <a:pt x="1582264" y="125810"/>
                  <a:pt x="1582803" y="124664"/>
                </a:cubicBezTo>
                <a:lnTo>
                  <a:pt x="1585214" y="122247"/>
                </a:lnTo>
                <a:lnTo>
                  <a:pt x="1543856" y="145086"/>
                </a:lnTo>
                <a:cubicBezTo>
                  <a:pt x="1524167" y="154249"/>
                  <a:pt x="1505578" y="159290"/>
                  <a:pt x="1488090" y="160207"/>
                </a:cubicBezTo>
                <a:cubicBezTo>
                  <a:pt x="1470602" y="161125"/>
                  <a:pt x="1468993" y="158010"/>
                  <a:pt x="1483261" y="150861"/>
                </a:cubicBezTo>
                <a:cubicBezTo>
                  <a:pt x="1497530" y="143713"/>
                  <a:pt x="1511476" y="136847"/>
                  <a:pt x="1525099" y="130265"/>
                </a:cubicBezTo>
                <a:cubicBezTo>
                  <a:pt x="1538722" y="123683"/>
                  <a:pt x="1553184" y="115746"/>
                  <a:pt x="1568485" y="106453"/>
                </a:cubicBezTo>
                <a:cubicBezTo>
                  <a:pt x="1553614" y="95354"/>
                  <a:pt x="1545171" y="86441"/>
                  <a:pt x="1543157" y="79716"/>
                </a:cubicBezTo>
                <a:lnTo>
                  <a:pt x="1544604" y="74080"/>
                </a:lnTo>
                <a:lnTo>
                  <a:pt x="1542985" y="75360"/>
                </a:lnTo>
                <a:cubicBezTo>
                  <a:pt x="1527992" y="86710"/>
                  <a:pt x="1511171" y="94920"/>
                  <a:pt x="1492521" y="99989"/>
                </a:cubicBezTo>
                <a:cubicBezTo>
                  <a:pt x="1473872" y="105059"/>
                  <a:pt x="1472814" y="101882"/>
                  <a:pt x="1489349" y="90460"/>
                </a:cubicBezTo>
                <a:cubicBezTo>
                  <a:pt x="1505883" y="79038"/>
                  <a:pt x="1522765" y="64716"/>
                  <a:pt x="1539995" y="47493"/>
                </a:cubicBezTo>
                <a:cubicBezTo>
                  <a:pt x="1557224" y="30271"/>
                  <a:pt x="1566104" y="17508"/>
                  <a:pt x="1566635" y="9205"/>
                </a:cubicBezTo>
                <a:cubicBezTo>
                  <a:pt x="1567033" y="2978"/>
                  <a:pt x="1569282" y="-89"/>
                  <a:pt x="1573383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33106" y="5370381"/>
            <a:ext cx="3338418" cy="319110"/>
          </a:xfrm>
          <a:custGeom>
            <a:avLst/>
            <a:gdLst/>
            <a:ahLst/>
            <a:cxnLst/>
            <a:rect l="l" t="t" r="r" b="b"/>
            <a:pathLst>
              <a:path w="3338418" h="319110">
                <a:moveTo>
                  <a:pt x="3124887" y="245086"/>
                </a:moveTo>
                <a:cubicBezTo>
                  <a:pt x="3133755" y="245124"/>
                  <a:pt x="3140719" y="246095"/>
                  <a:pt x="3145782" y="247998"/>
                </a:cubicBezTo>
                <a:cubicBezTo>
                  <a:pt x="3155906" y="251806"/>
                  <a:pt x="3164162" y="256646"/>
                  <a:pt x="3170551" y="262518"/>
                </a:cubicBezTo>
                <a:cubicBezTo>
                  <a:pt x="3176939" y="268390"/>
                  <a:pt x="3178513" y="272814"/>
                  <a:pt x="3175272" y="275790"/>
                </a:cubicBezTo>
                <a:cubicBezTo>
                  <a:pt x="3172031" y="278765"/>
                  <a:pt x="3164001" y="279572"/>
                  <a:pt x="3151181" y="278210"/>
                </a:cubicBezTo>
                <a:cubicBezTo>
                  <a:pt x="3138361" y="276847"/>
                  <a:pt x="3122429" y="275496"/>
                  <a:pt x="3103385" y="274155"/>
                </a:cubicBezTo>
                <a:cubicBezTo>
                  <a:pt x="3084341" y="272814"/>
                  <a:pt x="3062379" y="273259"/>
                  <a:pt x="3037499" y="275489"/>
                </a:cubicBezTo>
                <a:cubicBezTo>
                  <a:pt x="3012618" y="277719"/>
                  <a:pt x="2987516" y="280644"/>
                  <a:pt x="2962191" y="284265"/>
                </a:cubicBezTo>
                <a:cubicBezTo>
                  <a:pt x="2936866" y="287886"/>
                  <a:pt x="2920848" y="289696"/>
                  <a:pt x="2914137" y="289696"/>
                </a:cubicBezTo>
                <a:cubicBezTo>
                  <a:pt x="2906938" y="289696"/>
                  <a:pt x="2899277" y="286402"/>
                  <a:pt x="2891153" y="279812"/>
                </a:cubicBezTo>
                <a:cubicBezTo>
                  <a:pt x="2883030" y="273223"/>
                  <a:pt x="2881287" y="269161"/>
                  <a:pt x="2885926" y="267627"/>
                </a:cubicBezTo>
                <a:cubicBezTo>
                  <a:pt x="2890565" y="266092"/>
                  <a:pt x="2900413" y="265099"/>
                  <a:pt x="2915471" y="264647"/>
                </a:cubicBezTo>
                <a:cubicBezTo>
                  <a:pt x="2930528" y="264196"/>
                  <a:pt x="2948403" y="263066"/>
                  <a:pt x="2969096" y="261260"/>
                </a:cubicBezTo>
                <a:cubicBezTo>
                  <a:pt x="2989746" y="259467"/>
                  <a:pt x="3009152" y="257685"/>
                  <a:pt x="3027314" y="255914"/>
                </a:cubicBezTo>
                <a:cubicBezTo>
                  <a:pt x="3045475" y="254143"/>
                  <a:pt x="3067229" y="251429"/>
                  <a:pt x="3092576" y="247773"/>
                </a:cubicBezTo>
                <a:cubicBezTo>
                  <a:pt x="3105249" y="245944"/>
                  <a:pt x="3116019" y="245049"/>
                  <a:pt x="3124887" y="245086"/>
                </a:cubicBezTo>
                <a:close/>
                <a:moveTo>
                  <a:pt x="436036" y="232541"/>
                </a:moveTo>
                <a:cubicBezTo>
                  <a:pt x="440768" y="232546"/>
                  <a:pt x="445508" y="233798"/>
                  <a:pt x="450254" y="236297"/>
                </a:cubicBezTo>
                <a:cubicBezTo>
                  <a:pt x="459748" y="241294"/>
                  <a:pt x="464494" y="249185"/>
                  <a:pt x="464494" y="259969"/>
                </a:cubicBezTo>
                <a:cubicBezTo>
                  <a:pt x="464494" y="270753"/>
                  <a:pt x="458998" y="278403"/>
                  <a:pt x="448006" y="282920"/>
                </a:cubicBezTo>
                <a:cubicBezTo>
                  <a:pt x="437015" y="287438"/>
                  <a:pt x="427314" y="286889"/>
                  <a:pt x="418903" y="281275"/>
                </a:cubicBezTo>
                <a:cubicBezTo>
                  <a:pt x="410493" y="275661"/>
                  <a:pt x="406524" y="267999"/>
                  <a:pt x="406997" y="258291"/>
                </a:cubicBezTo>
                <a:cubicBezTo>
                  <a:pt x="407470" y="248583"/>
                  <a:pt x="412425" y="241241"/>
                  <a:pt x="421861" y="236265"/>
                </a:cubicBezTo>
                <a:cubicBezTo>
                  <a:pt x="426579" y="233777"/>
                  <a:pt x="431304" y="232535"/>
                  <a:pt x="436036" y="232541"/>
                </a:cubicBezTo>
                <a:close/>
                <a:moveTo>
                  <a:pt x="2715819" y="227593"/>
                </a:moveTo>
                <a:cubicBezTo>
                  <a:pt x="2719918" y="228513"/>
                  <a:pt x="2724908" y="230378"/>
                  <a:pt x="2730787" y="233189"/>
                </a:cubicBezTo>
                <a:cubicBezTo>
                  <a:pt x="2742818" y="236903"/>
                  <a:pt x="2753419" y="242155"/>
                  <a:pt x="2762590" y="248945"/>
                </a:cubicBezTo>
                <a:cubicBezTo>
                  <a:pt x="2771761" y="255735"/>
                  <a:pt x="2775220" y="264898"/>
                  <a:pt x="2772969" y="276435"/>
                </a:cubicBezTo>
                <a:cubicBezTo>
                  <a:pt x="2770717" y="287972"/>
                  <a:pt x="2764375" y="290191"/>
                  <a:pt x="2753943" y="283092"/>
                </a:cubicBezTo>
                <a:cubicBezTo>
                  <a:pt x="2743510" y="275994"/>
                  <a:pt x="2731784" y="265468"/>
                  <a:pt x="2718763" y="251515"/>
                </a:cubicBezTo>
                <a:cubicBezTo>
                  <a:pt x="2705742" y="237562"/>
                  <a:pt x="2701551" y="229614"/>
                  <a:pt x="2706190" y="227671"/>
                </a:cubicBezTo>
                <a:cubicBezTo>
                  <a:pt x="2708510" y="226700"/>
                  <a:pt x="2711719" y="226674"/>
                  <a:pt x="2715819" y="227593"/>
                </a:cubicBezTo>
                <a:close/>
                <a:moveTo>
                  <a:pt x="178734" y="226822"/>
                </a:moveTo>
                <a:cubicBezTo>
                  <a:pt x="172051" y="226449"/>
                  <a:pt x="148003" y="228377"/>
                  <a:pt x="106588" y="232608"/>
                </a:cubicBezTo>
                <a:cubicBezTo>
                  <a:pt x="108352" y="248898"/>
                  <a:pt x="109614" y="262027"/>
                  <a:pt x="110374" y="271993"/>
                </a:cubicBezTo>
                <a:cubicBezTo>
                  <a:pt x="152462" y="268437"/>
                  <a:pt x="176489" y="266322"/>
                  <a:pt x="182455" y="265648"/>
                </a:cubicBezTo>
                <a:cubicBezTo>
                  <a:pt x="185768" y="249113"/>
                  <a:pt x="187646" y="238602"/>
                  <a:pt x="188091" y="234114"/>
                </a:cubicBezTo>
                <a:cubicBezTo>
                  <a:pt x="188535" y="229625"/>
                  <a:pt x="185416" y="227194"/>
                  <a:pt x="178734" y="226822"/>
                </a:cubicBezTo>
                <a:close/>
                <a:moveTo>
                  <a:pt x="3292802" y="224133"/>
                </a:moveTo>
                <a:cubicBezTo>
                  <a:pt x="3289430" y="224323"/>
                  <a:pt x="3286151" y="225603"/>
                  <a:pt x="3282964" y="227972"/>
                </a:cubicBezTo>
                <a:cubicBezTo>
                  <a:pt x="3276589" y="232712"/>
                  <a:pt x="3273402" y="239029"/>
                  <a:pt x="3273402" y="246923"/>
                </a:cubicBezTo>
                <a:cubicBezTo>
                  <a:pt x="3273402" y="254817"/>
                  <a:pt x="3276951" y="260743"/>
                  <a:pt x="3284050" y="264701"/>
                </a:cubicBezTo>
                <a:cubicBezTo>
                  <a:pt x="3291148" y="268659"/>
                  <a:pt x="3298096" y="268458"/>
                  <a:pt x="3304893" y="264099"/>
                </a:cubicBezTo>
                <a:cubicBezTo>
                  <a:pt x="3311691" y="259725"/>
                  <a:pt x="3314885" y="253415"/>
                  <a:pt x="3314476" y="245170"/>
                </a:cubicBezTo>
                <a:cubicBezTo>
                  <a:pt x="3314068" y="236924"/>
                  <a:pt x="3310307" y="230812"/>
                  <a:pt x="3303194" y="226832"/>
                </a:cubicBezTo>
                <a:cubicBezTo>
                  <a:pt x="3299638" y="224843"/>
                  <a:pt x="3296174" y="223943"/>
                  <a:pt x="3292802" y="224133"/>
                </a:cubicBezTo>
                <a:close/>
                <a:moveTo>
                  <a:pt x="2605831" y="223076"/>
                </a:moveTo>
                <a:cubicBezTo>
                  <a:pt x="2607926" y="223766"/>
                  <a:pt x="2608974" y="227051"/>
                  <a:pt x="2608974" y="232930"/>
                </a:cubicBezTo>
                <a:cubicBezTo>
                  <a:pt x="2608974" y="241606"/>
                  <a:pt x="2606339" y="251444"/>
                  <a:pt x="2601069" y="262443"/>
                </a:cubicBezTo>
                <a:cubicBezTo>
                  <a:pt x="2595799" y="273442"/>
                  <a:pt x="2588471" y="281633"/>
                  <a:pt x="2579086" y="287018"/>
                </a:cubicBezTo>
                <a:cubicBezTo>
                  <a:pt x="2569700" y="292403"/>
                  <a:pt x="2564434" y="290252"/>
                  <a:pt x="2563286" y="280565"/>
                </a:cubicBezTo>
                <a:cubicBezTo>
                  <a:pt x="2562139" y="270878"/>
                  <a:pt x="2563677" y="263902"/>
                  <a:pt x="2567900" y="259636"/>
                </a:cubicBezTo>
                <a:cubicBezTo>
                  <a:pt x="2572123" y="255369"/>
                  <a:pt x="2575569" y="251451"/>
                  <a:pt x="2578236" y="247880"/>
                </a:cubicBezTo>
                <a:cubicBezTo>
                  <a:pt x="2581965" y="244152"/>
                  <a:pt x="2588020" y="237788"/>
                  <a:pt x="2596401" y="228790"/>
                </a:cubicBezTo>
                <a:cubicBezTo>
                  <a:pt x="2600592" y="224290"/>
                  <a:pt x="2603736" y="222386"/>
                  <a:pt x="2605831" y="223076"/>
                </a:cubicBezTo>
                <a:close/>
                <a:moveTo>
                  <a:pt x="1264610" y="215941"/>
                </a:moveTo>
                <a:cubicBezTo>
                  <a:pt x="1265769" y="215275"/>
                  <a:pt x="1267838" y="215353"/>
                  <a:pt x="1270815" y="216174"/>
                </a:cubicBezTo>
                <a:cubicBezTo>
                  <a:pt x="1282725" y="219458"/>
                  <a:pt x="1293698" y="223373"/>
                  <a:pt x="1303737" y="227919"/>
                </a:cubicBezTo>
                <a:cubicBezTo>
                  <a:pt x="1315051" y="232651"/>
                  <a:pt x="1324964" y="239505"/>
                  <a:pt x="1333475" y="248482"/>
                </a:cubicBezTo>
                <a:cubicBezTo>
                  <a:pt x="1341985" y="257459"/>
                  <a:pt x="1345675" y="269046"/>
                  <a:pt x="1344542" y="283243"/>
                </a:cubicBezTo>
                <a:cubicBezTo>
                  <a:pt x="1343409" y="297440"/>
                  <a:pt x="1336450" y="299243"/>
                  <a:pt x="1323666" y="288653"/>
                </a:cubicBezTo>
                <a:cubicBezTo>
                  <a:pt x="1310882" y="278063"/>
                  <a:pt x="1295900" y="262514"/>
                  <a:pt x="1278720" y="242008"/>
                </a:cubicBezTo>
                <a:cubicBezTo>
                  <a:pt x="1265835" y="226628"/>
                  <a:pt x="1261132" y="217939"/>
                  <a:pt x="1264610" y="215941"/>
                </a:cubicBezTo>
                <a:close/>
                <a:moveTo>
                  <a:pt x="1194857" y="212098"/>
                </a:moveTo>
                <a:cubicBezTo>
                  <a:pt x="1199098" y="212069"/>
                  <a:pt x="1205571" y="214123"/>
                  <a:pt x="1214275" y="218260"/>
                </a:cubicBezTo>
                <a:cubicBezTo>
                  <a:pt x="1229361" y="228729"/>
                  <a:pt x="1233685" y="235720"/>
                  <a:pt x="1227246" y="239233"/>
                </a:cubicBezTo>
                <a:cubicBezTo>
                  <a:pt x="1220807" y="242746"/>
                  <a:pt x="1214490" y="247826"/>
                  <a:pt x="1208295" y="254473"/>
                </a:cubicBezTo>
                <a:cubicBezTo>
                  <a:pt x="1202100" y="261120"/>
                  <a:pt x="1192847" y="269459"/>
                  <a:pt x="1180536" y="279490"/>
                </a:cubicBezTo>
                <a:cubicBezTo>
                  <a:pt x="1168225" y="289521"/>
                  <a:pt x="1154720" y="297329"/>
                  <a:pt x="1140022" y="302914"/>
                </a:cubicBezTo>
                <a:cubicBezTo>
                  <a:pt x="1125323" y="308500"/>
                  <a:pt x="1124143" y="304983"/>
                  <a:pt x="1136483" y="292363"/>
                </a:cubicBezTo>
                <a:cubicBezTo>
                  <a:pt x="1148823" y="279744"/>
                  <a:pt x="1160743" y="266365"/>
                  <a:pt x="1172244" y="252225"/>
                </a:cubicBezTo>
                <a:cubicBezTo>
                  <a:pt x="1183745" y="238086"/>
                  <a:pt x="1189273" y="226822"/>
                  <a:pt x="1188828" y="218432"/>
                </a:cubicBezTo>
                <a:cubicBezTo>
                  <a:pt x="1188606" y="214238"/>
                  <a:pt x="1190616" y="212126"/>
                  <a:pt x="1194857" y="212098"/>
                </a:cubicBezTo>
                <a:close/>
                <a:moveTo>
                  <a:pt x="3295283" y="201213"/>
                </a:moveTo>
                <a:cubicBezTo>
                  <a:pt x="3300805" y="201335"/>
                  <a:pt x="3306449" y="202608"/>
                  <a:pt x="3312218" y="205032"/>
                </a:cubicBezTo>
                <a:cubicBezTo>
                  <a:pt x="3323754" y="209879"/>
                  <a:pt x="3331416" y="217558"/>
                  <a:pt x="3335201" y="228069"/>
                </a:cubicBezTo>
                <a:cubicBezTo>
                  <a:pt x="3338987" y="238581"/>
                  <a:pt x="3339432" y="248977"/>
                  <a:pt x="3336535" y="259259"/>
                </a:cubicBezTo>
                <a:cubicBezTo>
                  <a:pt x="3333638" y="269541"/>
                  <a:pt x="3328218" y="277410"/>
                  <a:pt x="3320273" y="282867"/>
                </a:cubicBezTo>
                <a:cubicBezTo>
                  <a:pt x="3312329" y="288323"/>
                  <a:pt x="3302889" y="291051"/>
                  <a:pt x="3291955" y="291051"/>
                </a:cubicBezTo>
                <a:cubicBezTo>
                  <a:pt x="3281020" y="291051"/>
                  <a:pt x="3271119" y="286613"/>
                  <a:pt x="3262249" y="277736"/>
                </a:cubicBezTo>
                <a:cubicBezTo>
                  <a:pt x="3253380" y="268860"/>
                  <a:pt x="3248945" y="259316"/>
                  <a:pt x="3248945" y="249106"/>
                </a:cubicBezTo>
                <a:cubicBezTo>
                  <a:pt x="3248945" y="238896"/>
                  <a:pt x="3251333" y="229966"/>
                  <a:pt x="3256108" y="222315"/>
                </a:cubicBezTo>
                <a:cubicBezTo>
                  <a:pt x="3260883" y="214665"/>
                  <a:pt x="3268544" y="208660"/>
                  <a:pt x="3279092" y="204300"/>
                </a:cubicBezTo>
                <a:cubicBezTo>
                  <a:pt x="3284365" y="202121"/>
                  <a:pt x="3289763" y="201092"/>
                  <a:pt x="3295283" y="201213"/>
                </a:cubicBezTo>
                <a:close/>
                <a:moveTo>
                  <a:pt x="192264" y="200388"/>
                </a:moveTo>
                <a:cubicBezTo>
                  <a:pt x="195419" y="200530"/>
                  <a:pt x="198903" y="201547"/>
                  <a:pt x="202718" y="203440"/>
                </a:cubicBezTo>
                <a:cubicBezTo>
                  <a:pt x="210347" y="207226"/>
                  <a:pt x="217829" y="211822"/>
                  <a:pt x="225164" y="217228"/>
                </a:cubicBezTo>
                <a:cubicBezTo>
                  <a:pt x="232499" y="222634"/>
                  <a:pt x="232875" y="227969"/>
                  <a:pt x="226293" y="233232"/>
                </a:cubicBezTo>
                <a:cubicBezTo>
                  <a:pt x="219711" y="238494"/>
                  <a:pt x="212655" y="249214"/>
                  <a:pt x="205127" y="265390"/>
                </a:cubicBezTo>
                <a:cubicBezTo>
                  <a:pt x="212326" y="276790"/>
                  <a:pt x="214014" y="283239"/>
                  <a:pt x="210193" y="284738"/>
                </a:cubicBezTo>
                <a:cubicBezTo>
                  <a:pt x="206371" y="286237"/>
                  <a:pt x="196716" y="287212"/>
                  <a:pt x="181229" y="287663"/>
                </a:cubicBezTo>
                <a:cubicBezTo>
                  <a:pt x="165741" y="288115"/>
                  <a:pt x="141865" y="289194"/>
                  <a:pt x="109600" y="290901"/>
                </a:cubicBezTo>
                <a:cubicBezTo>
                  <a:pt x="102515" y="305399"/>
                  <a:pt x="96435" y="302584"/>
                  <a:pt x="91359" y="282458"/>
                </a:cubicBezTo>
                <a:cubicBezTo>
                  <a:pt x="86282" y="262331"/>
                  <a:pt x="82844" y="248436"/>
                  <a:pt x="81045" y="240771"/>
                </a:cubicBezTo>
                <a:cubicBezTo>
                  <a:pt x="79245" y="233106"/>
                  <a:pt x="76728" y="226044"/>
                  <a:pt x="73494" y="219583"/>
                </a:cubicBezTo>
                <a:cubicBezTo>
                  <a:pt x="70261" y="213123"/>
                  <a:pt x="73150" y="210832"/>
                  <a:pt x="82163" y="212711"/>
                </a:cubicBezTo>
                <a:cubicBezTo>
                  <a:pt x="91176" y="214589"/>
                  <a:pt x="97088" y="215715"/>
                  <a:pt x="99898" y="216088"/>
                </a:cubicBezTo>
                <a:cubicBezTo>
                  <a:pt x="102709" y="216461"/>
                  <a:pt x="116146" y="215109"/>
                  <a:pt x="140209" y="212033"/>
                </a:cubicBezTo>
                <a:cubicBezTo>
                  <a:pt x="164272" y="208957"/>
                  <a:pt x="178798" y="205810"/>
                  <a:pt x="183789" y="202590"/>
                </a:cubicBezTo>
                <a:cubicBezTo>
                  <a:pt x="186284" y="200980"/>
                  <a:pt x="189109" y="200246"/>
                  <a:pt x="192264" y="200388"/>
                </a:cubicBezTo>
                <a:close/>
                <a:moveTo>
                  <a:pt x="2401258" y="170862"/>
                </a:moveTo>
                <a:cubicBezTo>
                  <a:pt x="2390531" y="171730"/>
                  <a:pt x="2381723" y="175408"/>
                  <a:pt x="2374832" y="181897"/>
                </a:cubicBezTo>
                <a:cubicBezTo>
                  <a:pt x="2367942" y="188386"/>
                  <a:pt x="2364282" y="196657"/>
                  <a:pt x="2363851" y="206709"/>
                </a:cubicBezTo>
                <a:cubicBezTo>
                  <a:pt x="2363435" y="216748"/>
                  <a:pt x="2365102" y="225513"/>
                  <a:pt x="2368853" y="233006"/>
                </a:cubicBezTo>
                <a:cubicBezTo>
                  <a:pt x="2372602" y="240498"/>
                  <a:pt x="2379332" y="245044"/>
                  <a:pt x="2389040" y="246643"/>
                </a:cubicBezTo>
                <a:cubicBezTo>
                  <a:pt x="2398748" y="248242"/>
                  <a:pt x="2408908" y="248027"/>
                  <a:pt x="2419520" y="245998"/>
                </a:cubicBezTo>
                <a:cubicBezTo>
                  <a:pt x="2430132" y="243969"/>
                  <a:pt x="2437556" y="238326"/>
                  <a:pt x="2441794" y="229069"/>
                </a:cubicBezTo>
                <a:cubicBezTo>
                  <a:pt x="2446032" y="219813"/>
                  <a:pt x="2447519" y="210671"/>
                  <a:pt x="2446257" y="201644"/>
                </a:cubicBezTo>
                <a:cubicBezTo>
                  <a:pt x="2444996" y="192617"/>
                  <a:pt x="2439862" y="185013"/>
                  <a:pt x="2430856" y="178832"/>
                </a:cubicBezTo>
                <a:cubicBezTo>
                  <a:pt x="2421850" y="172651"/>
                  <a:pt x="2411984" y="169995"/>
                  <a:pt x="2401258" y="170862"/>
                </a:cubicBezTo>
                <a:close/>
                <a:moveTo>
                  <a:pt x="161730" y="162065"/>
                </a:moveTo>
                <a:cubicBezTo>
                  <a:pt x="168706" y="159763"/>
                  <a:pt x="176332" y="162176"/>
                  <a:pt x="184606" y="169303"/>
                </a:cubicBezTo>
                <a:cubicBezTo>
                  <a:pt x="192880" y="176430"/>
                  <a:pt x="190736" y="181406"/>
                  <a:pt x="178174" y="184231"/>
                </a:cubicBezTo>
                <a:cubicBezTo>
                  <a:pt x="165612" y="187056"/>
                  <a:pt x="153144" y="189368"/>
                  <a:pt x="140768" y="191168"/>
                </a:cubicBezTo>
                <a:cubicBezTo>
                  <a:pt x="128392" y="192968"/>
                  <a:pt x="119620" y="192860"/>
                  <a:pt x="114450" y="190846"/>
                </a:cubicBezTo>
                <a:cubicBezTo>
                  <a:pt x="109280" y="188831"/>
                  <a:pt x="105301" y="185511"/>
                  <a:pt x="102512" y="180886"/>
                </a:cubicBezTo>
                <a:cubicBezTo>
                  <a:pt x="99723" y="176262"/>
                  <a:pt x="102476" y="173662"/>
                  <a:pt x="110772" y="173089"/>
                </a:cubicBezTo>
                <a:cubicBezTo>
                  <a:pt x="119068" y="172515"/>
                  <a:pt x="127632" y="171339"/>
                  <a:pt x="136466" y="169561"/>
                </a:cubicBezTo>
                <a:cubicBezTo>
                  <a:pt x="146332" y="166865"/>
                  <a:pt x="154753" y="164366"/>
                  <a:pt x="161730" y="162065"/>
                </a:cubicBezTo>
                <a:close/>
                <a:moveTo>
                  <a:pt x="1602762" y="150747"/>
                </a:moveTo>
                <a:cubicBezTo>
                  <a:pt x="1604904" y="151072"/>
                  <a:pt x="1607543" y="151765"/>
                  <a:pt x="1610678" y="152826"/>
                </a:cubicBezTo>
                <a:cubicBezTo>
                  <a:pt x="1623218" y="157071"/>
                  <a:pt x="1633368" y="162133"/>
                  <a:pt x="1641126" y="168012"/>
                </a:cubicBezTo>
                <a:cubicBezTo>
                  <a:pt x="1648884" y="173892"/>
                  <a:pt x="1651332" y="182819"/>
                  <a:pt x="1648472" y="194793"/>
                </a:cubicBezTo>
                <a:cubicBezTo>
                  <a:pt x="1645611" y="206767"/>
                  <a:pt x="1639900" y="208703"/>
                  <a:pt x="1631339" y="200600"/>
                </a:cubicBezTo>
                <a:cubicBezTo>
                  <a:pt x="1622778" y="192498"/>
                  <a:pt x="1615794" y="185278"/>
                  <a:pt x="1610388" y="178940"/>
                </a:cubicBezTo>
                <a:cubicBezTo>
                  <a:pt x="1604737" y="172357"/>
                  <a:pt x="1600238" y="165298"/>
                  <a:pt x="1596890" y="157763"/>
                </a:cubicBezTo>
                <a:cubicBezTo>
                  <a:pt x="1594379" y="152111"/>
                  <a:pt x="1596336" y="149772"/>
                  <a:pt x="1602762" y="150747"/>
                </a:cubicBezTo>
                <a:close/>
                <a:moveTo>
                  <a:pt x="2644912" y="142154"/>
                </a:moveTo>
                <a:cubicBezTo>
                  <a:pt x="2646225" y="141946"/>
                  <a:pt x="2647962" y="142080"/>
                  <a:pt x="2650123" y="142555"/>
                </a:cubicBezTo>
                <a:cubicBezTo>
                  <a:pt x="2658771" y="144455"/>
                  <a:pt x="2666446" y="146477"/>
                  <a:pt x="2673150" y="148621"/>
                </a:cubicBezTo>
                <a:cubicBezTo>
                  <a:pt x="2679854" y="150765"/>
                  <a:pt x="2682532" y="153984"/>
                  <a:pt x="2681184" y="158279"/>
                </a:cubicBezTo>
                <a:cubicBezTo>
                  <a:pt x="2679836" y="162574"/>
                  <a:pt x="2679162" y="169884"/>
                  <a:pt x="2679162" y="180209"/>
                </a:cubicBezTo>
                <a:cubicBezTo>
                  <a:pt x="2697317" y="179391"/>
                  <a:pt x="2715389" y="177613"/>
                  <a:pt x="2733379" y="174874"/>
                </a:cubicBezTo>
                <a:cubicBezTo>
                  <a:pt x="2751369" y="172135"/>
                  <a:pt x="2764601" y="175516"/>
                  <a:pt x="2773076" y="185016"/>
                </a:cubicBezTo>
                <a:cubicBezTo>
                  <a:pt x="2781551" y="194517"/>
                  <a:pt x="2778121" y="199041"/>
                  <a:pt x="2762784" y="198589"/>
                </a:cubicBezTo>
                <a:cubicBezTo>
                  <a:pt x="2747447" y="198138"/>
                  <a:pt x="2719573" y="199181"/>
                  <a:pt x="2679162" y="201719"/>
                </a:cubicBezTo>
                <a:cubicBezTo>
                  <a:pt x="2679162" y="217479"/>
                  <a:pt x="2680062" y="236046"/>
                  <a:pt x="2681862" y="257420"/>
                </a:cubicBezTo>
                <a:cubicBezTo>
                  <a:pt x="2683662" y="278794"/>
                  <a:pt x="2679707" y="295590"/>
                  <a:pt x="2669999" y="307808"/>
                </a:cubicBezTo>
                <a:cubicBezTo>
                  <a:pt x="2660291" y="320026"/>
                  <a:pt x="2653217" y="322338"/>
                  <a:pt x="2648779" y="314745"/>
                </a:cubicBezTo>
                <a:cubicBezTo>
                  <a:pt x="2644341" y="307152"/>
                  <a:pt x="2635894" y="298354"/>
                  <a:pt x="2623440" y="288352"/>
                </a:cubicBezTo>
                <a:cubicBezTo>
                  <a:pt x="2610985" y="278349"/>
                  <a:pt x="2609788" y="274478"/>
                  <a:pt x="2619848" y="276736"/>
                </a:cubicBezTo>
                <a:cubicBezTo>
                  <a:pt x="2629907" y="278995"/>
                  <a:pt x="2638400" y="280124"/>
                  <a:pt x="2645327" y="280124"/>
                </a:cubicBezTo>
                <a:cubicBezTo>
                  <a:pt x="2650718" y="280124"/>
                  <a:pt x="2653630" y="271402"/>
                  <a:pt x="2654060" y="253957"/>
                </a:cubicBezTo>
                <a:cubicBezTo>
                  <a:pt x="2654490" y="236512"/>
                  <a:pt x="2654325" y="219630"/>
                  <a:pt x="2653565" y="203311"/>
                </a:cubicBezTo>
                <a:cubicBezTo>
                  <a:pt x="2620798" y="207771"/>
                  <a:pt x="2601256" y="211137"/>
                  <a:pt x="2594939" y="213410"/>
                </a:cubicBezTo>
                <a:cubicBezTo>
                  <a:pt x="2588622" y="215683"/>
                  <a:pt x="2580129" y="212747"/>
                  <a:pt x="2569460" y="204601"/>
                </a:cubicBezTo>
                <a:cubicBezTo>
                  <a:pt x="2558791" y="196456"/>
                  <a:pt x="2561587" y="192384"/>
                  <a:pt x="2577849" y="192384"/>
                </a:cubicBezTo>
                <a:cubicBezTo>
                  <a:pt x="2591156" y="192384"/>
                  <a:pt x="2615872" y="189860"/>
                  <a:pt x="2651995" y="184812"/>
                </a:cubicBezTo>
                <a:cubicBezTo>
                  <a:pt x="2651995" y="172795"/>
                  <a:pt x="2649521" y="162273"/>
                  <a:pt x="2644574" y="153246"/>
                </a:cubicBezTo>
                <a:cubicBezTo>
                  <a:pt x="2640863" y="146475"/>
                  <a:pt x="2640976" y="142778"/>
                  <a:pt x="2644912" y="142154"/>
                </a:cubicBezTo>
                <a:close/>
                <a:moveTo>
                  <a:pt x="3014698" y="134478"/>
                </a:moveTo>
                <a:lnTo>
                  <a:pt x="2973613" y="140608"/>
                </a:lnTo>
                <a:cubicBezTo>
                  <a:pt x="2984411" y="185063"/>
                  <a:pt x="2989810" y="208638"/>
                  <a:pt x="2989810" y="211334"/>
                </a:cubicBezTo>
                <a:cubicBezTo>
                  <a:pt x="2989810" y="211277"/>
                  <a:pt x="2998307" y="209291"/>
                  <a:pt x="3015300" y="205376"/>
                </a:cubicBezTo>
                <a:lnTo>
                  <a:pt x="3015300" y="183070"/>
                </a:lnTo>
                <a:cubicBezTo>
                  <a:pt x="3004674" y="184862"/>
                  <a:pt x="2996167" y="182887"/>
                  <a:pt x="2989778" y="177143"/>
                </a:cubicBezTo>
                <a:cubicBezTo>
                  <a:pt x="2983389" y="171400"/>
                  <a:pt x="2983655" y="167568"/>
                  <a:pt x="2990574" y="165646"/>
                </a:cubicBezTo>
                <a:cubicBezTo>
                  <a:pt x="2997493" y="163725"/>
                  <a:pt x="3005735" y="162032"/>
                  <a:pt x="3015300" y="160570"/>
                </a:cubicBezTo>
                <a:cubicBezTo>
                  <a:pt x="3015300" y="144021"/>
                  <a:pt x="3015099" y="135324"/>
                  <a:pt x="3014698" y="134478"/>
                </a:cubicBezTo>
                <a:close/>
                <a:moveTo>
                  <a:pt x="436052" y="131308"/>
                </a:moveTo>
                <a:cubicBezTo>
                  <a:pt x="440784" y="131313"/>
                  <a:pt x="445522" y="132563"/>
                  <a:pt x="450265" y="135059"/>
                </a:cubicBezTo>
                <a:cubicBezTo>
                  <a:pt x="459751" y="140049"/>
                  <a:pt x="464494" y="147943"/>
                  <a:pt x="464494" y="158741"/>
                </a:cubicBezTo>
                <a:cubicBezTo>
                  <a:pt x="464494" y="169525"/>
                  <a:pt x="458998" y="177176"/>
                  <a:pt x="448006" y="181693"/>
                </a:cubicBezTo>
                <a:cubicBezTo>
                  <a:pt x="437015" y="186210"/>
                  <a:pt x="427314" y="185662"/>
                  <a:pt x="418903" y="180047"/>
                </a:cubicBezTo>
                <a:cubicBezTo>
                  <a:pt x="410493" y="174433"/>
                  <a:pt x="406524" y="166768"/>
                  <a:pt x="406997" y="157053"/>
                </a:cubicBezTo>
                <a:cubicBezTo>
                  <a:pt x="407470" y="147337"/>
                  <a:pt x="412428" y="139995"/>
                  <a:pt x="421871" y="135026"/>
                </a:cubicBezTo>
                <a:cubicBezTo>
                  <a:pt x="426593" y="132542"/>
                  <a:pt x="431320" y="131302"/>
                  <a:pt x="436052" y="131308"/>
                </a:cubicBezTo>
                <a:close/>
                <a:moveTo>
                  <a:pt x="971591" y="126714"/>
                </a:moveTo>
                <a:cubicBezTo>
                  <a:pt x="987771" y="125630"/>
                  <a:pt x="1001343" y="128003"/>
                  <a:pt x="1012308" y="133832"/>
                </a:cubicBezTo>
                <a:cubicBezTo>
                  <a:pt x="1026928" y="141605"/>
                  <a:pt x="1033367" y="148603"/>
                  <a:pt x="1031624" y="154827"/>
                </a:cubicBezTo>
                <a:cubicBezTo>
                  <a:pt x="1029882" y="161050"/>
                  <a:pt x="1022848" y="163714"/>
                  <a:pt x="1010523" y="162818"/>
                </a:cubicBezTo>
                <a:cubicBezTo>
                  <a:pt x="998197" y="161921"/>
                  <a:pt x="980878" y="161473"/>
                  <a:pt x="958565" y="161473"/>
                </a:cubicBezTo>
                <a:cubicBezTo>
                  <a:pt x="936280" y="161473"/>
                  <a:pt x="912339" y="162595"/>
                  <a:pt x="886742" y="164840"/>
                </a:cubicBezTo>
                <a:cubicBezTo>
                  <a:pt x="861144" y="167084"/>
                  <a:pt x="839720" y="169755"/>
                  <a:pt x="822469" y="172852"/>
                </a:cubicBezTo>
                <a:cubicBezTo>
                  <a:pt x="805217" y="175950"/>
                  <a:pt x="790160" y="178875"/>
                  <a:pt x="777297" y="181628"/>
                </a:cubicBezTo>
                <a:cubicBezTo>
                  <a:pt x="764434" y="184382"/>
                  <a:pt x="751047" y="181392"/>
                  <a:pt x="737137" y="172659"/>
                </a:cubicBezTo>
                <a:cubicBezTo>
                  <a:pt x="724532" y="158792"/>
                  <a:pt x="723636" y="152543"/>
                  <a:pt x="734449" y="153912"/>
                </a:cubicBezTo>
                <a:cubicBezTo>
                  <a:pt x="745261" y="155282"/>
                  <a:pt x="763785" y="154852"/>
                  <a:pt x="790021" y="152622"/>
                </a:cubicBezTo>
                <a:cubicBezTo>
                  <a:pt x="816256" y="150392"/>
                  <a:pt x="844262" y="147018"/>
                  <a:pt x="874040" y="142501"/>
                </a:cubicBezTo>
                <a:cubicBezTo>
                  <a:pt x="903817" y="137984"/>
                  <a:pt x="930651" y="133467"/>
                  <a:pt x="954542" y="128950"/>
                </a:cubicBezTo>
                <a:cubicBezTo>
                  <a:pt x="960515" y="127820"/>
                  <a:pt x="966198" y="127075"/>
                  <a:pt x="971591" y="126714"/>
                </a:cubicBezTo>
                <a:close/>
                <a:moveTo>
                  <a:pt x="3084800" y="126013"/>
                </a:moveTo>
                <a:cubicBezTo>
                  <a:pt x="3080742" y="125361"/>
                  <a:pt x="3065276" y="126784"/>
                  <a:pt x="3038402" y="130283"/>
                </a:cubicBezTo>
                <a:cubicBezTo>
                  <a:pt x="3042905" y="130627"/>
                  <a:pt x="3044482" y="133736"/>
                  <a:pt x="3043134" y="139608"/>
                </a:cubicBezTo>
                <a:cubicBezTo>
                  <a:pt x="3041786" y="145480"/>
                  <a:pt x="3041112" y="150467"/>
                  <a:pt x="3041112" y="154568"/>
                </a:cubicBezTo>
                <a:cubicBezTo>
                  <a:pt x="3043249" y="154611"/>
                  <a:pt x="3048630" y="153722"/>
                  <a:pt x="3057256" y="151901"/>
                </a:cubicBezTo>
                <a:cubicBezTo>
                  <a:pt x="3065882" y="150080"/>
                  <a:pt x="3072095" y="152568"/>
                  <a:pt x="3075895" y="159365"/>
                </a:cubicBezTo>
                <a:cubicBezTo>
                  <a:pt x="3079695" y="166162"/>
                  <a:pt x="3068029" y="172909"/>
                  <a:pt x="3040897" y="179606"/>
                </a:cubicBezTo>
                <a:lnTo>
                  <a:pt x="3039757" y="200450"/>
                </a:lnTo>
                <a:lnTo>
                  <a:pt x="3068925" y="198127"/>
                </a:lnTo>
                <a:cubicBezTo>
                  <a:pt x="3071951" y="192075"/>
                  <a:pt x="3076368" y="178707"/>
                  <a:pt x="3082176" y="158021"/>
                </a:cubicBezTo>
                <a:cubicBezTo>
                  <a:pt x="3087983" y="137335"/>
                  <a:pt x="3088858" y="126666"/>
                  <a:pt x="3084800" y="126013"/>
                </a:cubicBezTo>
                <a:close/>
                <a:moveTo>
                  <a:pt x="1554205" y="121174"/>
                </a:moveTo>
                <a:cubicBezTo>
                  <a:pt x="1557799" y="121840"/>
                  <a:pt x="1561100" y="123529"/>
                  <a:pt x="1564108" y="126239"/>
                </a:cubicBezTo>
                <a:cubicBezTo>
                  <a:pt x="1570124" y="131660"/>
                  <a:pt x="1568629" y="136604"/>
                  <a:pt x="1559623" y="141071"/>
                </a:cubicBezTo>
                <a:cubicBezTo>
                  <a:pt x="1550618" y="145538"/>
                  <a:pt x="1540271" y="148581"/>
                  <a:pt x="1528584" y="150202"/>
                </a:cubicBezTo>
                <a:cubicBezTo>
                  <a:pt x="1535783" y="152769"/>
                  <a:pt x="1538708" y="155658"/>
                  <a:pt x="1537360" y="158870"/>
                </a:cubicBezTo>
                <a:cubicBezTo>
                  <a:pt x="1536012" y="162083"/>
                  <a:pt x="1535338" y="165144"/>
                  <a:pt x="1535338" y="168055"/>
                </a:cubicBezTo>
                <a:lnTo>
                  <a:pt x="1558161" y="164226"/>
                </a:lnTo>
                <a:cubicBezTo>
                  <a:pt x="1566564" y="161387"/>
                  <a:pt x="1572960" y="163319"/>
                  <a:pt x="1577348" y="170024"/>
                </a:cubicBezTo>
                <a:cubicBezTo>
                  <a:pt x="1581736" y="176728"/>
                  <a:pt x="1579334" y="181467"/>
                  <a:pt x="1570142" y="184242"/>
                </a:cubicBezTo>
                <a:cubicBezTo>
                  <a:pt x="1560950" y="187017"/>
                  <a:pt x="1548832" y="189982"/>
                  <a:pt x="1533789" y="193136"/>
                </a:cubicBezTo>
                <a:cubicBezTo>
                  <a:pt x="1532986" y="214475"/>
                  <a:pt x="1532370" y="227553"/>
                  <a:pt x="1531939" y="232371"/>
                </a:cubicBezTo>
                <a:cubicBezTo>
                  <a:pt x="1531509" y="237189"/>
                  <a:pt x="1533058" y="238824"/>
                  <a:pt x="1536586" y="237276"/>
                </a:cubicBezTo>
                <a:cubicBezTo>
                  <a:pt x="1540113" y="235727"/>
                  <a:pt x="1550012" y="231676"/>
                  <a:pt x="1566281" y="225122"/>
                </a:cubicBezTo>
                <a:cubicBezTo>
                  <a:pt x="1582550" y="218569"/>
                  <a:pt x="1586536" y="219723"/>
                  <a:pt x="1578240" y="228585"/>
                </a:cubicBezTo>
                <a:cubicBezTo>
                  <a:pt x="1569945" y="237448"/>
                  <a:pt x="1558913" y="246987"/>
                  <a:pt x="1545147" y="257205"/>
                </a:cubicBezTo>
                <a:cubicBezTo>
                  <a:pt x="1531380" y="267422"/>
                  <a:pt x="1520600" y="276743"/>
                  <a:pt x="1512806" y="285168"/>
                </a:cubicBezTo>
                <a:cubicBezTo>
                  <a:pt x="1505012" y="293593"/>
                  <a:pt x="1499183" y="295375"/>
                  <a:pt x="1495318" y="290514"/>
                </a:cubicBezTo>
                <a:cubicBezTo>
                  <a:pt x="1491453" y="285652"/>
                  <a:pt x="1489033" y="280379"/>
                  <a:pt x="1488058" y="274693"/>
                </a:cubicBezTo>
                <a:cubicBezTo>
                  <a:pt x="1487083" y="269007"/>
                  <a:pt x="1490421" y="262081"/>
                  <a:pt x="1498071" y="253914"/>
                </a:cubicBezTo>
                <a:cubicBezTo>
                  <a:pt x="1505722" y="245747"/>
                  <a:pt x="1509992" y="226628"/>
                  <a:pt x="1510881" y="196557"/>
                </a:cubicBezTo>
                <a:cubicBezTo>
                  <a:pt x="1492683" y="201059"/>
                  <a:pt x="1478909" y="200966"/>
                  <a:pt x="1469560" y="196277"/>
                </a:cubicBezTo>
                <a:cubicBezTo>
                  <a:pt x="1460210" y="191588"/>
                  <a:pt x="1460948" y="187999"/>
                  <a:pt x="1471775" y="185511"/>
                </a:cubicBezTo>
                <a:cubicBezTo>
                  <a:pt x="1482602" y="183023"/>
                  <a:pt x="1495687" y="179757"/>
                  <a:pt x="1511031" y="175713"/>
                </a:cubicBezTo>
                <a:cubicBezTo>
                  <a:pt x="1511834" y="167439"/>
                  <a:pt x="1511247" y="159989"/>
                  <a:pt x="1509268" y="153364"/>
                </a:cubicBezTo>
                <a:cubicBezTo>
                  <a:pt x="1499961" y="154267"/>
                  <a:pt x="1492278" y="152919"/>
                  <a:pt x="1486219" y="149320"/>
                </a:cubicBezTo>
                <a:cubicBezTo>
                  <a:pt x="1480160" y="145720"/>
                  <a:pt x="1480946" y="142426"/>
                  <a:pt x="1488575" y="139436"/>
                </a:cubicBezTo>
                <a:cubicBezTo>
                  <a:pt x="1496204" y="136446"/>
                  <a:pt x="1505016" y="133521"/>
                  <a:pt x="1515011" y="130660"/>
                </a:cubicBezTo>
                <a:cubicBezTo>
                  <a:pt x="1525006" y="127799"/>
                  <a:pt x="1534184" y="124992"/>
                  <a:pt x="1542544" y="122238"/>
                </a:cubicBezTo>
                <a:cubicBezTo>
                  <a:pt x="1546724" y="120862"/>
                  <a:pt x="1550611" y="120507"/>
                  <a:pt x="1554205" y="121174"/>
                </a:cubicBezTo>
                <a:close/>
                <a:moveTo>
                  <a:pt x="1254284" y="115570"/>
                </a:moveTo>
                <a:cubicBezTo>
                  <a:pt x="1239528" y="119127"/>
                  <a:pt x="1226020" y="122059"/>
                  <a:pt x="1213759" y="124368"/>
                </a:cubicBezTo>
                <a:cubicBezTo>
                  <a:pt x="1212999" y="144315"/>
                  <a:pt x="1212619" y="161581"/>
                  <a:pt x="1212619" y="176165"/>
                </a:cubicBezTo>
                <a:cubicBezTo>
                  <a:pt x="1227217" y="174430"/>
                  <a:pt x="1239385" y="172436"/>
                  <a:pt x="1249122" y="170185"/>
                </a:cubicBezTo>
                <a:cubicBezTo>
                  <a:pt x="1251689" y="153206"/>
                  <a:pt x="1253410" y="135001"/>
                  <a:pt x="1254284" y="115570"/>
                </a:cubicBezTo>
                <a:close/>
                <a:moveTo>
                  <a:pt x="130908" y="88095"/>
                </a:moveTo>
                <a:cubicBezTo>
                  <a:pt x="132073" y="87960"/>
                  <a:pt x="133471" y="88134"/>
                  <a:pt x="135100" y="88618"/>
                </a:cubicBezTo>
                <a:cubicBezTo>
                  <a:pt x="141618" y="90554"/>
                  <a:pt x="147945" y="93217"/>
                  <a:pt x="154083" y="96609"/>
                </a:cubicBezTo>
                <a:cubicBezTo>
                  <a:pt x="160220" y="100000"/>
                  <a:pt x="162260" y="103066"/>
                  <a:pt x="160203" y="105804"/>
                </a:cubicBezTo>
                <a:cubicBezTo>
                  <a:pt x="158145" y="108543"/>
                  <a:pt x="156019" y="111619"/>
                  <a:pt x="153825" y="115032"/>
                </a:cubicBezTo>
                <a:cubicBezTo>
                  <a:pt x="191525" y="140988"/>
                  <a:pt x="218198" y="158211"/>
                  <a:pt x="233843" y="166700"/>
                </a:cubicBezTo>
                <a:cubicBezTo>
                  <a:pt x="249488" y="175190"/>
                  <a:pt x="264316" y="182062"/>
                  <a:pt x="278326" y="187318"/>
                </a:cubicBezTo>
                <a:cubicBezTo>
                  <a:pt x="292337" y="192574"/>
                  <a:pt x="305910" y="197879"/>
                  <a:pt x="319045" y="203235"/>
                </a:cubicBezTo>
                <a:cubicBezTo>
                  <a:pt x="332181" y="208592"/>
                  <a:pt x="329560" y="212195"/>
                  <a:pt x="311183" y="214044"/>
                </a:cubicBezTo>
                <a:cubicBezTo>
                  <a:pt x="292806" y="215894"/>
                  <a:pt x="278126" y="216819"/>
                  <a:pt x="267141" y="216819"/>
                </a:cubicBezTo>
                <a:cubicBezTo>
                  <a:pt x="256185" y="216819"/>
                  <a:pt x="246513" y="213320"/>
                  <a:pt x="238124" y="206322"/>
                </a:cubicBezTo>
                <a:cubicBezTo>
                  <a:pt x="229735" y="199324"/>
                  <a:pt x="218922" y="189870"/>
                  <a:pt x="205686" y="177961"/>
                </a:cubicBezTo>
                <a:cubicBezTo>
                  <a:pt x="192450" y="166051"/>
                  <a:pt x="172596" y="148409"/>
                  <a:pt x="146124" y="125035"/>
                </a:cubicBezTo>
                <a:cubicBezTo>
                  <a:pt x="139069" y="134671"/>
                  <a:pt x="130034" y="145681"/>
                  <a:pt x="119021" y="158064"/>
                </a:cubicBezTo>
                <a:cubicBezTo>
                  <a:pt x="108008" y="170447"/>
                  <a:pt x="96346" y="181653"/>
                  <a:pt x="84035" y="191684"/>
                </a:cubicBezTo>
                <a:cubicBezTo>
                  <a:pt x="71723" y="201715"/>
                  <a:pt x="59409" y="210380"/>
                  <a:pt x="47091" y="217680"/>
                </a:cubicBezTo>
                <a:cubicBezTo>
                  <a:pt x="34772" y="224979"/>
                  <a:pt x="22235" y="230260"/>
                  <a:pt x="9480" y="233522"/>
                </a:cubicBezTo>
                <a:cubicBezTo>
                  <a:pt x="-3276" y="236784"/>
                  <a:pt x="-3158" y="233590"/>
                  <a:pt x="9835" y="223939"/>
                </a:cubicBezTo>
                <a:cubicBezTo>
                  <a:pt x="22827" y="214288"/>
                  <a:pt x="38239" y="202106"/>
                  <a:pt x="56071" y="187393"/>
                </a:cubicBezTo>
                <a:cubicBezTo>
                  <a:pt x="73903" y="172680"/>
                  <a:pt x="90355" y="156045"/>
                  <a:pt x="105427" y="137489"/>
                </a:cubicBezTo>
                <a:cubicBezTo>
                  <a:pt x="120498" y="118933"/>
                  <a:pt x="127582" y="105665"/>
                  <a:pt x="126679" y="97684"/>
                </a:cubicBezTo>
                <a:cubicBezTo>
                  <a:pt x="126001" y="91699"/>
                  <a:pt x="127411" y="88503"/>
                  <a:pt x="130908" y="88095"/>
                </a:cubicBezTo>
                <a:close/>
                <a:moveTo>
                  <a:pt x="87283" y="74673"/>
                </a:moveTo>
                <a:cubicBezTo>
                  <a:pt x="88783" y="74510"/>
                  <a:pt x="90654" y="74674"/>
                  <a:pt x="92897" y="75163"/>
                </a:cubicBezTo>
                <a:cubicBezTo>
                  <a:pt x="101867" y="77120"/>
                  <a:pt x="108865" y="80655"/>
                  <a:pt x="113891" y="85768"/>
                </a:cubicBezTo>
                <a:cubicBezTo>
                  <a:pt x="118917" y="90880"/>
                  <a:pt x="120233" y="97803"/>
                  <a:pt x="117838" y="106536"/>
                </a:cubicBezTo>
                <a:cubicBezTo>
                  <a:pt x="115443" y="115269"/>
                  <a:pt x="108868" y="116094"/>
                  <a:pt x="98113" y="109010"/>
                </a:cubicBezTo>
                <a:cubicBezTo>
                  <a:pt x="91474" y="101438"/>
                  <a:pt x="86702" y="93415"/>
                  <a:pt x="83798" y="84939"/>
                </a:cubicBezTo>
                <a:cubicBezTo>
                  <a:pt x="81620" y="78583"/>
                  <a:pt x="82782" y="75161"/>
                  <a:pt x="87283" y="74673"/>
                </a:cubicBezTo>
                <a:close/>
                <a:moveTo>
                  <a:pt x="2400699" y="69635"/>
                </a:moveTo>
                <a:cubicBezTo>
                  <a:pt x="2388739" y="70502"/>
                  <a:pt x="2380411" y="73869"/>
                  <a:pt x="2375714" y="79734"/>
                </a:cubicBezTo>
                <a:cubicBezTo>
                  <a:pt x="2371018" y="85599"/>
                  <a:pt x="2368670" y="92719"/>
                  <a:pt x="2368670" y="101094"/>
                </a:cubicBezTo>
                <a:cubicBezTo>
                  <a:pt x="2368670" y="109454"/>
                  <a:pt x="2371531" y="117309"/>
                  <a:pt x="2377252" y="124658"/>
                </a:cubicBezTo>
                <a:cubicBezTo>
                  <a:pt x="2382974" y="132008"/>
                  <a:pt x="2391783" y="135682"/>
                  <a:pt x="2403678" y="135682"/>
                </a:cubicBezTo>
                <a:cubicBezTo>
                  <a:pt x="2415573" y="135682"/>
                  <a:pt x="2424611" y="131986"/>
                  <a:pt x="2430791" y="124594"/>
                </a:cubicBezTo>
                <a:cubicBezTo>
                  <a:pt x="2436972" y="117201"/>
                  <a:pt x="2439851" y="108364"/>
                  <a:pt x="2439428" y="98082"/>
                </a:cubicBezTo>
                <a:cubicBezTo>
                  <a:pt x="2439005" y="87800"/>
                  <a:pt x="2435434" y="80272"/>
                  <a:pt x="2428716" y="75496"/>
                </a:cubicBezTo>
                <a:cubicBezTo>
                  <a:pt x="2421997" y="70721"/>
                  <a:pt x="2412658" y="68767"/>
                  <a:pt x="2400699" y="69635"/>
                </a:cubicBezTo>
                <a:close/>
                <a:moveTo>
                  <a:pt x="189758" y="64338"/>
                </a:moveTo>
                <a:cubicBezTo>
                  <a:pt x="191378" y="64195"/>
                  <a:pt x="193468" y="64422"/>
                  <a:pt x="196028" y="65021"/>
                </a:cubicBezTo>
                <a:cubicBezTo>
                  <a:pt x="206267" y="67416"/>
                  <a:pt x="214391" y="71148"/>
                  <a:pt x="220399" y="76217"/>
                </a:cubicBezTo>
                <a:cubicBezTo>
                  <a:pt x="226408" y="81286"/>
                  <a:pt x="228225" y="88439"/>
                  <a:pt x="225852" y="97674"/>
                </a:cubicBezTo>
                <a:cubicBezTo>
                  <a:pt x="223479" y="106909"/>
                  <a:pt x="216958" y="108049"/>
                  <a:pt x="206288" y="101094"/>
                </a:cubicBezTo>
                <a:cubicBezTo>
                  <a:pt x="198803" y="93608"/>
                  <a:pt x="192662" y="85126"/>
                  <a:pt x="187865" y="75647"/>
                </a:cubicBezTo>
                <a:cubicBezTo>
                  <a:pt x="184267" y="68538"/>
                  <a:pt x="184898" y="64768"/>
                  <a:pt x="189758" y="64338"/>
                </a:cubicBezTo>
                <a:close/>
                <a:moveTo>
                  <a:pt x="2686519" y="49447"/>
                </a:moveTo>
                <a:cubicBezTo>
                  <a:pt x="2676782" y="51211"/>
                  <a:pt x="2667353" y="53452"/>
                  <a:pt x="2658233" y="56169"/>
                </a:cubicBezTo>
                <a:cubicBezTo>
                  <a:pt x="2649112" y="58887"/>
                  <a:pt x="2641799" y="57994"/>
                  <a:pt x="2636292" y="53491"/>
                </a:cubicBezTo>
                <a:cubicBezTo>
                  <a:pt x="2631531" y="59141"/>
                  <a:pt x="2626921" y="63852"/>
                  <a:pt x="2622461" y="67624"/>
                </a:cubicBezTo>
                <a:cubicBezTo>
                  <a:pt x="2627667" y="69330"/>
                  <a:pt x="2633281" y="72266"/>
                  <a:pt x="2639304" y="76432"/>
                </a:cubicBezTo>
                <a:cubicBezTo>
                  <a:pt x="2645327" y="80598"/>
                  <a:pt x="2651529" y="84595"/>
                  <a:pt x="2657910" y="88424"/>
                </a:cubicBezTo>
                <a:cubicBezTo>
                  <a:pt x="2669468" y="76106"/>
                  <a:pt x="2677445" y="66609"/>
                  <a:pt x="2681840" y="59934"/>
                </a:cubicBezTo>
                <a:cubicBezTo>
                  <a:pt x="2686235" y="53258"/>
                  <a:pt x="2687795" y="49763"/>
                  <a:pt x="2686519" y="49447"/>
                </a:cubicBezTo>
                <a:close/>
                <a:moveTo>
                  <a:pt x="2403613" y="38499"/>
                </a:moveTo>
                <a:cubicBezTo>
                  <a:pt x="2413085" y="38499"/>
                  <a:pt x="2421675" y="39463"/>
                  <a:pt x="2429383" y="41392"/>
                </a:cubicBezTo>
                <a:cubicBezTo>
                  <a:pt x="2437090" y="43321"/>
                  <a:pt x="2445261" y="47404"/>
                  <a:pt x="2453894" y="53642"/>
                </a:cubicBezTo>
                <a:cubicBezTo>
                  <a:pt x="2462526" y="59880"/>
                  <a:pt x="2468703" y="68628"/>
                  <a:pt x="2472425" y="79885"/>
                </a:cubicBezTo>
                <a:cubicBezTo>
                  <a:pt x="2476146" y="91142"/>
                  <a:pt x="2475863" y="104431"/>
                  <a:pt x="2471575" y="119754"/>
                </a:cubicBezTo>
                <a:cubicBezTo>
                  <a:pt x="2467287" y="135076"/>
                  <a:pt x="2456833" y="145778"/>
                  <a:pt x="2440213" y="151858"/>
                </a:cubicBezTo>
                <a:cubicBezTo>
                  <a:pt x="2454797" y="155042"/>
                  <a:pt x="2465416" y="161624"/>
                  <a:pt x="2472070" y="171605"/>
                </a:cubicBezTo>
                <a:cubicBezTo>
                  <a:pt x="2478724" y="181585"/>
                  <a:pt x="2482051" y="193563"/>
                  <a:pt x="2482051" y="207538"/>
                </a:cubicBezTo>
                <a:cubicBezTo>
                  <a:pt x="2482051" y="221512"/>
                  <a:pt x="2479910" y="232791"/>
                  <a:pt x="2475630" y="241373"/>
                </a:cubicBezTo>
                <a:cubicBezTo>
                  <a:pt x="2471349" y="249956"/>
                  <a:pt x="2466549" y="257140"/>
                  <a:pt x="2461229" y="262927"/>
                </a:cubicBezTo>
                <a:cubicBezTo>
                  <a:pt x="2455908" y="268713"/>
                  <a:pt x="2448735" y="273273"/>
                  <a:pt x="2439708" y="276607"/>
                </a:cubicBezTo>
                <a:cubicBezTo>
                  <a:pt x="2430680" y="279941"/>
                  <a:pt x="2419366" y="281608"/>
                  <a:pt x="2405764" y="281608"/>
                </a:cubicBezTo>
                <a:cubicBezTo>
                  <a:pt x="2392162" y="281608"/>
                  <a:pt x="2380382" y="279945"/>
                  <a:pt x="2370423" y="276618"/>
                </a:cubicBezTo>
                <a:cubicBezTo>
                  <a:pt x="2360464" y="273291"/>
                  <a:pt x="2352103" y="268250"/>
                  <a:pt x="2345342" y="261496"/>
                </a:cubicBezTo>
                <a:cubicBezTo>
                  <a:pt x="2338580" y="254742"/>
                  <a:pt x="2334002" y="246815"/>
                  <a:pt x="2331607" y="237716"/>
                </a:cubicBezTo>
                <a:cubicBezTo>
                  <a:pt x="2329213" y="228618"/>
                  <a:pt x="2328015" y="218511"/>
                  <a:pt x="2328015" y="207398"/>
                </a:cubicBezTo>
                <a:cubicBezTo>
                  <a:pt x="2328015" y="196270"/>
                  <a:pt x="2330826" y="185317"/>
                  <a:pt x="2336447" y="174541"/>
                </a:cubicBezTo>
                <a:cubicBezTo>
                  <a:pt x="2342068" y="163764"/>
                  <a:pt x="2350959" y="155916"/>
                  <a:pt x="2363120" y="150998"/>
                </a:cubicBezTo>
                <a:cubicBezTo>
                  <a:pt x="2352953" y="146423"/>
                  <a:pt x="2345919" y="139988"/>
                  <a:pt x="2342018" y="131692"/>
                </a:cubicBezTo>
                <a:cubicBezTo>
                  <a:pt x="2338118" y="123396"/>
                  <a:pt x="2335934" y="114079"/>
                  <a:pt x="2335469" y="103740"/>
                </a:cubicBezTo>
                <a:cubicBezTo>
                  <a:pt x="2335002" y="93400"/>
                  <a:pt x="2336397" y="84495"/>
                  <a:pt x="2339652" y="77024"/>
                </a:cubicBezTo>
                <a:cubicBezTo>
                  <a:pt x="2342907" y="69552"/>
                  <a:pt x="2347869" y="62483"/>
                  <a:pt x="2354537" y="55815"/>
                </a:cubicBezTo>
                <a:cubicBezTo>
                  <a:pt x="2361206" y="49146"/>
                  <a:pt x="2368684" y="44593"/>
                  <a:pt x="2376973" y="42155"/>
                </a:cubicBezTo>
                <a:cubicBezTo>
                  <a:pt x="2385261" y="39718"/>
                  <a:pt x="2394141" y="38499"/>
                  <a:pt x="2403613" y="38499"/>
                </a:cubicBezTo>
                <a:close/>
                <a:moveTo>
                  <a:pt x="2242213" y="37829"/>
                </a:moveTo>
                <a:cubicBezTo>
                  <a:pt x="2249813" y="38917"/>
                  <a:pt x="2256879" y="41137"/>
                  <a:pt x="2263411" y="44489"/>
                </a:cubicBezTo>
                <a:cubicBezTo>
                  <a:pt x="2276475" y="51193"/>
                  <a:pt x="2285570" y="60887"/>
                  <a:pt x="2290697" y="73571"/>
                </a:cubicBezTo>
                <a:cubicBezTo>
                  <a:pt x="2295823" y="86255"/>
                  <a:pt x="2296497" y="100233"/>
                  <a:pt x="2292719" y="115506"/>
                </a:cubicBezTo>
                <a:cubicBezTo>
                  <a:pt x="2288940" y="130778"/>
                  <a:pt x="2278683" y="142953"/>
                  <a:pt x="2261948" y="152030"/>
                </a:cubicBezTo>
                <a:cubicBezTo>
                  <a:pt x="2273951" y="156160"/>
                  <a:pt x="2283473" y="163875"/>
                  <a:pt x="2290514" y="175175"/>
                </a:cubicBezTo>
                <a:cubicBezTo>
                  <a:pt x="2297555" y="186475"/>
                  <a:pt x="2299907" y="201310"/>
                  <a:pt x="2297569" y="219680"/>
                </a:cubicBezTo>
                <a:cubicBezTo>
                  <a:pt x="2295232" y="238050"/>
                  <a:pt x="2286893" y="252964"/>
                  <a:pt x="2272553" y="264422"/>
                </a:cubicBezTo>
                <a:cubicBezTo>
                  <a:pt x="2258213" y="275879"/>
                  <a:pt x="2242008" y="281375"/>
                  <a:pt x="2223940" y="280909"/>
                </a:cubicBezTo>
                <a:cubicBezTo>
                  <a:pt x="2205871" y="280443"/>
                  <a:pt x="2190172" y="274739"/>
                  <a:pt x="2176843" y="263798"/>
                </a:cubicBezTo>
                <a:cubicBezTo>
                  <a:pt x="2163513" y="252856"/>
                  <a:pt x="2154934" y="236028"/>
                  <a:pt x="2151106" y="213313"/>
                </a:cubicBezTo>
                <a:lnTo>
                  <a:pt x="2182661" y="207204"/>
                </a:lnTo>
                <a:cubicBezTo>
                  <a:pt x="2186762" y="221042"/>
                  <a:pt x="2192535" y="231249"/>
                  <a:pt x="2199977" y="237824"/>
                </a:cubicBezTo>
                <a:cubicBezTo>
                  <a:pt x="2207420" y="244399"/>
                  <a:pt x="2216472" y="247715"/>
                  <a:pt x="2227134" y="247773"/>
                </a:cubicBezTo>
                <a:cubicBezTo>
                  <a:pt x="2237796" y="247830"/>
                  <a:pt x="2246461" y="243496"/>
                  <a:pt x="2253129" y="234770"/>
                </a:cubicBezTo>
                <a:cubicBezTo>
                  <a:pt x="2259797" y="226044"/>
                  <a:pt x="2262701" y="216045"/>
                  <a:pt x="2261841" y="204773"/>
                </a:cubicBezTo>
                <a:cubicBezTo>
                  <a:pt x="2260980" y="193502"/>
                  <a:pt x="2256660" y="184790"/>
                  <a:pt x="2248881" y="178638"/>
                </a:cubicBezTo>
                <a:cubicBezTo>
                  <a:pt x="2241101" y="172486"/>
                  <a:pt x="2226951" y="167948"/>
                  <a:pt x="2206430" y="165022"/>
                </a:cubicBezTo>
                <a:lnTo>
                  <a:pt x="2206430" y="141469"/>
                </a:lnTo>
                <a:cubicBezTo>
                  <a:pt x="2226535" y="139561"/>
                  <a:pt x="2240560" y="134854"/>
                  <a:pt x="2248504" y="127347"/>
                </a:cubicBezTo>
                <a:cubicBezTo>
                  <a:pt x="2256449" y="119840"/>
                  <a:pt x="2260002" y="110124"/>
                  <a:pt x="2259163" y="98201"/>
                </a:cubicBezTo>
                <a:cubicBezTo>
                  <a:pt x="2258324" y="86277"/>
                  <a:pt x="2253111" y="77644"/>
                  <a:pt x="2243525" y="72302"/>
                </a:cubicBezTo>
                <a:cubicBezTo>
                  <a:pt x="2233938" y="66960"/>
                  <a:pt x="2223663" y="66394"/>
                  <a:pt x="2212700" y="70603"/>
                </a:cubicBezTo>
                <a:cubicBezTo>
                  <a:pt x="2201737" y="74812"/>
                  <a:pt x="2192492" y="87557"/>
                  <a:pt x="2184963" y="108837"/>
                </a:cubicBezTo>
                <a:lnTo>
                  <a:pt x="2153794" y="103998"/>
                </a:lnTo>
                <a:cubicBezTo>
                  <a:pt x="2159358" y="84925"/>
                  <a:pt x="2167084" y="69739"/>
                  <a:pt x="2176972" y="58439"/>
                </a:cubicBezTo>
                <a:cubicBezTo>
                  <a:pt x="2186859" y="47139"/>
                  <a:pt x="2200472" y="40313"/>
                  <a:pt x="2217809" y="37961"/>
                </a:cubicBezTo>
                <a:cubicBezTo>
                  <a:pt x="2226478" y="36785"/>
                  <a:pt x="2234612" y="36741"/>
                  <a:pt x="2242213" y="37829"/>
                </a:cubicBezTo>
                <a:close/>
                <a:moveTo>
                  <a:pt x="2022500" y="26370"/>
                </a:moveTo>
                <a:cubicBezTo>
                  <a:pt x="2026540" y="27027"/>
                  <a:pt x="2030853" y="29049"/>
                  <a:pt x="2035438" y="32433"/>
                </a:cubicBezTo>
                <a:cubicBezTo>
                  <a:pt x="2044609" y="39201"/>
                  <a:pt x="2051098" y="45981"/>
                  <a:pt x="2054905" y="52771"/>
                </a:cubicBezTo>
                <a:cubicBezTo>
                  <a:pt x="2058712" y="59561"/>
                  <a:pt x="2056378" y="64039"/>
                  <a:pt x="2047903" y="66204"/>
                </a:cubicBezTo>
                <a:cubicBezTo>
                  <a:pt x="2039428" y="68369"/>
                  <a:pt x="2027404" y="74346"/>
                  <a:pt x="2011830" y="84133"/>
                </a:cubicBezTo>
                <a:cubicBezTo>
                  <a:pt x="1996257" y="93920"/>
                  <a:pt x="1981021" y="104313"/>
                  <a:pt x="1966121" y="115312"/>
                </a:cubicBezTo>
                <a:cubicBezTo>
                  <a:pt x="1977823" y="120331"/>
                  <a:pt x="1982300" y="125239"/>
                  <a:pt x="1979554" y="130036"/>
                </a:cubicBezTo>
                <a:cubicBezTo>
                  <a:pt x="1976808" y="134833"/>
                  <a:pt x="1975001" y="143315"/>
                  <a:pt x="1974134" y="155483"/>
                </a:cubicBezTo>
                <a:cubicBezTo>
                  <a:pt x="1973266" y="167650"/>
                  <a:pt x="1973503" y="185396"/>
                  <a:pt x="1974844" y="208721"/>
                </a:cubicBezTo>
                <a:cubicBezTo>
                  <a:pt x="1976184" y="232045"/>
                  <a:pt x="1976625" y="249590"/>
                  <a:pt x="1976166" y="261356"/>
                </a:cubicBezTo>
                <a:cubicBezTo>
                  <a:pt x="1975708" y="273122"/>
                  <a:pt x="1970219" y="285738"/>
                  <a:pt x="1959700" y="299204"/>
                </a:cubicBezTo>
                <a:cubicBezTo>
                  <a:pt x="1949182" y="312669"/>
                  <a:pt x="1940986" y="314437"/>
                  <a:pt x="1935114" y="304506"/>
                </a:cubicBezTo>
                <a:cubicBezTo>
                  <a:pt x="1929242" y="294575"/>
                  <a:pt x="1920767" y="283974"/>
                  <a:pt x="1909689" y="272703"/>
                </a:cubicBezTo>
                <a:cubicBezTo>
                  <a:pt x="1898611" y="261432"/>
                  <a:pt x="1899002" y="257370"/>
                  <a:pt x="1910861" y="260517"/>
                </a:cubicBezTo>
                <a:cubicBezTo>
                  <a:pt x="1922720" y="263665"/>
                  <a:pt x="1930887" y="265106"/>
                  <a:pt x="1935361" y="264841"/>
                </a:cubicBezTo>
                <a:cubicBezTo>
                  <a:pt x="1939835" y="264576"/>
                  <a:pt x="1942682" y="261188"/>
                  <a:pt x="1943901" y="254677"/>
                </a:cubicBezTo>
                <a:cubicBezTo>
                  <a:pt x="1945120" y="248167"/>
                  <a:pt x="1945952" y="232203"/>
                  <a:pt x="1946396" y="206785"/>
                </a:cubicBezTo>
                <a:cubicBezTo>
                  <a:pt x="1946841" y="181367"/>
                  <a:pt x="1946188" y="161667"/>
                  <a:pt x="1944439" y="147685"/>
                </a:cubicBezTo>
                <a:cubicBezTo>
                  <a:pt x="1942689" y="133703"/>
                  <a:pt x="1939316" y="122805"/>
                  <a:pt x="1934318" y="114989"/>
                </a:cubicBezTo>
                <a:cubicBezTo>
                  <a:pt x="1929321" y="107174"/>
                  <a:pt x="1929948" y="103743"/>
                  <a:pt x="1936200" y="104697"/>
                </a:cubicBezTo>
                <a:cubicBezTo>
                  <a:pt x="1942453" y="105650"/>
                  <a:pt x="1948296" y="106521"/>
                  <a:pt x="1953731" y="107310"/>
                </a:cubicBezTo>
                <a:cubicBezTo>
                  <a:pt x="1975801" y="86646"/>
                  <a:pt x="1991005" y="71836"/>
                  <a:pt x="1999344" y="62881"/>
                </a:cubicBezTo>
                <a:cubicBezTo>
                  <a:pt x="2007683" y="53925"/>
                  <a:pt x="2003201" y="51021"/>
                  <a:pt x="1985900" y="54169"/>
                </a:cubicBezTo>
                <a:cubicBezTo>
                  <a:pt x="1968598" y="57317"/>
                  <a:pt x="1949024" y="61110"/>
                  <a:pt x="1927177" y="65548"/>
                </a:cubicBezTo>
                <a:cubicBezTo>
                  <a:pt x="1905329" y="69986"/>
                  <a:pt x="1891050" y="73586"/>
                  <a:pt x="1884339" y="76346"/>
                </a:cubicBezTo>
                <a:cubicBezTo>
                  <a:pt x="1877628" y="79107"/>
                  <a:pt x="1870497" y="79039"/>
                  <a:pt x="1862947" y="76142"/>
                </a:cubicBezTo>
                <a:cubicBezTo>
                  <a:pt x="1855397" y="73245"/>
                  <a:pt x="1848858" y="68043"/>
                  <a:pt x="1843329" y="60536"/>
                </a:cubicBezTo>
                <a:cubicBezTo>
                  <a:pt x="1837801" y="53029"/>
                  <a:pt x="1840849" y="49734"/>
                  <a:pt x="1852471" y="50652"/>
                </a:cubicBezTo>
                <a:cubicBezTo>
                  <a:pt x="1864094" y="51570"/>
                  <a:pt x="1881489" y="50914"/>
                  <a:pt x="1904655" y="48684"/>
                </a:cubicBezTo>
                <a:cubicBezTo>
                  <a:pt x="1927822" y="46454"/>
                  <a:pt x="1949623" y="43564"/>
                  <a:pt x="1970057" y="40015"/>
                </a:cubicBezTo>
                <a:cubicBezTo>
                  <a:pt x="1990492" y="36466"/>
                  <a:pt x="2004205" y="32623"/>
                  <a:pt x="2011196" y="28486"/>
                </a:cubicBezTo>
                <a:cubicBezTo>
                  <a:pt x="2014691" y="26417"/>
                  <a:pt x="2018459" y="25712"/>
                  <a:pt x="2022500" y="26370"/>
                </a:cubicBezTo>
                <a:close/>
                <a:moveTo>
                  <a:pt x="3014302" y="17849"/>
                </a:moveTo>
                <a:cubicBezTo>
                  <a:pt x="3018140" y="18014"/>
                  <a:pt x="3023897" y="20301"/>
                  <a:pt x="3031573" y="24711"/>
                </a:cubicBezTo>
                <a:cubicBezTo>
                  <a:pt x="3046924" y="33530"/>
                  <a:pt x="3050953" y="40180"/>
                  <a:pt x="3043661" y="44661"/>
                </a:cubicBezTo>
                <a:cubicBezTo>
                  <a:pt x="3036369" y="49143"/>
                  <a:pt x="3028765" y="53384"/>
                  <a:pt x="3020850" y="57385"/>
                </a:cubicBezTo>
                <a:cubicBezTo>
                  <a:pt x="3039277" y="56610"/>
                  <a:pt x="3052122" y="53266"/>
                  <a:pt x="3059385" y="47350"/>
                </a:cubicBezTo>
                <a:cubicBezTo>
                  <a:pt x="3066649" y="41435"/>
                  <a:pt x="3077117" y="42912"/>
                  <a:pt x="3090790" y="51781"/>
                </a:cubicBezTo>
                <a:cubicBezTo>
                  <a:pt x="3104464" y="60651"/>
                  <a:pt x="3108243" y="66899"/>
                  <a:pt x="3102126" y="70528"/>
                </a:cubicBezTo>
                <a:cubicBezTo>
                  <a:pt x="3096010" y="74156"/>
                  <a:pt x="3090088" y="77067"/>
                  <a:pt x="3084359" y="79261"/>
                </a:cubicBezTo>
                <a:cubicBezTo>
                  <a:pt x="3078630" y="81455"/>
                  <a:pt x="3064659" y="92604"/>
                  <a:pt x="3042446" y="112709"/>
                </a:cubicBezTo>
                <a:cubicBezTo>
                  <a:pt x="3065749" y="111031"/>
                  <a:pt x="3080752" y="108590"/>
                  <a:pt x="3087456" y="105385"/>
                </a:cubicBezTo>
                <a:cubicBezTo>
                  <a:pt x="3094160" y="102180"/>
                  <a:pt x="3101556" y="102255"/>
                  <a:pt x="3109644" y="105611"/>
                </a:cubicBezTo>
                <a:cubicBezTo>
                  <a:pt x="3117732" y="108967"/>
                  <a:pt x="3125429" y="113806"/>
                  <a:pt x="3132736" y="120130"/>
                </a:cubicBezTo>
                <a:cubicBezTo>
                  <a:pt x="3140042" y="126454"/>
                  <a:pt x="3140386" y="132445"/>
                  <a:pt x="3133768" y="138102"/>
                </a:cubicBezTo>
                <a:cubicBezTo>
                  <a:pt x="3127150" y="143759"/>
                  <a:pt x="3118933" y="156192"/>
                  <a:pt x="3109117" y="175401"/>
                </a:cubicBezTo>
                <a:cubicBezTo>
                  <a:pt x="3099301" y="194610"/>
                  <a:pt x="3091887" y="207889"/>
                  <a:pt x="3086876" y="215238"/>
                </a:cubicBezTo>
                <a:cubicBezTo>
                  <a:pt x="3081864" y="222588"/>
                  <a:pt x="3077303" y="225929"/>
                  <a:pt x="3073195" y="225262"/>
                </a:cubicBezTo>
                <a:cubicBezTo>
                  <a:pt x="3069087" y="224595"/>
                  <a:pt x="3066652" y="221781"/>
                  <a:pt x="3065892" y="216819"/>
                </a:cubicBezTo>
                <a:cubicBezTo>
                  <a:pt x="3033498" y="221308"/>
                  <a:pt x="3008689" y="224785"/>
                  <a:pt x="2991467" y="227252"/>
                </a:cubicBezTo>
                <a:cubicBezTo>
                  <a:pt x="2985903" y="238294"/>
                  <a:pt x="2979969" y="236630"/>
                  <a:pt x="2973667" y="222261"/>
                </a:cubicBezTo>
                <a:cubicBezTo>
                  <a:pt x="2967364" y="207892"/>
                  <a:pt x="2961764" y="192462"/>
                  <a:pt x="2956867" y="175971"/>
                </a:cubicBezTo>
                <a:cubicBezTo>
                  <a:pt x="2951970" y="159480"/>
                  <a:pt x="2946313" y="146391"/>
                  <a:pt x="2939896" y="136704"/>
                </a:cubicBezTo>
                <a:cubicBezTo>
                  <a:pt x="2933478" y="127017"/>
                  <a:pt x="2935844" y="122622"/>
                  <a:pt x="2946994" y="123518"/>
                </a:cubicBezTo>
                <a:cubicBezTo>
                  <a:pt x="2958144" y="124414"/>
                  <a:pt x="2982755" y="122289"/>
                  <a:pt x="3020828" y="117140"/>
                </a:cubicBezTo>
                <a:cubicBezTo>
                  <a:pt x="3026493" y="110687"/>
                  <a:pt x="3031935" y="103116"/>
                  <a:pt x="3037154" y="94426"/>
                </a:cubicBezTo>
                <a:cubicBezTo>
                  <a:pt x="3042374" y="85735"/>
                  <a:pt x="3046110" y="80114"/>
                  <a:pt x="3048361" y="77561"/>
                </a:cubicBezTo>
                <a:cubicBezTo>
                  <a:pt x="3050613" y="75009"/>
                  <a:pt x="3050864" y="73733"/>
                  <a:pt x="3049114" y="73733"/>
                </a:cubicBezTo>
                <a:cubicBezTo>
                  <a:pt x="3045873" y="73733"/>
                  <a:pt x="3039789" y="74632"/>
                  <a:pt x="3030863" y="76432"/>
                </a:cubicBezTo>
                <a:cubicBezTo>
                  <a:pt x="3021936" y="78232"/>
                  <a:pt x="3014217" y="77332"/>
                  <a:pt x="3007707" y="73733"/>
                </a:cubicBezTo>
                <a:cubicBezTo>
                  <a:pt x="2997339" y="82222"/>
                  <a:pt x="2988441" y="88786"/>
                  <a:pt x="2981013" y="93425"/>
                </a:cubicBezTo>
                <a:cubicBezTo>
                  <a:pt x="2973584" y="98064"/>
                  <a:pt x="2965070" y="102015"/>
                  <a:pt x="2955469" y="105277"/>
                </a:cubicBezTo>
                <a:cubicBezTo>
                  <a:pt x="2945868" y="108540"/>
                  <a:pt x="2945201" y="105894"/>
                  <a:pt x="2953469" y="97340"/>
                </a:cubicBezTo>
                <a:cubicBezTo>
                  <a:pt x="2961736" y="88786"/>
                  <a:pt x="2971247" y="79132"/>
                  <a:pt x="2982002" y="68377"/>
                </a:cubicBezTo>
                <a:cubicBezTo>
                  <a:pt x="2992757" y="57621"/>
                  <a:pt x="2999870" y="48558"/>
                  <a:pt x="3003340" y="41188"/>
                </a:cubicBezTo>
                <a:cubicBezTo>
                  <a:pt x="3006811" y="33817"/>
                  <a:pt x="3008546" y="27995"/>
                  <a:pt x="3008546" y="23721"/>
                </a:cubicBezTo>
                <a:cubicBezTo>
                  <a:pt x="3008546" y="19641"/>
                  <a:pt x="3010465" y="17684"/>
                  <a:pt x="3014302" y="17849"/>
                </a:cubicBezTo>
                <a:close/>
                <a:moveTo>
                  <a:pt x="81811" y="17026"/>
                </a:moveTo>
                <a:cubicBezTo>
                  <a:pt x="84975" y="16452"/>
                  <a:pt x="90283" y="17727"/>
                  <a:pt x="97737" y="20850"/>
                </a:cubicBezTo>
                <a:cubicBezTo>
                  <a:pt x="112643" y="27095"/>
                  <a:pt x="118125" y="32089"/>
                  <a:pt x="114181" y="35831"/>
                </a:cubicBezTo>
                <a:cubicBezTo>
                  <a:pt x="110238" y="39574"/>
                  <a:pt x="106359" y="43159"/>
                  <a:pt x="102544" y="46587"/>
                </a:cubicBezTo>
                <a:cubicBezTo>
                  <a:pt x="109829" y="45784"/>
                  <a:pt x="119620" y="43331"/>
                  <a:pt x="131916" y="39230"/>
                </a:cubicBezTo>
                <a:cubicBezTo>
                  <a:pt x="144213" y="35129"/>
                  <a:pt x="152516" y="36954"/>
                  <a:pt x="156825" y="44704"/>
                </a:cubicBezTo>
                <a:cubicBezTo>
                  <a:pt x="161135" y="52455"/>
                  <a:pt x="153671" y="58331"/>
                  <a:pt x="134433" y="62332"/>
                </a:cubicBezTo>
                <a:cubicBezTo>
                  <a:pt x="115196" y="66333"/>
                  <a:pt x="102157" y="65638"/>
                  <a:pt x="95317" y="60246"/>
                </a:cubicBezTo>
                <a:cubicBezTo>
                  <a:pt x="78496" y="83979"/>
                  <a:pt x="60169" y="100258"/>
                  <a:pt x="40336" y="109085"/>
                </a:cubicBezTo>
                <a:cubicBezTo>
                  <a:pt x="20504" y="117911"/>
                  <a:pt x="16757" y="116241"/>
                  <a:pt x="29097" y="104073"/>
                </a:cubicBezTo>
                <a:cubicBezTo>
                  <a:pt x="41437" y="91905"/>
                  <a:pt x="53361" y="77701"/>
                  <a:pt x="64869" y="61461"/>
                </a:cubicBezTo>
                <a:cubicBezTo>
                  <a:pt x="76377" y="45221"/>
                  <a:pt x="81005" y="32831"/>
                  <a:pt x="78754" y="24291"/>
                </a:cubicBezTo>
                <a:cubicBezTo>
                  <a:pt x="77628" y="20021"/>
                  <a:pt x="78647" y="17600"/>
                  <a:pt x="81811" y="17026"/>
                </a:cubicBezTo>
                <a:close/>
                <a:moveTo>
                  <a:pt x="183520" y="12256"/>
                </a:moveTo>
                <a:cubicBezTo>
                  <a:pt x="191715" y="13676"/>
                  <a:pt x="198939" y="16142"/>
                  <a:pt x="205191" y="19656"/>
                </a:cubicBezTo>
                <a:cubicBezTo>
                  <a:pt x="211444" y="23169"/>
                  <a:pt x="212838" y="26751"/>
                  <a:pt x="209375" y="30400"/>
                </a:cubicBezTo>
                <a:cubicBezTo>
                  <a:pt x="205912" y="34050"/>
                  <a:pt x="202696" y="36742"/>
                  <a:pt x="199728" y="38477"/>
                </a:cubicBezTo>
                <a:cubicBezTo>
                  <a:pt x="208877" y="38549"/>
                  <a:pt x="219481" y="36541"/>
                  <a:pt x="231542" y="32454"/>
                </a:cubicBezTo>
                <a:cubicBezTo>
                  <a:pt x="243602" y="28367"/>
                  <a:pt x="252787" y="30178"/>
                  <a:pt x="259096" y="37886"/>
                </a:cubicBezTo>
                <a:cubicBezTo>
                  <a:pt x="265406" y="45594"/>
                  <a:pt x="259265" y="51247"/>
                  <a:pt x="240673" y="54847"/>
                </a:cubicBezTo>
                <a:cubicBezTo>
                  <a:pt x="222081" y="58446"/>
                  <a:pt x="206582" y="57994"/>
                  <a:pt x="194178" y="53491"/>
                </a:cubicBezTo>
                <a:cubicBezTo>
                  <a:pt x="184312" y="65451"/>
                  <a:pt x="172169" y="76088"/>
                  <a:pt x="157750" y="85402"/>
                </a:cubicBezTo>
                <a:cubicBezTo>
                  <a:pt x="143331" y="94716"/>
                  <a:pt x="139316" y="94479"/>
                  <a:pt x="145705" y="84692"/>
                </a:cubicBezTo>
                <a:cubicBezTo>
                  <a:pt x="152093" y="74905"/>
                  <a:pt x="157740" y="65777"/>
                  <a:pt x="162644" y="57309"/>
                </a:cubicBezTo>
                <a:cubicBezTo>
                  <a:pt x="167548" y="48842"/>
                  <a:pt x="171105" y="41636"/>
                  <a:pt x="173313" y="35692"/>
                </a:cubicBezTo>
                <a:cubicBezTo>
                  <a:pt x="175522" y="29748"/>
                  <a:pt x="175726" y="24001"/>
                  <a:pt x="173926" y="18451"/>
                </a:cubicBezTo>
                <a:cubicBezTo>
                  <a:pt x="172126" y="12901"/>
                  <a:pt x="175324" y="10836"/>
                  <a:pt x="183520" y="12256"/>
                </a:cubicBezTo>
                <a:close/>
                <a:moveTo>
                  <a:pt x="1509193" y="12061"/>
                </a:moveTo>
                <a:cubicBezTo>
                  <a:pt x="1510804" y="12076"/>
                  <a:pt x="1512740" y="12450"/>
                  <a:pt x="1515000" y="13181"/>
                </a:cubicBezTo>
                <a:cubicBezTo>
                  <a:pt x="1524042" y="16106"/>
                  <a:pt x="1530366" y="19527"/>
                  <a:pt x="1533972" y="23442"/>
                </a:cubicBezTo>
                <a:cubicBezTo>
                  <a:pt x="1537579" y="27356"/>
                  <a:pt x="1537923" y="31458"/>
                  <a:pt x="1535005" y="35745"/>
                </a:cubicBezTo>
                <a:cubicBezTo>
                  <a:pt x="1532086" y="40033"/>
                  <a:pt x="1528831" y="46447"/>
                  <a:pt x="1525239" y="54986"/>
                </a:cubicBezTo>
                <a:cubicBezTo>
                  <a:pt x="1521647" y="63526"/>
                  <a:pt x="1516466" y="73324"/>
                  <a:pt x="1509698" y="84380"/>
                </a:cubicBezTo>
                <a:cubicBezTo>
                  <a:pt x="1521428" y="82674"/>
                  <a:pt x="1534388" y="79322"/>
                  <a:pt x="1548578" y="74324"/>
                </a:cubicBezTo>
                <a:cubicBezTo>
                  <a:pt x="1562767" y="69327"/>
                  <a:pt x="1573781" y="70377"/>
                  <a:pt x="1581618" y="77475"/>
                </a:cubicBezTo>
                <a:cubicBezTo>
                  <a:pt x="1589454" y="84574"/>
                  <a:pt x="1582861" y="90676"/>
                  <a:pt x="1561839" y="95781"/>
                </a:cubicBezTo>
                <a:cubicBezTo>
                  <a:pt x="1540816" y="100886"/>
                  <a:pt x="1521478" y="102987"/>
                  <a:pt x="1503825" y="102083"/>
                </a:cubicBezTo>
                <a:cubicBezTo>
                  <a:pt x="1484552" y="134549"/>
                  <a:pt x="1465387" y="156838"/>
                  <a:pt x="1446328" y="168948"/>
                </a:cubicBezTo>
                <a:cubicBezTo>
                  <a:pt x="1427270" y="181058"/>
                  <a:pt x="1422746" y="180413"/>
                  <a:pt x="1432755" y="167012"/>
                </a:cubicBezTo>
                <a:cubicBezTo>
                  <a:pt x="1442765" y="153611"/>
                  <a:pt x="1451803" y="141081"/>
                  <a:pt x="1459869" y="129423"/>
                </a:cubicBezTo>
                <a:cubicBezTo>
                  <a:pt x="1467936" y="117764"/>
                  <a:pt x="1475306" y="105073"/>
                  <a:pt x="1481982" y="91350"/>
                </a:cubicBezTo>
                <a:cubicBezTo>
                  <a:pt x="1488657" y="77626"/>
                  <a:pt x="1494243" y="64698"/>
                  <a:pt x="1498738" y="52566"/>
                </a:cubicBezTo>
                <a:cubicBezTo>
                  <a:pt x="1503234" y="40435"/>
                  <a:pt x="1504808" y="30106"/>
                  <a:pt x="1503460" y="21581"/>
                </a:cubicBezTo>
                <a:cubicBezTo>
                  <a:pt x="1502449" y="15187"/>
                  <a:pt x="1504360" y="12013"/>
                  <a:pt x="1509193" y="12061"/>
                </a:cubicBezTo>
                <a:close/>
                <a:moveTo>
                  <a:pt x="1252683" y="11185"/>
                </a:moveTo>
                <a:cubicBezTo>
                  <a:pt x="1254649" y="11160"/>
                  <a:pt x="1257129" y="11561"/>
                  <a:pt x="1260124" y="12385"/>
                </a:cubicBezTo>
                <a:cubicBezTo>
                  <a:pt x="1272106" y="15683"/>
                  <a:pt x="1280903" y="19211"/>
                  <a:pt x="1286518" y="22968"/>
                </a:cubicBezTo>
                <a:cubicBezTo>
                  <a:pt x="1292132" y="26725"/>
                  <a:pt x="1293340" y="31834"/>
                  <a:pt x="1290142" y="38294"/>
                </a:cubicBezTo>
                <a:cubicBezTo>
                  <a:pt x="1286944" y="44755"/>
                  <a:pt x="1284047" y="60117"/>
                  <a:pt x="1281452" y="84380"/>
                </a:cubicBezTo>
                <a:cubicBezTo>
                  <a:pt x="1290630" y="82645"/>
                  <a:pt x="1298560" y="81086"/>
                  <a:pt x="1305242" y="79702"/>
                </a:cubicBezTo>
                <a:cubicBezTo>
                  <a:pt x="1311925" y="78318"/>
                  <a:pt x="1318629" y="81229"/>
                  <a:pt x="1325354" y="88435"/>
                </a:cubicBezTo>
                <a:cubicBezTo>
                  <a:pt x="1332080" y="95641"/>
                  <a:pt x="1330151" y="100380"/>
                  <a:pt x="1319568" y="102653"/>
                </a:cubicBezTo>
                <a:cubicBezTo>
                  <a:pt x="1308985" y="104926"/>
                  <a:pt x="1295728" y="107654"/>
                  <a:pt x="1279796" y="110838"/>
                </a:cubicBezTo>
                <a:cubicBezTo>
                  <a:pt x="1278161" y="131301"/>
                  <a:pt x="1276461" y="149922"/>
                  <a:pt x="1274698" y="166700"/>
                </a:cubicBezTo>
                <a:cubicBezTo>
                  <a:pt x="1309028" y="164090"/>
                  <a:pt x="1333102" y="161638"/>
                  <a:pt x="1346918" y="159344"/>
                </a:cubicBezTo>
                <a:cubicBezTo>
                  <a:pt x="1360735" y="157049"/>
                  <a:pt x="1372849" y="159609"/>
                  <a:pt x="1383260" y="167023"/>
                </a:cubicBezTo>
                <a:cubicBezTo>
                  <a:pt x="1393671" y="174437"/>
                  <a:pt x="1398246" y="180538"/>
                  <a:pt x="1396984" y="185328"/>
                </a:cubicBezTo>
                <a:cubicBezTo>
                  <a:pt x="1395722" y="190118"/>
                  <a:pt x="1386644" y="192064"/>
                  <a:pt x="1369752" y="191168"/>
                </a:cubicBezTo>
                <a:cubicBezTo>
                  <a:pt x="1352859" y="190272"/>
                  <a:pt x="1333743" y="189824"/>
                  <a:pt x="1312405" y="189824"/>
                </a:cubicBezTo>
                <a:cubicBezTo>
                  <a:pt x="1292056" y="189824"/>
                  <a:pt x="1264771" y="192072"/>
                  <a:pt x="1230548" y="196567"/>
                </a:cubicBezTo>
                <a:cubicBezTo>
                  <a:pt x="1196325" y="201063"/>
                  <a:pt x="1171233" y="204859"/>
                  <a:pt x="1155272" y="207957"/>
                </a:cubicBezTo>
                <a:cubicBezTo>
                  <a:pt x="1139312" y="211054"/>
                  <a:pt x="1126979" y="213980"/>
                  <a:pt x="1118275" y="216733"/>
                </a:cubicBezTo>
                <a:cubicBezTo>
                  <a:pt x="1109570" y="219486"/>
                  <a:pt x="1099467" y="216178"/>
                  <a:pt x="1087966" y="206806"/>
                </a:cubicBezTo>
                <a:cubicBezTo>
                  <a:pt x="1076466" y="197435"/>
                  <a:pt x="1078911" y="192473"/>
                  <a:pt x="1095301" y="191921"/>
                </a:cubicBezTo>
                <a:cubicBezTo>
                  <a:pt x="1111692" y="191369"/>
                  <a:pt x="1142682" y="187221"/>
                  <a:pt x="1188269" y="179477"/>
                </a:cubicBezTo>
                <a:cubicBezTo>
                  <a:pt x="1189087" y="162914"/>
                  <a:pt x="1189495" y="146115"/>
                  <a:pt x="1189495" y="129079"/>
                </a:cubicBezTo>
                <a:cubicBezTo>
                  <a:pt x="1177579" y="132678"/>
                  <a:pt x="1165601" y="131158"/>
                  <a:pt x="1153562" y="124518"/>
                </a:cubicBezTo>
                <a:cubicBezTo>
                  <a:pt x="1141524" y="117879"/>
                  <a:pt x="1141893" y="113373"/>
                  <a:pt x="1154670" y="110999"/>
                </a:cubicBezTo>
                <a:cubicBezTo>
                  <a:pt x="1167447" y="108626"/>
                  <a:pt x="1179056" y="106314"/>
                  <a:pt x="1189495" y="104062"/>
                </a:cubicBezTo>
                <a:cubicBezTo>
                  <a:pt x="1189495" y="96906"/>
                  <a:pt x="1188846" y="89636"/>
                  <a:pt x="1187549" y="82251"/>
                </a:cubicBezTo>
                <a:cubicBezTo>
                  <a:pt x="1186251" y="74866"/>
                  <a:pt x="1183329" y="66849"/>
                  <a:pt x="1178783" y="58202"/>
                </a:cubicBezTo>
                <a:cubicBezTo>
                  <a:pt x="1174237" y="49555"/>
                  <a:pt x="1176489" y="45934"/>
                  <a:pt x="1185537" y="47339"/>
                </a:cubicBezTo>
                <a:cubicBezTo>
                  <a:pt x="1194586" y="48745"/>
                  <a:pt x="1202936" y="51279"/>
                  <a:pt x="1210586" y="54943"/>
                </a:cubicBezTo>
                <a:cubicBezTo>
                  <a:pt x="1218237" y="58607"/>
                  <a:pt x="1221144" y="63465"/>
                  <a:pt x="1219309" y="69517"/>
                </a:cubicBezTo>
                <a:cubicBezTo>
                  <a:pt x="1217473" y="75568"/>
                  <a:pt x="1216139" y="85018"/>
                  <a:pt x="1215308" y="97867"/>
                </a:cubicBezTo>
                <a:cubicBezTo>
                  <a:pt x="1224041" y="96261"/>
                  <a:pt x="1237090" y="93802"/>
                  <a:pt x="1254456" y="90489"/>
                </a:cubicBezTo>
                <a:cubicBezTo>
                  <a:pt x="1255245" y="82717"/>
                  <a:pt x="1255639" y="72155"/>
                  <a:pt x="1255639" y="58804"/>
                </a:cubicBezTo>
                <a:cubicBezTo>
                  <a:pt x="1255639" y="45124"/>
                  <a:pt x="1253392" y="33143"/>
                  <a:pt x="1248896" y="22861"/>
                </a:cubicBezTo>
                <a:cubicBezTo>
                  <a:pt x="1245524" y="15149"/>
                  <a:pt x="1246787" y="11257"/>
                  <a:pt x="1252683" y="11185"/>
                </a:cubicBezTo>
                <a:close/>
                <a:moveTo>
                  <a:pt x="1633783" y="2050"/>
                </a:moveTo>
                <a:cubicBezTo>
                  <a:pt x="1635448" y="2234"/>
                  <a:pt x="1637465" y="2808"/>
                  <a:pt x="1639835" y="3770"/>
                </a:cubicBezTo>
                <a:cubicBezTo>
                  <a:pt x="1649314" y="7621"/>
                  <a:pt x="1656538" y="11704"/>
                  <a:pt x="1661507" y="16020"/>
                </a:cubicBezTo>
                <a:cubicBezTo>
                  <a:pt x="1666476" y="20337"/>
                  <a:pt x="1667071" y="24858"/>
                  <a:pt x="1663292" y="29583"/>
                </a:cubicBezTo>
                <a:cubicBezTo>
                  <a:pt x="1659513" y="34308"/>
                  <a:pt x="1654957" y="43109"/>
                  <a:pt x="1649622" y="55987"/>
                </a:cubicBezTo>
                <a:cubicBezTo>
                  <a:pt x="1644288" y="68864"/>
                  <a:pt x="1636336" y="83283"/>
                  <a:pt x="1625767" y="99244"/>
                </a:cubicBezTo>
                <a:cubicBezTo>
                  <a:pt x="1635978" y="99244"/>
                  <a:pt x="1647392" y="97283"/>
                  <a:pt x="1660012" y="93361"/>
                </a:cubicBezTo>
                <a:cubicBezTo>
                  <a:pt x="1672631" y="89439"/>
                  <a:pt x="1681687" y="85836"/>
                  <a:pt x="1687179" y="82552"/>
                </a:cubicBezTo>
                <a:cubicBezTo>
                  <a:pt x="1692672" y="79268"/>
                  <a:pt x="1699526" y="79311"/>
                  <a:pt x="1707743" y="82681"/>
                </a:cubicBezTo>
                <a:cubicBezTo>
                  <a:pt x="1715960" y="86051"/>
                  <a:pt x="1722800" y="90138"/>
                  <a:pt x="1728264" y="94942"/>
                </a:cubicBezTo>
                <a:cubicBezTo>
                  <a:pt x="1733728" y="99746"/>
                  <a:pt x="1734660" y="104406"/>
                  <a:pt x="1731060" y="108923"/>
                </a:cubicBezTo>
                <a:cubicBezTo>
                  <a:pt x="1727461" y="113441"/>
                  <a:pt x="1725661" y="125529"/>
                  <a:pt x="1725661" y="145190"/>
                </a:cubicBezTo>
                <a:cubicBezTo>
                  <a:pt x="1725661" y="162240"/>
                  <a:pt x="1725421" y="182170"/>
                  <a:pt x="1724941" y="204978"/>
                </a:cubicBezTo>
                <a:cubicBezTo>
                  <a:pt x="1724460" y="227786"/>
                  <a:pt x="1722367" y="245216"/>
                  <a:pt x="1718660" y="257269"/>
                </a:cubicBezTo>
                <a:cubicBezTo>
                  <a:pt x="1714953" y="269322"/>
                  <a:pt x="1710256" y="279138"/>
                  <a:pt x="1704570" y="286717"/>
                </a:cubicBezTo>
                <a:cubicBezTo>
                  <a:pt x="1698885" y="294296"/>
                  <a:pt x="1691119" y="300960"/>
                  <a:pt x="1681275" y="306711"/>
                </a:cubicBezTo>
                <a:cubicBezTo>
                  <a:pt x="1671430" y="312461"/>
                  <a:pt x="1664945" y="310540"/>
                  <a:pt x="1661819" y="300946"/>
                </a:cubicBezTo>
                <a:cubicBezTo>
                  <a:pt x="1658693" y="291352"/>
                  <a:pt x="1650978" y="280303"/>
                  <a:pt x="1638674" y="267799"/>
                </a:cubicBezTo>
                <a:cubicBezTo>
                  <a:pt x="1626370" y="255294"/>
                  <a:pt x="1627603" y="251971"/>
                  <a:pt x="1642373" y="257829"/>
                </a:cubicBezTo>
                <a:cubicBezTo>
                  <a:pt x="1657144" y="263687"/>
                  <a:pt x="1667784" y="266616"/>
                  <a:pt x="1674295" y="266616"/>
                </a:cubicBezTo>
                <a:cubicBezTo>
                  <a:pt x="1680174" y="266616"/>
                  <a:pt x="1685229" y="260059"/>
                  <a:pt x="1689459" y="246944"/>
                </a:cubicBezTo>
                <a:cubicBezTo>
                  <a:pt x="1693690" y="233830"/>
                  <a:pt x="1696253" y="211829"/>
                  <a:pt x="1697149" y="180940"/>
                </a:cubicBezTo>
                <a:cubicBezTo>
                  <a:pt x="1698046" y="150051"/>
                  <a:pt x="1698089" y="130158"/>
                  <a:pt x="1697278" y="121260"/>
                </a:cubicBezTo>
                <a:cubicBezTo>
                  <a:pt x="1696468" y="112362"/>
                  <a:pt x="1694425" y="107389"/>
                  <a:pt x="1691148" y="106342"/>
                </a:cubicBezTo>
                <a:cubicBezTo>
                  <a:pt x="1687871" y="105295"/>
                  <a:pt x="1681293" y="105898"/>
                  <a:pt x="1671412" y="108149"/>
                </a:cubicBezTo>
                <a:cubicBezTo>
                  <a:pt x="1661532" y="110401"/>
                  <a:pt x="1652275" y="112652"/>
                  <a:pt x="1643643" y="114903"/>
                </a:cubicBezTo>
                <a:cubicBezTo>
                  <a:pt x="1635010" y="117155"/>
                  <a:pt x="1627194" y="116481"/>
                  <a:pt x="1620196" y="112881"/>
                </a:cubicBezTo>
                <a:cubicBezTo>
                  <a:pt x="1607692" y="129358"/>
                  <a:pt x="1595119" y="140676"/>
                  <a:pt x="1582478" y="146835"/>
                </a:cubicBezTo>
                <a:cubicBezTo>
                  <a:pt x="1569837" y="152995"/>
                  <a:pt x="1567629" y="150256"/>
                  <a:pt x="1575853" y="138618"/>
                </a:cubicBezTo>
                <a:cubicBezTo>
                  <a:pt x="1584077" y="126981"/>
                  <a:pt x="1591516" y="115395"/>
                  <a:pt x="1598170" y="103858"/>
                </a:cubicBezTo>
                <a:cubicBezTo>
                  <a:pt x="1604824" y="92321"/>
                  <a:pt x="1611961" y="76095"/>
                  <a:pt x="1619583" y="55180"/>
                </a:cubicBezTo>
                <a:cubicBezTo>
                  <a:pt x="1627205" y="34265"/>
                  <a:pt x="1630116" y="19505"/>
                  <a:pt x="1628316" y="10901"/>
                </a:cubicBezTo>
                <a:cubicBezTo>
                  <a:pt x="1626967" y="4448"/>
                  <a:pt x="1628789" y="1498"/>
                  <a:pt x="1633783" y="2050"/>
                </a:cubicBezTo>
                <a:close/>
                <a:moveTo>
                  <a:pt x="2633741" y="1"/>
                </a:moveTo>
                <a:cubicBezTo>
                  <a:pt x="2636646" y="-24"/>
                  <a:pt x="2641118" y="1071"/>
                  <a:pt x="2647155" y="3286"/>
                </a:cubicBezTo>
                <a:cubicBezTo>
                  <a:pt x="2659230" y="7717"/>
                  <a:pt x="2665557" y="11303"/>
                  <a:pt x="2666138" y="14042"/>
                </a:cubicBezTo>
                <a:cubicBezTo>
                  <a:pt x="2666719" y="16780"/>
                  <a:pt x="2658907" y="25377"/>
                  <a:pt x="2642702" y="39832"/>
                </a:cubicBezTo>
                <a:cubicBezTo>
                  <a:pt x="2661244" y="38183"/>
                  <a:pt x="2675054" y="34620"/>
                  <a:pt x="2684131" y="29142"/>
                </a:cubicBezTo>
                <a:cubicBezTo>
                  <a:pt x="2693209" y="23664"/>
                  <a:pt x="2703870" y="24212"/>
                  <a:pt x="2716117" y="30787"/>
                </a:cubicBezTo>
                <a:cubicBezTo>
                  <a:pt x="2728363" y="37362"/>
                  <a:pt x="2733225" y="42754"/>
                  <a:pt x="2730701" y="46963"/>
                </a:cubicBezTo>
                <a:cubicBezTo>
                  <a:pt x="2728177" y="51172"/>
                  <a:pt x="2723294" y="56668"/>
                  <a:pt x="2716053" y="63451"/>
                </a:cubicBezTo>
                <a:cubicBezTo>
                  <a:pt x="2708811" y="70234"/>
                  <a:pt x="2702698" y="76787"/>
                  <a:pt x="2697715" y="83111"/>
                </a:cubicBezTo>
                <a:cubicBezTo>
                  <a:pt x="2692732" y="89435"/>
                  <a:pt x="2686096" y="95781"/>
                  <a:pt x="2677807" y="102148"/>
                </a:cubicBezTo>
                <a:cubicBezTo>
                  <a:pt x="2686469" y="106866"/>
                  <a:pt x="2694793" y="111225"/>
                  <a:pt x="2702781" y="115226"/>
                </a:cubicBezTo>
                <a:cubicBezTo>
                  <a:pt x="2710768" y="119227"/>
                  <a:pt x="2721649" y="123672"/>
                  <a:pt x="2735423" y="128562"/>
                </a:cubicBezTo>
                <a:cubicBezTo>
                  <a:pt x="2749196" y="133452"/>
                  <a:pt x="2761848" y="137228"/>
                  <a:pt x="2773378" y="139888"/>
                </a:cubicBezTo>
                <a:cubicBezTo>
                  <a:pt x="2784907" y="142548"/>
                  <a:pt x="2797505" y="144498"/>
                  <a:pt x="2811171" y="145738"/>
                </a:cubicBezTo>
                <a:cubicBezTo>
                  <a:pt x="2824837" y="146979"/>
                  <a:pt x="2827777" y="149901"/>
                  <a:pt x="2819990" y="154504"/>
                </a:cubicBezTo>
                <a:cubicBezTo>
                  <a:pt x="2812204" y="159107"/>
                  <a:pt x="2800022" y="162767"/>
                  <a:pt x="2783444" y="165485"/>
                </a:cubicBezTo>
                <a:cubicBezTo>
                  <a:pt x="2766867" y="168202"/>
                  <a:pt x="2753118" y="168159"/>
                  <a:pt x="2742198" y="165356"/>
                </a:cubicBezTo>
                <a:cubicBezTo>
                  <a:pt x="2731278" y="162552"/>
                  <a:pt x="2704946" y="146861"/>
                  <a:pt x="2663202" y="118280"/>
                </a:cubicBezTo>
                <a:cubicBezTo>
                  <a:pt x="2635697" y="143103"/>
                  <a:pt x="2611642" y="159634"/>
                  <a:pt x="2591035" y="167872"/>
                </a:cubicBezTo>
                <a:cubicBezTo>
                  <a:pt x="2570428" y="176111"/>
                  <a:pt x="2551814" y="181829"/>
                  <a:pt x="2535194" y="185027"/>
                </a:cubicBezTo>
                <a:cubicBezTo>
                  <a:pt x="2518574" y="188225"/>
                  <a:pt x="2517107" y="186056"/>
                  <a:pt x="2530795" y="178520"/>
                </a:cubicBezTo>
                <a:cubicBezTo>
                  <a:pt x="2544483" y="170984"/>
                  <a:pt x="2561967" y="161229"/>
                  <a:pt x="2583248" y="149255"/>
                </a:cubicBezTo>
                <a:cubicBezTo>
                  <a:pt x="2604529" y="137281"/>
                  <a:pt x="2624749" y="121736"/>
                  <a:pt x="2643907" y="102621"/>
                </a:cubicBezTo>
                <a:cubicBezTo>
                  <a:pt x="2631574" y="91923"/>
                  <a:pt x="2620848" y="83642"/>
                  <a:pt x="2611728" y="77777"/>
                </a:cubicBezTo>
                <a:cubicBezTo>
                  <a:pt x="2603869" y="83842"/>
                  <a:pt x="2595620" y="88284"/>
                  <a:pt x="2586980" y="91102"/>
                </a:cubicBezTo>
                <a:cubicBezTo>
                  <a:pt x="2578340" y="93920"/>
                  <a:pt x="2573070" y="94225"/>
                  <a:pt x="2571170" y="92016"/>
                </a:cubicBezTo>
                <a:cubicBezTo>
                  <a:pt x="2569270" y="89808"/>
                  <a:pt x="2572496" y="85488"/>
                  <a:pt x="2580849" y="79056"/>
                </a:cubicBezTo>
                <a:cubicBezTo>
                  <a:pt x="2589203" y="72625"/>
                  <a:pt x="2598448" y="62791"/>
                  <a:pt x="2608587" y="49555"/>
                </a:cubicBezTo>
                <a:cubicBezTo>
                  <a:pt x="2618726" y="36319"/>
                  <a:pt x="2624895" y="26457"/>
                  <a:pt x="2627097" y="19968"/>
                </a:cubicBezTo>
                <a:cubicBezTo>
                  <a:pt x="2629298" y="13479"/>
                  <a:pt x="2630173" y="7968"/>
                  <a:pt x="2629721" y="3437"/>
                </a:cubicBezTo>
                <a:cubicBezTo>
                  <a:pt x="2629495" y="1171"/>
                  <a:pt x="2630835" y="26"/>
                  <a:pt x="263374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3" name="矩形 12"/>
          <p:cNvSpPr/>
          <p:nvPr/>
        </p:nvSpPr>
        <p:spPr>
          <a:xfrm>
            <a:off x="882143" y="3141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95464" y="1599999"/>
            <a:ext cx="6668113" cy="734489"/>
          </a:xfrm>
          <a:custGeom>
            <a:avLst/>
            <a:gdLst/>
            <a:ahLst/>
            <a:cxnLst/>
            <a:rect l="l" t="t" r="r" b="b"/>
            <a:pathLst>
              <a:path w="6668113" h="734489">
                <a:moveTo>
                  <a:pt x="3255244" y="659235"/>
                </a:moveTo>
                <a:lnTo>
                  <a:pt x="3301298" y="659235"/>
                </a:lnTo>
                <a:lnTo>
                  <a:pt x="3301298" y="705267"/>
                </a:lnTo>
                <a:lnTo>
                  <a:pt x="3255244" y="705267"/>
                </a:lnTo>
                <a:close/>
                <a:moveTo>
                  <a:pt x="1233116" y="635556"/>
                </a:moveTo>
                <a:cubicBezTo>
                  <a:pt x="1234275" y="634890"/>
                  <a:pt x="1236344" y="634968"/>
                  <a:pt x="1239321" y="635789"/>
                </a:cubicBezTo>
                <a:cubicBezTo>
                  <a:pt x="1251231" y="639073"/>
                  <a:pt x="1262204" y="642988"/>
                  <a:pt x="1272243" y="647534"/>
                </a:cubicBezTo>
                <a:cubicBezTo>
                  <a:pt x="1283557" y="652266"/>
                  <a:pt x="1293470" y="659120"/>
                  <a:pt x="1301981" y="668097"/>
                </a:cubicBezTo>
                <a:cubicBezTo>
                  <a:pt x="1310491" y="677074"/>
                  <a:pt x="1314181" y="688661"/>
                  <a:pt x="1313048" y="702858"/>
                </a:cubicBezTo>
                <a:cubicBezTo>
                  <a:pt x="1311915" y="717055"/>
                  <a:pt x="1304956" y="718858"/>
                  <a:pt x="1292172" y="708268"/>
                </a:cubicBezTo>
                <a:cubicBezTo>
                  <a:pt x="1279388" y="697678"/>
                  <a:pt x="1264406" y="682129"/>
                  <a:pt x="1247227" y="661623"/>
                </a:cubicBezTo>
                <a:cubicBezTo>
                  <a:pt x="1234341" y="646243"/>
                  <a:pt x="1229638" y="637554"/>
                  <a:pt x="1233116" y="635556"/>
                </a:cubicBezTo>
                <a:close/>
                <a:moveTo>
                  <a:pt x="1163363" y="631713"/>
                </a:moveTo>
                <a:cubicBezTo>
                  <a:pt x="1167604" y="631684"/>
                  <a:pt x="1174077" y="633738"/>
                  <a:pt x="1182782" y="637875"/>
                </a:cubicBezTo>
                <a:cubicBezTo>
                  <a:pt x="1197867" y="648344"/>
                  <a:pt x="1202191" y="655335"/>
                  <a:pt x="1195752" y="658848"/>
                </a:cubicBezTo>
                <a:cubicBezTo>
                  <a:pt x="1189313" y="662361"/>
                  <a:pt x="1182996" y="667441"/>
                  <a:pt x="1176801" y="674088"/>
                </a:cubicBezTo>
                <a:cubicBezTo>
                  <a:pt x="1170606" y="680735"/>
                  <a:pt x="1161353" y="689073"/>
                  <a:pt x="1149042" y="699104"/>
                </a:cubicBezTo>
                <a:cubicBezTo>
                  <a:pt x="1136731" y="709135"/>
                  <a:pt x="1123226" y="716944"/>
                  <a:pt x="1108528" y="722529"/>
                </a:cubicBezTo>
                <a:cubicBezTo>
                  <a:pt x="1093829" y="728115"/>
                  <a:pt x="1092649" y="724598"/>
                  <a:pt x="1104989" y="711978"/>
                </a:cubicBezTo>
                <a:cubicBezTo>
                  <a:pt x="1117329" y="699359"/>
                  <a:pt x="1129249" y="685980"/>
                  <a:pt x="1140750" y="671840"/>
                </a:cubicBezTo>
                <a:cubicBezTo>
                  <a:pt x="1152251" y="657701"/>
                  <a:pt x="1157779" y="646436"/>
                  <a:pt x="1157334" y="638047"/>
                </a:cubicBezTo>
                <a:cubicBezTo>
                  <a:pt x="1157112" y="633853"/>
                  <a:pt x="1159122" y="631741"/>
                  <a:pt x="1163363" y="631713"/>
                </a:cubicBezTo>
                <a:close/>
                <a:moveTo>
                  <a:pt x="2942973" y="548392"/>
                </a:moveTo>
                <a:cubicBezTo>
                  <a:pt x="2946264" y="548930"/>
                  <a:pt x="2949057" y="550321"/>
                  <a:pt x="2951351" y="552565"/>
                </a:cubicBezTo>
                <a:cubicBezTo>
                  <a:pt x="2955940" y="557054"/>
                  <a:pt x="2953968" y="561535"/>
                  <a:pt x="2945436" y="566009"/>
                </a:cubicBezTo>
                <a:cubicBezTo>
                  <a:pt x="2936903" y="570484"/>
                  <a:pt x="2928572" y="573395"/>
                  <a:pt x="2920441" y="574743"/>
                </a:cubicBezTo>
                <a:cubicBezTo>
                  <a:pt x="2924944" y="575488"/>
                  <a:pt x="2927195" y="578026"/>
                  <a:pt x="2927195" y="582357"/>
                </a:cubicBezTo>
                <a:cubicBezTo>
                  <a:pt x="2927195" y="585053"/>
                  <a:pt x="2926743" y="588624"/>
                  <a:pt x="2925840" y="593069"/>
                </a:cubicBezTo>
                <a:cubicBezTo>
                  <a:pt x="2933856" y="589613"/>
                  <a:pt x="2941521" y="586950"/>
                  <a:pt x="2948834" y="585078"/>
                </a:cubicBezTo>
                <a:cubicBezTo>
                  <a:pt x="2956148" y="583207"/>
                  <a:pt x="2962020" y="585068"/>
                  <a:pt x="2966451" y="590660"/>
                </a:cubicBezTo>
                <a:cubicBezTo>
                  <a:pt x="2970882" y="596253"/>
                  <a:pt x="2968574" y="600971"/>
                  <a:pt x="2959525" y="604814"/>
                </a:cubicBezTo>
                <a:cubicBezTo>
                  <a:pt x="2950476" y="608657"/>
                  <a:pt x="2938717" y="612601"/>
                  <a:pt x="2924248" y="616645"/>
                </a:cubicBezTo>
                <a:cubicBezTo>
                  <a:pt x="2922570" y="640822"/>
                  <a:pt x="2921301" y="656812"/>
                  <a:pt x="2920441" y="664613"/>
                </a:cubicBezTo>
                <a:cubicBezTo>
                  <a:pt x="2930665" y="657715"/>
                  <a:pt x="2941320" y="652391"/>
                  <a:pt x="2952405" y="648641"/>
                </a:cubicBezTo>
                <a:cubicBezTo>
                  <a:pt x="2963490" y="644891"/>
                  <a:pt x="2964429" y="647709"/>
                  <a:pt x="2955223" y="657095"/>
                </a:cubicBezTo>
                <a:cubicBezTo>
                  <a:pt x="2946016" y="666480"/>
                  <a:pt x="2936843" y="675060"/>
                  <a:pt x="2927701" y="682832"/>
                </a:cubicBezTo>
                <a:cubicBezTo>
                  <a:pt x="2918559" y="690604"/>
                  <a:pt x="2910356" y="698986"/>
                  <a:pt x="2903093" y="707977"/>
                </a:cubicBezTo>
                <a:cubicBezTo>
                  <a:pt x="2895829" y="716969"/>
                  <a:pt x="2889907" y="715771"/>
                  <a:pt x="2885325" y="704385"/>
                </a:cubicBezTo>
                <a:cubicBezTo>
                  <a:pt x="2880744" y="692999"/>
                  <a:pt x="2880116" y="685567"/>
                  <a:pt x="2883443" y="682090"/>
                </a:cubicBezTo>
                <a:cubicBezTo>
                  <a:pt x="2886770" y="678612"/>
                  <a:pt x="2890373" y="673643"/>
                  <a:pt x="2894252" y="667183"/>
                </a:cubicBezTo>
                <a:cubicBezTo>
                  <a:pt x="2898131" y="660723"/>
                  <a:pt x="2900960" y="645074"/>
                  <a:pt x="2902738" y="620237"/>
                </a:cubicBezTo>
                <a:cubicBezTo>
                  <a:pt x="2895883" y="622015"/>
                  <a:pt x="2888695" y="623134"/>
                  <a:pt x="2881174" y="623593"/>
                </a:cubicBezTo>
                <a:cubicBezTo>
                  <a:pt x="2873652" y="624051"/>
                  <a:pt x="2866141" y="622689"/>
                  <a:pt x="2858642" y="619506"/>
                </a:cubicBezTo>
                <a:cubicBezTo>
                  <a:pt x="2851142" y="616322"/>
                  <a:pt x="2852762" y="613415"/>
                  <a:pt x="2863503" y="610783"/>
                </a:cubicBezTo>
                <a:cubicBezTo>
                  <a:pt x="2874244" y="608152"/>
                  <a:pt x="2887322" y="604398"/>
                  <a:pt x="2902738" y="599522"/>
                </a:cubicBezTo>
                <a:cubicBezTo>
                  <a:pt x="2902738" y="590388"/>
                  <a:pt x="2902121" y="583340"/>
                  <a:pt x="2900888" y="578378"/>
                </a:cubicBezTo>
                <a:cubicBezTo>
                  <a:pt x="2894377" y="578378"/>
                  <a:pt x="2888333" y="576765"/>
                  <a:pt x="2882755" y="573538"/>
                </a:cubicBezTo>
                <a:cubicBezTo>
                  <a:pt x="2877176" y="570311"/>
                  <a:pt x="2878621" y="567408"/>
                  <a:pt x="2887089" y="564826"/>
                </a:cubicBezTo>
                <a:cubicBezTo>
                  <a:pt x="2895557" y="562245"/>
                  <a:pt x="2902949" y="559603"/>
                  <a:pt x="2909266" y="556900"/>
                </a:cubicBezTo>
                <a:cubicBezTo>
                  <a:pt x="2915583" y="554197"/>
                  <a:pt x="2923029" y="551676"/>
                  <a:pt x="2931605" y="549339"/>
                </a:cubicBezTo>
                <a:cubicBezTo>
                  <a:pt x="2935892" y="548170"/>
                  <a:pt x="2939682" y="547855"/>
                  <a:pt x="2942973" y="548392"/>
                </a:cubicBezTo>
                <a:close/>
                <a:moveTo>
                  <a:pt x="940097" y="546329"/>
                </a:moveTo>
                <a:cubicBezTo>
                  <a:pt x="956277" y="545245"/>
                  <a:pt x="969849" y="547618"/>
                  <a:pt x="980814" y="553447"/>
                </a:cubicBezTo>
                <a:cubicBezTo>
                  <a:pt x="995434" y="561220"/>
                  <a:pt x="1001873" y="568218"/>
                  <a:pt x="1000130" y="574441"/>
                </a:cubicBezTo>
                <a:cubicBezTo>
                  <a:pt x="998388" y="580665"/>
                  <a:pt x="991354" y="583329"/>
                  <a:pt x="979029" y="582433"/>
                </a:cubicBezTo>
                <a:cubicBezTo>
                  <a:pt x="966703" y="581536"/>
                  <a:pt x="949384" y="581088"/>
                  <a:pt x="927070" y="581088"/>
                </a:cubicBezTo>
                <a:cubicBezTo>
                  <a:pt x="904786" y="581088"/>
                  <a:pt x="880845" y="582210"/>
                  <a:pt x="855248" y="584455"/>
                </a:cubicBezTo>
                <a:cubicBezTo>
                  <a:pt x="829650" y="586699"/>
                  <a:pt x="808226" y="589370"/>
                  <a:pt x="790975" y="592467"/>
                </a:cubicBezTo>
                <a:cubicBezTo>
                  <a:pt x="773724" y="595565"/>
                  <a:pt x="758666" y="598490"/>
                  <a:pt x="745803" y="601243"/>
                </a:cubicBezTo>
                <a:cubicBezTo>
                  <a:pt x="732940" y="603997"/>
                  <a:pt x="719553" y="601007"/>
                  <a:pt x="705643" y="592274"/>
                </a:cubicBezTo>
                <a:cubicBezTo>
                  <a:pt x="693038" y="578406"/>
                  <a:pt x="692142" y="572158"/>
                  <a:pt x="702955" y="573527"/>
                </a:cubicBezTo>
                <a:cubicBezTo>
                  <a:pt x="713768" y="574897"/>
                  <a:pt x="732291" y="574467"/>
                  <a:pt x="758526" y="572237"/>
                </a:cubicBezTo>
                <a:cubicBezTo>
                  <a:pt x="784762" y="570007"/>
                  <a:pt x="812768" y="566633"/>
                  <a:pt x="842546" y="562116"/>
                </a:cubicBezTo>
                <a:cubicBezTo>
                  <a:pt x="872323" y="557599"/>
                  <a:pt x="899157" y="553082"/>
                  <a:pt x="923048" y="548565"/>
                </a:cubicBezTo>
                <a:cubicBezTo>
                  <a:pt x="929021" y="547435"/>
                  <a:pt x="934704" y="546690"/>
                  <a:pt x="940097" y="546329"/>
                </a:cubicBezTo>
                <a:close/>
                <a:moveTo>
                  <a:pt x="41880" y="543606"/>
                </a:moveTo>
                <a:cubicBezTo>
                  <a:pt x="45522" y="541131"/>
                  <a:pt x="48029" y="547462"/>
                  <a:pt x="49400" y="562600"/>
                </a:cubicBezTo>
                <a:cubicBezTo>
                  <a:pt x="51229" y="582784"/>
                  <a:pt x="45772" y="603057"/>
                  <a:pt x="33031" y="623420"/>
                </a:cubicBezTo>
                <a:cubicBezTo>
                  <a:pt x="20290" y="643784"/>
                  <a:pt x="10814" y="648114"/>
                  <a:pt x="4605" y="636413"/>
                </a:cubicBezTo>
                <a:cubicBezTo>
                  <a:pt x="-1605" y="624711"/>
                  <a:pt x="-1533" y="614451"/>
                  <a:pt x="4820" y="605631"/>
                </a:cubicBezTo>
                <a:cubicBezTo>
                  <a:pt x="11173" y="596812"/>
                  <a:pt x="16550" y="588057"/>
                  <a:pt x="20953" y="579367"/>
                </a:cubicBezTo>
                <a:cubicBezTo>
                  <a:pt x="26359" y="570261"/>
                  <a:pt x="31995" y="560144"/>
                  <a:pt x="37860" y="549016"/>
                </a:cubicBezTo>
                <a:cubicBezTo>
                  <a:pt x="39326" y="546234"/>
                  <a:pt x="40666" y="544431"/>
                  <a:pt x="41880" y="543606"/>
                </a:cubicBezTo>
                <a:close/>
                <a:moveTo>
                  <a:pt x="197939" y="535820"/>
                </a:moveTo>
                <a:cubicBezTo>
                  <a:pt x="205253" y="537246"/>
                  <a:pt x="215399" y="541215"/>
                  <a:pt x="228377" y="547726"/>
                </a:cubicBezTo>
                <a:cubicBezTo>
                  <a:pt x="241684" y="553404"/>
                  <a:pt x="252310" y="562858"/>
                  <a:pt x="260255" y="576087"/>
                </a:cubicBezTo>
                <a:cubicBezTo>
                  <a:pt x="268200" y="589316"/>
                  <a:pt x="269372" y="602681"/>
                  <a:pt x="263772" y="616182"/>
                </a:cubicBezTo>
                <a:cubicBezTo>
                  <a:pt x="258172" y="629683"/>
                  <a:pt x="249464" y="627342"/>
                  <a:pt x="237647" y="609159"/>
                </a:cubicBezTo>
                <a:cubicBezTo>
                  <a:pt x="225831" y="590976"/>
                  <a:pt x="214431" y="573850"/>
                  <a:pt x="203446" y="557782"/>
                </a:cubicBezTo>
                <a:cubicBezTo>
                  <a:pt x="192462" y="541714"/>
                  <a:pt x="190626" y="534393"/>
                  <a:pt x="197939" y="535820"/>
                </a:cubicBezTo>
                <a:close/>
                <a:moveTo>
                  <a:pt x="1222791" y="535185"/>
                </a:moveTo>
                <a:cubicBezTo>
                  <a:pt x="1208034" y="538741"/>
                  <a:pt x="1194526" y="541674"/>
                  <a:pt x="1182265" y="543983"/>
                </a:cubicBezTo>
                <a:cubicBezTo>
                  <a:pt x="1181505" y="563930"/>
                  <a:pt x="1181125" y="581196"/>
                  <a:pt x="1181125" y="595780"/>
                </a:cubicBezTo>
                <a:cubicBezTo>
                  <a:pt x="1195723" y="594044"/>
                  <a:pt x="1207891" y="592051"/>
                  <a:pt x="1217628" y="589800"/>
                </a:cubicBezTo>
                <a:cubicBezTo>
                  <a:pt x="1220195" y="572821"/>
                  <a:pt x="1221916" y="554616"/>
                  <a:pt x="1222791" y="535185"/>
                </a:cubicBezTo>
                <a:close/>
                <a:moveTo>
                  <a:pt x="2678499" y="529488"/>
                </a:moveTo>
                <a:cubicBezTo>
                  <a:pt x="2680402" y="529708"/>
                  <a:pt x="2682716" y="530288"/>
                  <a:pt x="2685440" y="531227"/>
                </a:cubicBezTo>
                <a:cubicBezTo>
                  <a:pt x="2693629" y="534296"/>
                  <a:pt x="2700401" y="539000"/>
                  <a:pt x="2705757" y="545338"/>
                </a:cubicBezTo>
                <a:cubicBezTo>
                  <a:pt x="2711113" y="551676"/>
                  <a:pt x="2711171" y="557179"/>
                  <a:pt x="2705929" y="561847"/>
                </a:cubicBezTo>
                <a:cubicBezTo>
                  <a:pt x="2700688" y="566515"/>
                  <a:pt x="2692682" y="578941"/>
                  <a:pt x="2681913" y="599125"/>
                </a:cubicBezTo>
                <a:cubicBezTo>
                  <a:pt x="2671143" y="619308"/>
                  <a:pt x="2658011" y="637836"/>
                  <a:pt x="2642517" y="654707"/>
                </a:cubicBezTo>
                <a:cubicBezTo>
                  <a:pt x="2627022" y="671578"/>
                  <a:pt x="2608498" y="686661"/>
                  <a:pt x="2586945" y="699954"/>
                </a:cubicBezTo>
                <a:cubicBezTo>
                  <a:pt x="2565391" y="713248"/>
                  <a:pt x="2542200" y="722630"/>
                  <a:pt x="2517370" y="728100"/>
                </a:cubicBezTo>
                <a:cubicBezTo>
                  <a:pt x="2492539" y="733571"/>
                  <a:pt x="2490933" y="730775"/>
                  <a:pt x="2512551" y="719711"/>
                </a:cubicBezTo>
                <a:cubicBezTo>
                  <a:pt x="2534169" y="708648"/>
                  <a:pt x="2555231" y="695096"/>
                  <a:pt x="2575738" y="679057"/>
                </a:cubicBezTo>
                <a:cubicBezTo>
                  <a:pt x="2596244" y="663017"/>
                  <a:pt x="2613825" y="646784"/>
                  <a:pt x="2628481" y="630358"/>
                </a:cubicBezTo>
                <a:cubicBezTo>
                  <a:pt x="2643137" y="613931"/>
                  <a:pt x="2654695" y="596235"/>
                  <a:pt x="2663156" y="577270"/>
                </a:cubicBezTo>
                <a:cubicBezTo>
                  <a:pt x="2671617" y="558305"/>
                  <a:pt x="2674721" y="544951"/>
                  <a:pt x="2672470" y="537207"/>
                </a:cubicBezTo>
                <a:cubicBezTo>
                  <a:pt x="2670781" y="531399"/>
                  <a:pt x="2672791" y="528826"/>
                  <a:pt x="2678499" y="529488"/>
                </a:cubicBezTo>
                <a:close/>
                <a:moveTo>
                  <a:pt x="1495663" y="527037"/>
                </a:moveTo>
                <a:cubicBezTo>
                  <a:pt x="1497365" y="527176"/>
                  <a:pt x="1499408" y="527730"/>
                  <a:pt x="1501790" y="528700"/>
                </a:cubicBezTo>
                <a:cubicBezTo>
                  <a:pt x="1511319" y="532579"/>
                  <a:pt x="1518769" y="537254"/>
                  <a:pt x="1524139" y="542724"/>
                </a:cubicBezTo>
                <a:cubicBezTo>
                  <a:pt x="1529510" y="548195"/>
                  <a:pt x="1529965" y="552626"/>
                  <a:pt x="1525505" y="556018"/>
                </a:cubicBezTo>
                <a:cubicBezTo>
                  <a:pt x="1521045" y="559409"/>
                  <a:pt x="1515610" y="566024"/>
                  <a:pt x="1509200" y="575861"/>
                </a:cubicBezTo>
                <a:cubicBezTo>
                  <a:pt x="1502790" y="585698"/>
                  <a:pt x="1496509" y="595414"/>
                  <a:pt x="1490357" y="605008"/>
                </a:cubicBezTo>
                <a:cubicBezTo>
                  <a:pt x="1497556" y="610084"/>
                  <a:pt x="1500256" y="617075"/>
                  <a:pt x="1498456" y="625980"/>
                </a:cubicBezTo>
                <a:cubicBezTo>
                  <a:pt x="1496656" y="634885"/>
                  <a:pt x="1495756" y="651391"/>
                  <a:pt x="1495756" y="675497"/>
                </a:cubicBezTo>
                <a:cubicBezTo>
                  <a:pt x="1495756" y="700434"/>
                  <a:pt x="1492913" y="717256"/>
                  <a:pt x="1487227" y="725960"/>
                </a:cubicBezTo>
                <a:cubicBezTo>
                  <a:pt x="1481542" y="734665"/>
                  <a:pt x="1476114" y="732729"/>
                  <a:pt x="1470944" y="720152"/>
                </a:cubicBezTo>
                <a:cubicBezTo>
                  <a:pt x="1465774" y="707576"/>
                  <a:pt x="1464315" y="698721"/>
                  <a:pt x="1466567" y="693587"/>
                </a:cubicBezTo>
                <a:cubicBezTo>
                  <a:pt x="1468818" y="688453"/>
                  <a:pt x="1470844" y="678974"/>
                  <a:pt x="1472643" y="665150"/>
                </a:cubicBezTo>
                <a:cubicBezTo>
                  <a:pt x="1474443" y="651326"/>
                  <a:pt x="1474748" y="636800"/>
                  <a:pt x="1473558" y="621571"/>
                </a:cubicBezTo>
                <a:cubicBezTo>
                  <a:pt x="1468725" y="630619"/>
                  <a:pt x="1461447" y="639306"/>
                  <a:pt x="1451725" y="647630"/>
                </a:cubicBezTo>
                <a:cubicBezTo>
                  <a:pt x="1442002" y="655955"/>
                  <a:pt x="1430684" y="663143"/>
                  <a:pt x="1417771" y="669194"/>
                </a:cubicBezTo>
                <a:cubicBezTo>
                  <a:pt x="1404857" y="675246"/>
                  <a:pt x="1403072" y="672783"/>
                  <a:pt x="1412414" y="661806"/>
                </a:cubicBezTo>
                <a:cubicBezTo>
                  <a:pt x="1421757" y="650828"/>
                  <a:pt x="1432380" y="638725"/>
                  <a:pt x="1444282" y="625496"/>
                </a:cubicBezTo>
                <a:cubicBezTo>
                  <a:pt x="1456184" y="612267"/>
                  <a:pt x="1467036" y="596568"/>
                  <a:pt x="1476838" y="578399"/>
                </a:cubicBezTo>
                <a:cubicBezTo>
                  <a:pt x="1486639" y="560230"/>
                  <a:pt x="1490866" y="546435"/>
                  <a:pt x="1489518" y="537014"/>
                </a:cubicBezTo>
                <a:cubicBezTo>
                  <a:pt x="1488507" y="529947"/>
                  <a:pt x="1490555" y="526622"/>
                  <a:pt x="1495663" y="527037"/>
                </a:cubicBezTo>
                <a:close/>
                <a:moveTo>
                  <a:pt x="1552724" y="525648"/>
                </a:moveTo>
                <a:cubicBezTo>
                  <a:pt x="1554323" y="525589"/>
                  <a:pt x="1556338" y="525857"/>
                  <a:pt x="1558771" y="526452"/>
                </a:cubicBezTo>
                <a:cubicBezTo>
                  <a:pt x="1568500" y="528832"/>
                  <a:pt x="1576402" y="532156"/>
                  <a:pt x="1582475" y="536422"/>
                </a:cubicBezTo>
                <a:cubicBezTo>
                  <a:pt x="1588548" y="540688"/>
                  <a:pt x="1589986" y="545589"/>
                  <a:pt x="1586788" y="551124"/>
                </a:cubicBezTo>
                <a:cubicBezTo>
                  <a:pt x="1583590" y="556660"/>
                  <a:pt x="1580686" y="572441"/>
                  <a:pt x="1578076" y="598468"/>
                </a:cubicBezTo>
                <a:cubicBezTo>
                  <a:pt x="1586494" y="589520"/>
                  <a:pt x="1595779" y="579084"/>
                  <a:pt x="1605932" y="567160"/>
                </a:cubicBezTo>
                <a:cubicBezTo>
                  <a:pt x="1616085" y="555236"/>
                  <a:pt x="1621724" y="545101"/>
                  <a:pt x="1622850" y="536755"/>
                </a:cubicBezTo>
                <a:cubicBezTo>
                  <a:pt x="1623976" y="528409"/>
                  <a:pt x="1628572" y="526685"/>
                  <a:pt x="1636638" y="531582"/>
                </a:cubicBezTo>
                <a:cubicBezTo>
                  <a:pt x="1644704" y="536479"/>
                  <a:pt x="1651136" y="541670"/>
                  <a:pt x="1655933" y="547156"/>
                </a:cubicBezTo>
                <a:cubicBezTo>
                  <a:pt x="1660730" y="552641"/>
                  <a:pt x="1659894" y="557308"/>
                  <a:pt x="1653427" y="561159"/>
                </a:cubicBezTo>
                <a:cubicBezTo>
                  <a:pt x="1646959" y="565009"/>
                  <a:pt x="1636807" y="573413"/>
                  <a:pt x="1622968" y="586369"/>
                </a:cubicBezTo>
                <a:cubicBezTo>
                  <a:pt x="1609130" y="599325"/>
                  <a:pt x="1594123" y="611762"/>
                  <a:pt x="1577947" y="623679"/>
                </a:cubicBezTo>
                <a:cubicBezTo>
                  <a:pt x="1577115" y="650753"/>
                  <a:pt x="1579166" y="668391"/>
                  <a:pt x="1584099" y="676594"/>
                </a:cubicBezTo>
                <a:cubicBezTo>
                  <a:pt x="1589032" y="684796"/>
                  <a:pt x="1603853" y="688693"/>
                  <a:pt x="1628561" y="688285"/>
                </a:cubicBezTo>
                <a:cubicBezTo>
                  <a:pt x="1653269" y="687876"/>
                  <a:pt x="1668373" y="686299"/>
                  <a:pt x="1673872" y="683553"/>
                </a:cubicBezTo>
                <a:cubicBezTo>
                  <a:pt x="1679372" y="680806"/>
                  <a:pt x="1682989" y="675529"/>
                  <a:pt x="1684724" y="667721"/>
                </a:cubicBezTo>
                <a:cubicBezTo>
                  <a:pt x="1686460" y="659913"/>
                  <a:pt x="1689794" y="649570"/>
                  <a:pt x="1694727" y="636692"/>
                </a:cubicBezTo>
                <a:cubicBezTo>
                  <a:pt x="1699660" y="623815"/>
                  <a:pt x="1702807" y="627382"/>
                  <a:pt x="1704170" y="647394"/>
                </a:cubicBezTo>
                <a:cubicBezTo>
                  <a:pt x="1705532" y="667405"/>
                  <a:pt x="1708931" y="680792"/>
                  <a:pt x="1714366" y="687553"/>
                </a:cubicBezTo>
                <a:cubicBezTo>
                  <a:pt x="1719801" y="694315"/>
                  <a:pt x="1714771" y="700750"/>
                  <a:pt x="1699276" y="706859"/>
                </a:cubicBezTo>
                <a:cubicBezTo>
                  <a:pt x="1683781" y="712968"/>
                  <a:pt x="1666147" y="716478"/>
                  <a:pt x="1646371" y="717388"/>
                </a:cubicBezTo>
                <a:cubicBezTo>
                  <a:pt x="1626596" y="718299"/>
                  <a:pt x="1609130" y="717578"/>
                  <a:pt x="1593972" y="715226"/>
                </a:cubicBezTo>
                <a:cubicBezTo>
                  <a:pt x="1578815" y="712875"/>
                  <a:pt x="1568078" y="705597"/>
                  <a:pt x="1561761" y="693393"/>
                </a:cubicBezTo>
                <a:cubicBezTo>
                  <a:pt x="1555444" y="681190"/>
                  <a:pt x="1553182" y="661300"/>
                  <a:pt x="1554974" y="633724"/>
                </a:cubicBezTo>
                <a:cubicBezTo>
                  <a:pt x="1540605" y="643547"/>
                  <a:pt x="1528240" y="649154"/>
                  <a:pt x="1517880" y="650545"/>
                </a:cubicBezTo>
                <a:cubicBezTo>
                  <a:pt x="1507519" y="651936"/>
                  <a:pt x="1508053" y="648107"/>
                  <a:pt x="1519482" y="639058"/>
                </a:cubicBezTo>
                <a:cubicBezTo>
                  <a:pt x="1530911" y="630010"/>
                  <a:pt x="1542756" y="621104"/>
                  <a:pt x="1555017" y="612343"/>
                </a:cubicBezTo>
                <a:cubicBezTo>
                  <a:pt x="1555892" y="592309"/>
                  <a:pt x="1556111" y="576435"/>
                  <a:pt x="1555673" y="564719"/>
                </a:cubicBezTo>
                <a:cubicBezTo>
                  <a:pt x="1555236" y="553003"/>
                  <a:pt x="1553210" y="543101"/>
                  <a:pt x="1549597" y="535013"/>
                </a:cubicBezTo>
                <a:cubicBezTo>
                  <a:pt x="1546886" y="528947"/>
                  <a:pt x="1547929" y="525825"/>
                  <a:pt x="1552724" y="525648"/>
                </a:cubicBezTo>
                <a:close/>
                <a:moveTo>
                  <a:pt x="2542911" y="500855"/>
                </a:moveTo>
                <a:cubicBezTo>
                  <a:pt x="2544834" y="500629"/>
                  <a:pt x="2547215" y="502059"/>
                  <a:pt x="2550055" y="505146"/>
                </a:cubicBezTo>
                <a:cubicBezTo>
                  <a:pt x="2555733" y="511319"/>
                  <a:pt x="2558573" y="520408"/>
                  <a:pt x="2558573" y="532410"/>
                </a:cubicBezTo>
                <a:cubicBezTo>
                  <a:pt x="2558573" y="543825"/>
                  <a:pt x="2554041" y="557491"/>
                  <a:pt x="2544978" y="573409"/>
                </a:cubicBezTo>
                <a:cubicBezTo>
                  <a:pt x="2535915" y="589327"/>
                  <a:pt x="2528465" y="592144"/>
                  <a:pt x="2522629" y="581863"/>
                </a:cubicBezTo>
                <a:cubicBezTo>
                  <a:pt x="2516792" y="571581"/>
                  <a:pt x="2515681" y="563159"/>
                  <a:pt x="2519295" y="556599"/>
                </a:cubicBezTo>
                <a:cubicBezTo>
                  <a:pt x="2522909" y="550038"/>
                  <a:pt x="2526565" y="541674"/>
                  <a:pt x="2530265" y="531507"/>
                </a:cubicBezTo>
                <a:cubicBezTo>
                  <a:pt x="2533750" y="521913"/>
                  <a:pt x="2536500" y="513578"/>
                  <a:pt x="2538514" y="506501"/>
                </a:cubicBezTo>
                <a:cubicBezTo>
                  <a:pt x="2539521" y="502963"/>
                  <a:pt x="2540987" y="501081"/>
                  <a:pt x="2542911" y="500855"/>
                </a:cubicBezTo>
                <a:close/>
                <a:moveTo>
                  <a:pt x="2713490" y="485141"/>
                </a:moveTo>
                <a:cubicBezTo>
                  <a:pt x="2717520" y="484202"/>
                  <a:pt x="2726124" y="486056"/>
                  <a:pt x="2739302" y="490702"/>
                </a:cubicBezTo>
                <a:cubicBezTo>
                  <a:pt x="2754589" y="493771"/>
                  <a:pt x="2762483" y="501952"/>
                  <a:pt x="2762985" y="515245"/>
                </a:cubicBezTo>
                <a:cubicBezTo>
                  <a:pt x="2763487" y="528538"/>
                  <a:pt x="2757769" y="532633"/>
                  <a:pt x="2745831" y="527527"/>
                </a:cubicBezTo>
                <a:cubicBezTo>
                  <a:pt x="2733892" y="522422"/>
                  <a:pt x="2720592" y="514657"/>
                  <a:pt x="2705929" y="504232"/>
                </a:cubicBezTo>
                <a:cubicBezTo>
                  <a:pt x="2691266" y="493806"/>
                  <a:pt x="2687853" y="488253"/>
                  <a:pt x="2695690" y="487572"/>
                </a:cubicBezTo>
                <a:cubicBezTo>
                  <a:pt x="2703527" y="486891"/>
                  <a:pt x="2709461" y="486081"/>
                  <a:pt x="2713490" y="485141"/>
                </a:cubicBezTo>
                <a:close/>
                <a:moveTo>
                  <a:pt x="541059" y="482562"/>
                </a:moveTo>
                <a:cubicBezTo>
                  <a:pt x="549028" y="481792"/>
                  <a:pt x="555921" y="484480"/>
                  <a:pt x="561739" y="490626"/>
                </a:cubicBezTo>
                <a:cubicBezTo>
                  <a:pt x="569498" y="498822"/>
                  <a:pt x="567160" y="504024"/>
                  <a:pt x="554727" y="506232"/>
                </a:cubicBezTo>
                <a:cubicBezTo>
                  <a:pt x="542294" y="508441"/>
                  <a:pt x="522411" y="511301"/>
                  <a:pt x="495079" y="514815"/>
                </a:cubicBezTo>
                <a:cubicBezTo>
                  <a:pt x="499582" y="515202"/>
                  <a:pt x="501385" y="516980"/>
                  <a:pt x="500489" y="520149"/>
                </a:cubicBezTo>
                <a:cubicBezTo>
                  <a:pt x="499592" y="523319"/>
                  <a:pt x="499145" y="526029"/>
                  <a:pt x="499145" y="528280"/>
                </a:cubicBezTo>
                <a:cubicBezTo>
                  <a:pt x="504565" y="528381"/>
                  <a:pt x="511470" y="527058"/>
                  <a:pt x="519859" y="524312"/>
                </a:cubicBezTo>
                <a:cubicBezTo>
                  <a:pt x="528248" y="521565"/>
                  <a:pt x="535891" y="523505"/>
                  <a:pt x="542789" y="530130"/>
                </a:cubicBezTo>
                <a:cubicBezTo>
                  <a:pt x="549686" y="536755"/>
                  <a:pt x="549006" y="541269"/>
                  <a:pt x="540745" y="543671"/>
                </a:cubicBezTo>
                <a:cubicBezTo>
                  <a:pt x="532486" y="546073"/>
                  <a:pt x="518167" y="548500"/>
                  <a:pt x="497789" y="550952"/>
                </a:cubicBezTo>
                <a:lnTo>
                  <a:pt x="497789" y="570118"/>
                </a:lnTo>
                <a:cubicBezTo>
                  <a:pt x="543707" y="566633"/>
                  <a:pt x="572208" y="563062"/>
                  <a:pt x="583293" y="559406"/>
                </a:cubicBezTo>
                <a:cubicBezTo>
                  <a:pt x="594378" y="555749"/>
                  <a:pt x="604943" y="558563"/>
                  <a:pt x="614988" y="567849"/>
                </a:cubicBezTo>
                <a:cubicBezTo>
                  <a:pt x="625034" y="577134"/>
                  <a:pt x="622869" y="582336"/>
                  <a:pt x="608492" y="583454"/>
                </a:cubicBezTo>
                <a:cubicBezTo>
                  <a:pt x="594116" y="584573"/>
                  <a:pt x="580425" y="585358"/>
                  <a:pt x="567418" y="585810"/>
                </a:cubicBezTo>
                <a:cubicBezTo>
                  <a:pt x="554412" y="586261"/>
                  <a:pt x="528499" y="587656"/>
                  <a:pt x="489680" y="589993"/>
                </a:cubicBezTo>
                <a:cubicBezTo>
                  <a:pt x="497782" y="596045"/>
                  <a:pt x="500596" y="600512"/>
                  <a:pt x="498123" y="603394"/>
                </a:cubicBezTo>
                <a:cubicBezTo>
                  <a:pt x="495649" y="606277"/>
                  <a:pt x="493286" y="609138"/>
                  <a:pt x="491035" y="611977"/>
                </a:cubicBezTo>
                <a:cubicBezTo>
                  <a:pt x="501532" y="612020"/>
                  <a:pt x="511929" y="611611"/>
                  <a:pt x="522225" y="610751"/>
                </a:cubicBezTo>
                <a:lnTo>
                  <a:pt x="555824" y="606750"/>
                </a:lnTo>
                <a:cubicBezTo>
                  <a:pt x="569548" y="603925"/>
                  <a:pt x="579729" y="606761"/>
                  <a:pt x="586369" y="615257"/>
                </a:cubicBezTo>
                <a:cubicBezTo>
                  <a:pt x="593008" y="623754"/>
                  <a:pt x="589584" y="628282"/>
                  <a:pt x="576097" y="628841"/>
                </a:cubicBezTo>
                <a:cubicBezTo>
                  <a:pt x="562611" y="629400"/>
                  <a:pt x="549131" y="629906"/>
                  <a:pt x="535658" y="630358"/>
                </a:cubicBezTo>
                <a:cubicBezTo>
                  <a:pt x="522186" y="630809"/>
                  <a:pt x="507763" y="631343"/>
                  <a:pt x="492390" y="631960"/>
                </a:cubicBezTo>
                <a:cubicBezTo>
                  <a:pt x="524814" y="662361"/>
                  <a:pt x="550988" y="681989"/>
                  <a:pt x="570914" y="690845"/>
                </a:cubicBezTo>
                <a:cubicBezTo>
                  <a:pt x="590839" y="699700"/>
                  <a:pt x="608829" y="707228"/>
                  <a:pt x="624883" y="713430"/>
                </a:cubicBezTo>
                <a:cubicBezTo>
                  <a:pt x="640937" y="719632"/>
                  <a:pt x="642256" y="723422"/>
                  <a:pt x="628841" y="724799"/>
                </a:cubicBezTo>
                <a:cubicBezTo>
                  <a:pt x="615426" y="726175"/>
                  <a:pt x="601222" y="727537"/>
                  <a:pt x="586229" y="728886"/>
                </a:cubicBezTo>
                <a:cubicBezTo>
                  <a:pt x="571237" y="730233"/>
                  <a:pt x="557384" y="725049"/>
                  <a:pt x="544671" y="713334"/>
                </a:cubicBezTo>
                <a:cubicBezTo>
                  <a:pt x="531958" y="701618"/>
                  <a:pt x="511391" y="677332"/>
                  <a:pt x="482969" y="640478"/>
                </a:cubicBezTo>
                <a:cubicBezTo>
                  <a:pt x="473490" y="670062"/>
                  <a:pt x="460573" y="690931"/>
                  <a:pt x="444218" y="703084"/>
                </a:cubicBezTo>
                <a:cubicBezTo>
                  <a:pt x="427863" y="715237"/>
                  <a:pt x="410630" y="722465"/>
                  <a:pt x="392518" y="724766"/>
                </a:cubicBezTo>
                <a:cubicBezTo>
                  <a:pt x="374406" y="727068"/>
                  <a:pt x="374292" y="722945"/>
                  <a:pt x="392174" y="712398"/>
                </a:cubicBezTo>
                <a:cubicBezTo>
                  <a:pt x="410056" y="701851"/>
                  <a:pt x="423819" y="691103"/>
                  <a:pt x="433463" y="680154"/>
                </a:cubicBezTo>
                <a:cubicBezTo>
                  <a:pt x="443106" y="669205"/>
                  <a:pt x="451449" y="654632"/>
                  <a:pt x="458490" y="636434"/>
                </a:cubicBezTo>
                <a:cubicBezTo>
                  <a:pt x="435847" y="639991"/>
                  <a:pt x="419875" y="642228"/>
                  <a:pt x="410576" y="643145"/>
                </a:cubicBezTo>
                <a:cubicBezTo>
                  <a:pt x="401276" y="644063"/>
                  <a:pt x="392313" y="640449"/>
                  <a:pt x="383688" y="632304"/>
                </a:cubicBezTo>
                <a:cubicBezTo>
                  <a:pt x="375063" y="624159"/>
                  <a:pt x="378421" y="620086"/>
                  <a:pt x="393765" y="620086"/>
                </a:cubicBezTo>
                <a:cubicBezTo>
                  <a:pt x="406557" y="620086"/>
                  <a:pt x="415889" y="619882"/>
                  <a:pt x="421761" y="619473"/>
                </a:cubicBezTo>
                <a:cubicBezTo>
                  <a:pt x="427633" y="619065"/>
                  <a:pt x="441318" y="617613"/>
                  <a:pt x="462813" y="615117"/>
                </a:cubicBezTo>
                <a:cubicBezTo>
                  <a:pt x="463545" y="610055"/>
                  <a:pt x="464129" y="605144"/>
                  <a:pt x="464567" y="600383"/>
                </a:cubicBezTo>
                <a:cubicBezTo>
                  <a:pt x="465004" y="595622"/>
                  <a:pt x="465467" y="593241"/>
                  <a:pt x="465954" y="593241"/>
                </a:cubicBezTo>
                <a:cubicBezTo>
                  <a:pt x="426031" y="599537"/>
                  <a:pt x="401829" y="603584"/>
                  <a:pt x="393346" y="605384"/>
                </a:cubicBezTo>
                <a:cubicBezTo>
                  <a:pt x="384864" y="607184"/>
                  <a:pt x="375603" y="603333"/>
                  <a:pt x="365565" y="593833"/>
                </a:cubicBezTo>
                <a:cubicBezTo>
                  <a:pt x="355528" y="584333"/>
                  <a:pt x="357237" y="580260"/>
                  <a:pt x="370695" y="581615"/>
                </a:cubicBezTo>
                <a:cubicBezTo>
                  <a:pt x="384154" y="582970"/>
                  <a:pt x="418366" y="580213"/>
                  <a:pt x="473332" y="573344"/>
                </a:cubicBezTo>
                <a:lnTo>
                  <a:pt x="473332" y="554093"/>
                </a:lnTo>
                <a:cubicBezTo>
                  <a:pt x="461659" y="555885"/>
                  <a:pt x="453188" y="557233"/>
                  <a:pt x="447918" y="558137"/>
                </a:cubicBezTo>
                <a:cubicBezTo>
                  <a:pt x="442648" y="559040"/>
                  <a:pt x="435893" y="555871"/>
                  <a:pt x="427655" y="548629"/>
                </a:cubicBezTo>
                <a:cubicBezTo>
                  <a:pt x="419417" y="541387"/>
                  <a:pt x="420718" y="537766"/>
                  <a:pt x="431559" y="537766"/>
                </a:cubicBezTo>
                <a:cubicBezTo>
                  <a:pt x="440450" y="537766"/>
                  <a:pt x="454374" y="536576"/>
                  <a:pt x="473332" y="534196"/>
                </a:cubicBezTo>
                <a:cubicBezTo>
                  <a:pt x="473332" y="529033"/>
                  <a:pt x="472450" y="523964"/>
                  <a:pt x="470686" y="518988"/>
                </a:cubicBezTo>
                <a:cubicBezTo>
                  <a:pt x="458411" y="520795"/>
                  <a:pt x="447940" y="522146"/>
                  <a:pt x="439270" y="523043"/>
                </a:cubicBezTo>
                <a:cubicBezTo>
                  <a:pt x="430602" y="523939"/>
                  <a:pt x="422188" y="520540"/>
                  <a:pt x="414028" y="512847"/>
                </a:cubicBezTo>
                <a:cubicBezTo>
                  <a:pt x="405868" y="505153"/>
                  <a:pt x="409468" y="501306"/>
                  <a:pt x="424826" y="501306"/>
                </a:cubicBezTo>
                <a:cubicBezTo>
                  <a:pt x="438077" y="501306"/>
                  <a:pt x="456479" y="499528"/>
                  <a:pt x="480033" y="495972"/>
                </a:cubicBezTo>
                <a:cubicBezTo>
                  <a:pt x="503586" y="492415"/>
                  <a:pt x="521153" y="488587"/>
                  <a:pt x="532733" y="484485"/>
                </a:cubicBezTo>
                <a:cubicBezTo>
                  <a:pt x="535628" y="483460"/>
                  <a:pt x="538404" y="482819"/>
                  <a:pt x="541059" y="482562"/>
                </a:cubicBezTo>
                <a:close/>
                <a:moveTo>
                  <a:pt x="2272619" y="462308"/>
                </a:moveTo>
                <a:cubicBezTo>
                  <a:pt x="2268725" y="466137"/>
                  <a:pt x="2263931" y="470427"/>
                  <a:pt x="2258236" y="475179"/>
                </a:cubicBezTo>
                <a:lnTo>
                  <a:pt x="2241655" y="488286"/>
                </a:lnTo>
                <a:lnTo>
                  <a:pt x="2251700" y="487959"/>
                </a:lnTo>
                <a:cubicBezTo>
                  <a:pt x="2262433" y="489874"/>
                  <a:pt x="2270335" y="493394"/>
                  <a:pt x="2275404" y="498521"/>
                </a:cubicBezTo>
                <a:cubicBezTo>
                  <a:pt x="2280473" y="503647"/>
                  <a:pt x="2282556" y="507716"/>
                  <a:pt x="2281653" y="510728"/>
                </a:cubicBezTo>
                <a:cubicBezTo>
                  <a:pt x="2283876" y="507042"/>
                  <a:pt x="2289393" y="500349"/>
                  <a:pt x="2298205" y="490648"/>
                </a:cubicBezTo>
                <a:cubicBezTo>
                  <a:pt x="2307017" y="480947"/>
                  <a:pt x="2312284" y="474246"/>
                  <a:pt x="2314004" y="470547"/>
                </a:cubicBezTo>
                <a:cubicBezTo>
                  <a:pt x="2315725" y="466847"/>
                  <a:pt x="2314363" y="464997"/>
                  <a:pt x="2309917" y="464997"/>
                </a:cubicBezTo>
                <a:cubicBezTo>
                  <a:pt x="2304009" y="464997"/>
                  <a:pt x="2297678" y="465449"/>
                  <a:pt x="2290924" y="466352"/>
                </a:cubicBezTo>
                <a:cubicBezTo>
                  <a:pt x="2284170" y="467255"/>
                  <a:pt x="2278068" y="465907"/>
                  <a:pt x="2272619" y="462308"/>
                </a:cubicBezTo>
                <a:close/>
                <a:moveTo>
                  <a:pt x="3283810" y="450155"/>
                </a:moveTo>
                <a:cubicBezTo>
                  <a:pt x="3309795" y="446455"/>
                  <a:pt x="3330423" y="459275"/>
                  <a:pt x="3345695" y="488615"/>
                </a:cubicBezTo>
                <a:cubicBezTo>
                  <a:pt x="3354787" y="520580"/>
                  <a:pt x="3342347" y="552300"/>
                  <a:pt x="3308375" y="583777"/>
                </a:cubicBezTo>
                <a:cubicBezTo>
                  <a:pt x="3298251" y="598978"/>
                  <a:pt x="3293189" y="616974"/>
                  <a:pt x="3293189" y="637768"/>
                </a:cubicBezTo>
                <a:lnTo>
                  <a:pt x="3260751" y="637768"/>
                </a:lnTo>
                <a:cubicBezTo>
                  <a:pt x="3259776" y="601258"/>
                  <a:pt x="3274726" y="568010"/>
                  <a:pt x="3305600" y="538024"/>
                </a:cubicBezTo>
                <a:cubicBezTo>
                  <a:pt x="3312526" y="527671"/>
                  <a:pt x="3315552" y="516665"/>
                  <a:pt x="3314677" y="505006"/>
                </a:cubicBezTo>
                <a:cubicBezTo>
                  <a:pt x="3309960" y="489131"/>
                  <a:pt x="3301004" y="481646"/>
                  <a:pt x="3287811" y="482549"/>
                </a:cubicBezTo>
                <a:lnTo>
                  <a:pt x="3282519" y="482549"/>
                </a:lnTo>
                <a:cubicBezTo>
                  <a:pt x="3266244" y="483324"/>
                  <a:pt x="3258557" y="497270"/>
                  <a:pt x="3259460" y="524387"/>
                </a:cubicBezTo>
                <a:lnTo>
                  <a:pt x="3225646" y="524387"/>
                </a:lnTo>
                <a:cubicBezTo>
                  <a:pt x="3224686" y="487274"/>
                  <a:pt x="3236423" y="464488"/>
                  <a:pt x="3260859" y="456027"/>
                </a:cubicBezTo>
                <a:cubicBezTo>
                  <a:pt x="3264831" y="453044"/>
                  <a:pt x="3272482" y="451087"/>
                  <a:pt x="3283810" y="450155"/>
                </a:cubicBezTo>
                <a:close/>
                <a:moveTo>
                  <a:pt x="1991006" y="445984"/>
                </a:moveTo>
                <a:cubicBezTo>
                  <a:pt x="1995046" y="446642"/>
                  <a:pt x="1999359" y="448663"/>
                  <a:pt x="2003944" y="452048"/>
                </a:cubicBezTo>
                <a:cubicBezTo>
                  <a:pt x="2013115" y="458816"/>
                  <a:pt x="2019604" y="465596"/>
                  <a:pt x="2023411" y="472386"/>
                </a:cubicBezTo>
                <a:cubicBezTo>
                  <a:pt x="2027218" y="479176"/>
                  <a:pt x="2024884" y="483653"/>
                  <a:pt x="2016409" y="485819"/>
                </a:cubicBezTo>
                <a:cubicBezTo>
                  <a:pt x="2007934" y="487984"/>
                  <a:pt x="1995910" y="493961"/>
                  <a:pt x="1980336" y="503748"/>
                </a:cubicBezTo>
                <a:cubicBezTo>
                  <a:pt x="1964763" y="513535"/>
                  <a:pt x="1949527" y="523928"/>
                  <a:pt x="1934627" y="534927"/>
                </a:cubicBezTo>
                <a:cubicBezTo>
                  <a:pt x="1946329" y="539946"/>
                  <a:pt x="1950806" y="544854"/>
                  <a:pt x="1948060" y="549651"/>
                </a:cubicBezTo>
                <a:cubicBezTo>
                  <a:pt x="1945314" y="554448"/>
                  <a:pt x="1943507" y="562930"/>
                  <a:pt x="1942640" y="575098"/>
                </a:cubicBezTo>
                <a:cubicBezTo>
                  <a:pt x="1941772" y="587265"/>
                  <a:pt x="1942009" y="605011"/>
                  <a:pt x="1943350" y="628336"/>
                </a:cubicBezTo>
                <a:cubicBezTo>
                  <a:pt x="1944690" y="651660"/>
                  <a:pt x="1945131" y="669205"/>
                  <a:pt x="1944672" y="680971"/>
                </a:cubicBezTo>
                <a:cubicBezTo>
                  <a:pt x="1944214" y="692737"/>
                  <a:pt x="1938725" y="705353"/>
                  <a:pt x="1928206" y="718819"/>
                </a:cubicBezTo>
                <a:cubicBezTo>
                  <a:pt x="1917688" y="732284"/>
                  <a:pt x="1909492" y="734052"/>
                  <a:pt x="1903620" y="724121"/>
                </a:cubicBezTo>
                <a:cubicBezTo>
                  <a:pt x="1897748" y="714190"/>
                  <a:pt x="1889273" y="703589"/>
                  <a:pt x="1878195" y="692318"/>
                </a:cubicBezTo>
                <a:cubicBezTo>
                  <a:pt x="1867117" y="681047"/>
                  <a:pt x="1867508" y="676985"/>
                  <a:pt x="1879367" y="680132"/>
                </a:cubicBezTo>
                <a:cubicBezTo>
                  <a:pt x="1891226" y="683280"/>
                  <a:pt x="1899393" y="684721"/>
                  <a:pt x="1903867" y="684456"/>
                </a:cubicBezTo>
                <a:cubicBezTo>
                  <a:pt x="1908341" y="684191"/>
                  <a:pt x="1911188" y="680803"/>
                  <a:pt x="1912407" y="674292"/>
                </a:cubicBezTo>
                <a:cubicBezTo>
                  <a:pt x="1913626" y="667782"/>
                  <a:pt x="1914458" y="651818"/>
                  <a:pt x="1914902" y="626400"/>
                </a:cubicBezTo>
                <a:cubicBezTo>
                  <a:pt x="1915347" y="600982"/>
                  <a:pt x="1914694" y="581282"/>
                  <a:pt x="1912945" y="567300"/>
                </a:cubicBezTo>
                <a:cubicBezTo>
                  <a:pt x="1911195" y="553318"/>
                  <a:pt x="1907822" y="542420"/>
                  <a:pt x="1902824" y="534604"/>
                </a:cubicBezTo>
                <a:cubicBezTo>
                  <a:pt x="1897827" y="526789"/>
                  <a:pt x="1898454" y="523358"/>
                  <a:pt x="1904706" y="524312"/>
                </a:cubicBezTo>
                <a:cubicBezTo>
                  <a:pt x="1910959" y="525265"/>
                  <a:pt x="1916802" y="526136"/>
                  <a:pt x="1922237" y="526925"/>
                </a:cubicBezTo>
                <a:cubicBezTo>
                  <a:pt x="1944307" y="506261"/>
                  <a:pt x="1959511" y="491451"/>
                  <a:pt x="1967850" y="482496"/>
                </a:cubicBezTo>
                <a:cubicBezTo>
                  <a:pt x="1976189" y="473540"/>
                  <a:pt x="1971707" y="470636"/>
                  <a:pt x="1954406" y="473784"/>
                </a:cubicBezTo>
                <a:cubicBezTo>
                  <a:pt x="1937104" y="476931"/>
                  <a:pt x="1917530" y="480725"/>
                  <a:pt x="1895683" y="485163"/>
                </a:cubicBezTo>
                <a:cubicBezTo>
                  <a:pt x="1873835" y="489601"/>
                  <a:pt x="1859556" y="493200"/>
                  <a:pt x="1852845" y="495961"/>
                </a:cubicBezTo>
                <a:cubicBezTo>
                  <a:pt x="1846134" y="498722"/>
                  <a:pt x="1839003" y="498653"/>
                  <a:pt x="1831453" y="495757"/>
                </a:cubicBezTo>
                <a:cubicBezTo>
                  <a:pt x="1823903" y="492860"/>
                  <a:pt x="1817364" y="487658"/>
                  <a:pt x="1811835" y="480151"/>
                </a:cubicBezTo>
                <a:cubicBezTo>
                  <a:pt x="1806307" y="472644"/>
                  <a:pt x="1809355" y="469349"/>
                  <a:pt x="1820977" y="470267"/>
                </a:cubicBezTo>
                <a:cubicBezTo>
                  <a:pt x="1832600" y="471185"/>
                  <a:pt x="1849995" y="470529"/>
                  <a:pt x="1873161" y="468299"/>
                </a:cubicBezTo>
                <a:cubicBezTo>
                  <a:pt x="1896328" y="466069"/>
                  <a:pt x="1918129" y="463179"/>
                  <a:pt x="1938563" y="459630"/>
                </a:cubicBezTo>
                <a:cubicBezTo>
                  <a:pt x="1958998" y="456081"/>
                  <a:pt x="1972711" y="452238"/>
                  <a:pt x="1979702" y="448101"/>
                </a:cubicBezTo>
                <a:cubicBezTo>
                  <a:pt x="1983197" y="446032"/>
                  <a:pt x="1986965" y="445327"/>
                  <a:pt x="1991006" y="445984"/>
                </a:cubicBezTo>
                <a:close/>
                <a:moveTo>
                  <a:pt x="110124" y="441325"/>
                </a:moveTo>
                <a:cubicBezTo>
                  <a:pt x="118290" y="442737"/>
                  <a:pt x="127393" y="445724"/>
                  <a:pt x="137431" y="450284"/>
                </a:cubicBezTo>
                <a:cubicBezTo>
                  <a:pt x="148960" y="455747"/>
                  <a:pt x="153356" y="462204"/>
                  <a:pt x="150617" y="469654"/>
                </a:cubicBezTo>
                <a:cubicBezTo>
                  <a:pt x="147878" y="477104"/>
                  <a:pt x="146078" y="486629"/>
                  <a:pt x="145218" y="498230"/>
                </a:cubicBezTo>
                <a:cubicBezTo>
                  <a:pt x="144358" y="509832"/>
                  <a:pt x="143927" y="527076"/>
                  <a:pt x="143927" y="549963"/>
                </a:cubicBezTo>
                <a:cubicBezTo>
                  <a:pt x="143927" y="571832"/>
                  <a:pt x="144820" y="592152"/>
                  <a:pt x="146605" y="610923"/>
                </a:cubicBezTo>
                <a:cubicBezTo>
                  <a:pt x="148390" y="629694"/>
                  <a:pt x="148591" y="646956"/>
                  <a:pt x="147207" y="662709"/>
                </a:cubicBezTo>
                <a:cubicBezTo>
                  <a:pt x="145824" y="678462"/>
                  <a:pt x="140847" y="692418"/>
                  <a:pt x="132279" y="704579"/>
                </a:cubicBezTo>
                <a:cubicBezTo>
                  <a:pt x="123711" y="716739"/>
                  <a:pt x="116408" y="718485"/>
                  <a:pt x="110371" y="709817"/>
                </a:cubicBezTo>
                <a:cubicBezTo>
                  <a:pt x="104334" y="701148"/>
                  <a:pt x="98917" y="693978"/>
                  <a:pt x="94120" y="688306"/>
                </a:cubicBezTo>
                <a:cubicBezTo>
                  <a:pt x="89323" y="682635"/>
                  <a:pt x="83802" y="676368"/>
                  <a:pt x="77557" y="669506"/>
                </a:cubicBezTo>
                <a:cubicBezTo>
                  <a:pt x="71312" y="662644"/>
                  <a:pt x="72778" y="660167"/>
                  <a:pt x="81956" y="662074"/>
                </a:cubicBezTo>
                <a:cubicBezTo>
                  <a:pt x="91134" y="663982"/>
                  <a:pt x="98712" y="665556"/>
                  <a:pt x="104692" y="666796"/>
                </a:cubicBezTo>
                <a:cubicBezTo>
                  <a:pt x="110672" y="668036"/>
                  <a:pt x="114182" y="666835"/>
                  <a:pt x="115222" y="663193"/>
                </a:cubicBezTo>
                <a:cubicBezTo>
                  <a:pt x="116261" y="659551"/>
                  <a:pt x="117229" y="652112"/>
                  <a:pt x="118125" y="640876"/>
                </a:cubicBezTo>
                <a:cubicBezTo>
                  <a:pt x="119022" y="629640"/>
                  <a:pt x="119251" y="598877"/>
                  <a:pt x="118814" y="548586"/>
                </a:cubicBezTo>
                <a:cubicBezTo>
                  <a:pt x="118376" y="498295"/>
                  <a:pt x="114777" y="467492"/>
                  <a:pt x="108016" y="456178"/>
                </a:cubicBezTo>
                <a:cubicBezTo>
                  <a:pt x="101254" y="444863"/>
                  <a:pt x="101957" y="439912"/>
                  <a:pt x="110124" y="441325"/>
                </a:cubicBezTo>
                <a:close/>
                <a:moveTo>
                  <a:pt x="436853" y="439656"/>
                </a:moveTo>
                <a:cubicBezTo>
                  <a:pt x="439049" y="439539"/>
                  <a:pt x="441859" y="439962"/>
                  <a:pt x="445283" y="440927"/>
                </a:cubicBezTo>
                <a:cubicBezTo>
                  <a:pt x="458977" y="444784"/>
                  <a:pt x="467327" y="449492"/>
                  <a:pt x="470331" y="455048"/>
                </a:cubicBezTo>
                <a:cubicBezTo>
                  <a:pt x="473336" y="460605"/>
                  <a:pt x="473909" y="467478"/>
                  <a:pt x="472052" y="475666"/>
                </a:cubicBezTo>
                <a:cubicBezTo>
                  <a:pt x="470195" y="483854"/>
                  <a:pt x="464936" y="484797"/>
                  <a:pt x="456274" y="478495"/>
                </a:cubicBezTo>
                <a:cubicBezTo>
                  <a:pt x="447613" y="472192"/>
                  <a:pt x="440077" y="464466"/>
                  <a:pt x="433667" y="455317"/>
                </a:cubicBezTo>
                <a:cubicBezTo>
                  <a:pt x="429204" y="445229"/>
                  <a:pt x="430266" y="440009"/>
                  <a:pt x="436853" y="439656"/>
                </a:cubicBezTo>
                <a:close/>
                <a:moveTo>
                  <a:pt x="2893986" y="439018"/>
                </a:moveTo>
                <a:cubicBezTo>
                  <a:pt x="2897150" y="438390"/>
                  <a:pt x="2902795" y="439952"/>
                  <a:pt x="2910923" y="443702"/>
                </a:cubicBezTo>
                <a:cubicBezTo>
                  <a:pt x="2927177" y="451202"/>
                  <a:pt x="2933602" y="457246"/>
                  <a:pt x="2930196" y="461835"/>
                </a:cubicBezTo>
                <a:cubicBezTo>
                  <a:pt x="2926790" y="466424"/>
                  <a:pt x="2922879" y="473357"/>
                  <a:pt x="2918462" y="482635"/>
                </a:cubicBezTo>
                <a:cubicBezTo>
                  <a:pt x="2914045" y="491913"/>
                  <a:pt x="2907957" y="502181"/>
                  <a:pt x="2900199" y="513438"/>
                </a:cubicBezTo>
                <a:cubicBezTo>
                  <a:pt x="2913421" y="510040"/>
                  <a:pt x="2925829" y="506039"/>
                  <a:pt x="2937423" y="501435"/>
                </a:cubicBezTo>
                <a:cubicBezTo>
                  <a:pt x="2949017" y="496832"/>
                  <a:pt x="2958310" y="497556"/>
                  <a:pt x="2965301" y="503608"/>
                </a:cubicBezTo>
                <a:cubicBezTo>
                  <a:pt x="2972292" y="509660"/>
                  <a:pt x="2965523" y="515987"/>
                  <a:pt x="2944995" y="522591"/>
                </a:cubicBezTo>
                <a:cubicBezTo>
                  <a:pt x="2924467" y="529195"/>
                  <a:pt x="2907126" y="532045"/>
                  <a:pt x="2892972" y="531141"/>
                </a:cubicBezTo>
                <a:cubicBezTo>
                  <a:pt x="2884712" y="545281"/>
                  <a:pt x="2877130" y="556950"/>
                  <a:pt x="2870225" y="566149"/>
                </a:cubicBezTo>
                <a:cubicBezTo>
                  <a:pt x="2863320" y="575348"/>
                  <a:pt x="2853289" y="584186"/>
                  <a:pt x="2840132" y="592661"/>
                </a:cubicBezTo>
                <a:cubicBezTo>
                  <a:pt x="2826975" y="601136"/>
                  <a:pt x="2826061" y="597336"/>
                  <a:pt x="2837389" y="581260"/>
                </a:cubicBezTo>
                <a:cubicBezTo>
                  <a:pt x="2848718" y="565185"/>
                  <a:pt x="2858645" y="548618"/>
                  <a:pt x="2867171" y="531561"/>
                </a:cubicBezTo>
                <a:cubicBezTo>
                  <a:pt x="2875696" y="514503"/>
                  <a:pt x="2882855" y="498725"/>
                  <a:pt x="2888648" y="484227"/>
                </a:cubicBezTo>
                <a:cubicBezTo>
                  <a:pt x="2894442" y="469729"/>
                  <a:pt x="2895539" y="457475"/>
                  <a:pt x="2891940" y="447466"/>
                </a:cubicBezTo>
                <a:cubicBezTo>
                  <a:pt x="2890140" y="442461"/>
                  <a:pt x="2890822" y="439645"/>
                  <a:pt x="2893986" y="439018"/>
                </a:cubicBezTo>
                <a:close/>
                <a:moveTo>
                  <a:pt x="3072556" y="437741"/>
                </a:moveTo>
                <a:cubicBezTo>
                  <a:pt x="3077608" y="438352"/>
                  <a:pt x="3082306" y="439830"/>
                  <a:pt x="3086651" y="442174"/>
                </a:cubicBezTo>
                <a:cubicBezTo>
                  <a:pt x="3097234" y="445372"/>
                  <a:pt x="3102773" y="452675"/>
                  <a:pt x="3103268" y="464083"/>
                </a:cubicBezTo>
                <a:cubicBezTo>
                  <a:pt x="3103763" y="475490"/>
                  <a:pt x="3098213" y="478613"/>
                  <a:pt x="3086619" y="473450"/>
                </a:cubicBezTo>
                <a:cubicBezTo>
                  <a:pt x="3075025" y="468288"/>
                  <a:pt x="3064201" y="461734"/>
                  <a:pt x="3054149" y="453790"/>
                </a:cubicBezTo>
                <a:cubicBezTo>
                  <a:pt x="3044096" y="445846"/>
                  <a:pt x="3044828" y="440751"/>
                  <a:pt x="3056343" y="438507"/>
                </a:cubicBezTo>
                <a:cubicBezTo>
                  <a:pt x="3062101" y="437385"/>
                  <a:pt x="3067505" y="437129"/>
                  <a:pt x="3072556" y="437741"/>
                </a:cubicBezTo>
                <a:close/>
                <a:moveTo>
                  <a:pt x="2990284" y="432110"/>
                </a:moveTo>
                <a:cubicBezTo>
                  <a:pt x="2993043" y="432201"/>
                  <a:pt x="2996510" y="432674"/>
                  <a:pt x="3000685" y="433527"/>
                </a:cubicBezTo>
                <a:cubicBezTo>
                  <a:pt x="3017384" y="436940"/>
                  <a:pt x="3025508" y="441002"/>
                  <a:pt x="3025056" y="445713"/>
                </a:cubicBezTo>
                <a:cubicBezTo>
                  <a:pt x="3024605" y="450424"/>
                  <a:pt x="3024379" y="457726"/>
                  <a:pt x="3024379" y="467621"/>
                </a:cubicBezTo>
                <a:cubicBezTo>
                  <a:pt x="3024379" y="476641"/>
                  <a:pt x="3025519" y="488314"/>
                  <a:pt x="3027799" y="502640"/>
                </a:cubicBezTo>
                <a:cubicBezTo>
                  <a:pt x="3039558" y="499256"/>
                  <a:pt x="3049557" y="495484"/>
                  <a:pt x="3057795" y="491326"/>
                </a:cubicBezTo>
                <a:cubicBezTo>
                  <a:pt x="3066034" y="487167"/>
                  <a:pt x="3074673" y="487762"/>
                  <a:pt x="3083715" y="493111"/>
                </a:cubicBezTo>
                <a:cubicBezTo>
                  <a:pt x="3092756" y="498460"/>
                  <a:pt x="3089863" y="504067"/>
                  <a:pt x="3075035" y="509932"/>
                </a:cubicBezTo>
                <a:cubicBezTo>
                  <a:pt x="3060207" y="515797"/>
                  <a:pt x="3045122" y="520730"/>
                  <a:pt x="3029778" y="524731"/>
                </a:cubicBezTo>
                <a:cubicBezTo>
                  <a:pt x="3030609" y="532991"/>
                  <a:pt x="3031735" y="541373"/>
                  <a:pt x="3033155" y="549877"/>
                </a:cubicBezTo>
                <a:cubicBezTo>
                  <a:pt x="3044025" y="546492"/>
                  <a:pt x="3054453" y="542047"/>
                  <a:pt x="3064442" y="536540"/>
                </a:cubicBezTo>
                <a:cubicBezTo>
                  <a:pt x="3074430" y="531034"/>
                  <a:pt x="3083747" y="530618"/>
                  <a:pt x="3092394" y="535293"/>
                </a:cubicBezTo>
                <a:cubicBezTo>
                  <a:pt x="3101041" y="539968"/>
                  <a:pt x="3102296" y="544198"/>
                  <a:pt x="3096158" y="547984"/>
                </a:cubicBezTo>
                <a:cubicBezTo>
                  <a:pt x="3090021" y="551770"/>
                  <a:pt x="3081223" y="555950"/>
                  <a:pt x="3069765" y="560524"/>
                </a:cubicBezTo>
                <a:cubicBezTo>
                  <a:pt x="3058308" y="565099"/>
                  <a:pt x="3047230" y="568856"/>
                  <a:pt x="3036532" y="571796"/>
                </a:cubicBezTo>
                <a:cubicBezTo>
                  <a:pt x="3040934" y="590137"/>
                  <a:pt x="3044462" y="602627"/>
                  <a:pt x="3047115" y="609267"/>
                </a:cubicBezTo>
                <a:cubicBezTo>
                  <a:pt x="3050284" y="604778"/>
                  <a:pt x="3054909" y="598422"/>
                  <a:pt x="3060989" y="590198"/>
                </a:cubicBezTo>
                <a:cubicBezTo>
                  <a:pt x="3067069" y="581974"/>
                  <a:pt x="3069884" y="574549"/>
                  <a:pt x="3069432" y="567924"/>
                </a:cubicBezTo>
                <a:cubicBezTo>
                  <a:pt x="3068980" y="561299"/>
                  <a:pt x="3075756" y="562220"/>
                  <a:pt x="3089759" y="570688"/>
                </a:cubicBezTo>
                <a:cubicBezTo>
                  <a:pt x="3103763" y="579156"/>
                  <a:pt x="3107545" y="585146"/>
                  <a:pt x="3101106" y="588660"/>
                </a:cubicBezTo>
                <a:cubicBezTo>
                  <a:pt x="3094667" y="592173"/>
                  <a:pt x="3088232" y="597379"/>
                  <a:pt x="3081801" y="604276"/>
                </a:cubicBezTo>
                <a:cubicBezTo>
                  <a:pt x="3075369" y="611174"/>
                  <a:pt x="3067026" y="619527"/>
                  <a:pt x="3056773" y="629336"/>
                </a:cubicBezTo>
                <a:cubicBezTo>
                  <a:pt x="3067270" y="650315"/>
                  <a:pt x="3077387" y="665713"/>
                  <a:pt x="3087124" y="675529"/>
                </a:cubicBezTo>
                <a:cubicBezTo>
                  <a:pt x="3096861" y="685345"/>
                  <a:pt x="3103214" y="687715"/>
                  <a:pt x="3106182" y="682638"/>
                </a:cubicBezTo>
                <a:cubicBezTo>
                  <a:pt x="3109151" y="677562"/>
                  <a:pt x="3114482" y="667664"/>
                  <a:pt x="3122175" y="652943"/>
                </a:cubicBezTo>
                <a:cubicBezTo>
                  <a:pt x="3129869" y="638223"/>
                  <a:pt x="3132364" y="641672"/>
                  <a:pt x="3129661" y="663290"/>
                </a:cubicBezTo>
                <a:cubicBezTo>
                  <a:pt x="3126958" y="684908"/>
                  <a:pt x="3127406" y="701808"/>
                  <a:pt x="3131005" y="713990"/>
                </a:cubicBezTo>
                <a:cubicBezTo>
                  <a:pt x="3134605" y="726172"/>
                  <a:pt x="3130209" y="731087"/>
                  <a:pt x="3117819" y="728735"/>
                </a:cubicBezTo>
                <a:cubicBezTo>
                  <a:pt x="3105429" y="726383"/>
                  <a:pt x="3092262" y="718697"/>
                  <a:pt x="3078316" y="705676"/>
                </a:cubicBezTo>
                <a:cubicBezTo>
                  <a:pt x="3064370" y="692655"/>
                  <a:pt x="3050836" y="672722"/>
                  <a:pt x="3037715" y="645877"/>
                </a:cubicBezTo>
                <a:cubicBezTo>
                  <a:pt x="3029512" y="653463"/>
                  <a:pt x="3019585" y="660515"/>
                  <a:pt x="3007934" y="667033"/>
                </a:cubicBezTo>
                <a:cubicBezTo>
                  <a:pt x="2996283" y="673550"/>
                  <a:pt x="2983036" y="677953"/>
                  <a:pt x="2968194" y="680240"/>
                </a:cubicBezTo>
                <a:cubicBezTo>
                  <a:pt x="2953351" y="682527"/>
                  <a:pt x="2951588" y="679932"/>
                  <a:pt x="2962902" y="672453"/>
                </a:cubicBezTo>
                <a:cubicBezTo>
                  <a:pt x="2974216" y="664975"/>
                  <a:pt x="2985839" y="657256"/>
                  <a:pt x="2997770" y="649297"/>
                </a:cubicBezTo>
                <a:cubicBezTo>
                  <a:pt x="3009701" y="641339"/>
                  <a:pt x="3020320" y="632871"/>
                  <a:pt x="3029627" y="623894"/>
                </a:cubicBezTo>
                <a:cubicBezTo>
                  <a:pt x="3023360" y="607761"/>
                  <a:pt x="3019101" y="592589"/>
                  <a:pt x="3016850" y="578378"/>
                </a:cubicBezTo>
                <a:cubicBezTo>
                  <a:pt x="3009665" y="580873"/>
                  <a:pt x="3002596" y="582848"/>
                  <a:pt x="2995641" y="584304"/>
                </a:cubicBezTo>
                <a:cubicBezTo>
                  <a:pt x="2988686" y="585759"/>
                  <a:pt x="2980014" y="585035"/>
                  <a:pt x="2969624" y="582131"/>
                </a:cubicBezTo>
                <a:cubicBezTo>
                  <a:pt x="2959235" y="579227"/>
                  <a:pt x="2959644" y="576094"/>
                  <a:pt x="2970850" y="572731"/>
                </a:cubicBezTo>
                <a:cubicBezTo>
                  <a:pt x="2982057" y="569369"/>
                  <a:pt x="2996250" y="564869"/>
                  <a:pt x="3013430" y="559234"/>
                </a:cubicBezTo>
                <a:cubicBezTo>
                  <a:pt x="3011623" y="551418"/>
                  <a:pt x="3010017" y="542054"/>
                  <a:pt x="3008611" y="531141"/>
                </a:cubicBezTo>
                <a:cubicBezTo>
                  <a:pt x="2995734" y="533837"/>
                  <a:pt x="2985219" y="534163"/>
                  <a:pt x="2977067" y="532120"/>
                </a:cubicBezTo>
                <a:cubicBezTo>
                  <a:pt x="2968914" y="530076"/>
                  <a:pt x="2967900" y="526965"/>
                  <a:pt x="2974023" y="522784"/>
                </a:cubicBezTo>
                <a:cubicBezTo>
                  <a:pt x="2980146" y="518604"/>
                  <a:pt x="2990127" y="514499"/>
                  <a:pt x="3003965" y="510470"/>
                </a:cubicBezTo>
                <a:cubicBezTo>
                  <a:pt x="3003091" y="503027"/>
                  <a:pt x="3001122" y="491874"/>
                  <a:pt x="2998061" y="477010"/>
                </a:cubicBezTo>
                <a:cubicBezTo>
                  <a:pt x="2994999" y="462147"/>
                  <a:pt x="2990496" y="450330"/>
                  <a:pt x="2984552" y="441561"/>
                </a:cubicBezTo>
                <a:cubicBezTo>
                  <a:pt x="2980094" y="434985"/>
                  <a:pt x="2982004" y="431834"/>
                  <a:pt x="2990284" y="432110"/>
                </a:cubicBezTo>
                <a:close/>
                <a:moveTo>
                  <a:pt x="1221189" y="430800"/>
                </a:moveTo>
                <a:cubicBezTo>
                  <a:pt x="1223155" y="430775"/>
                  <a:pt x="1225636" y="431175"/>
                  <a:pt x="1228631" y="432000"/>
                </a:cubicBezTo>
                <a:cubicBezTo>
                  <a:pt x="1240612" y="435298"/>
                  <a:pt x="1249409" y="438826"/>
                  <a:pt x="1255024" y="442583"/>
                </a:cubicBezTo>
                <a:cubicBezTo>
                  <a:pt x="1260638" y="446340"/>
                  <a:pt x="1261846" y="451449"/>
                  <a:pt x="1258648" y="457909"/>
                </a:cubicBezTo>
                <a:cubicBezTo>
                  <a:pt x="1255450" y="464369"/>
                  <a:pt x="1252554" y="479731"/>
                  <a:pt x="1249958" y="503995"/>
                </a:cubicBezTo>
                <a:cubicBezTo>
                  <a:pt x="1259136" y="502260"/>
                  <a:pt x="1267066" y="500700"/>
                  <a:pt x="1273748" y="499317"/>
                </a:cubicBezTo>
                <a:cubicBezTo>
                  <a:pt x="1280431" y="497933"/>
                  <a:pt x="1287135" y="500844"/>
                  <a:pt x="1293861" y="508050"/>
                </a:cubicBezTo>
                <a:cubicBezTo>
                  <a:pt x="1300586" y="515256"/>
                  <a:pt x="1298657" y="519995"/>
                  <a:pt x="1288074" y="522268"/>
                </a:cubicBezTo>
                <a:cubicBezTo>
                  <a:pt x="1277491" y="524541"/>
                  <a:pt x="1264234" y="527269"/>
                  <a:pt x="1248302" y="530453"/>
                </a:cubicBezTo>
                <a:cubicBezTo>
                  <a:pt x="1246667" y="550916"/>
                  <a:pt x="1244967" y="569537"/>
                  <a:pt x="1243204" y="586315"/>
                </a:cubicBezTo>
                <a:cubicBezTo>
                  <a:pt x="1277534" y="583705"/>
                  <a:pt x="1301608" y="581253"/>
                  <a:pt x="1315424" y="578959"/>
                </a:cubicBezTo>
                <a:cubicBezTo>
                  <a:pt x="1329242" y="576664"/>
                  <a:pt x="1341355" y="579224"/>
                  <a:pt x="1351767" y="586638"/>
                </a:cubicBezTo>
                <a:cubicBezTo>
                  <a:pt x="1362177" y="594052"/>
                  <a:pt x="1366752" y="600153"/>
                  <a:pt x="1365490" y="604943"/>
                </a:cubicBezTo>
                <a:cubicBezTo>
                  <a:pt x="1364228" y="609733"/>
                  <a:pt x="1355151" y="611679"/>
                  <a:pt x="1338258" y="610783"/>
                </a:cubicBezTo>
                <a:cubicBezTo>
                  <a:pt x="1321365" y="609887"/>
                  <a:pt x="1302250" y="609439"/>
                  <a:pt x="1280911" y="609439"/>
                </a:cubicBezTo>
                <a:cubicBezTo>
                  <a:pt x="1260563" y="609439"/>
                  <a:pt x="1233277" y="611687"/>
                  <a:pt x="1199054" y="616182"/>
                </a:cubicBezTo>
                <a:cubicBezTo>
                  <a:pt x="1164831" y="620678"/>
                  <a:pt x="1139739" y="624474"/>
                  <a:pt x="1123778" y="627572"/>
                </a:cubicBezTo>
                <a:cubicBezTo>
                  <a:pt x="1107818" y="630669"/>
                  <a:pt x="1095485" y="633595"/>
                  <a:pt x="1086781" y="636348"/>
                </a:cubicBezTo>
                <a:cubicBezTo>
                  <a:pt x="1078076" y="639101"/>
                  <a:pt x="1067973" y="635792"/>
                  <a:pt x="1056472" y="626421"/>
                </a:cubicBezTo>
                <a:cubicBezTo>
                  <a:pt x="1044972" y="617050"/>
                  <a:pt x="1047417" y="612088"/>
                  <a:pt x="1063808" y="611536"/>
                </a:cubicBezTo>
                <a:cubicBezTo>
                  <a:pt x="1080198" y="610984"/>
                  <a:pt x="1111188" y="606836"/>
                  <a:pt x="1156775" y="599092"/>
                </a:cubicBezTo>
                <a:cubicBezTo>
                  <a:pt x="1157593" y="582529"/>
                  <a:pt x="1158001" y="565730"/>
                  <a:pt x="1158001" y="548694"/>
                </a:cubicBezTo>
                <a:cubicBezTo>
                  <a:pt x="1146085" y="552293"/>
                  <a:pt x="1134107" y="550773"/>
                  <a:pt x="1122068" y="544133"/>
                </a:cubicBezTo>
                <a:cubicBezTo>
                  <a:pt x="1110030" y="537494"/>
                  <a:pt x="1110399" y="532987"/>
                  <a:pt x="1123176" y="530614"/>
                </a:cubicBezTo>
                <a:cubicBezTo>
                  <a:pt x="1135953" y="528241"/>
                  <a:pt x="1147562" y="525928"/>
                  <a:pt x="1158001" y="523677"/>
                </a:cubicBezTo>
                <a:cubicBezTo>
                  <a:pt x="1158001" y="516521"/>
                  <a:pt x="1157352" y="509251"/>
                  <a:pt x="1156055" y="501866"/>
                </a:cubicBezTo>
                <a:cubicBezTo>
                  <a:pt x="1154757" y="494480"/>
                  <a:pt x="1151836" y="486464"/>
                  <a:pt x="1147289" y="477817"/>
                </a:cubicBezTo>
                <a:cubicBezTo>
                  <a:pt x="1142743" y="469170"/>
                  <a:pt x="1144995" y="465549"/>
                  <a:pt x="1154043" y="466954"/>
                </a:cubicBezTo>
                <a:cubicBezTo>
                  <a:pt x="1163092" y="468360"/>
                  <a:pt x="1171442" y="470894"/>
                  <a:pt x="1179092" y="474558"/>
                </a:cubicBezTo>
                <a:cubicBezTo>
                  <a:pt x="1186743" y="478222"/>
                  <a:pt x="1189650" y="483080"/>
                  <a:pt x="1187815" y="489131"/>
                </a:cubicBezTo>
                <a:cubicBezTo>
                  <a:pt x="1185979" y="495183"/>
                  <a:pt x="1184646" y="504633"/>
                  <a:pt x="1183814" y="517482"/>
                </a:cubicBezTo>
                <a:cubicBezTo>
                  <a:pt x="1192547" y="515876"/>
                  <a:pt x="1205597" y="513417"/>
                  <a:pt x="1222963" y="510104"/>
                </a:cubicBezTo>
                <a:cubicBezTo>
                  <a:pt x="1223751" y="502332"/>
                  <a:pt x="1224146" y="491770"/>
                  <a:pt x="1224146" y="478419"/>
                </a:cubicBezTo>
                <a:cubicBezTo>
                  <a:pt x="1224146" y="464739"/>
                  <a:pt x="1221898" y="452757"/>
                  <a:pt x="1217402" y="442476"/>
                </a:cubicBezTo>
                <a:cubicBezTo>
                  <a:pt x="1214030" y="434764"/>
                  <a:pt x="1215293" y="430872"/>
                  <a:pt x="1221189" y="430800"/>
                </a:cubicBezTo>
                <a:close/>
                <a:moveTo>
                  <a:pt x="2612539" y="423256"/>
                </a:moveTo>
                <a:cubicBezTo>
                  <a:pt x="2616714" y="423586"/>
                  <a:pt x="2622458" y="424902"/>
                  <a:pt x="2629772" y="427203"/>
                </a:cubicBezTo>
                <a:cubicBezTo>
                  <a:pt x="2644399" y="431577"/>
                  <a:pt x="2649913" y="437976"/>
                  <a:pt x="2646313" y="446401"/>
                </a:cubicBezTo>
                <a:cubicBezTo>
                  <a:pt x="2642714" y="454826"/>
                  <a:pt x="2640914" y="472246"/>
                  <a:pt x="2640914" y="498661"/>
                </a:cubicBezTo>
                <a:cubicBezTo>
                  <a:pt x="2640914" y="525520"/>
                  <a:pt x="2640197" y="546385"/>
                  <a:pt x="2638763" y="561256"/>
                </a:cubicBezTo>
                <a:cubicBezTo>
                  <a:pt x="2637329" y="576126"/>
                  <a:pt x="2634110" y="584723"/>
                  <a:pt x="2629105" y="587046"/>
                </a:cubicBezTo>
                <a:cubicBezTo>
                  <a:pt x="2624100" y="589370"/>
                  <a:pt x="2618941" y="585659"/>
                  <a:pt x="2613628" y="575915"/>
                </a:cubicBezTo>
                <a:cubicBezTo>
                  <a:pt x="2608315" y="566171"/>
                  <a:pt x="2607232" y="556441"/>
                  <a:pt x="2610380" y="546725"/>
                </a:cubicBezTo>
                <a:cubicBezTo>
                  <a:pt x="2613528" y="537010"/>
                  <a:pt x="2615102" y="518744"/>
                  <a:pt x="2615102" y="491928"/>
                </a:cubicBezTo>
                <a:cubicBezTo>
                  <a:pt x="2615102" y="464925"/>
                  <a:pt x="2612854" y="447878"/>
                  <a:pt x="2608358" y="440787"/>
                </a:cubicBezTo>
                <a:cubicBezTo>
                  <a:pt x="2603863" y="433696"/>
                  <a:pt x="2602651" y="428508"/>
                  <a:pt x="2604723" y="425224"/>
                </a:cubicBezTo>
                <a:cubicBezTo>
                  <a:pt x="2605759" y="423582"/>
                  <a:pt x="2608365" y="422926"/>
                  <a:pt x="2612539" y="423256"/>
                </a:cubicBezTo>
                <a:close/>
                <a:moveTo>
                  <a:pt x="514406" y="421073"/>
                </a:moveTo>
                <a:cubicBezTo>
                  <a:pt x="516371" y="419947"/>
                  <a:pt x="519880" y="419976"/>
                  <a:pt x="524935" y="421159"/>
                </a:cubicBezTo>
                <a:cubicBezTo>
                  <a:pt x="535045" y="423525"/>
                  <a:pt x="544675" y="427447"/>
                  <a:pt x="553824" y="432925"/>
                </a:cubicBezTo>
                <a:cubicBezTo>
                  <a:pt x="565052" y="439808"/>
                  <a:pt x="566712" y="444788"/>
                  <a:pt x="558803" y="447864"/>
                </a:cubicBezTo>
                <a:cubicBezTo>
                  <a:pt x="550895" y="450940"/>
                  <a:pt x="543854" y="455346"/>
                  <a:pt x="537680" y="461082"/>
                </a:cubicBezTo>
                <a:cubicBezTo>
                  <a:pt x="531507" y="466818"/>
                  <a:pt x="521039" y="474755"/>
                  <a:pt x="506275" y="484894"/>
                </a:cubicBezTo>
                <a:cubicBezTo>
                  <a:pt x="491512" y="495032"/>
                  <a:pt x="487518" y="494143"/>
                  <a:pt x="494294" y="482227"/>
                </a:cubicBezTo>
                <a:cubicBezTo>
                  <a:pt x="501069" y="470310"/>
                  <a:pt x="506469" y="459996"/>
                  <a:pt x="510491" y="451284"/>
                </a:cubicBezTo>
                <a:cubicBezTo>
                  <a:pt x="514514" y="442572"/>
                  <a:pt x="515399" y="434782"/>
                  <a:pt x="513148" y="427913"/>
                </a:cubicBezTo>
                <a:cubicBezTo>
                  <a:pt x="512022" y="424479"/>
                  <a:pt x="512441" y="422199"/>
                  <a:pt x="514406" y="421073"/>
                </a:cubicBezTo>
                <a:close/>
                <a:moveTo>
                  <a:pt x="1584331" y="419135"/>
                </a:moveTo>
                <a:cubicBezTo>
                  <a:pt x="1585756" y="419005"/>
                  <a:pt x="1587568" y="419239"/>
                  <a:pt x="1589767" y="419836"/>
                </a:cubicBezTo>
                <a:cubicBezTo>
                  <a:pt x="1598565" y="422224"/>
                  <a:pt x="1606692" y="425533"/>
                  <a:pt x="1614149" y="429763"/>
                </a:cubicBezTo>
                <a:cubicBezTo>
                  <a:pt x="1621606" y="433993"/>
                  <a:pt x="1623474" y="438740"/>
                  <a:pt x="1619752" y="444003"/>
                </a:cubicBezTo>
                <a:cubicBezTo>
                  <a:pt x="1616031" y="449266"/>
                  <a:pt x="1612041" y="457561"/>
                  <a:pt x="1607782" y="468890"/>
                </a:cubicBezTo>
                <a:cubicBezTo>
                  <a:pt x="1623284" y="468073"/>
                  <a:pt x="1636409" y="466295"/>
                  <a:pt x="1647157" y="463556"/>
                </a:cubicBezTo>
                <a:cubicBezTo>
                  <a:pt x="1657905" y="460817"/>
                  <a:pt x="1667301" y="464423"/>
                  <a:pt x="1675346" y="474375"/>
                </a:cubicBezTo>
                <a:cubicBezTo>
                  <a:pt x="1683391" y="484327"/>
                  <a:pt x="1680254" y="489078"/>
                  <a:pt x="1665935" y="488626"/>
                </a:cubicBezTo>
                <a:cubicBezTo>
                  <a:pt x="1651616" y="488174"/>
                  <a:pt x="1630511" y="489648"/>
                  <a:pt x="1602619" y="493046"/>
                </a:cubicBezTo>
                <a:cubicBezTo>
                  <a:pt x="1596697" y="509107"/>
                  <a:pt x="1589975" y="519924"/>
                  <a:pt x="1582454" y="525495"/>
                </a:cubicBezTo>
                <a:cubicBezTo>
                  <a:pt x="1574932" y="531066"/>
                  <a:pt x="1572082" y="529460"/>
                  <a:pt x="1573903" y="520676"/>
                </a:cubicBezTo>
                <a:cubicBezTo>
                  <a:pt x="1575724" y="511893"/>
                  <a:pt x="1577962" y="503235"/>
                  <a:pt x="1580614" y="494703"/>
                </a:cubicBezTo>
                <a:cubicBezTo>
                  <a:pt x="1565012" y="495592"/>
                  <a:pt x="1549259" y="497227"/>
                  <a:pt x="1533356" y="499607"/>
                </a:cubicBezTo>
                <a:cubicBezTo>
                  <a:pt x="1532309" y="522437"/>
                  <a:pt x="1528943" y="532170"/>
                  <a:pt x="1523257" y="528807"/>
                </a:cubicBezTo>
                <a:cubicBezTo>
                  <a:pt x="1517571" y="525445"/>
                  <a:pt x="1513524" y="516328"/>
                  <a:pt x="1511115" y="501457"/>
                </a:cubicBezTo>
                <a:cubicBezTo>
                  <a:pt x="1486894" y="505945"/>
                  <a:pt x="1470933" y="509089"/>
                  <a:pt x="1463233" y="510889"/>
                </a:cubicBezTo>
                <a:cubicBezTo>
                  <a:pt x="1455532" y="512689"/>
                  <a:pt x="1446175" y="508839"/>
                  <a:pt x="1435162" y="499338"/>
                </a:cubicBezTo>
                <a:cubicBezTo>
                  <a:pt x="1424148" y="489838"/>
                  <a:pt x="1426005" y="485546"/>
                  <a:pt x="1440733" y="486464"/>
                </a:cubicBezTo>
                <a:cubicBezTo>
                  <a:pt x="1455460" y="487382"/>
                  <a:pt x="1477795" y="485797"/>
                  <a:pt x="1507737" y="481710"/>
                </a:cubicBezTo>
                <a:cubicBezTo>
                  <a:pt x="1504367" y="469249"/>
                  <a:pt x="1499252" y="458827"/>
                  <a:pt x="1492390" y="450445"/>
                </a:cubicBezTo>
                <a:cubicBezTo>
                  <a:pt x="1485528" y="442063"/>
                  <a:pt x="1487518" y="437872"/>
                  <a:pt x="1498359" y="437872"/>
                </a:cubicBezTo>
                <a:cubicBezTo>
                  <a:pt x="1507049" y="437872"/>
                  <a:pt x="1515087" y="439206"/>
                  <a:pt x="1522472" y="441873"/>
                </a:cubicBezTo>
                <a:cubicBezTo>
                  <a:pt x="1529857" y="444541"/>
                  <a:pt x="1533094" y="449104"/>
                  <a:pt x="1532184" y="455565"/>
                </a:cubicBezTo>
                <a:cubicBezTo>
                  <a:pt x="1531273" y="462025"/>
                  <a:pt x="1531169" y="469170"/>
                  <a:pt x="1531872" y="477000"/>
                </a:cubicBezTo>
                <a:cubicBezTo>
                  <a:pt x="1548837" y="476139"/>
                  <a:pt x="1565643" y="474920"/>
                  <a:pt x="1582292" y="473343"/>
                </a:cubicBezTo>
                <a:cubicBezTo>
                  <a:pt x="1585676" y="453754"/>
                  <a:pt x="1585569" y="439342"/>
                  <a:pt x="1581970" y="430107"/>
                </a:cubicBezTo>
                <a:cubicBezTo>
                  <a:pt x="1579270" y="423181"/>
                  <a:pt x="1580057" y="419523"/>
                  <a:pt x="1584331" y="419135"/>
                </a:cubicBezTo>
                <a:close/>
                <a:moveTo>
                  <a:pt x="2268848" y="415463"/>
                </a:moveTo>
                <a:cubicBezTo>
                  <a:pt x="2270214" y="415494"/>
                  <a:pt x="2271787" y="415876"/>
                  <a:pt x="2273565" y="416609"/>
                </a:cubicBezTo>
                <a:cubicBezTo>
                  <a:pt x="2280678" y="419542"/>
                  <a:pt x="2287181" y="423751"/>
                  <a:pt x="2293075" y="429236"/>
                </a:cubicBezTo>
                <a:cubicBezTo>
                  <a:pt x="2298969" y="434721"/>
                  <a:pt x="2300263" y="438790"/>
                  <a:pt x="2296958" y="441443"/>
                </a:cubicBezTo>
                <a:cubicBezTo>
                  <a:pt x="2293652" y="444096"/>
                  <a:pt x="2288551" y="446505"/>
                  <a:pt x="2281653" y="448671"/>
                </a:cubicBezTo>
                <a:cubicBezTo>
                  <a:pt x="2301471" y="448671"/>
                  <a:pt x="2314947" y="446867"/>
                  <a:pt x="2322082" y="443261"/>
                </a:cubicBezTo>
                <a:cubicBezTo>
                  <a:pt x="2329216" y="439654"/>
                  <a:pt x="2336164" y="439543"/>
                  <a:pt x="2342925" y="442927"/>
                </a:cubicBezTo>
                <a:cubicBezTo>
                  <a:pt x="2349686" y="446312"/>
                  <a:pt x="2355788" y="450649"/>
                  <a:pt x="2361230" y="455941"/>
                </a:cubicBezTo>
                <a:cubicBezTo>
                  <a:pt x="2366672" y="461233"/>
                  <a:pt x="2366195" y="465305"/>
                  <a:pt x="2359800" y="468159"/>
                </a:cubicBezTo>
                <a:cubicBezTo>
                  <a:pt x="2353404" y="471013"/>
                  <a:pt x="2347342" y="475967"/>
                  <a:pt x="2341613" y="483023"/>
                </a:cubicBezTo>
                <a:cubicBezTo>
                  <a:pt x="2335884" y="490078"/>
                  <a:pt x="2327796" y="498596"/>
                  <a:pt x="2317349" y="508577"/>
                </a:cubicBezTo>
                <a:cubicBezTo>
                  <a:pt x="2306902" y="518558"/>
                  <a:pt x="2296208" y="527423"/>
                  <a:pt x="2285267" y="535174"/>
                </a:cubicBezTo>
                <a:lnTo>
                  <a:pt x="2280718" y="537686"/>
                </a:lnTo>
                <a:lnTo>
                  <a:pt x="2284748" y="537257"/>
                </a:lnTo>
                <a:cubicBezTo>
                  <a:pt x="2286368" y="537448"/>
                  <a:pt x="2288258" y="537972"/>
                  <a:pt x="2290418" y="538831"/>
                </a:cubicBezTo>
                <a:cubicBezTo>
                  <a:pt x="2299058" y="542266"/>
                  <a:pt x="2305382" y="546539"/>
                  <a:pt x="2309390" y="551651"/>
                </a:cubicBezTo>
                <a:cubicBezTo>
                  <a:pt x="2313398" y="556764"/>
                  <a:pt x="2313359" y="560768"/>
                  <a:pt x="2309272" y="563665"/>
                </a:cubicBezTo>
                <a:cubicBezTo>
                  <a:pt x="2305185" y="566561"/>
                  <a:pt x="2300933" y="568727"/>
                  <a:pt x="2296517" y="570161"/>
                </a:cubicBezTo>
                <a:cubicBezTo>
                  <a:pt x="2305106" y="570161"/>
                  <a:pt x="2314341" y="569085"/>
                  <a:pt x="2324222" y="566934"/>
                </a:cubicBezTo>
                <a:cubicBezTo>
                  <a:pt x="2334102" y="564783"/>
                  <a:pt x="2341789" y="562077"/>
                  <a:pt x="2347281" y="558814"/>
                </a:cubicBezTo>
                <a:cubicBezTo>
                  <a:pt x="2352773" y="555552"/>
                  <a:pt x="2359617" y="555849"/>
                  <a:pt x="2367812" y="559707"/>
                </a:cubicBezTo>
                <a:cubicBezTo>
                  <a:pt x="2376008" y="563564"/>
                  <a:pt x="2383494" y="568752"/>
                  <a:pt x="2390269" y="575270"/>
                </a:cubicBezTo>
                <a:cubicBezTo>
                  <a:pt x="2397045" y="581787"/>
                  <a:pt x="2397020" y="586960"/>
                  <a:pt x="2390194" y="590789"/>
                </a:cubicBezTo>
                <a:cubicBezTo>
                  <a:pt x="2383368" y="594618"/>
                  <a:pt x="2375043" y="602333"/>
                  <a:pt x="2365221" y="613934"/>
                </a:cubicBezTo>
                <a:cubicBezTo>
                  <a:pt x="2355397" y="625536"/>
                  <a:pt x="2339856" y="641062"/>
                  <a:pt x="2318597" y="660515"/>
                </a:cubicBezTo>
                <a:cubicBezTo>
                  <a:pt x="2297338" y="679967"/>
                  <a:pt x="2272984" y="696322"/>
                  <a:pt x="2245537" y="709580"/>
                </a:cubicBezTo>
                <a:cubicBezTo>
                  <a:pt x="2218090" y="722837"/>
                  <a:pt x="2191127" y="730832"/>
                  <a:pt x="2164648" y="733564"/>
                </a:cubicBezTo>
                <a:cubicBezTo>
                  <a:pt x="2138168" y="736296"/>
                  <a:pt x="2136971" y="732980"/>
                  <a:pt x="2161055" y="723615"/>
                </a:cubicBezTo>
                <a:cubicBezTo>
                  <a:pt x="2185140" y="714251"/>
                  <a:pt x="2209152" y="702915"/>
                  <a:pt x="2233093" y="689608"/>
                </a:cubicBezTo>
                <a:cubicBezTo>
                  <a:pt x="2257034" y="676300"/>
                  <a:pt x="2274067" y="665143"/>
                  <a:pt x="2284191" y="656138"/>
                </a:cubicBezTo>
                <a:cubicBezTo>
                  <a:pt x="2277867" y="652237"/>
                  <a:pt x="2269539" y="644357"/>
                  <a:pt x="2259207" y="632498"/>
                </a:cubicBezTo>
                <a:cubicBezTo>
                  <a:pt x="2248875" y="620638"/>
                  <a:pt x="2246717" y="613802"/>
                  <a:pt x="2252732" y="611988"/>
                </a:cubicBezTo>
                <a:cubicBezTo>
                  <a:pt x="2258748" y="610174"/>
                  <a:pt x="2267972" y="611708"/>
                  <a:pt x="2280405" y="616591"/>
                </a:cubicBezTo>
                <a:cubicBezTo>
                  <a:pt x="2292838" y="621474"/>
                  <a:pt x="2299406" y="631178"/>
                  <a:pt x="2300109" y="645705"/>
                </a:cubicBezTo>
                <a:cubicBezTo>
                  <a:pt x="2309745" y="635810"/>
                  <a:pt x="2319851" y="624030"/>
                  <a:pt x="2330428" y="610364"/>
                </a:cubicBezTo>
                <a:cubicBezTo>
                  <a:pt x="2341003" y="596697"/>
                  <a:pt x="2346291" y="587814"/>
                  <a:pt x="2346291" y="583712"/>
                </a:cubicBezTo>
                <a:cubicBezTo>
                  <a:pt x="2346291" y="581963"/>
                  <a:pt x="2342133" y="581988"/>
                  <a:pt x="2333815" y="583788"/>
                </a:cubicBezTo>
                <a:cubicBezTo>
                  <a:pt x="2325498" y="585587"/>
                  <a:pt x="2317001" y="587161"/>
                  <a:pt x="2308326" y="588509"/>
                </a:cubicBezTo>
                <a:cubicBezTo>
                  <a:pt x="2299650" y="589857"/>
                  <a:pt x="2292207" y="587835"/>
                  <a:pt x="2285998" y="582443"/>
                </a:cubicBezTo>
                <a:cubicBezTo>
                  <a:pt x="2273063" y="596296"/>
                  <a:pt x="2257425" y="608033"/>
                  <a:pt x="2239084" y="617656"/>
                </a:cubicBezTo>
                <a:cubicBezTo>
                  <a:pt x="2220743" y="627278"/>
                  <a:pt x="2203657" y="633935"/>
                  <a:pt x="2187825" y="637628"/>
                </a:cubicBezTo>
                <a:cubicBezTo>
                  <a:pt x="2171993" y="641321"/>
                  <a:pt x="2171950" y="638105"/>
                  <a:pt x="2187696" y="627981"/>
                </a:cubicBezTo>
                <a:cubicBezTo>
                  <a:pt x="2203441" y="617856"/>
                  <a:pt x="2219506" y="606818"/>
                  <a:pt x="2235890" y="594865"/>
                </a:cubicBezTo>
                <a:cubicBezTo>
                  <a:pt x="2252273" y="582913"/>
                  <a:pt x="2263298" y="572359"/>
                  <a:pt x="2268962" y="563202"/>
                </a:cubicBezTo>
                <a:cubicBezTo>
                  <a:pt x="2274626" y="554046"/>
                  <a:pt x="2277458" y="547833"/>
                  <a:pt x="2277458" y="544564"/>
                </a:cubicBezTo>
                <a:cubicBezTo>
                  <a:pt x="2277458" y="542750"/>
                  <a:pt x="2277728" y="541270"/>
                  <a:pt x="2278268" y="540124"/>
                </a:cubicBezTo>
                <a:lnTo>
                  <a:pt x="2280679" y="537708"/>
                </a:lnTo>
                <a:lnTo>
                  <a:pt x="2239321" y="560546"/>
                </a:lnTo>
                <a:cubicBezTo>
                  <a:pt x="2219632" y="569709"/>
                  <a:pt x="2201043" y="574750"/>
                  <a:pt x="2183555" y="575668"/>
                </a:cubicBezTo>
                <a:cubicBezTo>
                  <a:pt x="2166067" y="576585"/>
                  <a:pt x="2164458" y="573470"/>
                  <a:pt x="2178726" y="566321"/>
                </a:cubicBezTo>
                <a:cubicBezTo>
                  <a:pt x="2192995" y="559173"/>
                  <a:pt x="2206940" y="552307"/>
                  <a:pt x="2220564" y="545725"/>
                </a:cubicBezTo>
                <a:cubicBezTo>
                  <a:pt x="2234187" y="539143"/>
                  <a:pt x="2248649" y="531206"/>
                  <a:pt x="2263950" y="521913"/>
                </a:cubicBezTo>
                <a:cubicBezTo>
                  <a:pt x="2249079" y="510814"/>
                  <a:pt x="2240636" y="501901"/>
                  <a:pt x="2238622" y="495176"/>
                </a:cubicBezTo>
                <a:lnTo>
                  <a:pt x="2240069" y="489540"/>
                </a:lnTo>
                <a:lnTo>
                  <a:pt x="2238449" y="490820"/>
                </a:lnTo>
                <a:cubicBezTo>
                  <a:pt x="2223457" y="502170"/>
                  <a:pt x="2206636" y="510380"/>
                  <a:pt x="2187986" y="515449"/>
                </a:cubicBezTo>
                <a:cubicBezTo>
                  <a:pt x="2169337" y="520519"/>
                  <a:pt x="2168279" y="517342"/>
                  <a:pt x="2184813" y="505920"/>
                </a:cubicBezTo>
                <a:cubicBezTo>
                  <a:pt x="2201348" y="494498"/>
                  <a:pt x="2218230" y="480176"/>
                  <a:pt x="2235460" y="462953"/>
                </a:cubicBezTo>
                <a:cubicBezTo>
                  <a:pt x="2252689" y="445731"/>
                  <a:pt x="2261569" y="432968"/>
                  <a:pt x="2262100" y="424665"/>
                </a:cubicBezTo>
                <a:cubicBezTo>
                  <a:pt x="2262498" y="418438"/>
                  <a:pt x="2264747" y="415371"/>
                  <a:pt x="2268848" y="415463"/>
                </a:cubicBezTo>
                <a:close/>
                <a:moveTo>
                  <a:pt x="6634067" y="234830"/>
                </a:moveTo>
                <a:cubicBezTo>
                  <a:pt x="6638049" y="234187"/>
                  <a:pt x="6642452" y="234485"/>
                  <a:pt x="6647274" y="235725"/>
                </a:cubicBezTo>
                <a:cubicBezTo>
                  <a:pt x="6656917" y="238206"/>
                  <a:pt x="6663217" y="243423"/>
                  <a:pt x="6666171" y="251374"/>
                </a:cubicBezTo>
                <a:cubicBezTo>
                  <a:pt x="6669125" y="259326"/>
                  <a:pt x="6668709" y="269274"/>
                  <a:pt x="6664923" y="281220"/>
                </a:cubicBezTo>
                <a:cubicBezTo>
                  <a:pt x="6661137" y="293165"/>
                  <a:pt x="6654261" y="304591"/>
                  <a:pt x="6644295" y="315496"/>
                </a:cubicBezTo>
                <a:cubicBezTo>
                  <a:pt x="6634328" y="326402"/>
                  <a:pt x="6624720" y="332339"/>
                  <a:pt x="6615471" y="333307"/>
                </a:cubicBezTo>
                <a:cubicBezTo>
                  <a:pt x="6606221" y="334275"/>
                  <a:pt x="6604414" y="331790"/>
                  <a:pt x="6610050" y="325854"/>
                </a:cubicBezTo>
                <a:cubicBezTo>
                  <a:pt x="6615685" y="319917"/>
                  <a:pt x="6620881" y="313926"/>
                  <a:pt x="6625635" y="307882"/>
                </a:cubicBezTo>
                <a:cubicBezTo>
                  <a:pt x="6630388" y="301837"/>
                  <a:pt x="6634521" y="294599"/>
                  <a:pt x="6638035" y="286167"/>
                </a:cubicBezTo>
                <a:cubicBezTo>
                  <a:pt x="6631711" y="286167"/>
                  <a:pt x="6626395" y="284550"/>
                  <a:pt x="6622085" y="281316"/>
                </a:cubicBezTo>
                <a:cubicBezTo>
                  <a:pt x="6617776" y="278083"/>
                  <a:pt x="6614858" y="273852"/>
                  <a:pt x="6613331" y="268625"/>
                </a:cubicBezTo>
                <a:cubicBezTo>
                  <a:pt x="6611803" y="263398"/>
                  <a:pt x="6611523" y="258516"/>
                  <a:pt x="6612491" y="253977"/>
                </a:cubicBezTo>
                <a:cubicBezTo>
                  <a:pt x="6613459" y="249438"/>
                  <a:pt x="6617088" y="244641"/>
                  <a:pt x="6623376" y="239586"/>
                </a:cubicBezTo>
                <a:cubicBezTo>
                  <a:pt x="6626520" y="237059"/>
                  <a:pt x="6630083" y="235474"/>
                  <a:pt x="6634067" y="234830"/>
                </a:cubicBezTo>
                <a:close/>
                <a:moveTo>
                  <a:pt x="4319492" y="234830"/>
                </a:moveTo>
                <a:cubicBezTo>
                  <a:pt x="4323475" y="234187"/>
                  <a:pt x="4327877" y="234485"/>
                  <a:pt x="4332699" y="235725"/>
                </a:cubicBezTo>
                <a:cubicBezTo>
                  <a:pt x="4342343" y="238206"/>
                  <a:pt x="4348642" y="243423"/>
                  <a:pt x="4351596" y="251374"/>
                </a:cubicBezTo>
                <a:cubicBezTo>
                  <a:pt x="4354550" y="259326"/>
                  <a:pt x="4354134" y="269274"/>
                  <a:pt x="4350348" y="281220"/>
                </a:cubicBezTo>
                <a:cubicBezTo>
                  <a:pt x="4346562" y="293165"/>
                  <a:pt x="4339686" y="304591"/>
                  <a:pt x="4329720" y="315496"/>
                </a:cubicBezTo>
                <a:cubicBezTo>
                  <a:pt x="4319753" y="326402"/>
                  <a:pt x="4310146" y="332339"/>
                  <a:pt x="4300896" y="333307"/>
                </a:cubicBezTo>
                <a:cubicBezTo>
                  <a:pt x="4291647" y="334275"/>
                  <a:pt x="4289840" y="331790"/>
                  <a:pt x="4295475" y="325854"/>
                </a:cubicBezTo>
                <a:cubicBezTo>
                  <a:pt x="4301111" y="319917"/>
                  <a:pt x="4306306" y="313926"/>
                  <a:pt x="4311060" y="307882"/>
                </a:cubicBezTo>
                <a:cubicBezTo>
                  <a:pt x="4315813" y="301837"/>
                  <a:pt x="4319947" y="294599"/>
                  <a:pt x="4323460" y="286167"/>
                </a:cubicBezTo>
                <a:cubicBezTo>
                  <a:pt x="4317136" y="286167"/>
                  <a:pt x="4311820" y="284550"/>
                  <a:pt x="4307511" y="281316"/>
                </a:cubicBezTo>
                <a:cubicBezTo>
                  <a:pt x="4303201" y="278083"/>
                  <a:pt x="4300283" y="273852"/>
                  <a:pt x="4298756" y="268625"/>
                </a:cubicBezTo>
                <a:cubicBezTo>
                  <a:pt x="4297229" y="263398"/>
                  <a:pt x="4296949" y="258516"/>
                  <a:pt x="4297917" y="253977"/>
                </a:cubicBezTo>
                <a:cubicBezTo>
                  <a:pt x="4298885" y="249438"/>
                  <a:pt x="4302513" y="244641"/>
                  <a:pt x="4308801" y="239586"/>
                </a:cubicBezTo>
                <a:cubicBezTo>
                  <a:pt x="4311945" y="237059"/>
                  <a:pt x="4315509" y="235474"/>
                  <a:pt x="4319492" y="234830"/>
                </a:cubicBezTo>
                <a:close/>
                <a:moveTo>
                  <a:pt x="858712" y="222029"/>
                </a:moveTo>
                <a:cubicBezTo>
                  <a:pt x="860689" y="221554"/>
                  <a:pt x="863717" y="221778"/>
                  <a:pt x="867799" y="222701"/>
                </a:cubicBezTo>
                <a:cubicBezTo>
                  <a:pt x="884125" y="226394"/>
                  <a:pt x="899512" y="231739"/>
                  <a:pt x="913961" y="238737"/>
                </a:cubicBezTo>
                <a:cubicBezTo>
                  <a:pt x="928408" y="245735"/>
                  <a:pt x="939840" y="255156"/>
                  <a:pt x="948258" y="267001"/>
                </a:cubicBezTo>
                <a:cubicBezTo>
                  <a:pt x="956676" y="278846"/>
                  <a:pt x="958871" y="289049"/>
                  <a:pt x="954840" y="297611"/>
                </a:cubicBezTo>
                <a:cubicBezTo>
                  <a:pt x="950811" y="306172"/>
                  <a:pt x="940164" y="303261"/>
                  <a:pt x="922898" y="288877"/>
                </a:cubicBezTo>
                <a:cubicBezTo>
                  <a:pt x="905632" y="274494"/>
                  <a:pt x="887779" y="259932"/>
                  <a:pt x="869337" y="245190"/>
                </a:cubicBezTo>
                <a:cubicBezTo>
                  <a:pt x="856324" y="231176"/>
                  <a:pt x="852782" y="223456"/>
                  <a:pt x="858712" y="222029"/>
                </a:cubicBezTo>
                <a:close/>
                <a:moveTo>
                  <a:pt x="1973180" y="210620"/>
                </a:moveTo>
                <a:cubicBezTo>
                  <a:pt x="1975945" y="210948"/>
                  <a:pt x="1979991" y="212390"/>
                  <a:pt x="1985316" y="214946"/>
                </a:cubicBezTo>
                <a:cubicBezTo>
                  <a:pt x="2006618" y="225171"/>
                  <a:pt x="2022170" y="235672"/>
                  <a:pt x="2031972" y="246448"/>
                </a:cubicBezTo>
                <a:cubicBezTo>
                  <a:pt x="2041774" y="257225"/>
                  <a:pt x="2045265" y="270364"/>
                  <a:pt x="2042447" y="285866"/>
                </a:cubicBezTo>
                <a:cubicBezTo>
                  <a:pt x="2039630" y="301368"/>
                  <a:pt x="2032438" y="301959"/>
                  <a:pt x="2020873" y="287641"/>
                </a:cubicBezTo>
                <a:cubicBezTo>
                  <a:pt x="2009307" y="273322"/>
                  <a:pt x="1996634" y="256691"/>
                  <a:pt x="1982853" y="237747"/>
                </a:cubicBezTo>
                <a:cubicBezTo>
                  <a:pt x="1968108" y="218678"/>
                  <a:pt x="1964883" y="209636"/>
                  <a:pt x="1973180" y="210620"/>
                </a:cubicBezTo>
                <a:close/>
                <a:moveTo>
                  <a:pt x="5069498" y="184940"/>
                </a:moveTo>
                <a:cubicBezTo>
                  <a:pt x="5054771" y="186732"/>
                  <a:pt x="5043823" y="188274"/>
                  <a:pt x="5036652" y="189564"/>
                </a:cubicBezTo>
                <a:cubicBezTo>
                  <a:pt x="5040209" y="209554"/>
                  <a:pt x="5043177" y="227752"/>
                  <a:pt x="5045557" y="244157"/>
                </a:cubicBezTo>
                <a:cubicBezTo>
                  <a:pt x="5054161" y="242451"/>
                  <a:pt x="5062838" y="240866"/>
                  <a:pt x="5071585" y="239404"/>
                </a:cubicBezTo>
                <a:lnTo>
                  <a:pt x="5071585" y="222733"/>
                </a:lnTo>
                <a:cubicBezTo>
                  <a:pt x="5065734" y="223622"/>
                  <a:pt x="5059772" y="222364"/>
                  <a:pt x="5053699" y="218958"/>
                </a:cubicBezTo>
                <a:cubicBezTo>
                  <a:pt x="5047626" y="215552"/>
                  <a:pt x="5046995" y="212440"/>
                  <a:pt x="5051806" y="209623"/>
                </a:cubicBezTo>
                <a:cubicBezTo>
                  <a:pt x="5056618" y="206805"/>
                  <a:pt x="5063210" y="204249"/>
                  <a:pt x="5071585" y="201954"/>
                </a:cubicBezTo>
                <a:cubicBezTo>
                  <a:pt x="5071585" y="191400"/>
                  <a:pt x="5070889" y="185728"/>
                  <a:pt x="5069498" y="184940"/>
                </a:cubicBezTo>
                <a:close/>
                <a:moveTo>
                  <a:pt x="5116058" y="174787"/>
                </a:moveTo>
                <a:cubicBezTo>
                  <a:pt x="5111275" y="175217"/>
                  <a:pt x="5103707" y="176629"/>
                  <a:pt x="5093353" y="179024"/>
                </a:cubicBezTo>
                <a:cubicBezTo>
                  <a:pt x="5098745" y="182710"/>
                  <a:pt x="5100972" y="185907"/>
                  <a:pt x="5100032" y="188618"/>
                </a:cubicBezTo>
                <a:cubicBezTo>
                  <a:pt x="5099093" y="191328"/>
                  <a:pt x="5098215" y="193644"/>
                  <a:pt x="5097397" y="195566"/>
                </a:cubicBezTo>
                <a:cubicBezTo>
                  <a:pt x="5100882" y="193773"/>
                  <a:pt x="5105127" y="193737"/>
                  <a:pt x="5110131" y="195458"/>
                </a:cubicBezTo>
                <a:cubicBezTo>
                  <a:pt x="5115136" y="197179"/>
                  <a:pt x="5116789" y="200685"/>
                  <a:pt x="5115090" y="205977"/>
                </a:cubicBezTo>
                <a:cubicBezTo>
                  <a:pt x="5113390" y="211268"/>
                  <a:pt x="5106941" y="215628"/>
                  <a:pt x="5095741" y="219055"/>
                </a:cubicBezTo>
                <a:cubicBezTo>
                  <a:pt x="5095039" y="227573"/>
                  <a:pt x="5094687" y="232793"/>
                  <a:pt x="5094687" y="234714"/>
                </a:cubicBezTo>
                <a:cubicBezTo>
                  <a:pt x="5098502" y="234786"/>
                  <a:pt x="5103198" y="233904"/>
                  <a:pt x="5108776" y="232069"/>
                </a:cubicBezTo>
                <a:cubicBezTo>
                  <a:pt x="5114355" y="230233"/>
                  <a:pt x="5118470" y="230663"/>
                  <a:pt x="5121123" y="233359"/>
                </a:cubicBezTo>
                <a:cubicBezTo>
                  <a:pt x="5123776" y="236055"/>
                  <a:pt x="5126081" y="231050"/>
                  <a:pt x="5128039" y="218345"/>
                </a:cubicBezTo>
                <a:cubicBezTo>
                  <a:pt x="5129996" y="205640"/>
                  <a:pt x="5130975" y="195824"/>
                  <a:pt x="5130975" y="188897"/>
                </a:cubicBezTo>
                <a:cubicBezTo>
                  <a:pt x="5130975" y="182358"/>
                  <a:pt x="5129684" y="178264"/>
                  <a:pt x="5127103" y="176615"/>
                </a:cubicBezTo>
                <a:cubicBezTo>
                  <a:pt x="5124522" y="174966"/>
                  <a:pt x="5120840" y="174356"/>
                  <a:pt x="5116058" y="174787"/>
                </a:cubicBezTo>
                <a:close/>
                <a:moveTo>
                  <a:pt x="2352029" y="157896"/>
                </a:moveTo>
                <a:cubicBezTo>
                  <a:pt x="2348527" y="157910"/>
                  <a:pt x="2344011" y="158360"/>
                  <a:pt x="2338483" y="159245"/>
                </a:cubicBezTo>
                <a:cubicBezTo>
                  <a:pt x="2327427" y="161016"/>
                  <a:pt x="2312083" y="163128"/>
                  <a:pt x="2292451" y="165580"/>
                </a:cubicBezTo>
                <a:lnTo>
                  <a:pt x="2292451" y="183412"/>
                </a:lnTo>
                <a:cubicBezTo>
                  <a:pt x="2305013" y="182638"/>
                  <a:pt x="2316654" y="180197"/>
                  <a:pt x="2327373" y="176088"/>
                </a:cubicBezTo>
                <a:cubicBezTo>
                  <a:pt x="2338092" y="171980"/>
                  <a:pt x="2346650" y="173500"/>
                  <a:pt x="2353046" y="180648"/>
                </a:cubicBezTo>
                <a:cubicBezTo>
                  <a:pt x="2359441" y="187797"/>
                  <a:pt x="2355311" y="193221"/>
                  <a:pt x="2340656" y="196921"/>
                </a:cubicBezTo>
                <a:cubicBezTo>
                  <a:pt x="2326000" y="200621"/>
                  <a:pt x="2309932" y="202470"/>
                  <a:pt x="2292451" y="202470"/>
                </a:cubicBezTo>
                <a:lnTo>
                  <a:pt x="2292451" y="218517"/>
                </a:lnTo>
                <a:cubicBezTo>
                  <a:pt x="2309674" y="217700"/>
                  <a:pt x="2323673" y="215470"/>
                  <a:pt x="2334450" y="211827"/>
                </a:cubicBezTo>
                <a:cubicBezTo>
                  <a:pt x="2345227" y="208185"/>
                  <a:pt x="2353519" y="210250"/>
                  <a:pt x="2359327" y="218022"/>
                </a:cubicBezTo>
                <a:cubicBezTo>
                  <a:pt x="2365134" y="225795"/>
                  <a:pt x="2359323" y="231223"/>
                  <a:pt x="2341893" y="234306"/>
                </a:cubicBezTo>
                <a:cubicBezTo>
                  <a:pt x="2324462" y="237389"/>
                  <a:pt x="2307982" y="238479"/>
                  <a:pt x="2292451" y="237575"/>
                </a:cubicBezTo>
                <a:lnTo>
                  <a:pt x="2292451" y="261710"/>
                </a:lnTo>
                <a:cubicBezTo>
                  <a:pt x="2314291" y="259989"/>
                  <a:pt x="2329635" y="257985"/>
                  <a:pt x="2338483" y="255698"/>
                </a:cubicBezTo>
                <a:cubicBezTo>
                  <a:pt x="2347331" y="253410"/>
                  <a:pt x="2353949" y="254741"/>
                  <a:pt x="2358337" y="259688"/>
                </a:cubicBezTo>
                <a:cubicBezTo>
                  <a:pt x="2362725" y="264635"/>
                  <a:pt x="2365188" y="265044"/>
                  <a:pt x="2365726" y="260914"/>
                </a:cubicBezTo>
                <a:cubicBezTo>
                  <a:pt x="2366264" y="256784"/>
                  <a:pt x="2366099" y="239221"/>
                  <a:pt x="2365231" y="208224"/>
                </a:cubicBezTo>
                <a:cubicBezTo>
                  <a:pt x="2364364" y="177228"/>
                  <a:pt x="2362453" y="160873"/>
                  <a:pt x="2359499" y="159159"/>
                </a:cubicBezTo>
                <a:cubicBezTo>
                  <a:pt x="2358022" y="158303"/>
                  <a:pt x="2355532" y="157881"/>
                  <a:pt x="2352029" y="157896"/>
                </a:cubicBezTo>
                <a:close/>
                <a:moveTo>
                  <a:pt x="5133817" y="150644"/>
                </a:moveTo>
                <a:cubicBezTo>
                  <a:pt x="5136884" y="150560"/>
                  <a:pt x="5140124" y="151247"/>
                  <a:pt x="5143537" y="152706"/>
                </a:cubicBezTo>
                <a:cubicBezTo>
                  <a:pt x="5150363" y="155625"/>
                  <a:pt x="5156977" y="159425"/>
                  <a:pt x="5163380" y="164107"/>
                </a:cubicBezTo>
                <a:cubicBezTo>
                  <a:pt x="5169783" y="168789"/>
                  <a:pt x="5170704" y="174586"/>
                  <a:pt x="5166144" y="181498"/>
                </a:cubicBezTo>
                <a:cubicBezTo>
                  <a:pt x="5161584" y="188410"/>
                  <a:pt x="5158408" y="202194"/>
                  <a:pt x="5156615" y="222851"/>
                </a:cubicBezTo>
                <a:cubicBezTo>
                  <a:pt x="5154823" y="243509"/>
                  <a:pt x="5149951" y="258774"/>
                  <a:pt x="5141999" y="268647"/>
                </a:cubicBezTo>
                <a:cubicBezTo>
                  <a:pt x="5134047" y="278520"/>
                  <a:pt x="5128046" y="279277"/>
                  <a:pt x="5123995" y="270916"/>
                </a:cubicBezTo>
                <a:cubicBezTo>
                  <a:pt x="5119944" y="262556"/>
                  <a:pt x="5116656" y="256390"/>
                  <a:pt x="5114132" y="252417"/>
                </a:cubicBezTo>
                <a:cubicBezTo>
                  <a:pt x="5091991" y="255056"/>
                  <a:pt x="5069764" y="258032"/>
                  <a:pt x="5047450" y="261344"/>
                </a:cubicBezTo>
                <a:cubicBezTo>
                  <a:pt x="5047450" y="272487"/>
                  <a:pt x="5044622" y="277481"/>
                  <a:pt x="5038965" y="276326"/>
                </a:cubicBezTo>
                <a:cubicBezTo>
                  <a:pt x="5033307" y="275172"/>
                  <a:pt x="5029292" y="270092"/>
                  <a:pt x="5026919" y="261086"/>
                </a:cubicBezTo>
                <a:cubicBezTo>
                  <a:pt x="5024546" y="252080"/>
                  <a:pt x="5020875" y="238984"/>
                  <a:pt x="5015906" y="221797"/>
                </a:cubicBezTo>
                <a:cubicBezTo>
                  <a:pt x="5010937" y="204611"/>
                  <a:pt x="5005928" y="191217"/>
                  <a:pt x="5000880" y="181616"/>
                </a:cubicBezTo>
                <a:cubicBezTo>
                  <a:pt x="4995833" y="172015"/>
                  <a:pt x="4997324" y="167688"/>
                  <a:pt x="5005355" y="168635"/>
                </a:cubicBezTo>
                <a:cubicBezTo>
                  <a:pt x="5013385" y="169581"/>
                  <a:pt x="5019534" y="170481"/>
                  <a:pt x="5023800" y="171334"/>
                </a:cubicBezTo>
                <a:cubicBezTo>
                  <a:pt x="5028066" y="172187"/>
                  <a:pt x="5036136" y="171944"/>
                  <a:pt x="5048009" y="170603"/>
                </a:cubicBezTo>
                <a:cubicBezTo>
                  <a:pt x="5059883" y="169262"/>
                  <a:pt x="5074346" y="166842"/>
                  <a:pt x="5091396" y="163343"/>
                </a:cubicBezTo>
                <a:cubicBezTo>
                  <a:pt x="5108447" y="159844"/>
                  <a:pt x="5119693" y="156467"/>
                  <a:pt x="5125135" y="153212"/>
                </a:cubicBezTo>
                <a:cubicBezTo>
                  <a:pt x="5127856" y="151584"/>
                  <a:pt x="5130750" y="150728"/>
                  <a:pt x="5133817" y="150644"/>
                </a:cubicBezTo>
                <a:close/>
                <a:moveTo>
                  <a:pt x="2364398" y="130075"/>
                </a:moveTo>
                <a:cubicBezTo>
                  <a:pt x="2367026" y="130184"/>
                  <a:pt x="2369895" y="130956"/>
                  <a:pt x="2373007" y="132390"/>
                </a:cubicBezTo>
                <a:cubicBezTo>
                  <a:pt x="2379231" y="135258"/>
                  <a:pt x="2386258" y="139284"/>
                  <a:pt x="2394087" y="144468"/>
                </a:cubicBezTo>
                <a:cubicBezTo>
                  <a:pt x="2401917" y="149652"/>
                  <a:pt x="2403803" y="155004"/>
                  <a:pt x="2399745" y="160525"/>
                </a:cubicBezTo>
                <a:cubicBezTo>
                  <a:pt x="2395686" y="166046"/>
                  <a:pt x="2393876" y="179999"/>
                  <a:pt x="2394313" y="202384"/>
                </a:cubicBezTo>
                <a:cubicBezTo>
                  <a:pt x="2394751" y="224769"/>
                  <a:pt x="2395658" y="245176"/>
                  <a:pt x="2397034" y="263603"/>
                </a:cubicBezTo>
                <a:cubicBezTo>
                  <a:pt x="2398411" y="282030"/>
                  <a:pt x="2394320" y="297370"/>
                  <a:pt x="2384763" y="309624"/>
                </a:cubicBezTo>
                <a:cubicBezTo>
                  <a:pt x="2375205" y="321878"/>
                  <a:pt x="2368694" y="322860"/>
                  <a:pt x="2365231" y="312571"/>
                </a:cubicBezTo>
                <a:cubicBezTo>
                  <a:pt x="2361768" y="302282"/>
                  <a:pt x="2356824" y="289881"/>
                  <a:pt x="2350400" y="275369"/>
                </a:cubicBezTo>
                <a:cubicBezTo>
                  <a:pt x="2326380" y="276272"/>
                  <a:pt x="2306899" y="277506"/>
                  <a:pt x="2291956" y="279069"/>
                </a:cubicBezTo>
                <a:cubicBezTo>
                  <a:pt x="2288773" y="299102"/>
                  <a:pt x="2282861" y="305272"/>
                  <a:pt x="2274221" y="297578"/>
                </a:cubicBezTo>
                <a:cubicBezTo>
                  <a:pt x="2265581" y="289885"/>
                  <a:pt x="2262609" y="279273"/>
                  <a:pt x="2265305" y="265743"/>
                </a:cubicBezTo>
                <a:cubicBezTo>
                  <a:pt x="2268001" y="252213"/>
                  <a:pt x="2269127" y="233513"/>
                  <a:pt x="2268682" y="209644"/>
                </a:cubicBezTo>
                <a:cubicBezTo>
                  <a:pt x="2268238" y="185775"/>
                  <a:pt x="2265764" y="168688"/>
                  <a:pt x="2261261" y="158385"/>
                </a:cubicBezTo>
                <a:cubicBezTo>
                  <a:pt x="2256758" y="148082"/>
                  <a:pt x="2257637" y="143407"/>
                  <a:pt x="2263896" y="144360"/>
                </a:cubicBezTo>
                <a:cubicBezTo>
                  <a:pt x="2270156" y="145314"/>
                  <a:pt x="2276075" y="146440"/>
                  <a:pt x="2281653" y="147737"/>
                </a:cubicBezTo>
                <a:cubicBezTo>
                  <a:pt x="2287231" y="149035"/>
                  <a:pt x="2296886" y="148605"/>
                  <a:pt x="2310617" y="146447"/>
                </a:cubicBezTo>
                <a:cubicBezTo>
                  <a:pt x="2324347" y="144289"/>
                  <a:pt x="2334478" y="141905"/>
                  <a:pt x="2341011" y="139295"/>
                </a:cubicBezTo>
                <a:cubicBezTo>
                  <a:pt x="2347543" y="136685"/>
                  <a:pt x="2352952" y="134164"/>
                  <a:pt x="2357240" y="131734"/>
                </a:cubicBezTo>
                <a:cubicBezTo>
                  <a:pt x="2359384" y="130518"/>
                  <a:pt x="2361770" y="129965"/>
                  <a:pt x="2364398" y="130075"/>
                </a:cubicBezTo>
                <a:close/>
                <a:moveTo>
                  <a:pt x="4873922" y="127229"/>
                </a:moveTo>
                <a:cubicBezTo>
                  <a:pt x="4890102" y="126145"/>
                  <a:pt x="4903674" y="128518"/>
                  <a:pt x="4914639" y="134347"/>
                </a:cubicBezTo>
                <a:cubicBezTo>
                  <a:pt x="4929259" y="142120"/>
                  <a:pt x="4935698" y="149118"/>
                  <a:pt x="4933955" y="155341"/>
                </a:cubicBezTo>
                <a:cubicBezTo>
                  <a:pt x="4932213" y="161565"/>
                  <a:pt x="4925179" y="164229"/>
                  <a:pt x="4912854" y="163332"/>
                </a:cubicBezTo>
                <a:cubicBezTo>
                  <a:pt x="4900528" y="162436"/>
                  <a:pt x="4883209" y="161988"/>
                  <a:pt x="4860895" y="161988"/>
                </a:cubicBezTo>
                <a:cubicBezTo>
                  <a:pt x="4838611" y="161988"/>
                  <a:pt x="4814670" y="163110"/>
                  <a:pt x="4789072" y="165354"/>
                </a:cubicBezTo>
                <a:cubicBezTo>
                  <a:pt x="4763475" y="167599"/>
                  <a:pt x="4742051" y="170269"/>
                  <a:pt x="4724800" y="173367"/>
                </a:cubicBezTo>
                <a:cubicBezTo>
                  <a:pt x="4707549" y="176464"/>
                  <a:pt x="4692491" y="179390"/>
                  <a:pt x="4679628" y="182143"/>
                </a:cubicBezTo>
                <a:cubicBezTo>
                  <a:pt x="4666765" y="184897"/>
                  <a:pt x="4653378" y="181907"/>
                  <a:pt x="4639468" y="173173"/>
                </a:cubicBezTo>
                <a:cubicBezTo>
                  <a:pt x="4626863" y="159306"/>
                  <a:pt x="4625967" y="153058"/>
                  <a:pt x="4636780" y="154427"/>
                </a:cubicBezTo>
                <a:cubicBezTo>
                  <a:pt x="4647592" y="155797"/>
                  <a:pt x="4666116" y="155366"/>
                  <a:pt x="4692352" y="153137"/>
                </a:cubicBezTo>
                <a:cubicBezTo>
                  <a:pt x="4718587" y="150907"/>
                  <a:pt x="4746594" y="147533"/>
                  <a:pt x="4776371" y="143016"/>
                </a:cubicBezTo>
                <a:cubicBezTo>
                  <a:pt x="4806148" y="138499"/>
                  <a:pt x="4832983" y="133982"/>
                  <a:pt x="4856873" y="129464"/>
                </a:cubicBezTo>
                <a:cubicBezTo>
                  <a:pt x="4862846" y="128335"/>
                  <a:pt x="4868529" y="127590"/>
                  <a:pt x="4873922" y="127229"/>
                </a:cubicBezTo>
                <a:close/>
                <a:moveTo>
                  <a:pt x="1654472" y="127229"/>
                </a:moveTo>
                <a:cubicBezTo>
                  <a:pt x="1670652" y="126145"/>
                  <a:pt x="1684224" y="128518"/>
                  <a:pt x="1695189" y="134347"/>
                </a:cubicBezTo>
                <a:cubicBezTo>
                  <a:pt x="1709809" y="142120"/>
                  <a:pt x="1716248" y="149118"/>
                  <a:pt x="1714505" y="155341"/>
                </a:cubicBezTo>
                <a:cubicBezTo>
                  <a:pt x="1712763" y="161565"/>
                  <a:pt x="1705729" y="164229"/>
                  <a:pt x="1693404" y="163332"/>
                </a:cubicBezTo>
                <a:cubicBezTo>
                  <a:pt x="1681078" y="162436"/>
                  <a:pt x="1663759" y="161988"/>
                  <a:pt x="1641446" y="161988"/>
                </a:cubicBezTo>
                <a:cubicBezTo>
                  <a:pt x="1619161" y="161988"/>
                  <a:pt x="1595220" y="163110"/>
                  <a:pt x="1569623" y="165354"/>
                </a:cubicBezTo>
                <a:cubicBezTo>
                  <a:pt x="1544025" y="167599"/>
                  <a:pt x="1522601" y="170269"/>
                  <a:pt x="1505350" y="173367"/>
                </a:cubicBezTo>
                <a:cubicBezTo>
                  <a:pt x="1488099" y="176464"/>
                  <a:pt x="1473041" y="179390"/>
                  <a:pt x="1460178" y="182143"/>
                </a:cubicBezTo>
                <a:cubicBezTo>
                  <a:pt x="1447315" y="184897"/>
                  <a:pt x="1433928" y="181907"/>
                  <a:pt x="1420018" y="173173"/>
                </a:cubicBezTo>
                <a:cubicBezTo>
                  <a:pt x="1407413" y="159306"/>
                  <a:pt x="1406517" y="153058"/>
                  <a:pt x="1417330" y="154427"/>
                </a:cubicBezTo>
                <a:cubicBezTo>
                  <a:pt x="1428142" y="155797"/>
                  <a:pt x="1446666" y="155366"/>
                  <a:pt x="1472901" y="153137"/>
                </a:cubicBezTo>
                <a:cubicBezTo>
                  <a:pt x="1499137" y="150907"/>
                  <a:pt x="1527143" y="147533"/>
                  <a:pt x="1556921" y="143016"/>
                </a:cubicBezTo>
                <a:cubicBezTo>
                  <a:pt x="1586698" y="138499"/>
                  <a:pt x="1613532" y="133982"/>
                  <a:pt x="1637423" y="129464"/>
                </a:cubicBezTo>
                <a:cubicBezTo>
                  <a:pt x="1643396" y="128335"/>
                  <a:pt x="1649079" y="127590"/>
                  <a:pt x="1654472" y="127229"/>
                </a:cubicBezTo>
                <a:close/>
                <a:moveTo>
                  <a:pt x="41880" y="124506"/>
                </a:moveTo>
                <a:cubicBezTo>
                  <a:pt x="45523" y="122031"/>
                  <a:pt x="48029" y="128362"/>
                  <a:pt x="49400" y="143500"/>
                </a:cubicBezTo>
                <a:cubicBezTo>
                  <a:pt x="51229" y="163684"/>
                  <a:pt x="45772" y="183957"/>
                  <a:pt x="33031" y="204320"/>
                </a:cubicBezTo>
                <a:cubicBezTo>
                  <a:pt x="20290" y="224683"/>
                  <a:pt x="10815" y="229014"/>
                  <a:pt x="4605" y="217313"/>
                </a:cubicBezTo>
                <a:cubicBezTo>
                  <a:pt x="-1604" y="205611"/>
                  <a:pt x="-1532" y="195351"/>
                  <a:pt x="4820" y="186531"/>
                </a:cubicBezTo>
                <a:cubicBezTo>
                  <a:pt x="11173" y="177712"/>
                  <a:pt x="16551" y="168957"/>
                  <a:pt x="20953" y="160267"/>
                </a:cubicBezTo>
                <a:cubicBezTo>
                  <a:pt x="26359" y="151161"/>
                  <a:pt x="31994" y="141044"/>
                  <a:pt x="37860" y="129916"/>
                </a:cubicBezTo>
                <a:cubicBezTo>
                  <a:pt x="39326" y="127134"/>
                  <a:pt x="40667" y="125331"/>
                  <a:pt x="41880" y="124506"/>
                </a:cubicBezTo>
                <a:close/>
                <a:moveTo>
                  <a:pt x="758250" y="121076"/>
                </a:moveTo>
                <a:cubicBezTo>
                  <a:pt x="760605" y="121031"/>
                  <a:pt x="763522" y="121421"/>
                  <a:pt x="767002" y="122248"/>
                </a:cubicBezTo>
                <a:cubicBezTo>
                  <a:pt x="780919" y="125553"/>
                  <a:pt x="790842" y="130181"/>
                  <a:pt x="796772" y="136133"/>
                </a:cubicBezTo>
                <a:cubicBezTo>
                  <a:pt x="802702" y="142084"/>
                  <a:pt x="805089" y="149681"/>
                  <a:pt x="803935" y="158923"/>
                </a:cubicBezTo>
                <a:cubicBezTo>
                  <a:pt x="802780" y="168165"/>
                  <a:pt x="798299" y="171090"/>
                  <a:pt x="790491" y="167699"/>
                </a:cubicBezTo>
                <a:cubicBezTo>
                  <a:pt x="782683" y="164308"/>
                  <a:pt x="775480" y="159073"/>
                  <a:pt x="768884" y="151996"/>
                </a:cubicBezTo>
                <a:cubicBezTo>
                  <a:pt x="762287" y="144920"/>
                  <a:pt x="756738" y="138671"/>
                  <a:pt x="752235" y="133250"/>
                </a:cubicBezTo>
                <a:cubicBezTo>
                  <a:pt x="749180" y="125270"/>
                  <a:pt x="751185" y="121212"/>
                  <a:pt x="758250" y="121076"/>
                </a:cubicBezTo>
                <a:close/>
                <a:moveTo>
                  <a:pt x="1957019" y="117440"/>
                </a:moveTo>
                <a:cubicBezTo>
                  <a:pt x="1964849" y="119347"/>
                  <a:pt x="1971682" y="121764"/>
                  <a:pt x="1977519" y="124689"/>
                </a:cubicBezTo>
                <a:cubicBezTo>
                  <a:pt x="1984918" y="128174"/>
                  <a:pt x="1987453" y="132343"/>
                  <a:pt x="1985122" y="137197"/>
                </a:cubicBezTo>
                <a:cubicBezTo>
                  <a:pt x="1982792" y="142052"/>
                  <a:pt x="1980297" y="151781"/>
                  <a:pt x="1977637" y="166387"/>
                </a:cubicBezTo>
                <a:cubicBezTo>
                  <a:pt x="1974977" y="180992"/>
                  <a:pt x="1971553" y="196444"/>
                  <a:pt x="1967366" y="212742"/>
                </a:cubicBezTo>
                <a:cubicBezTo>
                  <a:pt x="1963178" y="229039"/>
                  <a:pt x="1955234" y="242336"/>
                  <a:pt x="1943532" y="252632"/>
                </a:cubicBezTo>
                <a:cubicBezTo>
                  <a:pt x="1931831" y="262929"/>
                  <a:pt x="1918792" y="270859"/>
                  <a:pt x="1904416" y="276423"/>
                </a:cubicBezTo>
                <a:cubicBezTo>
                  <a:pt x="1890040" y="281987"/>
                  <a:pt x="1875484" y="285902"/>
                  <a:pt x="1860750" y="288168"/>
                </a:cubicBezTo>
                <a:cubicBezTo>
                  <a:pt x="1846015" y="290433"/>
                  <a:pt x="1846549" y="287372"/>
                  <a:pt x="1862352" y="278983"/>
                </a:cubicBezTo>
                <a:cubicBezTo>
                  <a:pt x="1878155" y="270594"/>
                  <a:pt x="1893729" y="260921"/>
                  <a:pt x="1909073" y="249965"/>
                </a:cubicBezTo>
                <a:cubicBezTo>
                  <a:pt x="1924417" y="239009"/>
                  <a:pt x="1934964" y="225357"/>
                  <a:pt x="1940715" y="209010"/>
                </a:cubicBezTo>
                <a:cubicBezTo>
                  <a:pt x="1946465" y="192662"/>
                  <a:pt x="1950011" y="176590"/>
                  <a:pt x="1951351" y="160794"/>
                </a:cubicBezTo>
                <a:cubicBezTo>
                  <a:pt x="1952692" y="144998"/>
                  <a:pt x="1952015" y="133347"/>
                  <a:pt x="1949319" y="125840"/>
                </a:cubicBezTo>
                <a:cubicBezTo>
                  <a:pt x="1946623" y="118333"/>
                  <a:pt x="1949190" y="115533"/>
                  <a:pt x="1957019" y="117440"/>
                </a:cubicBezTo>
                <a:close/>
                <a:moveTo>
                  <a:pt x="197939" y="116720"/>
                </a:moveTo>
                <a:cubicBezTo>
                  <a:pt x="205253" y="118146"/>
                  <a:pt x="215399" y="122115"/>
                  <a:pt x="228377" y="128626"/>
                </a:cubicBezTo>
                <a:cubicBezTo>
                  <a:pt x="241684" y="134304"/>
                  <a:pt x="252311" y="143758"/>
                  <a:pt x="260255" y="156987"/>
                </a:cubicBezTo>
                <a:cubicBezTo>
                  <a:pt x="268200" y="170216"/>
                  <a:pt x="269372" y="183581"/>
                  <a:pt x="263772" y="197082"/>
                </a:cubicBezTo>
                <a:cubicBezTo>
                  <a:pt x="258172" y="210583"/>
                  <a:pt x="249464" y="208242"/>
                  <a:pt x="237648" y="190059"/>
                </a:cubicBezTo>
                <a:cubicBezTo>
                  <a:pt x="225831" y="171876"/>
                  <a:pt x="214431" y="154750"/>
                  <a:pt x="203446" y="138682"/>
                </a:cubicBezTo>
                <a:cubicBezTo>
                  <a:pt x="192462" y="122613"/>
                  <a:pt x="190626" y="115293"/>
                  <a:pt x="197939" y="116720"/>
                </a:cubicBezTo>
                <a:close/>
                <a:moveTo>
                  <a:pt x="2924413" y="107937"/>
                </a:moveTo>
                <a:cubicBezTo>
                  <a:pt x="2926115" y="108076"/>
                  <a:pt x="2928158" y="108630"/>
                  <a:pt x="2930540" y="109600"/>
                </a:cubicBezTo>
                <a:cubicBezTo>
                  <a:pt x="2940069" y="113479"/>
                  <a:pt x="2947519" y="118154"/>
                  <a:pt x="2952889" y="123624"/>
                </a:cubicBezTo>
                <a:cubicBezTo>
                  <a:pt x="2958259" y="129095"/>
                  <a:pt x="2958715" y="133526"/>
                  <a:pt x="2954255" y="136918"/>
                </a:cubicBezTo>
                <a:cubicBezTo>
                  <a:pt x="2949795" y="140309"/>
                  <a:pt x="2944360" y="146924"/>
                  <a:pt x="2937950" y="156761"/>
                </a:cubicBezTo>
                <a:cubicBezTo>
                  <a:pt x="2931540" y="166598"/>
                  <a:pt x="2925259" y="176314"/>
                  <a:pt x="2919107" y="185907"/>
                </a:cubicBezTo>
                <a:cubicBezTo>
                  <a:pt x="2926306" y="190984"/>
                  <a:pt x="2929005" y="197975"/>
                  <a:pt x="2927206" y="206880"/>
                </a:cubicBezTo>
                <a:cubicBezTo>
                  <a:pt x="2925406" y="215785"/>
                  <a:pt x="2924506" y="232291"/>
                  <a:pt x="2924506" y="256397"/>
                </a:cubicBezTo>
                <a:cubicBezTo>
                  <a:pt x="2924506" y="281334"/>
                  <a:pt x="2921663" y="298156"/>
                  <a:pt x="2915978" y="306860"/>
                </a:cubicBezTo>
                <a:cubicBezTo>
                  <a:pt x="2910291" y="315565"/>
                  <a:pt x="2904864" y="313629"/>
                  <a:pt x="2899694" y="301052"/>
                </a:cubicBezTo>
                <a:cubicBezTo>
                  <a:pt x="2894524" y="288476"/>
                  <a:pt x="2893065" y="279621"/>
                  <a:pt x="2895317" y="274487"/>
                </a:cubicBezTo>
                <a:cubicBezTo>
                  <a:pt x="2897568" y="269353"/>
                  <a:pt x="2899594" y="259874"/>
                  <a:pt x="2901394" y="246050"/>
                </a:cubicBezTo>
                <a:cubicBezTo>
                  <a:pt x="2903193" y="232226"/>
                  <a:pt x="2903498" y="217700"/>
                  <a:pt x="2902307" y="202470"/>
                </a:cubicBezTo>
                <a:cubicBezTo>
                  <a:pt x="2897475" y="211519"/>
                  <a:pt x="2890197" y="220206"/>
                  <a:pt x="2880475" y="228530"/>
                </a:cubicBezTo>
                <a:cubicBezTo>
                  <a:pt x="2870752" y="236855"/>
                  <a:pt x="2859434" y="244043"/>
                  <a:pt x="2846521" y="250094"/>
                </a:cubicBezTo>
                <a:cubicBezTo>
                  <a:pt x="2833607" y="256146"/>
                  <a:pt x="2831822" y="253683"/>
                  <a:pt x="2841165" y="242705"/>
                </a:cubicBezTo>
                <a:cubicBezTo>
                  <a:pt x="2850507" y="231728"/>
                  <a:pt x="2861129" y="219625"/>
                  <a:pt x="2873032" y="206396"/>
                </a:cubicBezTo>
                <a:cubicBezTo>
                  <a:pt x="2884934" y="193167"/>
                  <a:pt x="2895786" y="177468"/>
                  <a:pt x="2905588" y="159299"/>
                </a:cubicBezTo>
                <a:cubicBezTo>
                  <a:pt x="2915389" y="141130"/>
                  <a:pt x="2919616" y="127335"/>
                  <a:pt x="2918268" y="117913"/>
                </a:cubicBezTo>
                <a:cubicBezTo>
                  <a:pt x="2917257" y="110847"/>
                  <a:pt x="2919306" y="107522"/>
                  <a:pt x="2924413" y="107937"/>
                </a:cubicBezTo>
                <a:close/>
                <a:moveTo>
                  <a:pt x="2981474" y="106548"/>
                </a:moveTo>
                <a:cubicBezTo>
                  <a:pt x="2983073" y="106489"/>
                  <a:pt x="2985088" y="106757"/>
                  <a:pt x="2987521" y="107352"/>
                </a:cubicBezTo>
                <a:cubicBezTo>
                  <a:pt x="2997251" y="109732"/>
                  <a:pt x="3005152" y="113056"/>
                  <a:pt x="3011225" y="117322"/>
                </a:cubicBezTo>
                <a:cubicBezTo>
                  <a:pt x="3017298" y="121588"/>
                  <a:pt x="3018736" y="126489"/>
                  <a:pt x="3015538" y="132024"/>
                </a:cubicBezTo>
                <a:cubicBezTo>
                  <a:pt x="3012340" y="137559"/>
                  <a:pt x="3009436" y="153341"/>
                  <a:pt x="3006826" y="179368"/>
                </a:cubicBezTo>
                <a:cubicBezTo>
                  <a:pt x="3015244" y="170420"/>
                  <a:pt x="3024529" y="159984"/>
                  <a:pt x="3034682" y="148060"/>
                </a:cubicBezTo>
                <a:cubicBezTo>
                  <a:pt x="3044835" y="136136"/>
                  <a:pt x="3050474" y="126001"/>
                  <a:pt x="3051600" y="117655"/>
                </a:cubicBezTo>
                <a:cubicBezTo>
                  <a:pt x="3052726" y="109309"/>
                  <a:pt x="3057322" y="107585"/>
                  <a:pt x="3065388" y="112482"/>
                </a:cubicBezTo>
                <a:cubicBezTo>
                  <a:pt x="3073455" y="117379"/>
                  <a:pt x="3079886" y="122570"/>
                  <a:pt x="3084683" y="128055"/>
                </a:cubicBezTo>
                <a:cubicBezTo>
                  <a:pt x="3089480" y="133541"/>
                  <a:pt x="3088644" y="138208"/>
                  <a:pt x="3082177" y="142059"/>
                </a:cubicBezTo>
                <a:cubicBezTo>
                  <a:pt x="3075709" y="145909"/>
                  <a:pt x="3065557" y="154312"/>
                  <a:pt x="3051718" y="167269"/>
                </a:cubicBezTo>
                <a:cubicBezTo>
                  <a:pt x="3037880" y="180225"/>
                  <a:pt x="3022873" y="192662"/>
                  <a:pt x="3006697" y="204578"/>
                </a:cubicBezTo>
                <a:cubicBezTo>
                  <a:pt x="3005865" y="231653"/>
                  <a:pt x="3007916" y="249291"/>
                  <a:pt x="3012849" y="257494"/>
                </a:cubicBezTo>
                <a:cubicBezTo>
                  <a:pt x="3017782" y="265696"/>
                  <a:pt x="3032603" y="269593"/>
                  <a:pt x="3057311" y="269185"/>
                </a:cubicBezTo>
                <a:cubicBezTo>
                  <a:pt x="3082019" y="268776"/>
                  <a:pt x="3097123" y="267199"/>
                  <a:pt x="3102623" y="264452"/>
                </a:cubicBezTo>
                <a:cubicBezTo>
                  <a:pt x="3108122" y="261706"/>
                  <a:pt x="3111739" y="256429"/>
                  <a:pt x="3113474" y="248621"/>
                </a:cubicBezTo>
                <a:cubicBezTo>
                  <a:pt x="3115209" y="240813"/>
                  <a:pt x="3118543" y="230470"/>
                  <a:pt x="3123477" y="217592"/>
                </a:cubicBezTo>
                <a:cubicBezTo>
                  <a:pt x="3128410" y="204715"/>
                  <a:pt x="3131557" y="208282"/>
                  <a:pt x="3132920" y="228294"/>
                </a:cubicBezTo>
                <a:cubicBezTo>
                  <a:pt x="3134282" y="248305"/>
                  <a:pt x="3137681" y="261692"/>
                  <a:pt x="3143115" y="268453"/>
                </a:cubicBezTo>
                <a:cubicBezTo>
                  <a:pt x="3148550" y="275215"/>
                  <a:pt x="3143521" y="281650"/>
                  <a:pt x="3128026" y="287759"/>
                </a:cubicBezTo>
                <a:cubicBezTo>
                  <a:pt x="3112531" y="293868"/>
                  <a:pt x="3094897" y="297378"/>
                  <a:pt x="3075121" y="298288"/>
                </a:cubicBezTo>
                <a:cubicBezTo>
                  <a:pt x="3055346" y="299199"/>
                  <a:pt x="3037880" y="298478"/>
                  <a:pt x="3022722" y="296126"/>
                </a:cubicBezTo>
                <a:cubicBezTo>
                  <a:pt x="3007565" y="293775"/>
                  <a:pt x="2996827" y="286497"/>
                  <a:pt x="2990511" y="274293"/>
                </a:cubicBezTo>
                <a:cubicBezTo>
                  <a:pt x="2984194" y="262090"/>
                  <a:pt x="2981931" y="242200"/>
                  <a:pt x="2983724" y="214624"/>
                </a:cubicBezTo>
                <a:cubicBezTo>
                  <a:pt x="2969355" y="224447"/>
                  <a:pt x="2956990" y="230054"/>
                  <a:pt x="2946630" y="231445"/>
                </a:cubicBezTo>
                <a:cubicBezTo>
                  <a:pt x="2936269" y="232836"/>
                  <a:pt x="2936803" y="229007"/>
                  <a:pt x="2948232" y="219958"/>
                </a:cubicBezTo>
                <a:cubicBezTo>
                  <a:pt x="2959661" y="210910"/>
                  <a:pt x="2971506" y="202004"/>
                  <a:pt x="2983767" y="193243"/>
                </a:cubicBezTo>
                <a:cubicBezTo>
                  <a:pt x="2984642" y="173209"/>
                  <a:pt x="2984861" y="157335"/>
                  <a:pt x="2984423" y="145619"/>
                </a:cubicBezTo>
                <a:cubicBezTo>
                  <a:pt x="2983986" y="133903"/>
                  <a:pt x="2981960" y="124001"/>
                  <a:pt x="2978346" y="115913"/>
                </a:cubicBezTo>
                <a:cubicBezTo>
                  <a:pt x="2975636" y="109847"/>
                  <a:pt x="2976679" y="106725"/>
                  <a:pt x="2981474" y="106548"/>
                </a:cubicBezTo>
                <a:close/>
                <a:moveTo>
                  <a:pt x="3823810" y="97199"/>
                </a:moveTo>
                <a:lnTo>
                  <a:pt x="3756483" y="196942"/>
                </a:lnTo>
                <a:lnTo>
                  <a:pt x="3823810" y="196942"/>
                </a:lnTo>
                <a:close/>
                <a:moveTo>
                  <a:pt x="2204323" y="97167"/>
                </a:moveTo>
                <a:cubicBezTo>
                  <a:pt x="2201470" y="98049"/>
                  <a:pt x="2197060" y="99156"/>
                  <a:pt x="2191095" y="100490"/>
                </a:cubicBezTo>
                <a:lnTo>
                  <a:pt x="2190291" y="148655"/>
                </a:lnTo>
                <a:lnTo>
                  <a:pt x="2191439" y="148329"/>
                </a:lnTo>
                <a:cubicBezTo>
                  <a:pt x="2198881" y="149232"/>
                  <a:pt x="2203180" y="149659"/>
                  <a:pt x="2204334" y="149609"/>
                </a:cubicBezTo>
                <a:cubicBezTo>
                  <a:pt x="2205489" y="149559"/>
                  <a:pt x="2206489" y="146138"/>
                  <a:pt x="2207335" y="139348"/>
                </a:cubicBezTo>
                <a:cubicBezTo>
                  <a:pt x="2208181" y="132558"/>
                  <a:pt x="2208604" y="122983"/>
                  <a:pt x="2208604" y="110621"/>
                </a:cubicBezTo>
                <a:cubicBezTo>
                  <a:pt x="2208604" y="100770"/>
                  <a:pt x="2207177" y="96285"/>
                  <a:pt x="2204323" y="97167"/>
                </a:cubicBezTo>
                <a:close/>
                <a:moveTo>
                  <a:pt x="5103711" y="96489"/>
                </a:moveTo>
                <a:cubicBezTo>
                  <a:pt x="5098125" y="97823"/>
                  <a:pt x="5084319" y="100504"/>
                  <a:pt x="5062292" y="104534"/>
                </a:cubicBezTo>
                <a:cubicBezTo>
                  <a:pt x="5063153" y="112923"/>
                  <a:pt x="5063927" y="120323"/>
                  <a:pt x="5064615" y="126733"/>
                </a:cubicBezTo>
                <a:cubicBezTo>
                  <a:pt x="5080476" y="124108"/>
                  <a:pt x="5094293" y="121620"/>
                  <a:pt x="5106066" y="119269"/>
                </a:cubicBezTo>
                <a:cubicBezTo>
                  <a:pt x="5107371" y="116042"/>
                  <a:pt x="5108701" y="111105"/>
                  <a:pt x="5110056" y="104459"/>
                </a:cubicBezTo>
                <a:cubicBezTo>
                  <a:pt x="5111411" y="97812"/>
                  <a:pt x="5109296" y="95155"/>
                  <a:pt x="5103711" y="96489"/>
                </a:cubicBezTo>
                <a:close/>
                <a:moveTo>
                  <a:pt x="6458467" y="90316"/>
                </a:moveTo>
                <a:cubicBezTo>
                  <a:pt x="6466899" y="90316"/>
                  <a:pt x="6474647" y="93976"/>
                  <a:pt x="6481709" y="101297"/>
                </a:cubicBezTo>
                <a:cubicBezTo>
                  <a:pt x="6488771" y="108617"/>
                  <a:pt x="6485323" y="113342"/>
                  <a:pt x="6471363" y="115472"/>
                </a:cubicBezTo>
                <a:cubicBezTo>
                  <a:pt x="6457403" y="117601"/>
                  <a:pt x="6432433" y="121212"/>
                  <a:pt x="6396453" y="126302"/>
                </a:cubicBezTo>
                <a:cubicBezTo>
                  <a:pt x="6410851" y="130662"/>
                  <a:pt x="6415777" y="136140"/>
                  <a:pt x="6411230" y="142736"/>
                </a:cubicBezTo>
                <a:cubicBezTo>
                  <a:pt x="6406685" y="149333"/>
                  <a:pt x="6403533" y="164924"/>
                  <a:pt x="6401777" y="189510"/>
                </a:cubicBezTo>
                <a:cubicBezTo>
                  <a:pt x="6400019" y="214097"/>
                  <a:pt x="6401662" y="231846"/>
                  <a:pt x="6406703" y="242759"/>
                </a:cubicBezTo>
                <a:cubicBezTo>
                  <a:pt x="6411743" y="253672"/>
                  <a:pt x="6426610" y="259340"/>
                  <a:pt x="6451304" y="259763"/>
                </a:cubicBezTo>
                <a:cubicBezTo>
                  <a:pt x="6475997" y="260186"/>
                  <a:pt x="6493073" y="258347"/>
                  <a:pt x="6502531" y="254246"/>
                </a:cubicBezTo>
                <a:cubicBezTo>
                  <a:pt x="6511989" y="250144"/>
                  <a:pt x="6519349" y="238891"/>
                  <a:pt x="6524611" y="220485"/>
                </a:cubicBezTo>
                <a:cubicBezTo>
                  <a:pt x="6529874" y="202080"/>
                  <a:pt x="6533438" y="194393"/>
                  <a:pt x="6535301" y="197426"/>
                </a:cubicBezTo>
                <a:cubicBezTo>
                  <a:pt x="6537166" y="200459"/>
                  <a:pt x="6538324" y="209612"/>
                  <a:pt x="6538776" y="224884"/>
                </a:cubicBezTo>
                <a:cubicBezTo>
                  <a:pt x="6539227" y="240157"/>
                  <a:pt x="6541041" y="251008"/>
                  <a:pt x="6544218" y="257440"/>
                </a:cubicBezTo>
                <a:cubicBezTo>
                  <a:pt x="6547395" y="263872"/>
                  <a:pt x="6545171" y="270253"/>
                  <a:pt x="6537549" y="276584"/>
                </a:cubicBezTo>
                <a:cubicBezTo>
                  <a:pt x="6529928" y="282915"/>
                  <a:pt x="6511124" y="287221"/>
                  <a:pt x="6481139" y="289501"/>
                </a:cubicBezTo>
                <a:cubicBezTo>
                  <a:pt x="6451153" y="291781"/>
                  <a:pt x="6428769" y="290071"/>
                  <a:pt x="6413983" y="284371"/>
                </a:cubicBezTo>
                <a:cubicBezTo>
                  <a:pt x="6399199" y="278671"/>
                  <a:pt x="6389631" y="270002"/>
                  <a:pt x="6385278" y="258365"/>
                </a:cubicBezTo>
                <a:cubicBezTo>
                  <a:pt x="6380926" y="246728"/>
                  <a:pt x="6378975" y="234478"/>
                  <a:pt x="6379427" y="221615"/>
                </a:cubicBezTo>
                <a:cubicBezTo>
                  <a:pt x="6379879" y="208751"/>
                  <a:pt x="6380553" y="192321"/>
                  <a:pt x="6381449" y="172324"/>
                </a:cubicBezTo>
                <a:cubicBezTo>
                  <a:pt x="6382346" y="152326"/>
                  <a:pt x="6381804" y="138083"/>
                  <a:pt x="6379825" y="129593"/>
                </a:cubicBezTo>
                <a:cubicBezTo>
                  <a:pt x="6375781" y="131228"/>
                  <a:pt x="6370081" y="132548"/>
                  <a:pt x="6362725" y="133551"/>
                </a:cubicBezTo>
                <a:lnTo>
                  <a:pt x="6369586" y="137015"/>
                </a:lnTo>
                <a:cubicBezTo>
                  <a:pt x="6374003" y="141962"/>
                  <a:pt x="6373663" y="148340"/>
                  <a:pt x="6368565" y="156148"/>
                </a:cubicBezTo>
                <a:cubicBezTo>
                  <a:pt x="6363467" y="163956"/>
                  <a:pt x="6355677" y="176751"/>
                  <a:pt x="6345193" y="194533"/>
                </a:cubicBezTo>
                <a:cubicBezTo>
                  <a:pt x="6334711" y="212315"/>
                  <a:pt x="6322536" y="227440"/>
                  <a:pt x="6308669" y="239909"/>
                </a:cubicBezTo>
                <a:cubicBezTo>
                  <a:pt x="6294803" y="252378"/>
                  <a:pt x="6280795" y="261631"/>
                  <a:pt x="6266649" y="267668"/>
                </a:cubicBezTo>
                <a:cubicBezTo>
                  <a:pt x="6252502" y="273705"/>
                  <a:pt x="6244927" y="275261"/>
                  <a:pt x="6243923" y="272336"/>
                </a:cubicBezTo>
                <a:cubicBezTo>
                  <a:pt x="6242919" y="269411"/>
                  <a:pt x="6248165" y="263524"/>
                  <a:pt x="6259658" y="254676"/>
                </a:cubicBezTo>
                <a:cubicBezTo>
                  <a:pt x="6271151" y="245828"/>
                  <a:pt x="6282237" y="235403"/>
                  <a:pt x="6292913" y="223400"/>
                </a:cubicBezTo>
                <a:cubicBezTo>
                  <a:pt x="6303589" y="211397"/>
                  <a:pt x="6314039" y="196498"/>
                  <a:pt x="6324264" y="178702"/>
                </a:cubicBezTo>
                <a:cubicBezTo>
                  <a:pt x="6334489" y="160905"/>
                  <a:pt x="6339601" y="147232"/>
                  <a:pt x="6339601" y="137681"/>
                </a:cubicBezTo>
                <a:cubicBezTo>
                  <a:pt x="6327670" y="141238"/>
                  <a:pt x="6316703" y="144152"/>
                  <a:pt x="6306701" y="146425"/>
                </a:cubicBezTo>
                <a:cubicBezTo>
                  <a:pt x="6296699" y="148698"/>
                  <a:pt x="6286635" y="145905"/>
                  <a:pt x="6276511" y="138047"/>
                </a:cubicBezTo>
                <a:cubicBezTo>
                  <a:pt x="6266387" y="130189"/>
                  <a:pt x="6267545" y="125675"/>
                  <a:pt x="6279985" y="124506"/>
                </a:cubicBezTo>
                <a:cubicBezTo>
                  <a:pt x="6292425" y="123338"/>
                  <a:pt x="6306959" y="121222"/>
                  <a:pt x="6323587" y="118161"/>
                </a:cubicBezTo>
                <a:cubicBezTo>
                  <a:pt x="6340214" y="115099"/>
                  <a:pt x="6358319" y="111346"/>
                  <a:pt x="6377900" y="106900"/>
                </a:cubicBezTo>
                <a:cubicBezTo>
                  <a:pt x="6397481" y="102455"/>
                  <a:pt x="6414113" y="98579"/>
                  <a:pt x="6427793" y="95274"/>
                </a:cubicBezTo>
                <a:cubicBezTo>
                  <a:pt x="6441473" y="91968"/>
                  <a:pt x="6451699" y="90316"/>
                  <a:pt x="6458467" y="90316"/>
                </a:cubicBezTo>
                <a:close/>
                <a:moveTo>
                  <a:pt x="4134367" y="90316"/>
                </a:moveTo>
                <a:cubicBezTo>
                  <a:pt x="4142799" y="90316"/>
                  <a:pt x="4150547" y="93976"/>
                  <a:pt x="4157609" y="101297"/>
                </a:cubicBezTo>
                <a:cubicBezTo>
                  <a:pt x="4164672" y="108617"/>
                  <a:pt x="4161223" y="113342"/>
                  <a:pt x="4147263" y="115472"/>
                </a:cubicBezTo>
                <a:cubicBezTo>
                  <a:pt x="4133303" y="117601"/>
                  <a:pt x="4108333" y="121212"/>
                  <a:pt x="4072353" y="126302"/>
                </a:cubicBezTo>
                <a:cubicBezTo>
                  <a:pt x="4086751" y="130662"/>
                  <a:pt x="4091677" y="136140"/>
                  <a:pt x="4087131" y="142736"/>
                </a:cubicBezTo>
                <a:cubicBezTo>
                  <a:pt x="4082585" y="149333"/>
                  <a:pt x="4079433" y="164924"/>
                  <a:pt x="4077677" y="189510"/>
                </a:cubicBezTo>
                <a:cubicBezTo>
                  <a:pt x="4075920" y="214097"/>
                  <a:pt x="4077562" y="231846"/>
                  <a:pt x="4082603" y="242759"/>
                </a:cubicBezTo>
                <a:cubicBezTo>
                  <a:pt x="4087643" y="253672"/>
                  <a:pt x="4102511" y="259340"/>
                  <a:pt x="4127204" y="259763"/>
                </a:cubicBezTo>
                <a:cubicBezTo>
                  <a:pt x="4151898" y="260186"/>
                  <a:pt x="4168974" y="258347"/>
                  <a:pt x="4178431" y="254246"/>
                </a:cubicBezTo>
                <a:cubicBezTo>
                  <a:pt x="4187888" y="250144"/>
                  <a:pt x="4195249" y="238891"/>
                  <a:pt x="4200512" y="220485"/>
                </a:cubicBezTo>
                <a:cubicBezTo>
                  <a:pt x="4205774" y="202080"/>
                  <a:pt x="4209338" y="194393"/>
                  <a:pt x="4211202" y="197426"/>
                </a:cubicBezTo>
                <a:cubicBezTo>
                  <a:pt x="4213066" y="200459"/>
                  <a:pt x="4214224" y="209612"/>
                  <a:pt x="4214676" y="224884"/>
                </a:cubicBezTo>
                <a:cubicBezTo>
                  <a:pt x="4215128" y="240157"/>
                  <a:pt x="4216942" y="251008"/>
                  <a:pt x="4220118" y="257440"/>
                </a:cubicBezTo>
                <a:cubicBezTo>
                  <a:pt x="4223294" y="263872"/>
                  <a:pt x="4221072" y="270253"/>
                  <a:pt x="4213450" y="276584"/>
                </a:cubicBezTo>
                <a:cubicBezTo>
                  <a:pt x="4205828" y="282915"/>
                  <a:pt x="4187025" y="287221"/>
                  <a:pt x="4157039" y="289501"/>
                </a:cubicBezTo>
                <a:cubicBezTo>
                  <a:pt x="4127054" y="291781"/>
                  <a:pt x="4104669" y="290071"/>
                  <a:pt x="4089884" y="284371"/>
                </a:cubicBezTo>
                <a:cubicBezTo>
                  <a:pt x="4075099" y="278671"/>
                  <a:pt x="4065531" y="270002"/>
                  <a:pt x="4061178" y="258365"/>
                </a:cubicBezTo>
                <a:cubicBezTo>
                  <a:pt x="4056826" y="246728"/>
                  <a:pt x="4054876" y="234478"/>
                  <a:pt x="4055328" y="221615"/>
                </a:cubicBezTo>
                <a:cubicBezTo>
                  <a:pt x="4055779" y="208751"/>
                  <a:pt x="4056453" y="192321"/>
                  <a:pt x="4057350" y="172324"/>
                </a:cubicBezTo>
                <a:cubicBezTo>
                  <a:pt x="4058246" y="152326"/>
                  <a:pt x="4057705" y="138083"/>
                  <a:pt x="4055725" y="129593"/>
                </a:cubicBezTo>
                <a:cubicBezTo>
                  <a:pt x="4051682" y="131228"/>
                  <a:pt x="4045981" y="132548"/>
                  <a:pt x="4038625" y="133551"/>
                </a:cubicBezTo>
                <a:lnTo>
                  <a:pt x="4045487" y="137015"/>
                </a:lnTo>
                <a:cubicBezTo>
                  <a:pt x="4049903" y="141962"/>
                  <a:pt x="4049563" y="148340"/>
                  <a:pt x="4044465" y="156148"/>
                </a:cubicBezTo>
                <a:cubicBezTo>
                  <a:pt x="4039367" y="163956"/>
                  <a:pt x="4031577" y="176751"/>
                  <a:pt x="4021094" y="194533"/>
                </a:cubicBezTo>
                <a:cubicBezTo>
                  <a:pt x="4010611" y="212315"/>
                  <a:pt x="3998436" y="227440"/>
                  <a:pt x="3984569" y="239909"/>
                </a:cubicBezTo>
                <a:cubicBezTo>
                  <a:pt x="3970702" y="252378"/>
                  <a:pt x="3956695" y="261631"/>
                  <a:pt x="3942549" y="267668"/>
                </a:cubicBezTo>
                <a:cubicBezTo>
                  <a:pt x="3928402" y="273705"/>
                  <a:pt x="3920827" y="275261"/>
                  <a:pt x="3919823" y="272336"/>
                </a:cubicBezTo>
                <a:cubicBezTo>
                  <a:pt x="3918820" y="269411"/>
                  <a:pt x="3924064" y="263524"/>
                  <a:pt x="3935558" y="254676"/>
                </a:cubicBezTo>
                <a:cubicBezTo>
                  <a:pt x="3947052" y="245828"/>
                  <a:pt x="3958137" y="235403"/>
                  <a:pt x="3968813" y="223400"/>
                </a:cubicBezTo>
                <a:cubicBezTo>
                  <a:pt x="3979489" y="211397"/>
                  <a:pt x="3989940" y="196498"/>
                  <a:pt x="4000164" y="178702"/>
                </a:cubicBezTo>
                <a:cubicBezTo>
                  <a:pt x="4010389" y="160905"/>
                  <a:pt x="4015501" y="147232"/>
                  <a:pt x="4015501" y="137681"/>
                </a:cubicBezTo>
                <a:cubicBezTo>
                  <a:pt x="4003570" y="141238"/>
                  <a:pt x="3992603" y="144152"/>
                  <a:pt x="3982601" y="146425"/>
                </a:cubicBezTo>
                <a:cubicBezTo>
                  <a:pt x="3972599" y="148698"/>
                  <a:pt x="3962536" y="145906"/>
                  <a:pt x="3952411" y="138047"/>
                </a:cubicBezTo>
                <a:cubicBezTo>
                  <a:pt x="3942287" y="130189"/>
                  <a:pt x="3943445" y="125675"/>
                  <a:pt x="3955885" y="124506"/>
                </a:cubicBezTo>
                <a:cubicBezTo>
                  <a:pt x="3968326" y="123338"/>
                  <a:pt x="3982859" y="121222"/>
                  <a:pt x="3999487" y="118161"/>
                </a:cubicBezTo>
                <a:cubicBezTo>
                  <a:pt x="4016114" y="115099"/>
                  <a:pt x="4034219" y="111346"/>
                  <a:pt x="4053800" y="106900"/>
                </a:cubicBezTo>
                <a:cubicBezTo>
                  <a:pt x="4073382" y="102455"/>
                  <a:pt x="4090013" y="98579"/>
                  <a:pt x="4103694" y="95274"/>
                </a:cubicBezTo>
                <a:cubicBezTo>
                  <a:pt x="4117374" y="91968"/>
                  <a:pt x="4127599" y="90316"/>
                  <a:pt x="4134367" y="90316"/>
                </a:cubicBezTo>
                <a:close/>
                <a:moveTo>
                  <a:pt x="5178168" y="79827"/>
                </a:moveTo>
                <a:cubicBezTo>
                  <a:pt x="5179807" y="79569"/>
                  <a:pt x="5181944" y="79734"/>
                  <a:pt x="5184578" y="80324"/>
                </a:cubicBezTo>
                <a:cubicBezTo>
                  <a:pt x="5195119" y="82683"/>
                  <a:pt x="5202719" y="85254"/>
                  <a:pt x="5207379" y="88036"/>
                </a:cubicBezTo>
                <a:cubicBezTo>
                  <a:pt x="5213245" y="91807"/>
                  <a:pt x="5215045" y="96672"/>
                  <a:pt x="5212779" y="102630"/>
                </a:cubicBezTo>
                <a:cubicBezTo>
                  <a:pt x="5210513" y="108589"/>
                  <a:pt x="5209606" y="123657"/>
                  <a:pt x="5210058" y="147834"/>
                </a:cubicBezTo>
                <a:cubicBezTo>
                  <a:pt x="5210509" y="172012"/>
                  <a:pt x="5209566" y="190088"/>
                  <a:pt x="5207229" y="202062"/>
                </a:cubicBezTo>
                <a:cubicBezTo>
                  <a:pt x="5204892" y="214036"/>
                  <a:pt x="5199923" y="215943"/>
                  <a:pt x="5192322" y="207783"/>
                </a:cubicBezTo>
                <a:cubicBezTo>
                  <a:pt x="5184722" y="199624"/>
                  <a:pt x="5181596" y="189199"/>
                  <a:pt x="5182944" y="176507"/>
                </a:cubicBezTo>
                <a:cubicBezTo>
                  <a:pt x="5184292" y="163816"/>
                  <a:pt x="5184966" y="149498"/>
                  <a:pt x="5184966" y="133551"/>
                </a:cubicBezTo>
                <a:cubicBezTo>
                  <a:pt x="5184966" y="118136"/>
                  <a:pt x="5182266" y="104821"/>
                  <a:pt x="5176867" y="93607"/>
                </a:cubicBezTo>
                <a:cubicBezTo>
                  <a:pt x="5172818" y="85196"/>
                  <a:pt x="5173251" y="80603"/>
                  <a:pt x="5178168" y="79827"/>
                </a:cubicBezTo>
                <a:close/>
                <a:moveTo>
                  <a:pt x="774144" y="78841"/>
                </a:moveTo>
                <a:cubicBezTo>
                  <a:pt x="776357" y="78708"/>
                  <a:pt x="779146" y="78998"/>
                  <a:pt x="782511" y="79711"/>
                </a:cubicBezTo>
                <a:cubicBezTo>
                  <a:pt x="795969" y="82565"/>
                  <a:pt x="805666" y="86971"/>
                  <a:pt x="811603" y="92929"/>
                </a:cubicBezTo>
                <a:cubicBezTo>
                  <a:pt x="817540" y="98888"/>
                  <a:pt x="819932" y="106714"/>
                  <a:pt x="818777" y="116408"/>
                </a:cubicBezTo>
                <a:cubicBezTo>
                  <a:pt x="817623" y="126102"/>
                  <a:pt x="813360" y="129242"/>
                  <a:pt x="805989" y="125829"/>
                </a:cubicBezTo>
                <a:cubicBezTo>
                  <a:pt x="798618" y="122416"/>
                  <a:pt x="791853" y="117394"/>
                  <a:pt x="785694" y="110761"/>
                </a:cubicBezTo>
                <a:cubicBezTo>
                  <a:pt x="779536" y="104129"/>
                  <a:pt x="774225" y="97701"/>
                  <a:pt x="769766" y="91477"/>
                </a:cubicBezTo>
                <a:cubicBezTo>
                  <a:pt x="766045" y="83454"/>
                  <a:pt x="767504" y="79242"/>
                  <a:pt x="774144" y="78841"/>
                </a:cubicBezTo>
                <a:close/>
                <a:moveTo>
                  <a:pt x="5857309" y="72892"/>
                </a:moveTo>
                <a:lnTo>
                  <a:pt x="5844037" y="76485"/>
                </a:lnTo>
                <a:cubicBezTo>
                  <a:pt x="5832867" y="95371"/>
                  <a:pt x="5822111" y="109431"/>
                  <a:pt x="5811772" y="118666"/>
                </a:cubicBezTo>
                <a:cubicBezTo>
                  <a:pt x="5814038" y="118666"/>
                  <a:pt x="5816472" y="118885"/>
                  <a:pt x="5819075" y="119322"/>
                </a:cubicBezTo>
                <a:cubicBezTo>
                  <a:pt x="5821677" y="119760"/>
                  <a:pt x="5827912" y="119548"/>
                  <a:pt x="5837778" y="118688"/>
                </a:cubicBezTo>
                <a:cubicBezTo>
                  <a:pt x="5847644" y="117827"/>
                  <a:pt x="5857873" y="115802"/>
                  <a:pt x="5868463" y="112611"/>
                </a:cubicBezTo>
                <a:cubicBezTo>
                  <a:pt x="5876405" y="110218"/>
                  <a:pt x="5883297" y="110616"/>
                  <a:pt x="5889139" y="113805"/>
                </a:cubicBezTo>
                <a:lnTo>
                  <a:pt x="5893147" y="116812"/>
                </a:lnTo>
                <a:lnTo>
                  <a:pt x="5883705" y="105316"/>
                </a:lnTo>
                <a:cubicBezTo>
                  <a:pt x="5875601" y="95402"/>
                  <a:pt x="5866803" y="84594"/>
                  <a:pt x="5857309" y="72892"/>
                </a:cubicBezTo>
                <a:close/>
                <a:moveTo>
                  <a:pt x="5120322" y="72174"/>
                </a:moveTo>
                <a:cubicBezTo>
                  <a:pt x="5123179" y="71961"/>
                  <a:pt x="5126343" y="72462"/>
                  <a:pt x="5129813" y="73677"/>
                </a:cubicBezTo>
                <a:cubicBezTo>
                  <a:pt x="5136754" y="76108"/>
                  <a:pt x="5143211" y="80095"/>
                  <a:pt x="5149184" y="85637"/>
                </a:cubicBezTo>
                <a:cubicBezTo>
                  <a:pt x="5155156" y="91180"/>
                  <a:pt x="5154608" y="96529"/>
                  <a:pt x="5147538" y="101684"/>
                </a:cubicBezTo>
                <a:cubicBezTo>
                  <a:pt x="5140468" y="106839"/>
                  <a:pt x="5135005" y="112916"/>
                  <a:pt x="5131147" y="119914"/>
                </a:cubicBezTo>
                <a:cubicBezTo>
                  <a:pt x="5137442" y="128317"/>
                  <a:pt x="5137152" y="133146"/>
                  <a:pt x="5130276" y="134401"/>
                </a:cubicBezTo>
                <a:cubicBezTo>
                  <a:pt x="5123400" y="135656"/>
                  <a:pt x="5101821" y="138434"/>
                  <a:pt x="5065540" y="142736"/>
                </a:cubicBezTo>
                <a:cubicBezTo>
                  <a:pt x="5063002" y="150165"/>
                  <a:pt x="5059414" y="152230"/>
                  <a:pt x="5054775" y="148931"/>
                </a:cubicBezTo>
                <a:cubicBezTo>
                  <a:pt x="5050136" y="145633"/>
                  <a:pt x="5045769" y="137846"/>
                  <a:pt x="5041675" y="125571"/>
                </a:cubicBezTo>
                <a:cubicBezTo>
                  <a:pt x="5037581" y="113296"/>
                  <a:pt x="5033670" y="103677"/>
                  <a:pt x="5029941" y="96715"/>
                </a:cubicBezTo>
                <a:cubicBezTo>
                  <a:pt x="5026213" y="89753"/>
                  <a:pt x="5027976" y="86272"/>
                  <a:pt x="5035232" y="86272"/>
                </a:cubicBezTo>
                <a:cubicBezTo>
                  <a:pt x="5041141" y="86272"/>
                  <a:pt x="5046052" y="86716"/>
                  <a:pt x="5049967" y="87605"/>
                </a:cubicBezTo>
                <a:cubicBezTo>
                  <a:pt x="5053882" y="88494"/>
                  <a:pt x="5059665" y="88509"/>
                  <a:pt x="5067315" y="87648"/>
                </a:cubicBezTo>
                <a:cubicBezTo>
                  <a:pt x="5074966" y="86788"/>
                  <a:pt x="5083315" y="85279"/>
                  <a:pt x="5092364" y="83120"/>
                </a:cubicBezTo>
                <a:cubicBezTo>
                  <a:pt x="5101413" y="80962"/>
                  <a:pt x="5108181" y="78241"/>
                  <a:pt x="5112669" y="74957"/>
                </a:cubicBezTo>
                <a:cubicBezTo>
                  <a:pt x="5114914" y="73315"/>
                  <a:pt x="5117465" y="72388"/>
                  <a:pt x="5120322" y="72174"/>
                </a:cubicBezTo>
                <a:close/>
                <a:moveTo>
                  <a:pt x="6116165" y="71559"/>
                </a:moveTo>
                <a:cubicBezTo>
                  <a:pt x="6111461" y="70655"/>
                  <a:pt x="6105295" y="71842"/>
                  <a:pt x="6097665" y="75119"/>
                </a:cubicBezTo>
                <a:cubicBezTo>
                  <a:pt x="6090037" y="78395"/>
                  <a:pt x="6083921" y="85038"/>
                  <a:pt x="6079317" y="95048"/>
                </a:cubicBezTo>
                <a:cubicBezTo>
                  <a:pt x="6074714" y="105057"/>
                  <a:pt x="6073065" y="115633"/>
                  <a:pt x="6074370" y="126776"/>
                </a:cubicBezTo>
                <a:cubicBezTo>
                  <a:pt x="6075675" y="137918"/>
                  <a:pt x="6080221" y="146769"/>
                  <a:pt x="6088007" y="153330"/>
                </a:cubicBezTo>
                <a:cubicBezTo>
                  <a:pt x="6095794" y="159891"/>
                  <a:pt x="6104011" y="162985"/>
                  <a:pt x="6112658" y="162612"/>
                </a:cubicBezTo>
                <a:cubicBezTo>
                  <a:pt x="6121305" y="162239"/>
                  <a:pt x="6128279" y="160016"/>
                  <a:pt x="6133577" y="155944"/>
                </a:cubicBezTo>
                <a:cubicBezTo>
                  <a:pt x="6138876" y="151871"/>
                  <a:pt x="6144121" y="144629"/>
                  <a:pt x="6149312" y="134218"/>
                </a:cubicBezTo>
                <a:cubicBezTo>
                  <a:pt x="6152825" y="121226"/>
                  <a:pt x="6153743" y="110378"/>
                  <a:pt x="6152065" y="101673"/>
                </a:cubicBezTo>
                <a:cubicBezTo>
                  <a:pt x="6150387" y="92969"/>
                  <a:pt x="6146093" y="85773"/>
                  <a:pt x="6139181" y="80087"/>
                </a:cubicBezTo>
                <a:cubicBezTo>
                  <a:pt x="6132269" y="74402"/>
                  <a:pt x="6124597" y="71559"/>
                  <a:pt x="6116165" y="71559"/>
                </a:cubicBezTo>
                <a:close/>
                <a:moveTo>
                  <a:pt x="541059" y="63462"/>
                </a:moveTo>
                <a:cubicBezTo>
                  <a:pt x="549028" y="62692"/>
                  <a:pt x="555921" y="65380"/>
                  <a:pt x="561740" y="71526"/>
                </a:cubicBezTo>
                <a:cubicBezTo>
                  <a:pt x="569498" y="79722"/>
                  <a:pt x="567160" y="84924"/>
                  <a:pt x="554727" y="87132"/>
                </a:cubicBezTo>
                <a:cubicBezTo>
                  <a:pt x="542294" y="89341"/>
                  <a:pt x="522411" y="92201"/>
                  <a:pt x="495079" y="95715"/>
                </a:cubicBezTo>
                <a:cubicBezTo>
                  <a:pt x="499582" y="96102"/>
                  <a:pt x="501386" y="97880"/>
                  <a:pt x="500489" y="101049"/>
                </a:cubicBezTo>
                <a:cubicBezTo>
                  <a:pt x="499592" y="104218"/>
                  <a:pt x="499145" y="106929"/>
                  <a:pt x="499145" y="109180"/>
                </a:cubicBezTo>
                <a:cubicBezTo>
                  <a:pt x="504565" y="109281"/>
                  <a:pt x="511470" y="107958"/>
                  <a:pt x="519859" y="105212"/>
                </a:cubicBezTo>
                <a:cubicBezTo>
                  <a:pt x="528248" y="102465"/>
                  <a:pt x="535891" y="104405"/>
                  <a:pt x="542789" y="111030"/>
                </a:cubicBezTo>
                <a:cubicBezTo>
                  <a:pt x="549686" y="117655"/>
                  <a:pt x="549006" y="122169"/>
                  <a:pt x="540746" y="124571"/>
                </a:cubicBezTo>
                <a:cubicBezTo>
                  <a:pt x="532486" y="126973"/>
                  <a:pt x="518167" y="129400"/>
                  <a:pt x="497789" y="131852"/>
                </a:cubicBezTo>
                <a:lnTo>
                  <a:pt x="497789" y="151018"/>
                </a:lnTo>
                <a:cubicBezTo>
                  <a:pt x="543707" y="147533"/>
                  <a:pt x="572208" y="143962"/>
                  <a:pt x="583293" y="140306"/>
                </a:cubicBezTo>
                <a:cubicBezTo>
                  <a:pt x="594378" y="136649"/>
                  <a:pt x="604943" y="139463"/>
                  <a:pt x="614988" y="148748"/>
                </a:cubicBezTo>
                <a:cubicBezTo>
                  <a:pt x="625034" y="158034"/>
                  <a:pt x="622869" y="163236"/>
                  <a:pt x="608492" y="164354"/>
                </a:cubicBezTo>
                <a:cubicBezTo>
                  <a:pt x="594116" y="165473"/>
                  <a:pt x="580425" y="166258"/>
                  <a:pt x="567418" y="166710"/>
                </a:cubicBezTo>
                <a:cubicBezTo>
                  <a:pt x="554412" y="167161"/>
                  <a:pt x="528499" y="168556"/>
                  <a:pt x="489680" y="170893"/>
                </a:cubicBezTo>
                <a:cubicBezTo>
                  <a:pt x="497782" y="176945"/>
                  <a:pt x="500596" y="181412"/>
                  <a:pt x="498123" y="184294"/>
                </a:cubicBezTo>
                <a:cubicBezTo>
                  <a:pt x="495649" y="187177"/>
                  <a:pt x="493287" y="190037"/>
                  <a:pt x="491035" y="192877"/>
                </a:cubicBezTo>
                <a:cubicBezTo>
                  <a:pt x="501532" y="192920"/>
                  <a:pt x="511929" y="192511"/>
                  <a:pt x="522225" y="191651"/>
                </a:cubicBezTo>
                <a:lnTo>
                  <a:pt x="555825" y="187650"/>
                </a:lnTo>
                <a:cubicBezTo>
                  <a:pt x="569548" y="184825"/>
                  <a:pt x="579729" y="187661"/>
                  <a:pt x="586369" y="196157"/>
                </a:cubicBezTo>
                <a:cubicBezTo>
                  <a:pt x="593008" y="204654"/>
                  <a:pt x="589584" y="209182"/>
                  <a:pt x="576098" y="209741"/>
                </a:cubicBezTo>
                <a:cubicBezTo>
                  <a:pt x="562611" y="210300"/>
                  <a:pt x="549131" y="210806"/>
                  <a:pt x="535658" y="211257"/>
                </a:cubicBezTo>
                <a:cubicBezTo>
                  <a:pt x="522186" y="211709"/>
                  <a:pt x="507763" y="212243"/>
                  <a:pt x="492390" y="212860"/>
                </a:cubicBezTo>
                <a:cubicBezTo>
                  <a:pt x="524814" y="243261"/>
                  <a:pt x="550988" y="262889"/>
                  <a:pt x="570914" y="271744"/>
                </a:cubicBezTo>
                <a:cubicBezTo>
                  <a:pt x="590839" y="280599"/>
                  <a:pt x="608829" y="288128"/>
                  <a:pt x="624883" y="294330"/>
                </a:cubicBezTo>
                <a:cubicBezTo>
                  <a:pt x="640937" y="300532"/>
                  <a:pt x="642256" y="304322"/>
                  <a:pt x="628841" y="305698"/>
                </a:cubicBezTo>
                <a:cubicBezTo>
                  <a:pt x="615426" y="307075"/>
                  <a:pt x="601222" y="308437"/>
                  <a:pt x="586229" y="309785"/>
                </a:cubicBezTo>
                <a:cubicBezTo>
                  <a:pt x="571237" y="311133"/>
                  <a:pt x="557384" y="305949"/>
                  <a:pt x="544672" y="294233"/>
                </a:cubicBezTo>
                <a:cubicBezTo>
                  <a:pt x="531959" y="282518"/>
                  <a:pt x="511391" y="258232"/>
                  <a:pt x="482969" y="221378"/>
                </a:cubicBezTo>
                <a:cubicBezTo>
                  <a:pt x="473491" y="250962"/>
                  <a:pt x="460573" y="271830"/>
                  <a:pt x="444218" y="283984"/>
                </a:cubicBezTo>
                <a:cubicBezTo>
                  <a:pt x="427863" y="296137"/>
                  <a:pt x="410630" y="303365"/>
                  <a:pt x="392518" y="305666"/>
                </a:cubicBezTo>
                <a:cubicBezTo>
                  <a:pt x="374406" y="307968"/>
                  <a:pt x="374292" y="303845"/>
                  <a:pt x="392174" y="293298"/>
                </a:cubicBezTo>
                <a:cubicBezTo>
                  <a:pt x="410056" y="282751"/>
                  <a:pt x="423819" y="272003"/>
                  <a:pt x="433463" y="261054"/>
                </a:cubicBezTo>
                <a:cubicBezTo>
                  <a:pt x="443107" y="250105"/>
                  <a:pt x="451449" y="235532"/>
                  <a:pt x="458490" y="217334"/>
                </a:cubicBezTo>
                <a:cubicBezTo>
                  <a:pt x="435847" y="220890"/>
                  <a:pt x="419875" y="223127"/>
                  <a:pt x="410576" y="224045"/>
                </a:cubicBezTo>
                <a:cubicBezTo>
                  <a:pt x="401276" y="224963"/>
                  <a:pt x="392313" y="221349"/>
                  <a:pt x="383688" y="213204"/>
                </a:cubicBezTo>
                <a:cubicBezTo>
                  <a:pt x="375063" y="205059"/>
                  <a:pt x="378422" y="200986"/>
                  <a:pt x="393765" y="200986"/>
                </a:cubicBezTo>
                <a:cubicBezTo>
                  <a:pt x="406557" y="200986"/>
                  <a:pt x="415890" y="200782"/>
                  <a:pt x="421761" y="200373"/>
                </a:cubicBezTo>
                <a:cubicBezTo>
                  <a:pt x="427633" y="199964"/>
                  <a:pt x="441318" y="198513"/>
                  <a:pt x="462813" y="196017"/>
                </a:cubicBezTo>
                <a:cubicBezTo>
                  <a:pt x="463545" y="190955"/>
                  <a:pt x="464130" y="186044"/>
                  <a:pt x="464567" y="181283"/>
                </a:cubicBezTo>
                <a:cubicBezTo>
                  <a:pt x="465004" y="176522"/>
                  <a:pt x="465467" y="174141"/>
                  <a:pt x="465955" y="174141"/>
                </a:cubicBezTo>
                <a:cubicBezTo>
                  <a:pt x="426031" y="180437"/>
                  <a:pt x="401829" y="184484"/>
                  <a:pt x="393346" y="186284"/>
                </a:cubicBezTo>
                <a:cubicBezTo>
                  <a:pt x="384864" y="188084"/>
                  <a:pt x="375604" y="184233"/>
                  <a:pt x="365565" y="174733"/>
                </a:cubicBezTo>
                <a:cubicBezTo>
                  <a:pt x="355528" y="165233"/>
                  <a:pt x="357238" y="161160"/>
                  <a:pt x="370696" y="162515"/>
                </a:cubicBezTo>
                <a:cubicBezTo>
                  <a:pt x="384154" y="163870"/>
                  <a:pt x="418366" y="161113"/>
                  <a:pt x="473332" y="154244"/>
                </a:cubicBezTo>
                <a:lnTo>
                  <a:pt x="473332" y="134993"/>
                </a:lnTo>
                <a:cubicBezTo>
                  <a:pt x="461659" y="136785"/>
                  <a:pt x="453188" y="138133"/>
                  <a:pt x="447918" y="139037"/>
                </a:cubicBezTo>
                <a:cubicBezTo>
                  <a:pt x="442648" y="139940"/>
                  <a:pt x="435893" y="136771"/>
                  <a:pt x="427655" y="129529"/>
                </a:cubicBezTo>
                <a:cubicBezTo>
                  <a:pt x="419416" y="122287"/>
                  <a:pt x="420718" y="118666"/>
                  <a:pt x="431559" y="118666"/>
                </a:cubicBezTo>
                <a:cubicBezTo>
                  <a:pt x="440450" y="118666"/>
                  <a:pt x="454374" y="117476"/>
                  <a:pt x="473332" y="115096"/>
                </a:cubicBezTo>
                <a:cubicBezTo>
                  <a:pt x="473332" y="109933"/>
                  <a:pt x="472450" y="104864"/>
                  <a:pt x="470686" y="99888"/>
                </a:cubicBezTo>
                <a:cubicBezTo>
                  <a:pt x="458411" y="101695"/>
                  <a:pt x="447940" y="103046"/>
                  <a:pt x="439271" y="103942"/>
                </a:cubicBezTo>
                <a:cubicBezTo>
                  <a:pt x="430602" y="104839"/>
                  <a:pt x="422188" y="101440"/>
                  <a:pt x="414029" y="93747"/>
                </a:cubicBezTo>
                <a:cubicBezTo>
                  <a:pt x="405868" y="86053"/>
                  <a:pt x="409468" y="82206"/>
                  <a:pt x="424826" y="82206"/>
                </a:cubicBezTo>
                <a:cubicBezTo>
                  <a:pt x="438077" y="82206"/>
                  <a:pt x="456479" y="80428"/>
                  <a:pt x="480033" y="76872"/>
                </a:cubicBezTo>
                <a:cubicBezTo>
                  <a:pt x="503587" y="73315"/>
                  <a:pt x="521154" y="69487"/>
                  <a:pt x="532733" y="65385"/>
                </a:cubicBezTo>
                <a:cubicBezTo>
                  <a:pt x="535628" y="64360"/>
                  <a:pt x="538404" y="63719"/>
                  <a:pt x="541059" y="63462"/>
                </a:cubicBezTo>
                <a:close/>
                <a:moveTo>
                  <a:pt x="844201" y="63361"/>
                </a:moveTo>
                <a:cubicBezTo>
                  <a:pt x="845939" y="63470"/>
                  <a:pt x="848097" y="64001"/>
                  <a:pt x="850677" y="64955"/>
                </a:cubicBezTo>
                <a:cubicBezTo>
                  <a:pt x="860995" y="68769"/>
                  <a:pt x="869570" y="73262"/>
                  <a:pt x="876403" y="78431"/>
                </a:cubicBezTo>
                <a:cubicBezTo>
                  <a:pt x="883237" y="83601"/>
                  <a:pt x="884803" y="88753"/>
                  <a:pt x="881103" y="93886"/>
                </a:cubicBezTo>
                <a:cubicBezTo>
                  <a:pt x="877404" y="99020"/>
                  <a:pt x="874424" y="107660"/>
                  <a:pt x="872166" y="119806"/>
                </a:cubicBezTo>
                <a:cubicBezTo>
                  <a:pt x="869907" y="131952"/>
                  <a:pt x="866189" y="147311"/>
                  <a:pt x="861013" y="165881"/>
                </a:cubicBezTo>
                <a:cubicBezTo>
                  <a:pt x="898240" y="163257"/>
                  <a:pt x="921693" y="160801"/>
                  <a:pt x="931373" y="158514"/>
                </a:cubicBezTo>
                <a:cubicBezTo>
                  <a:pt x="941053" y="156227"/>
                  <a:pt x="949456" y="155811"/>
                  <a:pt x="956583" y="157267"/>
                </a:cubicBezTo>
                <a:cubicBezTo>
                  <a:pt x="963710" y="158722"/>
                  <a:pt x="970709" y="163920"/>
                  <a:pt x="977577" y="172861"/>
                </a:cubicBezTo>
                <a:cubicBezTo>
                  <a:pt x="984446" y="181803"/>
                  <a:pt x="977114" y="186051"/>
                  <a:pt x="955583" y="185606"/>
                </a:cubicBezTo>
                <a:cubicBezTo>
                  <a:pt x="934051" y="185162"/>
                  <a:pt x="900871" y="186668"/>
                  <a:pt x="856043" y="190124"/>
                </a:cubicBezTo>
                <a:cubicBezTo>
                  <a:pt x="848185" y="220639"/>
                  <a:pt x="832956" y="245351"/>
                  <a:pt x="810356" y="264259"/>
                </a:cubicBezTo>
                <a:cubicBezTo>
                  <a:pt x="787756" y="283166"/>
                  <a:pt x="763076" y="295144"/>
                  <a:pt x="736318" y="300192"/>
                </a:cubicBezTo>
                <a:cubicBezTo>
                  <a:pt x="709558" y="305240"/>
                  <a:pt x="707439" y="301780"/>
                  <a:pt x="729961" y="289813"/>
                </a:cubicBezTo>
                <a:cubicBezTo>
                  <a:pt x="752482" y="277846"/>
                  <a:pt x="771881" y="264825"/>
                  <a:pt x="788158" y="250750"/>
                </a:cubicBezTo>
                <a:cubicBezTo>
                  <a:pt x="804433" y="236675"/>
                  <a:pt x="817863" y="216983"/>
                  <a:pt x="828446" y="191672"/>
                </a:cubicBezTo>
                <a:cubicBezTo>
                  <a:pt x="782371" y="197939"/>
                  <a:pt x="755020" y="202657"/>
                  <a:pt x="746395" y="205826"/>
                </a:cubicBezTo>
                <a:cubicBezTo>
                  <a:pt x="737769" y="208995"/>
                  <a:pt x="727469" y="205378"/>
                  <a:pt x="715496" y="194974"/>
                </a:cubicBezTo>
                <a:cubicBezTo>
                  <a:pt x="703521" y="184570"/>
                  <a:pt x="704472" y="179827"/>
                  <a:pt x="718345" y="180745"/>
                </a:cubicBezTo>
                <a:cubicBezTo>
                  <a:pt x="732220" y="181663"/>
                  <a:pt x="748033" y="181236"/>
                  <a:pt x="765786" y="179465"/>
                </a:cubicBezTo>
                <a:cubicBezTo>
                  <a:pt x="783540" y="177694"/>
                  <a:pt x="805932" y="174693"/>
                  <a:pt x="832963" y="170463"/>
                </a:cubicBezTo>
                <a:cubicBezTo>
                  <a:pt x="836276" y="157284"/>
                  <a:pt x="839050" y="140298"/>
                  <a:pt x="841287" y="119505"/>
                </a:cubicBezTo>
                <a:cubicBezTo>
                  <a:pt x="843525" y="98712"/>
                  <a:pt x="843070" y="83468"/>
                  <a:pt x="839922" y="73774"/>
                </a:cubicBezTo>
                <a:cubicBezTo>
                  <a:pt x="837561" y="66504"/>
                  <a:pt x="838988" y="63032"/>
                  <a:pt x="844201" y="63361"/>
                </a:cubicBezTo>
                <a:close/>
                <a:moveTo>
                  <a:pt x="2349596" y="56407"/>
                </a:moveTo>
                <a:cubicBezTo>
                  <a:pt x="2354938" y="55445"/>
                  <a:pt x="2360257" y="57426"/>
                  <a:pt x="2365554" y="62352"/>
                </a:cubicBezTo>
                <a:cubicBezTo>
                  <a:pt x="2372616" y="68920"/>
                  <a:pt x="2371548" y="73660"/>
                  <a:pt x="2362349" y="76571"/>
                </a:cubicBezTo>
                <a:cubicBezTo>
                  <a:pt x="2353149" y="79482"/>
                  <a:pt x="2341064" y="82522"/>
                  <a:pt x="2326093" y="85691"/>
                </a:cubicBezTo>
                <a:cubicBezTo>
                  <a:pt x="2311122" y="88860"/>
                  <a:pt x="2299722" y="87150"/>
                  <a:pt x="2291892" y="80561"/>
                </a:cubicBezTo>
                <a:cubicBezTo>
                  <a:pt x="2284062" y="73971"/>
                  <a:pt x="2284948" y="70365"/>
                  <a:pt x="2294548" y="69741"/>
                </a:cubicBezTo>
                <a:cubicBezTo>
                  <a:pt x="2304149" y="69117"/>
                  <a:pt x="2313531" y="67493"/>
                  <a:pt x="2322695" y="64869"/>
                </a:cubicBezTo>
                <a:cubicBezTo>
                  <a:pt x="2331858" y="62245"/>
                  <a:pt x="2339042" y="60072"/>
                  <a:pt x="2344248" y="58351"/>
                </a:cubicBezTo>
                <a:cubicBezTo>
                  <a:pt x="2346033" y="57376"/>
                  <a:pt x="2347816" y="56728"/>
                  <a:pt x="2349596" y="56407"/>
                </a:cubicBezTo>
                <a:close/>
                <a:moveTo>
                  <a:pt x="3830758" y="39014"/>
                </a:moveTo>
                <a:lnTo>
                  <a:pt x="3857710" y="39014"/>
                </a:lnTo>
                <a:lnTo>
                  <a:pt x="3857710" y="196942"/>
                </a:lnTo>
                <a:lnTo>
                  <a:pt x="3890105" y="196942"/>
                </a:lnTo>
                <a:lnTo>
                  <a:pt x="3890105" y="226777"/>
                </a:lnTo>
                <a:lnTo>
                  <a:pt x="3857710" y="226777"/>
                </a:lnTo>
                <a:lnTo>
                  <a:pt x="3857710" y="278058"/>
                </a:lnTo>
                <a:lnTo>
                  <a:pt x="3823810" y="278058"/>
                </a:lnTo>
                <a:lnTo>
                  <a:pt x="3823810" y="226777"/>
                </a:lnTo>
                <a:lnTo>
                  <a:pt x="3719872" y="226777"/>
                </a:lnTo>
                <a:lnTo>
                  <a:pt x="3719872" y="199179"/>
                </a:lnTo>
                <a:close/>
                <a:moveTo>
                  <a:pt x="3639469" y="38344"/>
                </a:moveTo>
                <a:cubicBezTo>
                  <a:pt x="3647069" y="39432"/>
                  <a:pt x="3654135" y="41652"/>
                  <a:pt x="3660667" y="45004"/>
                </a:cubicBezTo>
                <a:cubicBezTo>
                  <a:pt x="3673731" y="51708"/>
                  <a:pt x="3682826" y="61402"/>
                  <a:pt x="3687953" y="74086"/>
                </a:cubicBezTo>
                <a:cubicBezTo>
                  <a:pt x="3693079" y="86770"/>
                  <a:pt x="3693753" y="100748"/>
                  <a:pt x="3689975" y="116020"/>
                </a:cubicBezTo>
                <a:cubicBezTo>
                  <a:pt x="3686196" y="131293"/>
                  <a:pt x="3675939" y="143468"/>
                  <a:pt x="3659204" y="152545"/>
                </a:cubicBezTo>
                <a:cubicBezTo>
                  <a:pt x="3671207" y="156675"/>
                  <a:pt x="3680729" y="164390"/>
                  <a:pt x="3687770" y="175690"/>
                </a:cubicBezTo>
                <a:cubicBezTo>
                  <a:pt x="3694811" y="186990"/>
                  <a:pt x="3697163" y="201825"/>
                  <a:pt x="3694825" y="220195"/>
                </a:cubicBezTo>
                <a:cubicBezTo>
                  <a:pt x="3692488" y="238565"/>
                  <a:pt x="3684149" y="253479"/>
                  <a:pt x="3669809" y="264936"/>
                </a:cubicBezTo>
                <a:cubicBezTo>
                  <a:pt x="3655469" y="276394"/>
                  <a:pt x="3639264" y="281890"/>
                  <a:pt x="3621196" y="281424"/>
                </a:cubicBezTo>
                <a:cubicBezTo>
                  <a:pt x="3603127" y="280958"/>
                  <a:pt x="3587428" y="275254"/>
                  <a:pt x="3574099" y="264313"/>
                </a:cubicBezTo>
                <a:cubicBezTo>
                  <a:pt x="3560769" y="253371"/>
                  <a:pt x="3552190" y="236543"/>
                  <a:pt x="3548362" y="213828"/>
                </a:cubicBezTo>
                <a:lnTo>
                  <a:pt x="3579917" y="207719"/>
                </a:lnTo>
                <a:cubicBezTo>
                  <a:pt x="3584018" y="221557"/>
                  <a:pt x="3589791" y="231764"/>
                  <a:pt x="3597233" y="238339"/>
                </a:cubicBezTo>
                <a:cubicBezTo>
                  <a:pt x="3604676" y="244914"/>
                  <a:pt x="3613728" y="248230"/>
                  <a:pt x="3624390" y="248287"/>
                </a:cubicBezTo>
                <a:cubicBezTo>
                  <a:pt x="3635052" y="248345"/>
                  <a:pt x="3643717" y="244010"/>
                  <a:pt x="3650385" y="235284"/>
                </a:cubicBezTo>
                <a:cubicBezTo>
                  <a:pt x="3657053" y="226558"/>
                  <a:pt x="3659957" y="216560"/>
                  <a:pt x="3659097" y="205288"/>
                </a:cubicBezTo>
                <a:cubicBezTo>
                  <a:pt x="3658236" y="194017"/>
                  <a:pt x="3653916" y="185305"/>
                  <a:pt x="3646137" y="179153"/>
                </a:cubicBezTo>
                <a:cubicBezTo>
                  <a:pt x="3638357" y="173001"/>
                  <a:pt x="3624207" y="168463"/>
                  <a:pt x="3603686" y="165537"/>
                </a:cubicBezTo>
                <a:lnTo>
                  <a:pt x="3603686" y="141983"/>
                </a:lnTo>
                <a:cubicBezTo>
                  <a:pt x="3623791" y="140076"/>
                  <a:pt x="3637816" y="135369"/>
                  <a:pt x="3645760" y="127862"/>
                </a:cubicBezTo>
                <a:cubicBezTo>
                  <a:pt x="3653705" y="120355"/>
                  <a:pt x="3657258" y="110639"/>
                  <a:pt x="3656419" y="98715"/>
                </a:cubicBezTo>
                <a:cubicBezTo>
                  <a:pt x="3655580" y="86792"/>
                  <a:pt x="3650367" y="78159"/>
                  <a:pt x="3640781" y="72817"/>
                </a:cubicBezTo>
                <a:cubicBezTo>
                  <a:pt x="3631194" y="67475"/>
                  <a:pt x="3620919" y="66909"/>
                  <a:pt x="3609956" y="71118"/>
                </a:cubicBezTo>
                <a:cubicBezTo>
                  <a:pt x="3598993" y="75327"/>
                  <a:pt x="3589748" y="88071"/>
                  <a:pt x="3582219" y="109352"/>
                </a:cubicBezTo>
                <a:lnTo>
                  <a:pt x="3551050" y="104512"/>
                </a:lnTo>
                <a:cubicBezTo>
                  <a:pt x="3556614" y="85440"/>
                  <a:pt x="3564340" y="70254"/>
                  <a:pt x="3574228" y="58954"/>
                </a:cubicBezTo>
                <a:cubicBezTo>
                  <a:pt x="3584115" y="47654"/>
                  <a:pt x="3597728" y="40828"/>
                  <a:pt x="3615065" y="38476"/>
                </a:cubicBezTo>
                <a:cubicBezTo>
                  <a:pt x="3623734" y="37300"/>
                  <a:pt x="3631868" y="37256"/>
                  <a:pt x="3639469" y="38344"/>
                </a:cubicBezTo>
                <a:close/>
                <a:moveTo>
                  <a:pt x="6117595" y="37680"/>
                </a:moveTo>
                <a:cubicBezTo>
                  <a:pt x="6126737" y="37680"/>
                  <a:pt x="6136123" y="39605"/>
                  <a:pt x="6145752" y="43455"/>
                </a:cubicBezTo>
                <a:cubicBezTo>
                  <a:pt x="6155382" y="47306"/>
                  <a:pt x="6163961" y="52995"/>
                  <a:pt x="6171489" y="60524"/>
                </a:cubicBezTo>
                <a:cubicBezTo>
                  <a:pt x="6179017" y="68052"/>
                  <a:pt x="6184184" y="75778"/>
                  <a:pt x="6186987" y="83701"/>
                </a:cubicBezTo>
                <a:cubicBezTo>
                  <a:pt x="6189791" y="91624"/>
                  <a:pt x="6191193" y="101834"/>
                  <a:pt x="6191193" y="114332"/>
                </a:cubicBezTo>
                <a:cubicBezTo>
                  <a:pt x="6191193" y="126829"/>
                  <a:pt x="6186579" y="142769"/>
                  <a:pt x="6177351" y="162149"/>
                </a:cubicBezTo>
                <a:cubicBezTo>
                  <a:pt x="6168123" y="181530"/>
                  <a:pt x="6145605" y="221521"/>
                  <a:pt x="6109797" y="282123"/>
                </a:cubicBezTo>
                <a:lnTo>
                  <a:pt x="6073595" y="282123"/>
                </a:lnTo>
                <a:cubicBezTo>
                  <a:pt x="6093457" y="245627"/>
                  <a:pt x="6109655" y="215477"/>
                  <a:pt x="6122187" y="191672"/>
                </a:cubicBezTo>
                <a:cubicBezTo>
                  <a:pt x="6101867" y="195272"/>
                  <a:pt x="6083809" y="192088"/>
                  <a:pt x="6068014" y="182122"/>
                </a:cubicBezTo>
                <a:cubicBezTo>
                  <a:pt x="6052219" y="172155"/>
                  <a:pt x="6042675" y="158654"/>
                  <a:pt x="6039383" y="141618"/>
                </a:cubicBezTo>
                <a:cubicBezTo>
                  <a:pt x="6036093" y="124582"/>
                  <a:pt x="6036275" y="109392"/>
                  <a:pt x="6039932" y="96048"/>
                </a:cubicBezTo>
                <a:cubicBezTo>
                  <a:pt x="6043589" y="82705"/>
                  <a:pt x="6049425" y="71551"/>
                  <a:pt x="6057441" y="62589"/>
                </a:cubicBezTo>
                <a:cubicBezTo>
                  <a:pt x="6065457" y="53626"/>
                  <a:pt x="6075202" y="47234"/>
                  <a:pt x="6086674" y="43412"/>
                </a:cubicBezTo>
                <a:cubicBezTo>
                  <a:pt x="6098147" y="39591"/>
                  <a:pt x="6108453" y="37680"/>
                  <a:pt x="6117595" y="37680"/>
                </a:cubicBezTo>
                <a:close/>
                <a:moveTo>
                  <a:pt x="1883672" y="36954"/>
                </a:moveTo>
                <a:cubicBezTo>
                  <a:pt x="1888180" y="38033"/>
                  <a:pt x="1892495" y="40232"/>
                  <a:pt x="1896618" y="43552"/>
                </a:cubicBezTo>
                <a:cubicBezTo>
                  <a:pt x="1904864" y="50192"/>
                  <a:pt x="1902035" y="55132"/>
                  <a:pt x="1888133" y="58373"/>
                </a:cubicBezTo>
                <a:cubicBezTo>
                  <a:pt x="1874230" y="61614"/>
                  <a:pt x="1858689" y="64998"/>
                  <a:pt x="1841509" y="68526"/>
                </a:cubicBezTo>
                <a:cubicBezTo>
                  <a:pt x="1850500" y="74864"/>
                  <a:pt x="1853870" y="80478"/>
                  <a:pt x="1851619" y="85368"/>
                </a:cubicBezTo>
                <a:cubicBezTo>
                  <a:pt x="1849367" y="90258"/>
                  <a:pt x="1848242" y="103172"/>
                  <a:pt x="1848242" y="124108"/>
                </a:cubicBezTo>
                <a:lnTo>
                  <a:pt x="1848242" y="188897"/>
                </a:lnTo>
                <a:cubicBezTo>
                  <a:pt x="1848242" y="210035"/>
                  <a:pt x="1846818" y="225114"/>
                  <a:pt x="1843972" y="234134"/>
                </a:cubicBezTo>
                <a:cubicBezTo>
                  <a:pt x="1841125" y="243154"/>
                  <a:pt x="1835923" y="251155"/>
                  <a:pt x="1828366" y="258139"/>
                </a:cubicBezTo>
                <a:cubicBezTo>
                  <a:pt x="1820809" y="265123"/>
                  <a:pt x="1814879" y="263821"/>
                  <a:pt x="1810577" y="254235"/>
                </a:cubicBezTo>
                <a:cubicBezTo>
                  <a:pt x="1806275" y="244649"/>
                  <a:pt x="1798854" y="233374"/>
                  <a:pt x="1788314" y="220410"/>
                </a:cubicBezTo>
                <a:cubicBezTo>
                  <a:pt x="1777774" y="207446"/>
                  <a:pt x="1779147" y="203438"/>
                  <a:pt x="1792433" y="208386"/>
                </a:cubicBezTo>
                <a:cubicBezTo>
                  <a:pt x="1805719" y="213333"/>
                  <a:pt x="1813194" y="215896"/>
                  <a:pt x="1814858" y="216076"/>
                </a:cubicBezTo>
                <a:cubicBezTo>
                  <a:pt x="1816521" y="216255"/>
                  <a:pt x="1817977" y="212602"/>
                  <a:pt x="1819224" y="205116"/>
                </a:cubicBezTo>
                <a:cubicBezTo>
                  <a:pt x="1820472" y="197631"/>
                  <a:pt x="1821322" y="174851"/>
                  <a:pt x="1821773" y="136778"/>
                </a:cubicBezTo>
                <a:cubicBezTo>
                  <a:pt x="1822225" y="98705"/>
                  <a:pt x="1821454" y="78313"/>
                  <a:pt x="1819461" y="75603"/>
                </a:cubicBezTo>
                <a:cubicBezTo>
                  <a:pt x="1814901" y="76477"/>
                  <a:pt x="1809437" y="77144"/>
                  <a:pt x="1803070" y="77603"/>
                </a:cubicBezTo>
                <a:cubicBezTo>
                  <a:pt x="1796703" y="78062"/>
                  <a:pt x="1788665" y="75635"/>
                  <a:pt x="1778957" y="70322"/>
                </a:cubicBezTo>
                <a:cubicBezTo>
                  <a:pt x="1769249" y="65009"/>
                  <a:pt x="1769840" y="61409"/>
                  <a:pt x="1780732" y="59524"/>
                </a:cubicBezTo>
                <a:cubicBezTo>
                  <a:pt x="1791623" y="57638"/>
                  <a:pt x="1806705" y="54006"/>
                  <a:pt x="1825978" y="48629"/>
                </a:cubicBezTo>
                <a:cubicBezTo>
                  <a:pt x="1845252" y="43251"/>
                  <a:pt x="1859782" y="39401"/>
                  <a:pt x="1869569" y="37078"/>
                </a:cubicBezTo>
                <a:cubicBezTo>
                  <a:pt x="1874463" y="35916"/>
                  <a:pt x="1879164" y="35875"/>
                  <a:pt x="1883672" y="36954"/>
                </a:cubicBezTo>
                <a:close/>
                <a:moveTo>
                  <a:pt x="5136876" y="30558"/>
                </a:moveTo>
                <a:cubicBezTo>
                  <a:pt x="5140032" y="30697"/>
                  <a:pt x="5142621" y="31204"/>
                  <a:pt x="5144645" y="32076"/>
                </a:cubicBezTo>
                <a:cubicBezTo>
                  <a:pt x="5152740" y="35568"/>
                  <a:pt x="5153446" y="40057"/>
                  <a:pt x="5146763" y="45542"/>
                </a:cubicBezTo>
                <a:cubicBezTo>
                  <a:pt x="5140081" y="51027"/>
                  <a:pt x="5127594" y="55383"/>
                  <a:pt x="5109303" y="58609"/>
                </a:cubicBezTo>
                <a:cubicBezTo>
                  <a:pt x="5091013" y="61836"/>
                  <a:pt x="5078730" y="63901"/>
                  <a:pt x="5072456" y="64804"/>
                </a:cubicBezTo>
                <a:cubicBezTo>
                  <a:pt x="5066182" y="65708"/>
                  <a:pt x="5058170" y="63826"/>
                  <a:pt x="5048418" y="59158"/>
                </a:cubicBezTo>
                <a:cubicBezTo>
                  <a:pt x="5038667" y="54490"/>
                  <a:pt x="5039094" y="50920"/>
                  <a:pt x="5049698" y="48446"/>
                </a:cubicBezTo>
                <a:cubicBezTo>
                  <a:pt x="5060303" y="45972"/>
                  <a:pt x="5074804" y="42893"/>
                  <a:pt x="5093203" y="39207"/>
                </a:cubicBezTo>
                <a:cubicBezTo>
                  <a:pt x="5112853" y="33023"/>
                  <a:pt x="5127410" y="30140"/>
                  <a:pt x="5136876" y="30558"/>
                </a:cubicBezTo>
                <a:close/>
                <a:moveTo>
                  <a:pt x="3419755" y="26884"/>
                </a:moveTo>
                <a:cubicBezTo>
                  <a:pt x="3423796" y="27542"/>
                  <a:pt x="3428109" y="29563"/>
                  <a:pt x="3432694" y="32948"/>
                </a:cubicBezTo>
                <a:cubicBezTo>
                  <a:pt x="3441865" y="39716"/>
                  <a:pt x="3448353" y="46496"/>
                  <a:pt x="3452161" y="53286"/>
                </a:cubicBezTo>
                <a:cubicBezTo>
                  <a:pt x="3455968" y="60076"/>
                  <a:pt x="3453634" y="64553"/>
                  <a:pt x="3445159" y="66719"/>
                </a:cubicBezTo>
                <a:cubicBezTo>
                  <a:pt x="3436684" y="68884"/>
                  <a:pt x="3424660" y="74860"/>
                  <a:pt x="3409086" y="84648"/>
                </a:cubicBezTo>
                <a:cubicBezTo>
                  <a:pt x="3393513" y="94435"/>
                  <a:pt x="3378276" y="104828"/>
                  <a:pt x="3363377" y="115827"/>
                </a:cubicBezTo>
                <a:cubicBezTo>
                  <a:pt x="3375078" y="120846"/>
                  <a:pt x="3379556" y="125754"/>
                  <a:pt x="3376810" y="130551"/>
                </a:cubicBezTo>
                <a:cubicBezTo>
                  <a:pt x="3374064" y="135348"/>
                  <a:pt x="3372257" y="143830"/>
                  <a:pt x="3371389" y="155997"/>
                </a:cubicBezTo>
                <a:cubicBezTo>
                  <a:pt x="3370522" y="168165"/>
                  <a:pt x="3370759" y="185911"/>
                  <a:pt x="3372099" y="209235"/>
                </a:cubicBezTo>
                <a:cubicBezTo>
                  <a:pt x="3373440" y="232560"/>
                  <a:pt x="3373881" y="250105"/>
                  <a:pt x="3373422" y="261871"/>
                </a:cubicBezTo>
                <a:cubicBezTo>
                  <a:pt x="3372963" y="273637"/>
                  <a:pt x="3367474" y="286253"/>
                  <a:pt x="3356956" y="299719"/>
                </a:cubicBezTo>
                <a:cubicBezTo>
                  <a:pt x="3346437" y="313184"/>
                  <a:pt x="3338242" y="314951"/>
                  <a:pt x="3332370" y="305021"/>
                </a:cubicBezTo>
                <a:cubicBezTo>
                  <a:pt x="3326497" y="295090"/>
                  <a:pt x="3318022" y="284489"/>
                  <a:pt x="3306944" y="273218"/>
                </a:cubicBezTo>
                <a:cubicBezTo>
                  <a:pt x="3295867" y="261946"/>
                  <a:pt x="3296258" y="257885"/>
                  <a:pt x="3308117" y="261032"/>
                </a:cubicBezTo>
                <a:cubicBezTo>
                  <a:pt x="3319976" y="264180"/>
                  <a:pt x="3328143" y="265621"/>
                  <a:pt x="3332617" y="265356"/>
                </a:cubicBezTo>
                <a:cubicBezTo>
                  <a:pt x="3337091" y="265091"/>
                  <a:pt x="3339938" y="261703"/>
                  <a:pt x="3341157" y="255192"/>
                </a:cubicBezTo>
                <a:cubicBezTo>
                  <a:pt x="3342376" y="248682"/>
                  <a:pt x="3343208" y="232718"/>
                  <a:pt x="3343652" y="207300"/>
                </a:cubicBezTo>
                <a:cubicBezTo>
                  <a:pt x="3344097" y="181882"/>
                  <a:pt x="3343444" y="162182"/>
                  <a:pt x="3341694" y="148200"/>
                </a:cubicBezTo>
                <a:cubicBezTo>
                  <a:pt x="3339945" y="134218"/>
                  <a:pt x="3336572" y="123320"/>
                  <a:pt x="3331574" y="115504"/>
                </a:cubicBezTo>
                <a:cubicBezTo>
                  <a:pt x="3326576" y="107689"/>
                  <a:pt x="3327204" y="104258"/>
                  <a:pt x="3333456" y="105212"/>
                </a:cubicBezTo>
                <a:cubicBezTo>
                  <a:pt x="3339708" y="106165"/>
                  <a:pt x="3345552" y="107036"/>
                  <a:pt x="3350987" y="107825"/>
                </a:cubicBezTo>
                <a:cubicBezTo>
                  <a:pt x="3373056" y="87161"/>
                  <a:pt x="3388261" y="72351"/>
                  <a:pt x="3396599" y="63395"/>
                </a:cubicBezTo>
                <a:cubicBezTo>
                  <a:pt x="3404938" y="54440"/>
                  <a:pt x="3400457" y="51536"/>
                  <a:pt x="3383155" y="54684"/>
                </a:cubicBezTo>
                <a:cubicBezTo>
                  <a:pt x="3365854" y="57831"/>
                  <a:pt x="3346280" y="61624"/>
                  <a:pt x="3324432" y="66063"/>
                </a:cubicBezTo>
                <a:cubicBezTo>
                  <a:pt x="3302585" y="70501"/>
                  <a:pt x="3288306" y="74100"/>
                  <a:pt x="3281595" y="76861"/>
                </a:cubicBezTo>
                <a:cubicBezTo>
                  <a:pt x="3274883" y="79621"/>
                  <a:pt x="3267753" y="79553"/>
                  <a:pt x="3260203" y="76657"/>
                </a:cubicBezTo>
                <a:cubicBezTo>
                  <a:pt x="3252652" y="73760"/>
                  <a:pt x="3246113" y="68558"/>
                  <a:pt x="3240585" y="61051"/>
                </a:cubicBezTo>
                <a:cubicBezTo>
                  <a:pt x="3235057" y="53544"/>
                  <a:pt x="3238104" y="50249"/>
                  <a:pt x="3249727" y="51167"/>
                </a:cubicBezTo>
                <a:cubicBezTo>
                  <a:pt x="3261350" y="52085"/>
                  <a:pt x="3278744" y="51429"/>
                  <a:pt x="3301911" y="49199"/>
                </a:cubicBezTo>
                <a:cubicBezTo>
                  <a:pt x="3325078" y="46969"/>
                  <a:pt x="3346878" y="44079"/>
                  <a:pt x="3367313" y="40530"/>
                </a:cubicBezTo>
                <a:cubicBezTo>
                  <a:pt x="3387748" y="36981"/>
                  <a:pt x="3401461" y="33138"/>
                  <a:pt x="3408452" y="29000"/>
                </a:cubicBezTo>
                <a:cubicBezTo>
                  <a:pt x="3411947" y="26932"/>
                  <a:pt x="3415715" y="26227"/>
                  <a:pt x="3419755" y="26884"/>
                </a:cubicBezTo>
                <a:close/>
                <a:moveTo>
                  <a:pt x="1276631" y="26884"/>
                </a:moveTo>
                <a:cubicBezTo>
                  <a:pt x="1280671" y="27542"/>
                  <a:pt x="1284984" y="29563"/>
                  <a:pt x="1289569" y="32948"/>
                </a:cubicBezTo>
                <a:cubicBezTo>
                  <a:pt x="1298740" y="39716"/>
                  <a:pt x="1305229" y="46496"/>
                  <a:pt x="1309036" y="53286"/>
                </a:cubicBezTo>
                <a:cubicBezTo>
                  <a:pt x="1312843" y="60076"/>
                  <a:pt x="1310510" y="64553"/>
                  <a:pt x="1302034" y="66719"/>
                </a:cubicBezTo>
                <a:cubicBezTo>
                  <a:pt x="1293559" y="68884"/>
                  <a:pt x="1281535" y="74860"/>
                  <a:pt x="1265962" y="84648"/>
                </a:cubicBezTo>
                <a:cubicBezTo>
                  <a:pt x="1250388" y="94435"/>
                  <a:pt x="1235152" y="104828"/>
                  <a:pt x="1220252" y="115827"/>
                </a:cubicBezTo>
                <a:cubicBezTo>
                  <a:pt x="1231954" y="120846"/>
                  <a:pt x="1236432" y="125754"/>
                  <a:pt x="1233686" y="130551"/>
                </a:cubicBezTo>
                <a:cubicBezTo>
                  <a:pt x="1230940" y="135348"/>
                  <a:pt x="1229133" y="143830"/>
                  <a:pt x="1228265" y="155997"/>
                </a:cubicBezTo>
                <a:cubicBezTo>
                  <a:pt x="1227397" y="168165"/>
                  <a:pt x="1227634" y="185911"/>
                  <a:pt x="1228975" y="209235"/>
                </a:cubicBezTo>
                <a:cubicBezTo>
                  <a:pt x="1230315" y="232560"/>
                  <a:pt x="1230756" y="250105"/>
                  <a:pt x="1230297" y="261871"/>
                </a:cubicBezTo>
                <a:cubicBezTo>
                  <a:pt x="1229839" y="273637"/>
                  <a:pt x="1224350" y="286253"/>
                  <a:pt x="1213832" y="299719"/>
                </a:cubicBezTo>
                <a:cubicBezTo>
                  <a:pt x="1203313" y="313184"/>
                  <a:pt x="1195118" y="314951"/>
                  <a:pt x="1189245" y="305021"/>
                </a:cubicBezTo>
                <a:cubicBezTo>
                  <a:pt x="1183373" y="295090"/>
                  <a:pt x="1174898" y="284489"/>
                  <a:pt x="1163820" y="273218"/>
                </a:cubicBezTo>
                <a:cubicBezTo>
                  <a:pt x="1152743" y="261946"/>
                  <a:pt x="1153133" y="257885"/>
                  <a:pt x="1164993" y="261032"/>
                </a:cubicBezTo>
                <a:cubicBezTo>
                  <a:pt x="1176852" y="264180"/>
                  <a:pt x="1185018" y="265621"/>
                  <a:pt x="1189493" y="265356"/>
                </a:cubicBezTo>
                <a:cubicBezTo>
                  <a:pt x="1193967" y="265091"/>
                  <a:pt x="1196813" y="261703"/>
                  <a:pt x="1198032" y="255192"/>
                </a:cubicBezTo>
                <a:cubicBezTo>
                  <a:pt x="1199251" y="248682"/>
                  <a:pt x="1200083" y="232718"/>
                  <a:pt x="1200527" y="207300"/>
                </a:cubicBezTo>
                <a:cubicBezTo>
                  <a:pt x="1200972" y="181882"/>
                  <a:pt x="1200319" y="162182"/>
                  <a:pt x="1198570" y="148200"/>
                </a:cubicBezTo>
                <a:cubicBezTo>
                  <a:pt x="1196820" y="134218"/>
                  <a:pt x="1193447" y="123320"/>
                  <a:pt x="1188449" y="115504"/>
                </a:cubicBezTo>
                <a:cubicBezTo>
                  <a:pt x="1183452" y="107689"/>
                  <a:pt x="1184079" y="104258"/>
                  <a:pt x="1190332" y="105212"/>
                </a:cubicBezTo>
                <a:cubicBezTo>
                  <a:pt x="1196584" y="106165"/>
                  <a:pt x="1202428" y="107036"/>
                  <a:pt x="1207863" y="107825"/>
                </a:cubicBezTo>
                <a:cubicBezTo>
                  <a:pt x="1229932" y="87161"/>
                  <a:pt x="1245136" y="72351"/>
                  <a:pt x="1253475" y="63395"/>
                </a:cubicBezTo>
                <a:cubicBezTo>
                  <a:pt x="1261814" y="54440"/>
                  <a:pt x="1257332" y="51536"/>
                  <a:pt x="1240031" y="54684"/>
                </a:cubicBezTo>
                <a:cubicBezTo>
                  <a:pt x="1222730" y="57831"/>
                  <a:pt x="1203155" y="61624"/>
                  <a:pt x="1181308" y="66063"/>
                </a:cubicBezTo>
                <a:cubicBezTo>
                  <a:pt x="1159460" y="70501"/>
                  <a:pt x="1145182" y="74100"/>
                  <a:pt x="1138470" y="76861"/>
                </a:cubicBezTo>
                <a:cubicBezTo>
                  <a:pt x="1131759" y="79621"/>
                  <a:pt x="1124628" y="79553"/>
                  <a:pt x="1117078" y="76657"/>
                </a:cubicBezTo>
                <a:cubicBezTo>
                  <a:pt x="1109528" y="73760"/>
                  <a:pt x="1102989" y="68558"/>
                  <a:pt x="1097461" y="61051"/>
                </a:cubicBezTo>
                <a:cubicBezTo>
                  <a:pt x="1091933" y="53544"/>
                  <a:pt x="1094980" y="50249"/>
                  <a:pt x="1106602" y="51167"/>
                </a:cubicBezTo>
                <a:cubicBezTo>
                  <a:pt x="1118226" y="52085"/>
                  <a:pt x="1135620" y="51429"/>
                  <a:pt x="1158787" y="49199"/>
                </a:cubicBezTo>
                <a:cubicBezTo>
                  <a:pt x="1181953" y="46969"/>
                  <a:pt x="1203754" y="44079"/>
                  <a:pt x="1224189" y="40530"/>
                </a:cubicBezTo>
                <a:cubicBezTo>
                  <a:pt x="1244623" y="36981"/>
                  <a:pt x="1258336" y="33138"/>
                  <a:pt x="1265327" y="29000"/>
                </a:cubicBezTo>
                <a:cubicBezTo>
                  <a:pt x="1268823" y="26932"/>
                  <a:pt x="1272590" y="26227"/>
                  <a:pt x="1276631" y="26884"/>
                </a:cubicBezTo>
                <a:close/>
                <a:moveTo>
                  <a:pt x="6420698" y="26573"/>
                </a:moveTo>
                <a:cubicBezTo>
                  <a:pt x="6430627" y="25806"/>
                  <a:pt x="6438677" y="28049"/>
                  <a:pt x="6444851" y="33303"/>
                </a:cubicBezTo>
                <a:cubicBezTo>
                  <a:pt x="6453082" y="40308"/>
                  <a:pt x="6450508" y="45736"/>
                  <a:pt x="6437129" y="49586"/>
                </a:cubicBezTo>
                <a:cubicBezTo>
                  <a:pt x="6423749" y="53436"/>
                  <a:pt x="6411703" y="56480"/>
                  <a:pt x="6400991" y="58717"/>
                </a:cubicBezTo>
                <a:cubicBezTo>
                  <a:pt x="6390279" y="60954"/>
                  <a:pt x="6378800" y="62754"/>
                  <a:pt x="6366553" y="64116"/>
                </a:cubicBezTo>
                <a:cubicBezTo>
                  <a:pt x="6354307" y="65478"/>
                  <a:pt x="6343379" y="62790"/>
                  <a:pt x="6333771" y="56050"/>
                </a:cubicBezTo>
                <a:cubicBezTo>
                  <a:pt x="6324164" y="49310"/>
                  <a:pt x="6324440" y="45019"/>
                  <a:pt x="6334600" y="43176"/>
                </a:cubicBezTo>
                <a:cubicBezTo>
                  <a:pt x="6344759" y="41333"/>
                  <a:pt x="6356199" y="39508"/>
                  <a:pt x="6368919" y="37701"/>
                </a:cubicBezTo>
                <a:cubicBezTo>
                  <a:pt x="6381496" y="35163"/>
                  <a:pt x="6395237" y="32044"/>
                  <a:pt x="6410144" y="28344"/>
                </a:cubicBezTo>
                <a:cubicBezTo>
                  <a:pt x="6413871" y="27419"/>
                  <a:pt x="6417389" y="26829"/>
                  <a:pt x="6420698" y="26573"/>
                </a:cubicBezTo>
                <a:close/>
                <a:moveTo>
                  <a:pt x="4096598" y="26573"/>
                </a:moveTo>
                <a:cubicBezTo>
                  <a:pt x="4106527" y="25806"/>
                  <a:pt x="4114578" y="28049"/>
                  <a:pt x="4120751" y="33303"/>
                </a:cubicBezTo>
                <a:cubicBezTo>
                  <a:pt x="4128982" y="40308"/>
                  <a:pt x="4126408" y="45736"/>
                  <a:pt x="4113029" y="49586"/>
                </a:cubicBezTo>
                <a:cubicBezTo>
                  <a:pt x="4099650" y="53436"/>
                  <a:pt x="4087604" y="56480"/>
                  <a:pt x="4076892" y="58717"/>
                </a:cubicBezTo>
                <a:cubicBezTo>
                  <a:pt x="4066180" y="60954"/>
                  <a:pt x="4054700" y="62754"/>
                  <a:pt x="4042454" y="64116"/>
                </a:cubicBezTo>
                <a:cubicBezTo>
                  <a:pt x="4030207" y="65478"/>
                  <a:pt x="4019280" y="62790"/>
                  <a:pt x="4009672" y="56050"/>
                </a:cubicBezTo>
                <a:cubicBezTo>
                  <a:pt x="4000064" y="49310"/>
                  <a:pt x="4000340" y="45019"/>
                  <a:pt x="4010500" y="43176"/>
                </a:cubicBezTo>
                <a:cubicBezTo>
                  <a:pt x="4020660" y="41333"/>
                  <a:pt x="4032100" y="39508"/>
                  <a:pt x="4044820" y="37701"/>
                </a:cubicBezTo>
                <a:cubicBezTo>
                  <a:pt x="4057396" y="35163"/>
                  <a:pt x="4071138" y="32044"/>
                  <a:pt x="4086044" y="28344"/>
                </a:cubicBezTo>
                <a:cubicBezTo>
                  <a:pt x="4089771" y="27419"/>
                  <a:pt x="4093289" y="26829"/>
                  <a:pt x="4096598" y="26573"/>
                </a:cubicBezTo>
                <a:close/>
                <a:moveTo>
                  <a:pt x="2033747" y="22881"/>
                </a:moveTo>
                <a:cubicBezTo>
                  <a:pt x="2041849" y="23842"/>
                  <a:pt x="2049177" y="27728"/>
                  <a:pt x="2055730" y="34539"/>
                </a:cubicBezTo>
                <a:cubicBezTo>
                  <a:pt x="2062284" y="41351"/>
                  <a:pt x="2052263" y="46729"/>
                  <a:pt x="2025669" y="50672"/>
                </a:cubicBezTo>
                <a:cubicBezTo>
                  <a:pt x="1999076" y="54616"/>
                  <a:pt x="1979082" y="57591"/>
                  <a:pt x="1965688" y="59599"/>
                </a:cubicBezTo>
                <a:cubicBezTo>
                  <a:pt x="1973776" y="67787"/>
                  <a:pt x="1975518" y="73064"/>
                  <a:pt x="1970915" y="75431"/>
                </a:cubicBezTo>
                <a:cubicBezTo>
                  <a:pt x="1966312" y="77797"/>
                  <a:pt x="1959615" y="82299"/>
                  <a:pt x="1950824" y="88939"/>
                </a:cubicBezTo>
                <a:cubicBezTo>
                  <a:pt x="1976450" y="86415"/>
                  <a:pt x="1991712" y="83310"/>
                  <a:pt x="1996609" y="79625"/>
                </a:cubicBezTo>
                <a:cubicBezTo>
                  <a:pt x="2001506" y="75940"/>
                  <a:pt x="2007604" y="75527"/>
                  <a:pt x="2014904" y="78388"/>
                </a:cubicBezTo>
                <a:cubicBezTo>
                  <a:pt x="2022203" y="81249"/>
                  <a:pt x="2029097" y="84813"/>
                  <a:pt x="2035586" y="89079"/>
                </a:cubicBezTo>
                <a:cubicBezTo>
                  <a:pt x="2042075" y="93345"/>
                  <a:pt x="2043519" y="98006"/>
                  <a:pt x="2039920" y="103061"/>
                </a:cubicBezTo>
                <a:cubicBezTo>
                  <a:pt x="2036321" y="108115"/>
                  <a:pt x="2034521" y="116931"/>
                  <a:pt x="2034521" y="129507"/>
                </a:cubicBezTo>
                <a:cubicBezTo>
                  <a:pt x="2034521" y="143260"/>
                  <a:pt x="2035421" y="159174"/>
                  <a:pt x="2037220" y="177250"/>
                </a:cubicBezTo>
                <a:cubicBezTo>
                  <a:pt x="2039020" y="195325"/>
                  <a:pt x="2037339" y="210573"/>
                  <a:pt x="2032176" y="222991"/>
                </a:cubicBezTo>
                <a:cubicBezTo>
                  <a:pt x="2027014" y="235410"/>
                  <a:pt x="2021586" y="237489"/>
                  <a:pt x="2015893" y="229229"/>
                </a:cubicBezTo>
                <a:cubicBezTo>
                  <a:pt x="2010200" y="220969"/>
                  <a:pt x="2007805" y="212172"/>
                  <a:pt x="2008709" y="202836"/>
                </a:cubicBezTo>
                <a:cubicBezTo>
                  <a:pt x="2009612" y="193501"/>
                  <a:pt x="2009175" y="175142"/>
                  <a:pt x="2007396" y="147759"/>
                </a:cubicBezTo>
                <a:cubicBezTo>
                  <a:pt x="2005618" y="120376"/>
                  <a:pt x="2003718" y="105104"/>
                  <a:pt x="2001696" y="101942"/>
                </a:cubicBezTo>
                <a:cubicBezTo>
                  <a:pt x="1999674" y="98780"/>
                  <a:pt x="1991687" y="98325"/>
                  <a:pt x="1977734" y="100576"/>
                </a:cubicBezTo>
                <a:cubicBezTo>
                  <a:pt x="1963781" y="102827"/>
                  <a:pt x="1947612" y="105552"/>
                  <a:pt x="1929228" y="108750"/>
                </a:cubicBezTo>
                <a:cubicBezTo>
                  <a:pt x="1929228" y="127364"/>
                  <a:pt x="1928991" y="145522"/>
                  <a:pt x="1928518" y="163225"/>
                </a:cubicBezTo>
                <a:cubicBezTo>
                  <a:pt x="1928045" y="180928"/>
                  <a:pt x="1926876" y="195594"/>
                  <a:pt x="1925012" y="207224"/>
                </a:cubicBezTo>
                <a:cubicBezTo>
                  <a:pt x="1923148" y="218854"/>
                  <a:pt x="1920047" y="226368"/>
                  <a:pt x="1915709" y="229767"/>
                </a:cubicBezTo>
                <a:cubicBezTo>
                  <a:pt x="1911371" y="233166"/>
                  <a:pt x="1906890" y="230914"/>
                  <a:pt x="1902265" y="223013"/>
                </a:cubicBezTo>
                <a:cubicBezTo>
                  <a:pt x="1897640" y="215111"/>
                  <a:pt x="1896453" y="206948"/>
                  <a:pt x="1898705" y="198523"/>
                </a:cubicBezTo>
                <a:cubicBezTo>
                  <a:pt x="1900956" y="190098"/>
                  <a:pt x="1902982" y="175059"/>
                  <a:pt x="1904782" y="153405"/>
                </a:cubicBezTo>
                <a:cubicBezTo>
                  <a:pt x="1906581" y="131752"/>
                  <a:pt x="1905230" y="115142"/>
                  <a:pt x="1900727" y="103577"/>
                </a:cubicBezTo>
                <a:cubicBezTo>
                  <a:pt x="1896224" y="92011"/>
                  <a:pt x="1897357" y="86942"/>
                  <a:pt x="1904125" y="88369"/>
                </a:cubicBezTo>
                <a:cubicBezTo>
                  <a:pt x="1910894" y="89796"/>
                  <a:pt x="1916523" y="90882"/>
                  <a:pt x="1921011" y="91628"/>
                </a:cubicBezTo>
                <a:cubicBezTo>
                  <a:pt x="1935380" y="78722"/>
                  <a:pt x="1941890" y="69257"/>
                  <a:pt x="1940542" y="63234"/>
                </a:cubicBezTo>
                <a:cubicBezTo>
                  <a:pt x="1928740" y="62445"/>
                  <a:pt x="1918706" y="59807"/>
                  <a:pt x="1910439" y="55318"/>
                </a:cubicBezTo>
                <a:cubicBezTo>
                  <a:pt x="1902172" y="50830"/>
                  <a:pt x="1905538" y="47682"/>
                  <a:pt x="1920538" y="45875"/>
                </a:cubicBezTo>
                <a:cubicBezTo>
                  <a:pt x="1935538" y="44068"/>
                  <a:pt x="1949917" y="41609"/>
                  <a:pt x="1963677" y="38497"/>
                </a:cubicBezTo>
                <a:cubicBezTo>
                  <a:pt x="1977436" y="35385"/>
                  <a:pt x="1990529" y="31765"/>
                  <a:pt x="2002955" y="27635"/>
                </a:cubicBezTo>
                <a:cubicBezTo>
                  <a:pt x="2015380" y="23505"/>
                  <a:pt x="2025644" y="21920"/>
                  <a:pt x="2033747" y="22881"/>
                </a:cubicBezTo>
                <a:close/>
                <a:moveTo>
                  <a:pt x="110124" y="22225"/>
                </a:moveTo>
                <a:cubicBezTo>
                  <a:pt x="118290" y="23637"/>
                  <a:pt x="127393" y="26624"/>
                  <a:pt x="137431" y="31184"/>
                </a:cubicBezTo>
                <a:cubicBezTo>
                  <a:pt x="148960" y="36647"/>
                  <a:pt x="153356" y="43104"/>
                  <a:pt x="150617" y="50554"/>
                </a:cubicBezTo>
                <a:cubicBezTo>
                  <a:pt x="147878" y="58004"/>
                  <a:pt x="146078" y="67529"/>
                  <a:pt x="145218" y="79130"/>
                </a:cubicBezTo>
                <a:cubicBezTo>
                  <a:pt x="144358" y="90731"/>
                  <a:pt x="143927" y="107976"/>
                  <a:pt x="143927" y="130863"/>
                </a:cubicBezTo>
                <a:cubicBezTo>
                  <a:pt x="143927" y="152731"/>
                  <a:pt x="144820" y="173052"/>
                  <a:pt x="146605" y="191823"/>
                </a:cubicBezTo>
                <a:cubicBezTo>
                  <a:pt x="148390" y="210594"/>
                  <a:pt x="148592" y="227856"/>
                  <a:pt x="147207" y="243609"/>
                </a:cubicBezTo>
                <a:cubicBezTo>
                  <a:pt x="145824" y="259362"/>
                  <a:pt x="140847" y="273318"/>
                  <a:pt x="132279" y="285479"/>
                </a:cubicBezTo>
                <a:cubicBezTo>
                  <a:pt x="123711" y="297639"/>
                  <a:pt x="116408" y="299385"/>
                  <a:pt x="110371" y="290717"/>
                </a:cubicBezTo>
                <a:cubicBezTo>
                  <a:pt x="104334" y="282048"/>
                  <a:pt x="98917" y="274878"/>
                  <a:pt x="94120" y="269206"/>
                </a:cubicBezTo>
                <a:cubicBezTo>
                  <a:pt x="89323" y="263535"/>
                  <a:pt x="83803" y="257268"/>
                  <a:pt x="77557" y="250406"/>
                </a:cubicBezTo>
                <a:cubicBezTo>
                  <a:pt x="71312" y="243544"/>
                  <a:pt x="72778" y="241067"/>
                  <a:pt x="81956" y="242974"/>
                </a:cubicBezTo>
                <a:cubicBezTo>
                  <a:pt x="91134" y="244882"/>
                  <a:pt x="98713" y="246455"/>
                  <a:pt x="104693" y="247696"/>
                </a:cubicBezTo>
                <a:cubicBezTo>
                  <a:pt x="110672" y="248936"/>
                  <a:pt x="114182" y="247735"/>
                  <a:pt x="115222" y="244093"/>
                </a:cubicBezTo>
                <a:cubicBezTo>
                  <a:pt x="116262" y="240450"/>
                  <a:pt x="117229" y="233011"/>
                  <a:pt x="118125" y="221776"/>
                </a:cubicBezTo>
                <a:cubicBezTo>
                  <a:pt x="119022" y="210540"/>
                  <a:pt x="119252" y="179777"/>
                  <a:pt x="118814" y="129486"/>
                </a:cubicBezTo>
                <a:cubicBezTo>
                  <a:pt x="118376" y="79195"/>
                  <a:pt x="114778" y="48392"/>
                  <a:pt x="108016" y="37078"/>
                </a:cubicBezTo>
                <a:cubicBezTo>
                  <a:pt x="101254" y="25763"/>
                  <a:pt x="101957" y="20812"/>
                  <a:pt x="110124" y="22225"/>
                </a:cubicBezTo>
                <a:close/>
                <a:moveTo>
                  <a:pt x="921870" y="21778"/>
                </a:moveTo>
                <a:cubicBezTo>
                  <a:pt x="925424" y="22391"/>
                  <a:pt x="929466" y="24014"/>
                  <a:pt x="933997" y="26645"/>
                </a:cubicBezTo>
                <a:cubicBezTo>
                  <a:pt x="943060" y="31908"/>
                  <a:pt x="951105" y="37615"/>
                  <a:pt x="958131" y="43767"/>
                </a:cubicBezTo>
                <a:cubicBezTo>
                  <a:pt x="966277" y="53304"/>
                  <a:pt x="964743" y="59169"/>
                  <a:pt x="953528" y="61363"/>
                </a:cubicBezTo>
                <a:cubicBezTo>
                  <a:pt x="942314" y="63557"/>
                  <a:pt x="929014" y="69626"/>
                  <a:pt x="913627" y="79571"/>
                </a:cubicBezTo>
                <a:cubicBezTo>
                  <a:pt x="898240" y="89516"/>
                  <a:pt x="893056" y="89158"/>
                  <a:pt x="898075" y="78496"/>
                </a:cubicBezTo>
                <a:cubicBezTo>
                  <a:pt x="903094" y="67834"/>
                  <a:pt x="906694" y="60413"/>
                  <a:pt x="908873" y="56233"/>
                </a:cubicBezTo>
                <a:cubicBezTo>
                  <a:pt x="911053" y="52052"/>
                  <a:pt x="909468" y="49962"/>
                  <a:pt x="904119" y="49962"/>
                </a:cubicBezTo>
                <a:cubicBezTo>
                  <a:pt x="896404" y="49962"/>
                  <a:pt x="875059" y="52655"/>
                  <a:pt x="840083" y="58039"/>
                </a:cubicBezTo>
                <a:cubicBezTo>
                  <a:pt x="805107" y="63424"/>
                  <a:pt x="783303" y="67698"/>
                  <a:pt x="774670" y="70860"/>
                </a:cubicBezTo>
                <a:cubicBezTo>
                  <a:pt x="766037" y="74022"/>
                  <a:pt x="756422" y="70856"/>
                  <a:pt x="745825" y="61363"/>
                </a:cubicBezTo>
                <a:cubicBezTo>
                  <a:pt x="735227" y="51870"/>
                  <a:pt x="734453" y="47123"/>
                  <a:pt x="743502" y="47123"/>
                </a:cubicBezTo>
                <a:cubicBezTo>
                  <a:pt x="750299" y="47123"/>
                  <a:pt x="758391" y="46911"/>
                  <a:pt x="767776" y="46488"/>
                </a:cubicBezTo>
                <a:cubicBezTo>
                  <a:pt x="777162" y="46065"/>
                  <a:pt x="794668" y="44280"/>
                  <a:pt x="820294" y="41132"/>
                </a:cubicBezTo>
                <a:cubicBezTo>
                  <a:pt x="845919" y="37985"/>
                  <a:pt x="866437" y="34873"/>
                  <a:pt x="881845" y="31797"/>
                </a:cubicBezTo>
                <a:cubicBezTo>
                  <a:pt x="897254" y="28721"/>
                  <a:pt x="907532" y="25778"/>
                  <a:pt x="912680" y="22967"/>
                </a:cubicBezTo>
                <a:cubicBezTo>
                  <a:pt x="915254" y="21562"/>
                  <a:pt x="918318" y="21165"/>
                  <a:pt x="921870" y="21778"/>
                </a:cubicBezTo>
                <a:close/>
                <a:moveTo>
                  <a:pt x="436853" y="20556"/>
                </a:moveTo>
                <a:cubicBezTo>
                  <a:pt x="439049" y="20439"/>
                  <a:pt x="441859" y="20862"/>
                  <a:pt x="445283" y="21827"/>
                </a:cubicBezTo>
                <a:cubicBezTo>
                  <a:pt x="458978" y="25684"/>
                  <a:pt x="467327" y="30392"/>
                  <a:pt x="470331" y="35948"/>
                </a:cubicBezTo>
                <a:cubicBezTo>
                  <a:pt x="473336" y="41505"/>
                  <a:pt x="473909" y="48378"/>
                  <a:pt x="472052" y="56566"/>
                </a:cubicBezTo>
                <a:cubicBezTo>
                  <a:pt x="470195" y="64754"/>
                  <a:pt x="464936" y="65697"/>
                  <a:pt x="456274" y="59395"/>
                </a:cubicBezTo>
                <a:cubicBezTo>
                  <a:pt x="447613" y="53092"/>
                  <a:pt x="440077" y="45366"/>
                  <a:pt x="433668" y="36217"/>
                </a:cubicBezTo>
                <a:cubicBezTo>
                  <a:pt x="429204" y="26129"/>
                  <a:pt x="430266" y="20909"/>
                  <a:pt x="436853" y="20556"/>
                </a:cubicBezTo>
                <a:close/>
                <a:moveTo>
                  <a:pt x="2679280" y="18243"/>
                </a:moveTo>
                <a:cubicBezTo>
                  <a:pt x="2683179" y="18521"/>
                  <a:pt x="2687290" y="19977"/>
                  <a:pt x="2691614" y="22612"/>
                </a:cubicBezTo>
                <a:cubicBezTo>
                  <a:pt x="2700261" y="27882"/>
                  <a:pt x="2707697" y="34360"/>
                  <a:pt x="2713920" y="42046"/>
                </a:cubicBezTo>
                <a:cubicBezTo>
                  <a:pt x="2720144" y="49733"/>
                  <a:pt x="2719739" y="54712"/>
                  <a:pt x="2712705" y="56985"/>
                </a:cubicBezTo>
                <a:cubicBezTo>
                  <a:pt x="2705671" y="59258"/>
                  <a:pt x="2683541" y="75280"/>
                  <a:pt x="2646313" y="105050"/>
                </a:cubicBezTo>
                <a:cubicBezTo>
                  <a:pt x="2650716" y="111044"/>
                  <a:pt x="2653648" y="117368"/>
                  <a:pt x="2655111" y="124022"/>
                </a:cubicBezTo>
                <a:cubicBezTo>
                  <a:pt x="2670111" y="123205"/>
                  <a:pt x="2685469" y="121448"/>
                  <a:pt x="2701186" y="118752"/>
                </a:cubicBezTo>
                <a:cubicBezTo>
                  <a:pt x="2716903" y="116056"/>
                  <a:pt x="2729293" y="114013"/>
                  <a:pt x="2738356" y="112622"/>
                </a:cubicBezTo>
                <a:cubicBezTo>
                  <a:pt x="2747419" y="111231"/>
                  <a:pt x="2755005" y="111518"/>
                  <a:pt x="2761114" y="113482"/>
                </a:cubicBezTo>
                <a:cubicBezTo>
                  <a:pt x="2767223" y="115447"/>
                  <a:pt x="2773238" y="119943"/>
                  <a:pt x="2779161" y="126969"/>
                </a:cubicBezTo>
                <a:cubicBezTo>
                  <a:pt x="2785084" y="133996"/>
                  <a:pt x="2785428" y="138216"/>
                  <a:pt x="2780193" y="139628"/>
                </a:cubicBezTo>
                <a:cubicBezTo>
                  <a:pt x="2774959" y="141041"/>
                  <a:pt x="2766749" y="141747"/>
                  <a:pt x="2755564" y="141747"/>
                </a:cubicBezTo>
                <a:cubicBezTo>
                  <a:pt x="2744809" y="141747"/>
                  <a:pt x="2731003" y="141966"/>
                  <a:pt x="2714146" y="142403"/>
                </a:cubicBezTo>
                <a:cubicBezTo>
                  <a:pt x="2697289" y="142840"/>
                  <a:pt x="2679174" y="144636"/>
                  <a:pt x="2659800" y="147791"/>
                </a:cubicBezTo>
                <a:cubicBezTo>
                  <a:pt x="2661564" y="155320"/>
                  <a:pt x="2662894" y="166297"/>
                  <a:pt x="2663790" y="180724"/>
                </a:cubicBezTo>
                <a:cubicBezTo>
                  <a:pt x="2664687" y="195150"/>
                  <a:pt x="2665364" y="210569"/>
                  <a:pt x="2665823" y="226981"/>
                </a:cubicBezTo>
                <a:cubicBezTo>
                  <a:pt x="2666282" y="243394"/>
                  <a:pt x="2664644" y="257444"/>
                  <a:pt x="2660908" y="269131"/>
                </a:cubicBezTo>
                <a:cubicBezTo>
                  <a:pt x="2657172" y="280818"/>
                  <a:pt x="2650386" y="292652"/>
                  <a:pt x="2640548" y="304634"/>
                </a:cubicBezTo>
                <a:cubicBezTo>
                  <a:pt x="2630711" y="316615"/>
                  <a:pt x="2623283" y="319465"/>
                  <a:pt x="2618264" y="313184"/>
                </a:cubicBezTo>
                <a:cubicBezTo>
                  <a:pt x="2613245" y="306903"/>
                  <a:pt x="2606770" y="300461"/>
                  <a:pt x="2598840" y="293857"/>
                </a:cubicBezTo>
                <a:cubicBezTo>
                  <a:pt x="2590910" y="287253"/>
                  <a:pt x="2583539" y="280693"/>
                  <a:pt x="2576727" y="274175"/>
                </a:cubicBezTo>
                <a:cubicBezTo>
                  <a:pt x="2569916" y="267657"/>
                  <a:pt x="2570124" y="265105"/>
                  <a:pt x="2577351" y="266517"/>
                </a:cubicBezTo>
                <a:cubicBezTo>
                  <a:pt x="2584579" y="267930"/>
                  <a:pt x="2593308" y="269056"/>
                  <a:pt x="2603540" y="269895"/>
                </a:cubicBezTo>
                <a:cubicBezTo>
                  <a:pt x="2613772" y="270733"/>
                  <a:pt x="2620533" y="269880"/>
                  <a:pt x="2623824" y="267335"/>
                </a:cubicBezTo>
                <a:cubicBezTo>
                  <a:pt x="2627115" y="264789"/>
                  <a:pt x="2629858" y="258469"/>
                  <a:pt x="2632052" y="248373"/>
                </a:cubicBezTo>
                <a:cubicBezTo>
                  <a:pt x="2634246" y="238278"/>
                  <a:pt x="2635124" y="224852"/>
                  <a:pt x="2634687" y="208095"/>
                </a:cubicBezTo>
                <a:cubicBezTo>
                  <a:pt x="2634249" y="191339"/>
                  <a:pt x="2632425" y="172370"/>
                  <a:pt x="2629213" y="151190"/>
                </a:cubicBezTo>
                <a:cubicBezTo>
                  <a:pt x="2603386" y="153857"/>
                  <a:pt x="2581230" y="156768"/>
                  <a:pt x="2562746" y="159923"/>
                </a:cubicBezTo>
                <a:cubicBezTo>
                  <a:pt x="2544261" y="163078"/>
                  <a:pt x="2531082" y="165785"/>
                  <a:pt x="2523210" y="168043"/>
                </a:cubicBezTo>
                <a:cubicBezTo>
                  <a:pt x="2515337" y="170302"/>
                  <a:pt x="2509031" y="170933"/>
                  <a:pt x="2504291" y="169936"/>
                </a:cubicBezTo>
                <a:cubicBezTo>
                  <a:pt x="2499552" y="168939"/>
                  <a:pt x="2493891" y="165114"/>
                  <a:pt x="2487309" y="158460"/>
                </a:cubicBezTo>
                <a:cubicBezTo>
                  <a:pt x="2480727" y="151806"/>
                  <a:pt x="2479121" y="148021"/>
                  <a:pt x="2482491" y="147103"/>
                </a:cubicBezTo>
                <a:cubicBezTo>
                  <a:pt x="2485861" y="146185"/>
                  <a:pt x="2493221" y="145271"/>
                  <a:pt x="2504571" y="144360"/>
                </a:cubicBezTo>
                <a:cubicBezTo>
                  <a:pt x="2515921" y="143450"/>
                  <a:pt x="2531821" y="141883"/>
                  <a:pt x="2552270" y="139660"/>
                </a:cubicBezTo>
                <a:cubicBezTo>
                  <a:pt x="2572719" y="137438"/>
                  <a:pt x="2597262" y="134261"/>
                  <a:pt x="2625900" y="130131"/>
                </a:cubicBezTo>
                <a:cubicBezTo>
                  <a:pt x="2622673" y="120681"/>
                  <a:pt x="2616019" y="111679"/>
                  <a:pt x="2605938" y="103125"/>
                </a:cubicBezTo>
                <a:cubicBezTo>
                  <a:pt x="2595857" y="94571"/>
                  <a:pt x="2605379" y="92094"/>
                  <a:pt x="2634504" y="95693"/>
                </a:cubicBezTo>
                <a:cubicBezTo>
                  <a:pt x="2654968" y="69135"/>
                  <a:pt x="2666074" y="53522"/>
                  <a:pt x="2667824" y="48855"/>
                </a:cubicBezTo>
                <a:cubicBezTo>
                  <a:pt x="2669573" y="44187"/>
                  <a:pt x="2659671" y="44750"/>
                  <a:pt x="2638118" y="50543"/>
                </a:cubicBezTo>
                <a:cubicBezTo>
                  <a:pt x="2616564" y="56337"/>
                  <a:pt x="2600973" y="61961"/>
                  <a:pt x="2591344" y="67418"/>
                </a:cubicBezTo>
                <a:cubicBezTo>
                  <a:pt x="2581714" y="72874"/>
                  <a:pt x="2570669" y="69501"/>
                  <a:pt x="2558207" y="57297"/>
                </a:cubicBezTo>
                <a:cubicBezTo>
                  <a:pt x="2545745" y="45094"/>
                  <a:pt x="2547767" y="39666"/>
                  <a:pt x="2564273" y="41014"/>
                </a:cubicBezTo>
                <a:cubicBezTo>
                  <a:pt x="2580779" y="42362"/>
                  <a:pt x="2600493" y="40394"/>
                  <a:pt x="2623416" y="35109"/>
                </a:cubicBezTo>
                <a:cubicBezTo>
                  <a:pt x="2646339" y="29825"/>
                  <a:pt x="2661274" y="25104"/>
                  <a:pt x="2668221" y="20945"/>
                </a:cubicBezTo>
                <a:cubicBezTo>
                  <a:pt x="2671695" y="18866"/>
                  <a:pt x="2675382" y="17965"/>
                  <a:pt x="2679280" y="18243"/>
                </a:cubicBezTo>
                <a:close/>
                <a:moveTo>
                  <a:pt x="2384381" y="14683"/>
                </a:moveTo>
                <a:cubicBezTo>
                  <a:pt x="2387830" y="15057"/>
                  <a:pt x="2391972" y="16327"/>
                  <a:pt x="2396808" y="18493"/>
                </a:cubicBezTo>
                <a:cubicBezTo>
                  <a:pt x="2406481" y="22823"/>
                  <a:pt x="2414454" y="28119"/>
                  <a:pt x="2420728" y="34378"/>
                </a:cubicBezTo>
                <a:cubicBezTo>
                  <a:pt x="2427002" y="40638"/>
                  <a:pt x="2427332" y="46323"/>
                  <a:pt x="2421717" y="51436"/>
                </a:cubicBezTo>
                <a:cubicBezTo>
                  <a:pt x="2416103" y="56548"/>
                  <a:pt x="2411084" y="65952"/>
                  <a:pt x="2406660" y="79647"/>
                </a:cubicBezTo>
                <a:cubicBezTo>
                  <a:pt x="2402236" y="93341"/>
                  <a:pt x="2397135" y="104864"/>
                  <a:pt x="2391356" y="114214"/>
                </a:cubicBezTo>
                <a:cubicBezTo>
                  <a:pt x="2385576" y="123563"/>
                  <a:pt x="2380446" y="124496"/>
                  <a:pt x="2375965" y="117010"/>
                </a:cubicBezTo>
                <a:cubicBezTo>
                  <a:pt x="2371483" y="109524"/>
                  <a:pt x="2371043" y="99777"/>
                  <a:pt x="2374642" y="87767"/>
                </a:cubicBezTo>
                <a:cubicBezTo>
                  <a:pt x="2378241" y="75757"/>
                  <a:pt x="2380489" y="65521"/>
                  <a:pt x="2381386" y="57061"/>
                </a:cubicBezTo>
                <a:cubicBezTo>
                  <a:pt x="2382282" y="48600"/>
                  <a:pt x="2381973" y="43276"/>
                  <a:pt x="2380461" y="41089"/>
                </a:cubicBezTo>
                <a:cubicBezTo>
                  <a:pt x="2378948" y="38902"/>
                  <a:pt x="2366192" y="40057"/>
                  <a:pt x="2342194" y="44552"/>
                </a:cubicBezTo>
                <a:cubicBezTo>
                  <a:pt x="2318195" y="49048"/>
                  <a:pt x="2297571" y="52063"/>
                  <a:pt x="2280319" y="53598"/>
                </a:cubicBezTo>
                <a:cubicBezTo>
                  <a:pt x="2282872" y="68253"/>
                  <a:pt x="2285532" y="83759"/>
                  <a:pt x="2288300" y="100114"/>
                </a:cubicBezTo>
                <a:lnTo>
                  <a:pt x="2289229" y="108854"/>
                </a:lnTo>
                <a:lnTo>
                  <a:pt x="2294624" y="106233"/>
                </a:lnTo>
                <a:cubicBezTo>
                  <a:pt x="2302468" y="105574"/>
                  <a:pt x="2310885" y="104348"/>
                  <a:pt x="2319877" y="102555"/>
                </a:cubicBezTo>
                <a:cubicBezTo>
                  <a:pt x="2328337" y="100863"/>
                  <a:pt x="2336296" y="98396"/>
                  <a:pt x="2343753" y="95155"/>
                </a:cubicBezTo>
                <a:cubicBezTo>
                  <a:pt x="2351210" y="91915"/>
                  <a:pt x="2358473" y="92915"/>
                  <a:pt x="2365543" y="98156"/>
                </a:cubicBezTo>
                <a:cubicBezTo>
                  <a:pt x="2372613" y="103398"/>
                  <a:pt x="2373204" y="107904"/>
                  <a:pt x="2367318" y="111675"/>
                </a:cubicBezTo>
                <a:cubicBezTo>
                  <a:pt x="2361431" y="115447"/>
                  <a:pt x="2354089" y="118025"/>
                  <a:pt x="2345291" y="119408"/>
                </a:cubicBezTo>
                <a:cubicBezTo>
                  <a:pt x="2336493" y="120792"/>
                  <a:pt x="2327330" y="122162"/>
                  <a:pt x="2317801" y="123517"/>
                </a:cubicBezTo>
                <a:cubicBezTo>
                  <a:pt x="2308272" y="124872"/>
                  <a:pt x="2300066" y="122495"/>
                  <a:pt x="2293182" y="116386"/>
                </a:cubicBezTo>
                <a:lnTo>
                  <a:pt x="2289439" y="110837"/>
                </a:lnTo>
                <a:lnTo>
                  <a:pt x="2289479" y="111212"/>
                </a:lnTo>
                <a:cubicBezTo>
                  <a:pt x="2289763" y="121143"/>
                  <a:pt x="2287359" y="127572"/>
                  <a:pt x="2282266" y="130497"/>
                </a:cubicBezTo>
                <a:cubicBezTo>
                  <a:pt x="2275476" y="134397"/>
                  <a:pt x="2270070" y="127518"/>
                  <a:pt x="2266047" y="109858"/>
                </a:cubicBezTo>
                <a:cubicBezTo>
                  <a:pt x="2262025" y="92198"/>
                  <a:pt x="2258278" y="78808"/>
                  <a:pt x="2254808" y="69687"/>
                </a:cubicBezTo>
                <a:cubicBezTo>
                  <a:pt x="2251338" y="60567"/>
                  <a:pt x="2247720" y="52619"/>
                  <a:pt x="2243956" y="45843"/>
                </a:cubicBezTo>
                <a:cubicBezTo>
                  <a:pt x="2240192" y="39067"/>
                  <a:pt x="2241063" y="35106"/>
                  <a:pt x="2246570" y="33959"/>
                </a:cubicBezTo>
                <a:cubicBezTo>
                  <a:pt x="2252076" y="32811"/>
                  <a:pt x="2257959" y="32915"/>
                  <a:pt x="2264219" y="34271"/>
                </a:cubicBezTo>
                <a:cubicBezTo>
                  <a:pt x="2270478" y="35626"/>
                  <a:pt x="2284223" y="34970"/>
                  <a:pt x="2305454" y="32302"/>
                </a:cubicBezTo>
                <a:cubicBezTo>
                  <a:pt x="2326685" y="29635"/>
                  <a:pt x="2342738" y="27000"/>
                  <a:pt x="2353616" y="24397"/>
                </a:cubicBezTo>
                <a:cubicBezTo>
                  <a:pt x="2364493" y="21795"/>
                  <a:pt x="2371992" y="19077"/>
                  <a:pt x="2376115" y="16245"/>
                </a:cubicBezTo>
                <a:cubicBezTo>
                  <a:pt x="2378177" y="14829"/>
                  <a:pt x="2380932" y="14308"/>
                  <a:pt x="2384381" y="14683"/>
                </a:cubicBezTo>
                <a:close/>
                <a:moveTo>
                  <a:pt x="2157507" y="10541"/>
                </a:moveTo>
                <a:cubicBezTo>
                  <a:pt x="2158899" y="10251"/>
                  <a:pt x="2160749" y="10346"/>
                  <a:pt x="2163056" y="10824"/>
                </a:cubicBezTo>
                <a:cubicBezTo>
                  <a:pt x="2172284" y="12739"/>
                  <a:pt x="2181085" y="16295"/>
                  <a:pt x="2189460" y="21493"/>
                </a:cubicBezTo>
                <a:cubicBezTo>
                  <a:pt x="2197834" y="26692"/>
                  <a:pt x="2200222" y="31826"/>
                  <a:pt x="2196623" y="36895"/>
                </a:cubicBezTo>
                <a:cubicBezTo>
                  <a:pt x="2193023" y="41964"/>
                  <a:pt x="2191224" y="57512"/>
                  <a:pt x="2191224" y="83540"/>
                </a:cubicBezTo>
                <a:cubicBezTo>
                  <a:pt x="2194163" y="82909"/>
                  <a:pt x="2198128" y="80500"/>
                  <a:pt x="2203119" y="76312"/>
                </a:cubicBezTo>
                <a:cubicBezTo>
                  <a:pt x="2208109" y="72125"/>
                  <a:pt x="2213838" y="71483"/>
                  <a:pt x="2220306" y="74387"/>
                </a:cubicBezTo>
                <a:cubicBezTo>
                  <a:pt x="2226773" y="77291"/>
                  <a:pt x="2233215" y="81088"/>
                  <a:pt x="2239633" y="85777"/>
                </a:cubicBezTo>
                <a:cubicBezTo>
                  <a:pt x="2246050" y="90466"/>
                  <a:pt x="2247233" y="95998"/>
                  <a:pt x="2243182" y="102372"/>
                </a:cubicBezTo>
                <a:cubicBezTo>
                  <a:pt x="2239131" y="108746"/>
                  <a:pt x="2237327" y="120050"/>
                  <a:pt x="2237772" y="136283"/>
                </a:cubicBezTo>
                <a:cubicBezTo>
                  <a:pt x="2238216" y="152516"/>
                  <a:pt x="2233986" y="165584"/>
                  <a:pt x="2225081" y="175486"/>
                </a:cubicBezTo>
                <a:cubicBezTo>
                  <a:pt x="2216176" y="185388"/>
                  <a:pt x="2209748" y="186711"/>
                  <a:pt x="2205797" y="179454"/>
                </a:cubicBezTo>
                <a:lnTo>
                  <a:pt x="2190160" y="157893"/>
                </a:lnTo>
                <a:lnTo>
                  <a:pt x="2189868" y="203740"/>
                </a:lnTo>
                <a:cubicBezTo>
                  <a:pt x="2189868" y="229609"/>
                  <a:pt x="2189162" y="250546"/>
                  <a:pt x="2187750" y="266550"/>
                </a:cubicBezTo>
                <a:cubicBezTo>
                  <a:pt x="2186337" y="282553"/>
                  <a:pt x="2182609" y="293197"/>
                  <a:pt x="2176564" y="298482"/>
                </a:cubicBezTo>
                <a:cubicBezTo>
                  <a:pt x="2170520" y="303766"/>
                  <a:pt x="2165576" y="299912"/>
                  <a:pt x="2161733" y="286920"/>
                </a:cubicBezTo>
                <a:cubicBezTo>
                  <a:pt x="2157890" y="273928"/>
                  <a:pt x="2157768" y="259017"/>
                  <a:pt x="2161367" y="242189"/>
                </a:cubicBezTo>
                <a:cubicBezTo>
                  <a:pt x="2164967" y="225361"/>
                  <a:pt x="2166766" y="179727"/>
                  <a:pt x="2166766" y="105287"/>
                </a:cubicBezTo>
                <a:cubicBezTo>
                  <a:pt x="2162106" y="107925"/>
                  <a:pt x="2156714" y="109926"/>
                  <a:pt x="2150591" y="111288"/>
                </a:cubicBezTo>
                <a:cubicBezTo>
                  <a:pt x="2149730" y="142077"/>
                  <a:pt x="2146669" y="163623"/>
                  <a:pt x="2141406" y="175927"/>
                </a:cubicBezTo>
                <a:cubicBezTo>
                  <a:pt x="2136143" y="188231"/>
                  <a:pt x="2130729" y="189285"/>
                  <a:pt x="2125165" y="179089"/>
                </a:cubicBezTo>
                <a:cubicBezTo>
                  <a:pt x="2119601" y="168893"/>
                  <a:pt x="2118619" y="157173"/>
                  <a:pt x="2122218" y="143930"/>
                </a:cubicBezTo>
                <a:cubicBezTo>
                  <a:pt x="2125818" y="130687"/>
                  <a:pt x="2127173" y="120143"/>
                  <a:pt x="2126284" y="112299"/>
                </a:cubicBezTo>
                <a:cubicBezTo>
                  <a:pt x="2125395" y="104455"/>
                  <a:pt x="2124495" y="97701"/>
                  <a:pt x="2123584" y="92036"/>
                </a:cubicBezTo>
                <a:cubicBezTo>
                  <a:pt x="2122674" y="86372"/>
                  <a:pt x="2125549" y="84522"/>
                  <a:pt x="2132210" y="86487"/>
                </a:cubicBezTo>
                <a:cubicBezTo>
                  <a:pt x="2138871" y="88451"/>
                  <a:pt x="2143560" y="90251"/>
                  <a:pt x="2146278" y="91886"/>
                </a:cubicBezTo>
                <a:cubicBezTo>
                  <a:pt x="2148995" y="93521"/>
                  <a:pt x="2151458" y="94374"/>
                  <a:pt x="2153667" y="94446"/>
                </a:cubicBezTo>
                <a:lnTo>
                  <a:pt x="2166766" y="91198"/>
                </a:lnTo>
                <a:cubicBezTo>
                  <a:pt x="2165877" y="56466"/>
                  <a:pt x="2162730" y="33908"/>
                  <a:pt x="2157323" y="23526"/>
                </a:cubicBezTo>
                <a:cubicBezTo>
                  <a:pt x="2153269" y="15739"/>
                  <a:pt x="2153330" y="11411"/>
                  <a:pt x="2157507" y="10541"/>
                </a:cubicBezTo>
                <a:close/>
                <a:moveTo>
                  <a:pt x="5230807" y="10537"/>
                </a:moveTo>
                <a:cubicBezTo>
                  <a:pt x="5232668" y="10401"/>
                  <a:pt x="5235101" y="10747"/>
                  <a:pt x="5238107" y="11577"/>
                </a:cubicBezTo>
                <a:cubicBezTo>
                  <a:pt x="5250131" y="14897"/>
                  <a:pt x="5258954" y="18428"/>
                  <a:pt x="5264575" y="22171"/>
                </a:cubicBezTo>
                <a:cubicBezTo>
                  <a:pt x="5271000" y="25770"/>
                  <a:pt x="5272398" y="30829"/>
                  <a:pt x="5268770" y="37346"/>
                </a:cubicBezTo>
                <a:cubicBezTo>
                  <a:pt x="5265142" y="43864"/>
                  <a:pt x="5263106" y="63091"/>
                  <a:pt x="5262661" y="95026"/>
                </a:cubicBezTo>
                <a:cubicBezTo>
                  <a:pt x="5262217" y="126962"/>
                  <a:pt x="5262672" y="158898"/>
                  <a:pt x="5264027" y="190833"/>
                </a:cubicBezTo>
                <a:cubicBezTo>
                  <a:pt x="5265382" y="222769"/>
                  <a:pt x="5266289" y="242917"/>
                  <a:pt x="5266748" y="251277"/>
                </a:cubicBezTo>
                <a:cubicBezTo>
                  <a:pt x="5267207" y="259638"/>
                  <a:pt x="5266010" y="268575"/>
                  <a:pt x="5263156" y="278090"/>
                </a:cubicBezTo>
                <a:cubicBezTo>
                  <a:pt x="5260302" y="287605"/>
                  <a:pt x="5255545" y="295155"/>
                  <a:pt x="5248884" y="300740"/>
                </a:cubicBezTo>
                <a:cubicBezTo>
                  <a:pt x="5242223" y="306326"/>
                  <a:pt x="5236530" y="303892"/>
                  <a:pt x="5231805" y="293438"/>
                </a:cubicBezTo>
                <a:cubicBezTo>
                  <a:pt x="5227079" y="282984"/>
                  <a:pt x="5218766" y="271709"/>
                  <a:pt x="5206863" y="259613"/>
                </a:cubicBezTo>
                <a:cubicBezTo>
                  <a:pt x="5194961" y="247517"/>
                  <a:pt x="5196073" y="243716"/>
                  <a:pt x="5210197" y="248212"/>
                </a:cubicBezTo>
                <a:cubicBezTo>
                  <a:pt x="5224323" y="252708"/>
                  <a:pt x="5232432" y="254339"/>
                  <a:pt x="5234525" y="253106"/>
                </a:cubicBezTo>
                <a:cubicBezTo>
                  <a:pt x="5236619" y="251872"/>
                  <a:pt x="5238107" y="243519"/>
                  <a:pt x="5238989" y="228046"/>
                </a:cubicBezTo>
                <a:cubicBezTo>
                  <a:pt x="5239871" y="212573"/>
                  <a:pt x="5240090" y="177870"/>
                  <a:pt x="5239645" y="123936"/>
                </a:cubicBezTo>
                <a:cubicBezTo>
                  <a:pt x="5239201" y="70003"/>
                  <a:pt x="5235827" y="36963"/>
                  <a:pt x="5229525" y="24817"/>
                </a:cubicBezTo>
                <a:cubicBezTo>
                  <a:pt x="5224798" y="15707"/>
                  <a:pt x="5225225" y="10947"/>
                  <a:pt x="5230807" y="10537"/>
                </a:cubicBezTo>
                <a:close/>
                <a:moveTo>
                  <a:pt x="5529839" y="8959"/>
                </a:moveTo>
                <a:cubicBezTo>
                  <a:pt x="5534072" y="9955"/>
                  <a:pt x="5541397" y="14309"/>
                  <a:pt x="5551814" y="22020"/>
                </a:cubicBezTo>
                <a:cubicBezTo>
                  <a:pt x="5565702" y="32302"/>
                  <a:pt x="5566305" y="38831"/>
                  <a:pt x="5553620" y="41606"/>
                </a:cubicBezTo>
                <a:cubicBezTo>
                  <a:pt x="5540936" y="44380"/>
                  <a:pt x="5517587" y="50321"/>
                  <a:pt x="5483572" y="59427"/>
                </a:cubicBezTo>
                <a:cubicBezTo>
                  <a:pt x="5493811" y="62711"/>
                  <a:pt x="5500419" y="66841"/>
                  <a:pt x="5503394" y="71817"/>
                </a:cubicBezTo>
                <a:cubicBezTo>
                  <a:pt x="5506369" y="76793"/>
                  <a:pt x="5507857" y="82952"/>
                  <a:pt x="5507857" y="90294"/>
                </a:cubicBezTo>
                <a:cubicBezTo>
                  <a:pt x="5516891" y="89491"/>
                  <a:pt x="5526248" y="87491"/>
                  <a:pt x="5535928" y="84293"/>
                </a:cubicBezTo>
                <a:cubicBezTo>
                  <a:pt x="5545608" y="81095"/>
                  <a:pt x="5555047" y="83296"/>
                  <a:pt x="5564247" y="90896"/>
                </a:cubicBezTo>
                <a:cubicBezTo>
                  <a:pt x="5573446" y="98497"/>
                  <a:pt x="5570990" y="103695"/>
                  <a:pt x="5556879" y="106491"/>
                </a:cubicBezTo>
                <a:cubicBezTo>
                  <a:pt x="5542768" y="109288"/>
                  <a:pt x="5526880" y="112271"/>
                  <a:pt x="5509212" y="115440"/>
                </a:cubicBezTo>
                <a:cubicBezTo>
                  <a:pt x="5511005" y="127629"/>
                  <a:pt x="5511901" y="139488"/>
                  <a:pt x="5511901" y="151018"/>
                </a:cubicBezTo>
                <a:cubicBezTo>
                  <a:pt x="5527288" y="150215"/>
                  <a:pt x="5541858" y="148899"/>
                  <a:pt x="5555610" y="147071"/>
                </a:cubicBezTo>
                <a:cubicBezTo>
                  <a:pt x="5569363" y="145242"/>
                  <a:pt x="5581064" y="143195"/>
                  <a:pt x="5590715" y="140929"/>
                </a:cubicBezTo>
                <a:cubicBezTo>
                  <a:pt x="5600365" y="138664"/>
                  <a:pt x="5608672" y="138735"/>
                  <a:pt x="5615635" y="141145"/>
                </a:cubicBezTo>
                <a:cubicBezTo>
                  <a:pt x="5622597" y="143554"/>
                  <a:pt x="5630222" y="148218"/>
                  <a:pt x="5638511" y="155137"/>
                </a:cubicBezTo>
                <a:cubicBezTo>
                  <a:pt x="5646799" y="162056"/>
                  <a:pt x="5647394" y="166502"/>
                  <a:pt x="5640296" y="168473"/>
                </a:cubicBezTo>
                <a:cubicBezTo>
                  <a:pt x="5633197" y="170445"/>
                  <a:pt x="5623937" y="170983"/>
                  <a:pt x="5612515" y="170087"/>
                </a:cubicBezTo>
                <a:cubicBezTo>
                  <a:pt x="5601093" y="169190"/>
                  <a:pt x="5586675" y="169190"/>
                  <a:pt x="5569258" y="170087"/>
                </a:cubicBezTo>
                <a:cubicBezTo>
                  <a:pt x="5551842" y="170983"/>
                  <a:pt x="5532723" y="172234"/>
                  <a:pt x="5511901" y="173840"/>
                </a:cubicBezTo>
                <a:cubicBezTo>
                  <a:pt x="5512804" y="208085"/>
                  <a:pt x="5513256" y="229753"/>
                  <a:pt x="5513256" y="238844"/>
                </a:cubicBezTo>
                <a:cubicBezTo>
                  <a:pt x="5513256" y="249757"/>
                  <a:pt x="5512073" y="261376"/>
                  <a:pt x="5509707" y="273702"/>
                </a:cubicBezTo>
                <a:cubicBezTo>
                  <a:pt x="5507341" y="286027"/>
                  <a:pt x="5500171" y="297711"/>
                  <a:pt x="5488197" y="308753"/>
                </a:cubicBezTo>
                <a:cubicBezTo>
                  <a:pt x="5476223" y="319795"/>
                  <a:pt x="5469124" y="320777"/>
                  <a:pt x="5466901" y="311700"/>
                </a:cubicBezTo>
                <a:cubicBezTo>
                  <a:pt x="5464679" y="302622"/>
                  <a:pt x="5456301" y="292247"/>
                  <a:pt x="5441767" y="280574"/>
                </a:cubicBezTo>
                <a:cubicBezTo>
                  <a:pt x="5427233" y="268901"/>
                  <a:pt x="5427907" y="265087"/>
                  <a:pt x="5443789" y="269131"/>
                </a:cubicBezTo>
                <a:cubicBezTo>
                  <a:pt x="5459670" y="273175"/>
                  <a:pt x="5470028" y="273684"/>
                  <a:pt x="5474860" y="270658"/>
                </a:cubicBezTo>
                <a:cubicBezTo>
                  <a:pt x="5479693" y="267632"/>
                  <a:pt x="5482776" y="258189"/>
                  <a:pt x="5484110" y="242329"/>
                </a:cubicBezTo>
                <a:cubicBezTo>
                  <a:pt x="5485443" y="226469"/>
                  <a:pt x="5485701" y="204636"/>
                  <a:pt x="5484884" y="176830"/>
                </a:cubicBezTo>
                <a:cubicBezTo>
                  <a:pt x="5457666" y="180387"/>
                  <a:pt x="5436314" y="183527"/>
                  <a:pt x="5420826" y="186252"/>
                </a:cubicBezTo>
                <a:cubicBezTo>
                  <a:pt x="5405339" y="188976"/>
                  <a:pt x="5394580" y="191013"/>
                  <a:pt x="5388550" y="192361"/>
                </a:cubicBezTo>
                <a:cubicBezTo>
                  <a:pt x="5382520" y="193709"/>
                  <a:pt x="5376278" y="193666"/>
                  <a:pt x="5369825" y="192232"/>
                </a:cubicBezTo>
                <a:cubicBezTo>
                  <a:pt x="5363372" y="190798"/>
                  <a:pt x="5356618" y="186664"/>
                  <a:pt x="5349563" y="179831"/>
                </a:cubicBezTo>
                <a:cubicBezTo>
                  <a:pt x="5342507" y="172998"/>
                  <a:pt x="5341694" y="169194"/>
                  <a:pt x="5347121" y="168420"/>
                </a:cubicBezTo>
                <a:cubicBezTo>
                  <a:pt x="5352549" y="167645"/>
                  <a:pt x="5359307" y="167258"/>
                  <a:pt x="5367395" y="167258"/>
                </a:cubicBezTo>
                <a:cubicBezTo>
                  <a:pt x="5375454" y="167258"/>
                  <a:pt x="5389633" y="166154"/>
                  <a:pt x="5409932" y="163945"/>
                </a:cubicBezTo>
                <a:cubicBezTo>
                  <a:pt x="5430230" y="161737"/>
                  <a:pt x="5455171" y="158518"/>
                  <a:pt x="5484755" y="154287"/>
                </a:cubicBezTo>
                <a:cubicBezTo>
                  <a:pt x="5484755" y="141797"/>
                  <a:pt x="5484045" y="130418"/>
                  <a:pt x="5482625" y="120150"/>
                </a:cubicBezTo>
                <a:cubicBezTo>
                  <a:pt x="5474007" y="121900"/>
                  <a:pt x="5465600" y="123237"/>
                  <a:pt x="5457405" y="124162"/>
                </a:cubicBezTo>
                <a:cubicBezTo>
                  <a:pt x="5449209" y="125087"/>
                  <a:pt x="5439347" y="122692"/>
                  <a:pt x="5427817" y="116978"/>
                </a:cubicBezTo>
                <a:cubicBezTo>
                  <a:pt x="5416288" y="111263"/>
                  <a:pt x="5417392" y="107198"/>
                  <a:pt x="5431130" y="104781"/>
                </a:cubicBezTo>
                <a:cubicBezTo>
                  <a:pt x="5444868" y="102365"/>
                  <a:pt x="5460943" y="99579"/>
                  <a:pt x="5479356" y="96425"/>
                </a:cubicBezTo>
                <a:cubicBezTo>
                  <a:pt x="5478524" y="91506"/>
                  <a:pt x="5476291" y="85630"/>
                  <a:pt x="5472656" y="78797"/>
                </a:cubicBezTo>
                <a:cubicBezTo>
                  <a:pt x="5469020" y="71964"/>
                  <a:pt x="5466550" y="67300"/>
                  <a:pt x="5465245" y="64804"/>
                </a:cubicBezTo>
                <a:cubicBezTo>
                  <a:pt x="5453257" y="67500"/>
                  <a:pt x="5441588" y="68124"/>
                  <a:pt x="5430237" y="66676"/>
                </a:cubicBezTo>
                <a:cubicBezTo>
                  <a:pt x="5418887" y="65227"/>
                  <a:pt x="5420543" y="61668"/>
                  <a:pt x="5435206" y="55996"/>
                </a:cubicBezTo>
                <a:cubicBezTo>
                  <a:pt x="5449869" y="50324"/>
                  <a:pt x="5465371" y="44180"/>
                  <a:pt x="5481712" y="37562"/>
                </a:cubicBezTo>
                <a:cubicBezTo>
                  <a:pt x="5498052" y="30944"/>
                  <a:pt x="5508901" y="24957"/>
                  <a:pt x="5514257" y="19600"/>
                </a:cubicBezTo>
                <a:cubicBezTo>
                  <a:pt x="5519613" y="14244"/>
                  <a:pt x="5523739" y="10738"/>
                  <a:pt x="5526636" y="9082"/>
                </a:cubicBezTo>
                <a:cubicBezTo>
                  <a:pt x="5527360" y="8668"/>
                  <a:pt x="5528428" y="8627"/>
                  <a:pt x="5529839" y="8959"/>
                </a:cubicBezTo>
                <a:close/>
                <a:moveTo>
                  <a:pt x="514406" y="1973"/>
                </a:moveTo>
                <a:cubicBezTo>
                  <a:pt x="516371" y="847"/>
                  <a:pt x="519880" y="876"/>
                  <a:pt x="524936" y="2059"/>
                </a:cubicBezTo>
                <a:cubicBezTo>
                  <a:pt x="535045" y="4425"/>
                  <a:pt x="544675" y="8347"/>
                  <a:pt x="553824" y="13825"/>
                </a:cubicBezTo>
                <a:cubicBezTo>
                  <a:pt x="565052" y="20708"/>
                  <a:pt x="566712" y="25688"/>
                  <a:pt x="558804" y="28764"/>
                </a:cubicBezTo>
                <a:cubicBezTo>
                  <a:pt x="550895" y="31840"/>
                  <a:pt x="543854" y="36246"/>
                  <a:pt x="537680" y="41982"/>
                </a:cubicBezTo>
                <a:cubicBezTo>
                  <a:pt x="531507" y="47718"/>
                  <a:pt x="521039" y="55655"/>
                  <a:pt x="506276" y="65794"/>
                </a:cubicBezTo>
                <a:cubicBezTo>
                  <a:pt x="491513" y="75932"/>
                  <a:pt x="487518" y="75043"/>
                  <a:pt x="494294" y="63127"/>
                </a:cubicBezTo>
                <a:cubicBezTo>
                  <a:pt x="501069" y="51210"/>
                  <a:pt x="506469" y="40896"/>
                  <a:pt x="510492" y="32184"/>
                </a:cubicBezTo>
                <a:cubicBezTo>
                  <a:pt x="514514" y="23472"/>
                  <a:pt x="515399" y="15682"/>
                  <a:pt x="513148" y="8813"/>
                </a:cubicBezTo>
                <a:cubicBezTo>
                  <a:pt x="512022" y="5379"/>
                  <a:pt x="512442" y="3099"/>
                  <a:pt x="514406" y="1973"/>
                </a:cubicBezTo>
                <a:close/>
                <a:moveTo>
                  <a:pt x="5836829" y="1631"/>
                </a:moveTo>
                <a:cubicBezTo>
                  <a:pt x="5838423" y="1717"/>
                  <a:pt x="5840337" y="2122"/>
                  <a:pt x="5842575" y="2844"/>
                </a:cubicBezTo>
                <a:cubicBezTo>
                  <a:pt x="5851523" y="5733"/>
                  <a:pt x="5858299" y="9132"/>
                  <a:pt x="5862902" y="13040"/>
                </a:cubicBezTo>
                <a:cubicBezTo>
                  <a:pt x="5867505" y="16948"/>
                  <a:pt x="5868380" y="20809"/>
                  <a:pt x="5865526" y="24623"/>
                </a:cubicBezTo>
                <a:cubicBezTo>
                  <a:pt x="5862673" y="28438"/>
                  <a:pt x="5858249" y="37278"/>
                  <a:pt x="5852255" y="51145"/>
                </a:cubicBezTo>
                <a:cubicBezTo>
                  <a:pt x="5856327" y="51188"/>
                  <a:pt x="5865103" y="50310"/>
                  <a:pt x="5878583" y="48510"/>
                </a:cubicBezTo>
                <a:cubicBezTo>
                  <a:pt x="5892063" y="46711"/>
                  <a:pt x="5903836" y="44900"/>
                  <a:pt x="5913903" y="43079"/>
                </a:cubicBezTo>
                <a:cubicBezTo>
                  <a:pt x="5923969" y="41258"/>
                  <a:pt x="5933087" y="44008"/>
                  <a:pt x="5941253" y="51328"/>
                </a:cubicBezTo>
                <a:cubicBezTo>
                  <a:pt x="5949421" y="58649"/>
                  <a:pt x="5947255" y="63173"/>
                  <a:pt x="5934757" y="64901"/>
                </a:cubicBezTo>
                <a:cubicBezTo>
                  <a:pt x="5922260" y="66629"/>
                  <a:pt x="5911598" y="67938"/>
                  <a:pt x="5902771" y="68827"/>
                </a:cubicBezTo>
                <a:cubicBezTo>
                  <a:pt x="5893945" y="69716"/>
                  <a:pt x="5883861" y="70447"/>
                  <a:pt x="5872517" y="71021"/>
                </a:cubicBezTo>
                <a:cubicBezTo>
                  <a:pt x="5884018" y="79654"/>
                  <a:pt x="5899047" y="92363"/>
                  <a:pt x="5917603" y="109148"/>
                </a:cubicBezTo>
                <a:cubicBezTo>
                  <a:pt x="5936159" y="125933"/>
                  <a:pt x="5951783" y="137391"/>
                  <a:pt x="5964473" y="143521"/>
                </a:cubicBezTo>
                <a:cubicBezTo>
                  <a:pt x="5977165" y="149652"/>
                  <a:pt x="5990207" y="155090"/>
                  <a:pt x="6003601" y="159837"/>
                </a:cubicBezTo>
                <a:cubicBezTo>
                  <a:pt x="6016995" y="164584"/>
                  <a:pt x="6019293" y="168373"/>
                  <a:pt x="6010495" y="171205"/>
                </a:cubicBezTo>
                <a:cubicBezTo>
                  <a:pt x="6001697" y="174037"/>
                  <a:pt x="5989265" y="175683"/>
                  <a:pt x="5973197" y="176142"/>
                </a:cubicBezTo>
                <a:cubicBezTo>
                  <a:pt x="5957128" y="176601"/>
                  <a:pt x="5945258" y="173485"/>
                  <a:pt x="5937586" y="166796"/>
                </a:cubicBezTo>
                <a:cubicBezTo>
                  <a:pt x="5929914" y="160106"/>
                  <a:pt x="5919363" y="148634"/>
                  <a:pt x="5905933" y="132379"/>
                </a:cubicBezTo>
                <a:lnTo>
                  <a:pt x="5894718" y="118724"/>
                </a:lnTo>
                <a:lnTo>
                  <a:pt x="5895617" y="126875"/>
                </a:lnTo>
                <a:cubicBezTo>
                  <a:pt x="5892847" y="129476"/>
                  <a:pt x="5886979" y="131694"/>
                  <a:pt x="5878013" y="133530"/>
                </a:cubicBezTo>
                <a:cubicBezTo>
                  <a:pt x="5860081" y="137201"/>
                  <a:pt x="5843399" y="138585"/>
                  <a:pt x="5827969" y="137681"/>
                </a:cubicBezTo>
                <a:lnTo>
                  <a:pt x="5827969" y="151018"/>
                </a:lnTo>
                <a:cubicBezTo>
                  <a:pt x="5843413" y="150215"/>
                  <a:pt x="5854560" y="148666"/>
                  <a:pt x="5861407" y="146372"/>
                </a:cubicBezTo>
                <a:cubicBezTo>
                  <a:pt x="5868255" y="144077"/>
                  <a:pt x="5875640" y="145780"/>
                  <a:pt x="5883563" y="151480"/>
                </a:cubicBezTo>
                <a:cubicBezTo>
                  <a:pt x="5891485" y="157180"/>
                  <a:pt x="5886661" y="161931"/>
                  <a:pt x="5869087" y="165731"/>
                </a:cubicBezTo>
                <a:cubicBezTo>
                  <a:pt x="5851513" y="169531"/>
                  <a:pt x="5837807" y="170535"/>
                  <a:pt x="5827969" y="168742"/>
                </a:cubicBezTo>
                <a:lnTo>
                  <a:pt x="5827969" y="182079"/>
                </a:lnTo>
                <a:cubicBezTo>
                  <a:pt x="5842525" y="181261"/>
                  <a:pt x="5854427" y="179931"/>
                  <a:pt x="5863677" y="178088"/>
                </a:cubicBezTo>
                <a:cubicBezTo>
                  <a:pt x="5872926" y="176246"/>
                  <a:pt x="5880985" y="178304"/>
                  <a:pt x="5887854" y="184262"/>
                </a:cubicBezTo>
                <a:cubicBezTo>
                  <a:pt x="5894723" y="190220"/>
                  <a:pt x="5887751" y="194522"/>
                  <a:pt x="5866935" y="197168"/>
                </a:cubicBezTo>
                <a:cubicBezTo>
                  <a:pt x="5846121" y="199814"/>
                  <a:pt x="5833131" y="200233"/>
                  <a:pt x="5827969" y="198426"/>
                </a:cubicBezTo>
                <a:lnTo>
                  <a:pt x="5827969" y="214473"/>
                </a:lnTo>
                <a:cubicBezTo>
                  <a:pt x="5852434" y="212752"/>
                  <a:pt x="5871919" y="210759"/>
                  <a:pt x="5886424" y="208493"/>
                </a:cubicBezTo>
                <a:cubicBezTo>
                  <a:pt x="5900929" y="206228"/>
                  <a:pt x="5914165" y="203958"/>
                  <a:pt x="5926132" y="201685"/>
                </a:cubicBezTo>
                <a:cubicBezTo>
                  <a:pt x="5938099" y="199412"/>
                  <a:pt x="5948574" y="202743"/>
                  <a:pt x="5957559" y="211677"/>
                </a:cubicBezTo>
                <a:cubicBezTo>
                  <a:pt x="5966543" y="220611"/>
                  <a:pt x="5967511" y="226035"/>
                  <a:pt x="5960463" y="227949"/>
                </a:cubicBezTo>
                <a:cubicBezTo>
                  <a:pt x="5953414" y="229864"/>
                  <a:pt x="5944175" y="230595"/>
                  <a:pt x="5932746" y="230143"/>
                </a:cubicBezTo>
                <a:cubicBezTo>
                  <a:pt x="5921317" y="229692"/>
                  <a:pt x="5907787" y="229918"/>
                  <a:pt x="5892156" y="230821"/>
                </a:cubicBezTo>
                <a:cubicBezTo>
                  <a:pt x="5876525" y="231724"/>
                  <a:pt x="5860077" y="232793"/>
                  <a:pt x="5842811" y="234026"/>
                </a:cubicBezTo>
                <a:cubicBezTo>
                  <a:pt x="5850011" y="237755"/>
                  <a:pt x="5850147" y="242089"/>
                  <a:pt x="5843220" y="247029"/>
                </a:cubicBezTo>
                <a:cubicBezTo>
                  <a:pt x="5836293" y="251969"/>
                  <a:pt x="5827521" y="257677"/>
                  <a:pt x="5816903" y="264151"/>
                </a:cubicBezTo>
                <a:cubicBezTo>
                  <a:pt x="5806283" y="270626"/>
                  <a:pt x="5804721" y="273648"/>
                  <a:pt x="5812213" y="273218"/>
                </a:cubicBezTo>
                <a:cubicBezTo>
                  <a:pt x="5819705" y="272788"/>
                  <a:pt x="5842001" y="270981"/>
                  <a:pt x="5879099" y="267797"/>
                </a:cubicBezTo>
                <a:cubicBezTo>
                  <a:pt x="5863799" y="248438"/>
                  <a:pt x="5859116" y="239242"/>
                  <a:pt x="5865053" y="240210"/>
                </a:cubicBezTo>
                <a:cubicBezTo>
                  <a:pt x="5870990" y="241178"/>
                  <a:pt x="5878623" y="243989"/>
                  <a:pt x="5887951" y="248642"/>
                </a:cubicBezTo>
                <a:cubicBezTo>
                  <a:pt x="5897279" y="253296"/>
                  <a:pt x="5906711" y="259448"/>
                  <a:pt x="5916247" y="267098"/>
                </a:cubicBezTo>
                <a:cubicBezTo>
                  <a:pt x="5925784" y="274749"/>
                  <a:pt x="5929709" y="285464"/>
                  <a:pt x="5928025" y="299245"/>
                </a:cubicBezTo>
                <a:cubicBezTo>
                  <a:pt x="5926340" y="313026"/>
                  <a:pt x="5920163" y="315403"/>
                  <a:pt x="5909493" y="306376"/>
                </a:cubicBezTo>
                <a:cubicBezTo>
                  <a:pt x="5898824" y="297349"/>
                  <a:pt x="5891231" y="289265"/>
                  <a:pt x="5886714" y="282123"/>
                </a:cubicBezTo>
                <a:cubicBezTo>
                  <a:pt x="5860084" y="288304"/>
                  <a:pt x="5838233" y="292964"/>
                  <a:pt x="5821161" y="296105"/>
                </a:cubicBezTo>
                <a:cubicBezTo>
                  <a:pt x="5804089" y="299245"/>
                  <a:pt x="5790681" y="303099"/>
                  <a:pt x="5780937" y="307667"/>
                </a:cubicBezTo>
                <a:cubicBezTo>
                  <a:pt x="5771193" y="312234"/>
                  <a:pt x="5765769" y="308878"/>
                  <a:pt x="5764665" y="297600"/>
                </a:cubicBezTo>
                <a:cubicBezTo>
                  <a:pt x="5763561" y="286321"/>
                  <a:pt x="5766801" y="279011"/>
                  <a:pt x="5774387" y="275670"/>
                </a:cubicBezTo>
                <a:cubicBezTo>
                  <a:pt x="5781973" y="272329"/>
                  <a:pt x="5790115" y="266309"/>
                  <a:pt x="5798813" y="257612"/>
                </a:cubicBezTo>
                <a:cubicBezTo>
                  <a:pt x="5807509" y="248915"/>
                  <a:pt x="5813127" y="242236"/>
                  <a:pt x="5815665" y="237575"/>
                </a:cubicBezTo>
                <a:cubicBezTo>
                  <a:pt x="5790900" y="241175"/>
                  <a:pt x="5772369" y="243874"/>
                  <a:pt x="5760072" y="245674"/>
                </a:cubicBezTo>
                <a:cubicBezTo>
                  <a:pt x="5747775" y="247474"/>
                  <a:pt x="5737318" y="243846"/>
                  <a:pt x="5728699" y="234790"/>
                </a:cubicBezTo>
                <a:cubicBezTo>
                  <a:pt x="5720081" y="225734"/>
                  <a:pt x="5722246" y="221665"/>
                  <a:pt x="5735195" y="222583"/>
                </a:cubicBezTo>
                <a:cubicBezTo>
                  <a:pt x="5748145" y="223500"/>
                  <a:pt x="5771369" y="221866"/>
                  <a:pt x="5804867" y="217678"/>
                </a:cubicBezTo>
                <a:cubicBezTo>
                  <a:pt x="5804867" y="205776"/>
                  <a:pt x="5804645" y="189464"/>
                  <a:pt x="5804201" y="168742"/>
                </a:cubicBezTo>
                <a:cubicBezTo>
                  <a:pt x="5803756" y="148021"/>
                  <a:pt x="5802924" y="135867"/>
                  <a:pt x="5801705" y="132282"/>
                </a:cubicBezTo>
                <a:cubicBezTo>
                  <a:pt x="5794277" y="142134"/>
                  <a:pt x="5782539" y="152932"/>
                  <a:pt x="5766493" y="164677"/>
                </a:cubicBezTo>
                <a:cubicBezTo>
                  <a:pt x="5751923" y="177110"/>
                  <a:pt x="5735554" y="185395"/>
                  <a:pt x="5717385" y="189532"/>
                </a:cubicBezTo>
                <a:cubicBezTo>
                  <a:pt x="5699216" y="193669"/>
                  <a:pt x="5699979" y="189349"/>
                  <a:pt x="5719676" y="176572"/>
                </a:cubicBezTo>
                <a:cubicBezTo>
                  <a:pt x="5739373" y="163795"/>
                  <a:pt x="5758315" y="147644"/>
                  <a:pt x="5776506" y="128120"/>
                </a:cubicBezTo>
                <a:cubicBezTo>
                  <a:pt x="5794697" y="108596"/>
                  <a:pt x="5807298" y="92438"/>
                  <a:pt x="5814310" y="79647"/>
                </a:cubicBezTo>
                <a:cubicBezTo>
                  <a:pt x="5802179" y="81439"/>
                  <a:pt x="5793955" y="82787"/>
                  <a:pt x="5789638" y="83690"/>
                </a:cubicBezTo>
                <a:cubicBezTo>
                  <a:pt x="5785322" y="84594"/>
                  <a:pt x="5781098" y="84554"/>
                  <a:pt x="5776968" y="83572"/>
                </a:cubicBezTo>
                <a:cubicBezTo>
                  <a:pt x="5772839" y="82590"/>
                  <a:pt x="5767005" y="78066"/>
                  <a:pt x="5759470" y="69999"/>
                </a:cubicBezTo>
                <a:cubicBezTo>
                  <a:pt x="5751935" y="61933"/>
                  <a:pt x="5754404" y="58355"/>
                  <a:pt x="5766880" y="59266"/>
                </a:cubicBezTo>
                <a:cubicBezTo>
                  <a:pt x="5779356" y="60176"/>
                  <a:pt x="5798156" y="58961"/>
                  <a:pt x="5823280" y="55620"/>
                </a:cubicBezTo>
                <a:cubicBezTo>
                  <a:pt x="5825403" y="50715"/>
                  <a:pt x="5827586" y="43613"/>
                  <a:pt x="5829830" y="34314"/>
                </a:cubicBezTo>
                <a:cubicBezTo>
                  <a:pt x="5832074" y="25014"/>
                  <a:pt x="5832523" y="16722"/>
                  <a:pt x="5831174" y="9437"/>
                </a:cubicBezTo>
                <a:cubicBezTo>
                  <a:pt x="5830163" y="3973"/>
                  <a:pt x="5832048" y="1371"/>
                  <a:pt x="5836829" y="1631"/>
                </a:cubicBezTo>
                <a:close/>
                <a:moveTo>
                  <a:pt x="3013081" y="35"/>
                </a:moveTo>
                <a:cubicBezTo>
                  <a:pt x="3014506" y="-95"/>
                  <a:pt x="3016318" y="139"/>
                  <a:pt x="3018517" y="736"/>
                </a:cubicBezTo>
                <a:cubicBezTo>
                  <a:pt x="3027315" y="3124"/>
                  <a:pt x="3035442" y="6433"/>
                  <a:pt x="3042899" y="10663"/>
                </a:cubicBezTo>
                <a:cubicBezTo>
                  <a:pt x="3050356" y="14893"/>
                  <a:pt x="3052224" y="19640"/>
                  <a:pt x="3048503" y="24903"/>
                </a:cubicBezTo>
                <a:cubicBezTo>
                  <a:pt x="3044781" y="30166"/>
                  <a:pt x="3040791" y="38461"/>
                  <a:pt x="3036532" y="49790"/>
                </a:cubicBezTo>
                <a:cubicBezTo>
                  <a:pt x="3052034" y="48973"/>
                  <a:pt x="3065159" y="47195"/>
                  <a:pt x="3075907" y="44456"/>
                </a:cubicBezTo>
                <a:cubicBezTo>
                  <a:pt x="3086654" y="41717"/>
                  <a:pt x="3096051" y="45323"/>
                  <a:pt x="3104096" y="55275"/>
                </a:cubicBezTo>
                <a:cubicBezTo>
                  <a:pt x="3112141" y="65227"/>
                  <a:pt x="3109004" y="69978"/>
                  <a:pt x="3094685" y="69526"/>
                </a:cubicBezTo>
                <a:cubicBezTo>
                  <a:pt x="3080366" y="69074"/>
                  <a:pt x="3059261" y="70548"/>
                  <a:pt x="3031369" y="73946"/>
                </a:cubicBezTo>
                <a:cubicBezTo>
                  <a:pt x="3025447" y="90007"/>
                  <a:pt x="3018725" y="100823"/>
                  <a:pt x="3011204" y="106395"/>
                </a:cubicBezTo>
                <a:cubicBezTo>
                  <a:pt x="3003682" y="111966"/>
                  <a:pt x="3000832" y="110360"/>
                  <a:pt x="3002653" y="101576"/>
                </a:cubicBezTo>
                <a:cubicBezTo>
                  <a:pt x="3004474" y="92793"/>
                  <a:pt x="3006711" y="84135"/>
                  <a:pt x="3009364" y="75603"/>
                </a:cubicBezTo>
                <a:cubicBezTo>
                  <a:pt x="2993762" y="76492"/>
                  <a:pt x="2978010" y="78126"/>
                  <a:pt x="2962106" y="80507"/>
                </a:cubicBezTo>
                <a:cubicBezTo>
                  <a:pt x="2961059" y="103337"/>
                  <a:pt x="2957693" y="113070"/>
                  <a:pt x="2952007" y="109707"/>
                </a:cubicBezTo>
                <a:cubicBezTo>
                  <a:pt x="2946321" y="106344"/>
                  <a:pt x="2942274" y="97228"/>
                  <a:pt x="2939865" y="82357"/>
                </a:cubicBezTo>
                <a:cubicBezTo>
                  <a:pt x="2915644" y="86845"/>
                  <a:pt x="2899683" y="89989"/>
                  <a:pt x="2891983" y="91789"/>
                </a:cubicBezTo>
                <a:cubicBezTo>
                  <a:pt x="2884282" y="93589"/>
                  <a:pt x="2874925" y="89738"/>
                  <a:pt x="2863912" y="80238"/>
                </a:cubicBezTo>
                <a:cubicBezTo>
                  <a:pt x="2852898" y="70738"/>
                  <a:pt x="2854755" y="66446"/>
                  <a:pt x="2869483" y="67364"/>
                </a:cubicBezTo>
                <a:cubicBezTo>
                  <a:pt x="2884210" y="68282"/>
                  <a:pt x="2906545" y="66697"/>
                  <a:pt x="2936487" y="62610"/>
                </a:cubicBezTo>
                <a:cubicBezTo>
                  <a:pt x="2933118" y="50149"/>
                  <a:pt x="2928002" y="39727"/>
                  <a:pt x="2921140" y="31345"/>
                </a:cubicBezTo>
                <a:cubicBezTo>
                  <a:pt x="2914278" y="22963"/>
                  <a:pt x="2916268" y="18772"/>
                  <a:pt x="2927109" y="18772"/>
                </a:cubicBezTo>
                <a:cubicBezTo>
                  <a:pt x="2935799" y="18772"/>
                  <a:pt x="2943837" y="20106"/>
                  <a:pt x="2951222" y="22773"/>
                </a:cubicBezTo>
                <a:cubicBezTo>
                  <a:pt x="2958607" y="25441"/>
                  <a:pt x="2961845" y="30004"/>
                  <a:pt x="2960934" y="36465"/>
                </a:cubicBezTo>
                <a:cubicBezTo>
                  <a:pt x="2960023" y="42925"/>
                  <a:pt x="2959919" y="50070"/>
                  <a:pt x="2960622" y="57900"/>
                </a:cubicBezTo>
                <a:cubicBezTo>
                  <a:pt x="2977586" y="57039"/>
                  <a:pt x="2994393" y="55820"/>
                  <a:pt x="3011042" y="54243"/>
                </a:cubicBezTo>
                <a:cubicBezTo>
                  <a:pt x="3014427" y="34654"/>
                  <a:pt x="3014319" y="20242"/>
                  <a:pt x="3010719" y="11007"/>
                </a:cubicBezTo>
                <a:cubicBezTo>
                  <a:pt x="3008020" y="4081"/>
                  <a:pt x="3008807" y="423"/>
                  <a:pt x="3013081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2567093"/>
            <a:ext cx="1459865" cy="1461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91" y="2567095"/>
            <a:ext cx="1471295" cy="14712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075218" y="5025389"/>
            <a:ext cx="4004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答：小美一共花了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48913" y="4251536"/>
            <a:ext cx="3257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34 + 9 = 43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02" y="2336484"/>
            <a:ext cx="3854450" cy="841375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>
            <a:off x="2719021" y="1755618"/>
            <a:ext cx="4455090" cy="334202"/>
          </a:xfrm>
          <a:custGeom>
            <a:avLst/>
            <a:gdLst/>
            <a:ahLst/>
            <a:cxnLst/>
            <a:rect l="l" t="t" r="r" b="b"/>
            <a:pathLst>
              <a:path w="4455090" h="334202">
                <a:moveTo>
                  <a:pt x="4361761" y="240827"/>
                </a:moveTo>
                <a:lnTo>
                  <a:pt x="4407814" y="240827"/>
                </a:lnTo>
                <a:lnTo>
                  <a:pt x="4407814" y="286859"/>
                </a:lnTo>
                <a:lnTo>
                  <a:pt x="4361761" y="286859"/>
                </a:lnTo>
                <a:close/>
                <a:moveTo>
                  <a:pt x="2558983" y="235522"/>
                </a:moveTo>
                <a:cubicBezTo>
                  <a:pt x="2562966" y="234879"/>
                  <a:pt x="2567368" y="235177"/>
                  <a:pt x="2572190" y="236417"/>
                </a:cubicBezTo>
                <a:cubicBezTo>
                  <a:pt x="2581834" y="238898"/>
                  <a:pt x="2588133" y="244115"/>
                  <a:pt x="2591087" y="252066"/>
                </a:cubicBezTo>
                <a:cubicBezTo>
                  <a:pt x="2594041" y="260018"/>
                  <a:pt x="2593625" y="269966"/>
                  <a:pt x="2589839" y="281912"/>
                </a:cubicBezTo>
                <a:cubicBezTo>
                  <a:pt x="2586053" y="293857"/>
                  <a:pt x="2579177" y="305283"/>
                  <a:pt x="2569211" y="316188"/>
                </a:cubicBezTo>
                <a:cubicBezTo>
                  <a:pt x="2559244" y="327094"/>
                  <a:pt x="2549636" y="333031"/>
                  <a:pt x="2540387" y="333999"/>
                </a:cubicBezTo>
                <a:cubicBezTo>
                  <a:pt x="2531138" y="334967"/>
                  <a:pt x="2529331" y="332482"/>
                  <a:pt x="2534966" y="326546"/>
                </a:cubicBezTo>
                <a:cubicBezTo>
                  <a:pt x="2540602" y="320609"/>
                  <a:pt x="2545797" y="314618"/>
                  <a:pt x="2550551" y="308574"/>
                </a:cubicBezTo>
                <a:cubicBezTo>
                  <a:pt x="2555304" y="302529"/>
                  <a:pt x="2559438" y="295291"/>
                  <a:pt x="2562951" y="286859"/>
                </a:cubicBezTo>
                <a:cubicBezTo>
                  <a:pt x="2556627" y="286859"/>
                  <a:pt x="2551311" y="285242"/>
                  <a:pt x="2547001" y="282009"/>
                </a:cubicBezTo>
                <a:cubicBezTo>
                  <a:pt x="2542692" y="278775"/>
                  <a:pt x="2539774" y="274544"/>
                  <a:pt x="2538247" y="269317"/>
                </a:cubicBezTo>
                <a:cubicBezTo>
                  <a:pt x="2536719" y="264090"/>
                  <a:pt x="2536440" y="259208"/>
                  <a:pt x="2537408" y="254669"/>
                </a:cubicBezTo>
                <a:cubicBezTo>
                  <a:pt x="2538376" y="250130"/>
                  <a:pt x="2542004" y="245333"/>
                  <a:pt x="2548292" y="240278"/>
                </a:cubicBezTo>
                <a:cubicBezTo>
                  <a:pt x="2551436" y="237751"/>
                  <a:pt x="2555000" y="236166"/>
                  <a:pt x="2558983" y="235522"/>
                </a:cubicBezTo>
                <a:close/>
                <a:moveTo>
                  <a:pt x="4154607" y="188494"/>
                </a:moveTo>
                <a:cubicBezTo>
                  <a:pt x="4163335" y="187966"/>
                  <a:pt x="4170925" y="191299"/>
                  <a:pt x="4177378" y="198495"/>
                </a:cubicBezTo>
                <a:cubicBezTo>
                  <a:pt x="4185983" y="208088"/>
                  <a:pt x="4185068" y="213728"/>
                  <a:pt x="4174636" y="215413"/>
                </a:cubicBezTo>
                <a:cubicBezTo>
                  <a:pt x="4164203" y="217098"/>
                  <a:pt x="4149196" y="218851"/>
                  <a:pt x="4129615" y="220672"/>
                </a:cubicBezTo>
                <a:cubicBezTo>
                  <a:pt x="4110033" y="222493"/>
                  <a:pt x="4092965" y="224723"/>
                  <a:pt x="4078409" y="227362"/>
                </a:cubicBezTo>
                <a:cubicBezTo>
                  <a:pt x="4063854" y="230000"/>
                  <a:pt x="4052385" y="232477"/>
                  <a:pt x="4044004" y="234793"/>
                </a:cubicBezTo>
                <a:cubicBezTo>
                  <a:pt x="4035622" y="237109"/>
                  <a:pt x="4026387" y="233747"/>
                  <a:pt x="4016298" y="224705"/>
                </a:cubicBezTo>
                <a:cubicBezTo>
                  <a:pt x="4006210" y="215664"/>
                  <a:pt x="4008386" y="211143"/>
                  <a:pt x="4022827" y="211143"/>
                </a:cubicBezTo>
                <a:cubicBezTo>
                  <a:pt x="4035188" y="211143"/>
                  <a:pt x="4055859" y="208432"/>
                  <a:pt x="4084841" y="203012"/>
                </a:cubicBezTo>
                <a:cubicBezTo>
                  <a:pt x="4112632" y="198681"/>
                  <a:pt x="4132852" y="194447"/>
                  <a:pt x="4145500" y="190310"/>
                </a:cubicBezTo>
                <a:cubicBezTo>
                  <a:pt x="4148662" y="189276"/>
                  <a:pt x="4151698" y="188671"/>
                  <a:pt x="4154607" y="188494"/>
                </a:cubicBezTo>
                <a:close/>
                <a:moveTo>
                  <a:pt x="199608" y="174833"/>
                </a:moveTo>
                <a:lnTo>
                  <a:pt x="149189" y="178788"/>
                </a:lnTo>
                <a:lnTo>
                  <a:pt x="153672" y="179974"/>
                </a:lnTo>
                <a:cubicBezTo>
                  <a:pt x="165338" y="184420"/>
                  <a:pt x="171662" y="189744"/>
                  <a:pt x="172645" y="195946"/>
                </a:cubicBezTo>
                <a:cubicBezTo>
                  <a:pt x="173627" y="202148"/>
                  <a:pt x="172057" y="208052"/>
                  <a:pt x="167934" y="213659"/>
                </a:cubicBezTo>
                <a:cubicBezTo>
                  <a:pt x="163811" y="219267"/>
                  <a:pt x="159147" y="218126"/>
                  <a:pt x="153941" y="210239"/>
                </a:cubicBezTo>
                <a:cubicBezTo>
                  <a:pt x="148736" y="202352"/>
                  <a:pt x="144291" y="195182"/>
                  <a:pt x="140605" y="188729"/>
                </a:cubicBezTo>
                <a:cubicBezTo>
                  <a:pt x="139866" y="186159"/>
                  <a:pt x="139585" y="184048"/>
                  <a:pt x="139760" y="182398"/>
                </a:cubicBezTo>
                <a:lnTo>
                  <a:pt x="141352" y="179402"/>
                </a:lnTo>
                <a:lnTo>
                  <a:pt x="115954" y="181394"/>
                </a:lnTo>
                <a:cubicBezTo>
                  <a:pt x="103923" y="205414"/>
                  <a:pt x="96315" y="218019"/>
                  <a:pt x="93132" y="219209"/>
                </a:cubicBezTo>
                <a:cubicBezTo>
                  <a:pt x="130015" y="219252"/>
                  <a:pt x="163843" y="219252"/>
                  <a:pt x="194618" y="219209"/>
                </a:cubicBezTo>
                <a:cubicBezTo>
                  <a:pt x="196181" y="210748"/>
                  <a:pt x="197844" y="195956"/>
                  <a:pt x="199608" y="174833"/>
                </a:cubicBezTo>
                <a:close/>
                <a:moveTo>
                  <a:pt x="1875453" y="165708"/>
                </a:moveTo>
                <a:cubicBezTo>
                  <a:pt x="1877791" y="165460"/>
                  <a:pt x="1880498" y="165828"/>
                  <a:pt x="1883574" y="166810"/>
                </a:cubicBezTo>
                <a:cubicBezTo>
                  <a:pt x="1889726" y="168775"/>
                  <a:pt x="1895146" y="171628"/>
                  <a:pt x="1899835" y="175371"/>
                </a:cubicBezTo>
                <a:cubicBezTo>
                  <a:pt x="1906274" y="180548"/>
                  <a:pt x="1906862" y="185563"/>
                  <a:pt x="1901599" y="190418"/>
                </a:cubicBezTo>
                <a:cubicBezTo>
                  <a:pt x="1896336" y="195272"/>
                  <a:pt x="1889887" y="205123"/>
                  <a:pt x="1882251" y="219973"/>
                </a:cubicBezTo>
                <a:cubicBezTo>
                  <a:pt x="1874615" y="234822"/>
                  <a:pt x="1864982" y="247363"/>
                  <a:pt x="1853352" y="257594"/>
                </a:cubicBezTo>
                <a:cubicBezTo>
                  <a:pt x="1841722" y="267826"/>
                  <a:pt x="1829020" y="274587"/>
                  <a:pt x="1815246" y="277879"/>
                </a:cubicBezTo>
                <a:cubicBezTo>
                  <a:pt x="1801472" y="281170"/>
                  <a:pt x="1798776" y="279155"/>
                  <a:pt x="1807158" y="271834"/>
                </a:cubicBezTo>
                <a:cubicBezTo>
                  <a:pt x="1815540" y="264513"/>
                  <a:pt x="1824155" y="255985"/>
                  <a:pt x="1833003" y="246248"/>
                </a:cubicBezTo>
                <a:cubicBezTo>
                  <a:pt x="1841851" y="236511"/>
                  <a:pt x="1849584" y="225487"/>
                  <a:pt x="1856202" y="213176"/>
                </a:cubicBezTo>
                <a:cubicBezTo>
                  <a:pt x="1862820" y="200864"/>
                  <a:pt x="1865903" y="194544"/>
                  <a:pt x="1865451" y="194214"/>
                </a:cubicBezTo>
                <a:cubicBezTo>
                  <a:pt x="1864999" y="193884"/>
                  <a:pt x="1861866" y="194361"/>
                  <a:pt x="1856051" y="195645"/>
                </a:cubicBezTo>
                <a:cubicBezTo>
                  <a:pt x="1850236" y="196928"/>
                  <a:pt x="1844020" y="198502"/>
                  <a:pt x="1837402" y="200366"/>
                </a:cubicBezTo>
                <a:cubicBezTo>
                  <a:pt x="1830784" y="202230"/>
                  <a:pt x="1824019" y="199542"/>
                  <a:pt x="1817107" y="192300"/>
                </a:cubicBezTo>
                <a:cubicBezTo>
                  <a:pt x="1810195" y="185058"/>
                  <a:pt x="1811715" y="181437"/>
                  <a:pt x="1821667" y="181437"/>
                </a:cubicBezTo>
                <a:cubicBezTo>
                  <a:pt x="1829497" y="181437"/>
                  <a:pt x="1836577" y="180806"/>
                  <a:pt x="1842908" y="179544"/>
                </a:cubicBezTo>
                <a:cubicBezTo>
                  <a:pt x="1849240" y="178282"/>
                  <a:pt x="1854463" y="176830"/>
                  <a:pt x="1858579" y="175188"/>
                </a:cubicBezTo>
                <a:cubicBezTo>
                  <a:pt x="1862694" y="173546"/>
                  <a:pt x="1866351" y="171248"/>
                  <a:pt x="1869549" y="168294"/>
                </a:cubicBezTo>
                <a:cubicBezTo>
                  <a:pt x="1871148" y="166817"/>
                  <a:pt x="1873116" y="165955"/>
                  <a:pt x="1875453" y="165708"/>
                </a:cubicBezTo>
                <a:close/>
                <a:moveTo>
                  <a:pt x="1536831" y="162293"/>
                </a:moveTo>
                <a:cubicBezTo>
                  <a:pt x="1536100" y="161648"/>
                  <a:pt x="1526621" y="163727"/>
                  <a:pt x="1508395" y="168531"/>
                </a:cubicBezTo>
                <a:lnTo>
                  <a:pt x="1510739" y="201657"/>
                </a:lnTo>
                <a:lnTo>
                  <a:pt x="1534100" y="194537"/>
                </a:lnTo>
                <a:cubicBezTo>
                  <a:pt x="1535777" y="183552"/>
                  <a:pt x="1536835" y="175593"/>
                  <a:pt x="1537272" y="170660"/>
                </a:cubicBezTo>
                <a:cubicBezTo>
                  <a:pt x="1537710" y="165727"/>
                  <a:pt x="1537563" y="162938"/>
                  <a:pt x="1536831" y="162293"/>
                </a:cubicBezTo>
                <a:close/>
                <a:moveTo>
                  <a:pt x="3651268" y="147182"/>
                </a:moveTo>
                <a:cubicBezTo>
                  <a:pt x="3650257" y="146716"/>
                  <a:pt x="3640467" y="148469"/>
                  <a:pt x="3621896" y="152441"/>
                </a:cubicBezTo>
                <a:cubicBezTo>
                  <a:pt x="3622799" y="161361"/>
                  <a:pt x="3623251" y="171019"/>
                  <a:pt x="3623251" y="181416"/>
                </a:cubicBezTo>
                <a:cubicBezTo>
                  <a:pt x="3631425" y="180612"/>
                  <a:pt x="3640861" y="178677"/>
                  <a:pt x="3651559" y="175608"/>
                </a:cubicBezTo>
                <a:cubicBezTo>
                  <a:pt x="3652376" y="165856"/>
                  <a:pt x="3652785" y="158371"/>
                  <a:pt x="3652785" y="153151"/>
                </a:cubicBezTo>
                <a:cubicBezTo>
                  <a:pt x="3652785" y="149638"/>
                  <a:pt x="3652279" y="147648"/>
                  <a:pt x="3651268" y="147182"/>
                </a:cubicBezTo>
                <a:close/>
                <a:moveTo>
                  <a:pt x="3816110" y="133880"/>
                </a:moveTo>
                <a:cubicBezTo>
                  <a:pt x="3817911" y="134110"/>
                  <a:pt x="3820013" y="134830"/>
                  <a:pt x="3822415" y="136039"/>
                </a:cubicBezTo>
                <a:cubicBezTo>
                  <a:pt x="3832023" y="140879"/>
                  <a:pt x="3838351" y="145092"/>
                  <a:pt x="3841398" y="148677"/>
                </a:cubicBezTo>
                <a:cubicBezTo>
                  <a:pt x="3844445" y="152262"/>
                  <a:pt x="3843552" y="156263"/>
                  <a:pt x="3838720" y="160680"/>
                </a:cubicBezTo>
                <a:lnTo>
                  <a:pt x="3827061" y="167756"/>
                </a:lnTo>
                <a:cubicBezTo>
                  <a:pt x="3835723" y="167857"/>
                  <a:pt x="3843191" y="167007"/>
                  <a:pt x="3849464" y="165207"/>
                </a:cubicBezTo>
                <a:cubicBezTo>
                  <a:pt x="3855738" y="163408"/>
                  <a:pt x="3862213" y="164967"/>
                  <a:pt x="3868888" y="169886"/>
                </a:cubicBezTo>
                <a:cubicBezTo>
                  <a:pt x="3875564" y="174805"/>
                  <a:pt x="3880611" y="179562"/>
                  <a:pt x="3884031" y="184158"/>
                </a:cubicBezTo>
                <a:cubicBezTo>
                  <a:pt x="3887452" y="188754"/>
                  <a:pt x="3886455" y="192701"/>
                  <a:pt x="3881041" y="195999"/>
                </a:cubicBezTo>
                <a:cubicBezTo>
                  <a:pt x="3875628" y="199298"/>
                  <a:pt x="3868522" y="206884"/>
                  <a:pt x="3859725" y="218757"/>
                </a:cubicBezTo>
                <a:cubicBezTo>
                  <a:pt x="3850927" y="230631"/>
                  <a:pt x="3839186" y="244140"/>
                  <a:pt x="3824502" y="259283"/>
                </a:cubicBezTo>
                <a:cubicBezTo>
                  <a:pt x="3809817" y="274426"/>
                  <a:pt x="3794667" y="286820"/>
                  <a:pt x="3779050" y="296463"/>
                </a:cubicBezTo>
                <a:cubicBezTo>
                  <a:pt x="3763434" y="306107"/>
                  <a:pt x="3746584" y="312542"/>
                  <a:pt x="3728501" y="315769"/>
                </a:cubicBezTo>
                <a:cubicBezTo>
                  <a:pt x="3710418" y="318995"/>
                  <a:pt x="3708564" y="316217"/>
                  <a:pt x="3722941" y="307434"/>
                </a:cubicBezTo>
                <a:cubicBezTo>
                  <a:pt x="3737317" y="298650"/>
                  <a:pt x="3751632" y="288913"/>
                  <a:pt x="3765886" y="278223"/>
                </a:cubicBezTo>
                <a:cubicBezTo>
                  <a:pt x="3780140" y="267532"/>
                  <a:pt x="3792831" y="256415"/>
                  <a:pt x="3803959" y="244871"/>
                </a:cubicBezTo>
                <a:cubicBezTo>
                  <a:pt x="3797649" y="241630"/>
                  <a:pt x="3791121" y="235392"/>
                  <a:pt x="3784374" y="226157"/>
                </a:cubicBezTo>
                <a:cubicBezTo>
                  <a:pt x="3777627" y="216922"/>
                  <a:pt x="3777580" y="211430"/>
                  <a:pt x="3784234" y="209680"/>
                </a:cubicBezTo>
                <a:cubicBezTo>
                  <a:pt x="3790888" y="207931"/>
                  <a:pt x="3798037" y="209544"/>
                  <a:pt x="3805680" y="214520"/>
                </a:cubicBezTo>
                <a:cubicBezTo>
                  <a:pt x="3813324" y="219496"/>
                  <a:pt x="3817805" y="224658"/>
                  <a:pt x="3819124" y="230007"/>
                </a:cubicBezTo>
                <a:cubicBezTo>
                  <a:pt x="3827226" y="219482"/>
                  <a:pt x="3833471" y="209938"/>
                  <a:pt x="3837860" y="201377"/>
                </a:cubicBezTo>
                <a:cubicBezTo>
                  <a:pt x="3842248" y="192816"/>
                  <a:pt x="3844209" y="188485"/>
                  <a:pt x="3843743" y="188385"/>
                </a:cubicBezTo>
                <a:cubicBezTo>
                  <a:pt x="3843277" y="188284"/>
                  <a:pt x="3839824" y="188001"/>
                  <a:pt x="3833385" y="187535"/>
                </a:cubicBezTo>
                <a:cubicBezTo>
                  <a:pt x="3826947" y="187069"/>
                  <a:pt x="3821655" y="184183"/>
                  <a:pt x="3817511" y="178877"/>
                </a:cubicBezTo>
                <a:cubicBezTo>
                  <a:pt x="3807630" y="189934"/>
                  <a:pt x="3797979" y="198287"/>
                  <a:pt x="3788558" y="203937"/>
                </a:cubicBezTo>
                <a:cubicBezTo>
                  <a:pt x="3779136" y="209587"/>
                  <a:pt x="3768998" y="213796"/>
                  <a:pt x="3758142" y="216563"/>
                </a:cubicBezTo>
                <a:cubicBezTo>
                  <a:pt x="3747287" y="219331"/>
                  <a:pt x="3747197" y="215915"/>
                  <a:pt x="3757873" y="206314"/>
                </a:cubicBezTo>
                <a:cubicBezTo>
                  <a:pt x="3768550" y="196713"/>
                  <a:pt x="3779574" y="185789"/>
                  <a:pt x="3790946" y="173543"/>
                </a:cubicBezTo>
                <a:cubicBezTo>
                  <a:pt x="3802317" y="161296"/>
                  <a:pt x="3808003" y="151796"/>
                  <a:pt x="3808003" y="145042"/>
                </a:cubicBezTo>
                <a:cubicBezTo>
                  <a:pt x="3808003" y="136911"/>
                  <a:pt x="3810705" y="133190"/>
                  <a:pt x="3816110" y="133880"/>
                </a:cubicBezTo>
                <a:close/>
                <a:moveTo>
                  <a:pt x="970288" y="127921"/>
                </a:moveTo>
                <a:cubicBezTo>
                  <a:pt x="986468" y="126837"/>
                  <a:pt x="1000040" y="129210"/>
                  <a:pt x="1011005" y="135039"/>
                </a:cubicBezTo>
                <a:cubicBezTo>
                  <a:pt x="1025625" y="142812"/>
                  <a:pt x="1032064" y="149810"/>
                  <a:pt x="1030321" y="156033"/>
                </a:cubicBezTo>
                <a:cubicBezTo>
                  <a:pt x="1028579" y="162257"/>
                  <a:pt x="1021545" y="164921"/>
                  <a:pt x="1009220" y="164024"/>
                </a:cubicBezTo>
                <a:cubicBezTo>
                  <a:pt x="996894" y="163128"/>
                  <a:pt x="979575" y="162680"/>
                  <a:pt x="957262" y="162680"/>
                </a:cubicBezTo>
                <a:cubicBezTo>
                  <a:pt x="934977" y="162680"/>
                  <a:pt x="911036" y="163802"/>
                  <a:pt x="885439" y="166046"/>
                </a:cubicBezTo>
                <a:cubicBezTo>
                  <a:pt x="859841" y="168291"/>
                  <a:pt x="838417" y="170961"/>
                  <a:pt x="821166" y="174059"/>
                </a:cubicBezTo>
                <a:cubicBezTo>
                  <a:pt x="803915" y="177156"/>
                  <a:pt x="788857" y="180082"/>
                  <a:pt x="775994" y="182835"/>
                </a:cubicBezTo>
                <a:cubicBezTo>
                  <a:pt x="763131" y="185589"/>
                  <a:pt x="749745" y="182599"/>
                  <a:pt x="735834" y="173865"/>
                </a:cubicBezTo>
                <a:cubicBezTo>
                  <a:pt x="723229" y="159998"/>
                  <a:pt x="722333" y="153750"/>
                  <a:pt x="733145" y="155119"/>
                </a:cubicBezTo>
                <a:cubicBezTo>
                  <a:pt x="743958" y="156489"/>
                  <a:pt x="762482" y="156058"/>
                  <a:pt x="788718" y="153829"/>
                </a:cubicBezTo>
                <a:cubicBezTo>
                  <a:pt x="814953" y="151599"/>
                  <a:pt x="842959" y="148225"/>
                  <a:pt x="872737" y="143708"/>
                </a:cubicBezTo>
                <a:cubicBezTo>
                  <a:pt x="902514" y="139191"/>
                  <a:pt x="929348" y="134674"/>
                  <a:pt x="953239" y="130156"/>
                </a:cubicBezTo>
                <a:cubicBezTo>
                  <a:pt x="959212" y="129027"/>
                  <a:pt x="964895" y="128282"/>
                  <a:pt x="970288" y="127921"/>
                </a:cubicBezTo>
                <a:close/>
                <a:moveTo>
                  <a:pt x="3659655" y="122130"/>
                </a:moveTo>
                <a:cubicBezTo>
                  <a:pt x="3663388" y="121942"/>
                  <a:pt x="3667311" y="122692"/>
                  <a:pt x="3671423" y="124381"/>
                </a:cubicBezTo>
                <a:cubicBezTo>
                  <a:pt x="3679648" y="127758"/>
                  <a:pt x="3685821" y="131182"/>
                  <a:pt x="3689944" y="134652"/>
                </a:cubicBezTo>
                <a:cubicBezTo>
                  <a:pt x="3694067" y="138122"/>
                  <a:pt x="3693751" y="142493"/>
                  <a:pt x="3688997" y="147763"/>
                </a:cubicBezTo>
                <a:cubicBezTo>
                  <a:pt x="3684244" y="153033"/>
                  <a:pt x="3678977" y="161153"/>
                  <a:pt x="3673198" y="172123"/>
                </a:cubicBezTo>
                <a:cubicBezTo>
                  <a:pt x="3680397" y="183265"/>
                  <a:pt x="3679891" y="189410"/>
                  <a:pt x="3671682" y="190557"/>
                </a:cubicBezTo>
                <a:cubicBezTo>
                  <a:pt x="3663472" y="191705"/>
                  <a:pt x="3647221" y="194379"/>
                  <a:pt x="3622928" y="198581"/>
                </a:cubicBezTo>
                <a:cubicBezTo>
                  <a:pt x="3621910" y="209737"/>
                  <a:pt x="3618820" y="214703"/>
                  <a:pt x="3613657" y="213477"/>
                </a:cubicBezTo>
                <a:cubicBezTo>
                  <a:pt x="3608495" y="212251"/>
                  <a:pt x="3604523" y="202374"/>
                  <a:pt x="3601741" y="183846"/>
                </a:cubicBezTo>
                <a:cubicBezTo>
                  <a:pt x="3598959" y="165319"/>
                  <a:pt x="3595521" y="152412"/>
                  <a:pt x="3591427" y="145128"/>
                </a:cubicBezTo>
                <a:cubicBezTo>
                  <a:pt x="3587332" y="137843"/>
                  <a:pt x="3589365" y="134200"/>
                  <a:pt x="3597525" y="134200"/>
                </a:cubicBezTo>
                <a:cubicBezTo>
                  <a:pt x="3603175" y="134200"/>
                  <a:pt x="3608581" y="134193"/>
                  <a:pt x="3613744" y="134179"/>
                </a:cubicBezTo>
                <a:cubicBezTo>
                  <a:pt x="3630550" y="132530"/>
                  <a:pt x="3642309" y="129640"/>
                  <a:pt x="3649020" y="125510"/>
                </a:cubicBezTo>
                <a:cubicBezTo>
                  <a:pt x="3652376" y="123445"/>
                  <a:pt x="3655921" y="122319"/>
                  <a:pt x="3659655" y="122130"/>
                </a:cubicBezTo>
                <a:close/>
                <a:moveTo>
                  <a:pt x="148558" y="116034"/>
                </a:moveTo>
                <a:cubicBezTo>
                  <a:pt x="150155" y="115922"/>
                  <a:pt x="152147" y="116230"/>
                  <a:pt x="154533" y="116960"/>
                </a:cubicBezTo>
                <a:cubicBezTo>
                  <a:pt x="164077" y="119878"/>
                  <a:pt x="170626" y="123693"/>
                  <a:pt x="174183" y="128403"/>
                </a:cubicBezTo>
                <a:cubicBezTo>
                  <a:pt x="177739" y="133114"/>
                  <a:pt x="177940" y="139331"/>
                  <a:pt x="174785" y="147053"/>
                </a:cubicBezTo>
                <a:cubicBezTo>
                  <a:pt x="171630" y="154775"/>
                  <a:pt x="166507" y="154908"/>
                  <a:pt x="159416" y="147451"/>
                </a:cubicBezTo>
                <a:cubicBezTo>
                  <a:pt x="152325" y="139994"/>
                  <a:pt x="147460" y="133648"/>
                  <a:pt x="144821" y="128414"/>
                </a:cubicBezTo>
                <a:cubicBezTo>
                  <a:pt x="142520" y="120498"/>
                  <a:pt x="143765" y="116372"/>
                  <a:pt x="148558" y="116034"/>
                </a:cubicBezTo>
                <a:close/>
                <a:moveTo>
                  <a:pt x="3323057" y="114088"/>
                </a:moveTo>
                <a:cubicBezTo>
                  <a:pt x="3311671" y="116641"/>
                  <a:pt x="3301432" y="118749"/>
                  <a:pt x="3292340" y="120412"/>
                </a:cubicBezTo>
                <a:cubicBezTo>
                  <a:pt x="3298636" y="123911"/>
                  <a:pt x="3301109" y="128088"/>
                  <a:pt x="3299762" y="132942"/>
                </a:cubicBezTo>
                <a:cubicBezTo>
                  <a:pt x="3298414" y="137796"/>
                  <a:pt x="3297740" y="145407"/>
                  <a:pt x="3297740" y="155775"/>
                </a:cubicBezTo>
                <a:cubicBezTo>
                  <a:pt x="3306616" y="154112"/>
                  <a:pt x="3316031" y="151753"/>
                  <a:pt x="3325983" y="148698"/>
                </a:cubicBezTo>
                <a:cubicBezTo>
                  <a:pt x="3326843" y="126643"/>
                  <a:pt x="3325868" y="115106"/>
                  <a:pt x="3323057" y="114088"/>
                </a:cubicBezTo>
                <a:close/>
                <a:moveTo>
                  <a:pt x="1179932" y="114088"/>
                </a:moveTo>
                <a:cubicBezTo>
                  <a:pt x="1168546" y="116641"/>
                  <a:pt x="1158307" y="118749"/>
                  <a:pt x="1149216" y="120412"/>
                </a:cubicBezTo>
                <a:cubicBezTo>
                  <a:pt x="1155511" y="123911"/>
                  <a:pt x="1157985" y="128088"/>
                  <a:pt x="1156637" y="132942"/>
                </a:cubicBezTo>
                <a:cubicBezTo>
                  <a:pt x="1155289" y="137796"/>
                  <a:pt x="1154615" y="145407"/>
                  <a:pt x="1154615" y="155775"/>
                </a:cubicBezTo>
                <a:cubicBezTo>
                  <a:pt x="1163491" y="154112"/>
                  <a:pt x="1172906" y="151753"/>
                  <a:pt x="1182858" y="148698"/>
                </a:cubicBezTo>
                <a:cubicBezTo>
                  <a:pt x="1183718" y="126643"/>
                  <a:pt x="1182743" y="115106"/>
                  <a:pt x="1179932" y="114088"/>
                </a:cubicBezTo>
                <a:close/>
                <a:moveTo>
                  <a:pt x="191778" y="107245"/>
                </a:moveTo>
                <a:cubicBezTo>
                  <a:pt x="188838" y="107290"/>
                  <a:pt x="184959" y="107757"/>
                  <a:pt x="180141" y="108646"/>
                </a:cubicBezTo>
                <a:cubicBezTo>
                  <a:pt x="170504" y="110424"/>
                  <a:pt x="156480" y="112152"/>
                  <a:pt x="138067" y="113830"/>
                </a:cubicBezTo>
                <a:cubicBezTo>
                  <a:pt x="134209" y="126206"/>
                  <a:pt x="129133" y="141084"/>
                  <a:pt x="122837" y="158464"/>
                </a:cubicBezTo>
                <a:cubicBezTo>
                  <a:pt x="147718" y="157618"/>
                  <a:pt x="173329" y="155954"/>
                  <a:pt x="199672" y="153474"/>
                </a:cubicBezTo>
                <a:cubicBezTo>
                  <a:pt x="200533" y="125008"/>
                  <a:pt x="199902" y="109976"/>
                  <a:pt x="197779" y="108377"/>
                </a:cubicBezTo>
                <a:cubicBezTo>
                  <a:pt x="196718" y="107578"/>
                  <a:pt x="194718" y="107200"/>
                  <a:pt x="191778" y="107245"/>
                </a:cubicBezTo>
                <a:close/>
                <a:moveTo>
                  <a:pt x="2248690" y="98036"/>
                </a:moveTo>
                <a:cubicBezTo>
                  <a:pt x="2251766" y="97939"/>
                  <a:pt x="2255365" y="98845"/>
                  <a:pt x="2259488" y="100752"/>
                </a:cubicBezTo>
                <a:cubicBezTo>
                  <a:pt x="2266142" y="102659"/>
                  <a:pt x="2272258" y="105807"/>
                  <a:pt x="2277836" y="110195"/>
                </a:cubicBezTo>
                <a:cubicBezTo>
                  <a:pt x="2283414" y="114583"/>
                  <a:pt x="2284085" y="119376"/>
                  <a:pt x="2279847" y="124574"/>
                </a:cubicBezTo>
                <a:cubicBezTo>
                  <a:pt x="2275610" y="129773"/>
                  <a:pt x="2270343" y="140467"/>
                  <a:pt x="2264048" y="156657"/>
                </a:cubicBezTo>
                <a:cubicBezTo>
                  <a:pt x="2257753" y="172847"/>
                  <a:pt x="2247467" y="189923"/>
                  <a:pt x="2233191" y="207884"/>
                </a:cubicBezTo>
                <a:cubicBezTo>
                  <a:pt x="2218916" y="225845"/>
                  <a:pt x="2201209" y="239224"/>
                  <a:pt x="2180072" y="248022"/>
                </a:cubicBezTo>
                <a:cubicBezTo>
                  <a:pt x="2158934" y="256820"/>
                  <a:pt x="2156113" y="254224"/>
                  <a:pt x="2171607" y="240235"/>
                </a:cubicBezTo>
                <a:cubicBezTo>
                  <a:pt x="2187102" y="226247"/>
                  <a:pt x="2199954" y="212369"/>
                  <a:pt x="2210165" y="198602"/>
                </a:cubicBezTo>
                <a:cubicBezTo>
                  <a:pt x="2220375" y="184836"/>
                  <a:pt x="2228380" y="171040"/>
                  <a:pt x="2234181" y="157216"/>
                </a:cubicBezTo>
                <a:cubicBezTo>
                  <a:pt x="2239982" y="143392"/>
                  <a:pt x="2243101" y="134774"/>
                  <a:pt x="2243538" y="131361"/>
                </a:cubicBezTo>
                <a:cubicBezTo>
                  <a:pt x="2243975" y="127948"/>
                  <a:pt x="2243326" y="126242"/>
                  <a:pt x="2241591" y="126242"/>
                </a:cubicBezTo>
                <a:cubicBezTo>
                  <a:pt x="2237676" y="126242"/>
                  <a:pt x="2228678" y="128715"/>
                  <a:pt x="2214596" y="133663"/>
                </a:cubicBezTo>
                <a:cubicBezTo>
                  <a:pt x="2200514" y="138610"/>
                  <a:pt x="2189554" y="137183"/>
                  <a:pt x="2181717" y="129382"/>
                </a:cubicBezTo>
                <a:cubicBezTo>
                  <a:pt x="2173880" y="121581"/>
                  <a:pt x="2172335" y="117293"/>
                  <a:pt x="2177082" y="116519"/>
                </a:cubicBezTo>
                <a:cubicBezTo>
                  <a:pt x="2181828" y="115745"/>
                  <a:pt x="2187539" y="115139"/>
                  <a:pt x="2194215" y="114701"/>
                </a:cubicBezTo>
                <a:cubicBezTo>
                  <a:pt x="2200890" y="114264"/>
                  <a:pt x="2209347" y="112977"/>
                  <a:pt x="2219586" y="110840"/>
                </a:cubicBezTo>
                <a:cubicBezTo>
                  <a:pt x="2229825" y="108703"/>
                  <a:pt x="2236974" y="105534"/>
                  <a:pt x="2241032" y="101333"/>
                </a:cubicBezTo>
                <a:cubicBezTo>
                  <a:pt x="2243061" y="99232"/>
                  <a:pt x="2245614" y="98133"/>
                  <a:pt x="2248690" y="98036"/>
                </a:cubicBezTo>
                <a:close/>
                <a:moveTo>
                  <a:pt x="4008352" y="97123"/>
                </a:moveTo>
                <a:cubicBezTo>
                  <a:pt x="4007173" y="96845"/>
                  <a:pt x="4005814" y="96875"/>
                  <a:pt x="4004274" y="97213"/>
                </a:cubicBezTo>
                <a:cubicBezTo>
                  <a:pt x="3998115" y="98569"/>
                  <a:pt x="3988582" y="100737"/>
                  <a:pt x="3975676" y="103720"/>
                </a:cubicBezTo>
                <a:cubicBezTo>
                  <a:pt x="3978315" y="122793"/>
                  <a:pt x="3980014" y="137441"/>
                  <a:pt x="3980774" y="147666"/>
                </a:cubicBezTo>
                <a:cubicBezTo>
                  <a:pt x="3994584" y="145070"/>
                  <a:pt x="4005461" y="142690"/>
                  <a:pt x="4013405" y="140524"/>
                </a:cubicBezTo>
                <a:cubicBezTo>
                  <a:pt x="4014237" y="127346"/>
                  <a:pt x="4014463" y="116494"/>
                  <a:pt x="4014083" y="107969"/>
                </a:cubicBezTo>
                <a:cubicBezTo>
                  <a:pt x="4013798" y="101575"/>
                  <a:pt x="4011887" y="97960"/>
                  <a:pt x="4008352" y="97123"/>
                </a:cubicBezTo>
                <a:close/>
                <a:moveTo>
                  <a:pt x="3362150" y="82280"/>
                </a:moveTo>
                <a:cubicBezTo>
                  <a:pt x="3366927" y="82717"/>
                  <a:pt x="3370810" y="84304"/>
                  <a:pt x="3373800" y="87039"/>
                </a:cubicBezTo>
                <a:cubicBezTo>
                  <a:pt x="3379780" y="92510"/>
                  <a:pt x="3378901" y="97013"/>
                  <a:pt x="3371165" y="100547"/>
                </a:cubicBezTo>
                <a:cubicBezTo>
                  <a:pt x="3363429" y="104082"/>
                  <a:pt x="3354699" y="107047"/>
                  <a:pt x="3344976" y="109442"/>
                </a:cubicBezTo>
                <a:cubicBezTo>
                  <a:pt x="3350383" y="113156"/>
                  <a:pt x="3352394" y="117017"/>
                  <a:pt x="3351010" y="121025"/>
                </a:cubicBezTo>
                <a:cubicBezTo>
                  <a:pt x="3349626" y="125033"/>
                  <a:pt x="3348518" y="132566"/>
                  <a:pt x="3347687" y="143622"/>
                </a:cubicBezTo>
                <a:cubicBezTo>
                  <a:pt x="3352935" y="142876"/>
                  <a:pt x="3358940" y="141116"/>
                  <a:pt x="3365701" y="138341"/>
                </a:cubicBezTo>
                <a:cubicBezTo>
                  <a:pt x="3372463" y="135566"/>
                  <a:pt x="3379024" y="138058"/>
                  <a:pt x="3385383" y="145816"/>
                </a:cubicBezTo>
                <a:cubicBezTo>
                  <a:pt x="3391743" y="153574"/>
                  <a:pt x="3390298" y="158324"/>
                  <a:pt x="3381049" y="160067"/>
                </a:cubicBezTo>
                <a:cubicBezTo>
                  <a:pt x="3371800" y="161809"/>
                  <a:pt x="3360679" y="163827"/>
                  <a:pt x="3347687" y="166122"/>
                </a:cubicBezTo>
                <a:cubicBezTo>
                  <a:pt x="3347687" y="200911"/>
                  <a:pt x="3347446" y="227383"/>
                  <a:pt x="3346966" y="245538"/>
                </a:cubicBezTo>
                <a:cubicBezTo>
                  <a:pt x="3346485" y="263692"/>
                  <a:pt x="3344682" y="277818"/>
                  <a:pt x="3341556" y="287913"/>
                </a:cubicBezTo>
                <a:cubicBezTo>
                  <a:pt x="3338430" y="298009"/>
                  <a:pt x="3333242" y="297528"/>
                  <a:pt x="3325993" y="286472"/>
                </a:cubicBezTo>
                <a:cubicBezTo>
                  <a:pt x="3318744" y="275416"/>
                  <a:pt x="3316020" y="266578"/>
                  <a:pt x="3317819" y="259960"/>
                </a:cubicBezTo>
                <a:cubicBezTo>
                  <a:pt x="3319619" y="253342"/>
                  <a:pt x="3321419" y="242598"/>
                  <a:pt x="3323219" y="227727"/>
                </a:cubicBezTo>
                <a:cubicBezTo>
                  <a:pt x="3325018" y="212856"/>
                  <a:pt x="3325918" y="193425"/>
                  <a:pt x="3325918" y="169434"/>
                </a:cubicBezTo>
                <a:lnTo>
                  <a:pt x="3297331" y="176834"/>
                </a:lnTo>
                <a:cubicBezTo>
                  <a:pt x="3293903" y="205973"/>
                  <a:pt x="3288024" y="229574"/>
                  <a:pt x="3279692" y="247635"/>
                </a:cubicBezTo>
                <a:cubicBezTo>
                  <a:pt x="3271361" y="265697"/>
                  <a:pt x="3257637" y="280349"/>
                  <a:pt x="3238522" y="291591"/>
                </a:cubicBezTo>
                <a:cubicBezTo>
                  <a:pt x="3219406" y="302834"/>
                  <a:pt x="3215979" y="301282"/>
                  <a:pt x="3228240" y="286934"/>
                </a:cubicBezTo>
                <a:cubicBezTo>
                  <a:pt x="3240501" y="272587"/>
                  <a:pt x="3250628" y="256089"/>
                  <a:pt x="3258623" y="237439"/>
                </a:cubicBezTo>
                <a:cubicBezTo>
                  <a:pt x="3266618" y="218790"/>
                  <a:pt x="3271053" y="200165"/>
                  <a:pt x="3271927" y="181566"/>
                </a:cubicBezTo>
                <a:cubicBezTo>
                  <a:pt x="3266621" y="183244"/>
                  <a:pt x="3259810" y="185241"/>
                  <a:pt x="3251492" y="187557"/>
                </a:cubicBezTo>
                <a:cubicBezTo>
                  <a:pt x="3243175" y="189873"/>
                  <a:pt x="3234381" y="187507"/>
                  <a:pt x="3225110" y="180458"/>
                </a:cubicBezTo>
                <a:cubicBezTo>
                  <a:pt x="3215839" y="173410"/>
                  <a:pt x="3216230" y="169578"/>
                  <a:pt x="3226282" y="168961"/>
                </a:cubicBezTo>
                <a:cubicBezTo>
                  <a:pt x="3236335" y="168344"/>
                  <a:pt x="3252001" y="165577"/>
                  <a:pt x="3273282" y="160658"/>
                </a:cubicBezTo>
                <a:cubicBezTo>
                  <a:pt x="3273282" y="140969"/>
                  <a:pt x="3272465" y="129045"/>
                  <a:pt x="3270830" y="124886"/>
                </a:cubicBezTo>
                <a:cubicBezTo>
                  <a:pt x="3260347" y="126679"/>
                  <a:pt x="3251388" y="125145"/>
                  <a:pt x="3243953" y="120283"/>
                </a:cubicBezTo>
                <a:cubicBezTo>
                  <a:pt x="3236518" y="115422"/>
                  <a:pt x="3238945" y="111815"/>
                  <a:pt x="3251234" y="109464"/>
                </a:cubicBezTo>
                <a:cubicBezTo>
                  <a:pt x="3263524" y="107112"/>
                  <a:pt x="3278965" y="103279"/>
                  <a:pt x="3297557" y="97966"/>
                </a:cubicBezTo>
                <a:cubicBezTo>
                  <a:pt x="3316149" y="92653"/>
                  <a:pt x="3332009" y="88136"/>
                  <a:pt x="3345138" y="84415"/>
                </a:cubicBezTo>
                <a:cubicBezTo>
                  <a:pt x="3351702" y="82554"/>
                  <a:pt x="3357372" y="81842"/>
                  <a:pt x="3362150" y="82280"/>
                </a:cubicBezTo>
                <a:close/>
                <a:moveTo>
                  <a:pt x="1219025" y="82280"/>
                </a:moveTo>
                <a:cubicBezTo>
                  <a:pt x="1223802" y="82717"/>
                  <a:pt x="1227685" y="84304"/>
                  <a:pt x="1230675" y="87039"/>
                </a:cubicBezTo>
                <a:cubicBezTo>
                  <a:pt x="1236655" y="92510"/>
                  <a:pt x="1235777" y="97013"/>
                  <a:pt x="1228040" y="100547"/>
                </a:cubicBezTo>
                <a:cubicBezTo>
                  <a:pt x="1220304" y="104082"/>
                  <a:pt x="1211574" y="107047"/>
                  <a:pt x="1201851" y="109442"/>
                </a:cubicBezTo>
                <a:cubicBezTo>
                  <a:pt x="1207258" y="113156"/>
                  <a:pt x="1209269" y="117017"/>
                  <a:pt x="1207885" y="121025"/>
                </a:cubicBezTo>
                <a:cubicBezTo>
                  <a:pt x="1206501" y="125033"/>
                  <a:pt x="1205393" y="132566"/>
                  <a:pt x="1204562" y="143622"/>
                </a:cubicBezTo>
                <a:cubicBezTo>
                  <a:pt x="1209810" y="142876"/>
                  <a:pt x="1215815" y="141116"/>
                  <a:pt x="1222576" y="138341"/>
                </a:cubicBezTo>
                <a:cubicBezTo>
                  <a:pt x="1229338" y="135566"/>
                  <a:pt x="1235899" y="138058"/>
                  <a:pt x="1242259" y="145816"/>
                </a:cubicBezTo>
                <a:cubicBezTo>
                  <a:pt x="1248618" y="153574"/>
                  <a:pt x="1247174" y="158324"/>
                  <a:pt x="1237924" y="160067"/>
                </a:cubicBezTo>
                <a:cubicBezTo>
                  <a:pt x="1228675" y="161809"/>
                  <a:pt x="1217554" y="163827"/>
                  <a:pt x="1204562" y="166122"/>
                </a:cubicBezTo>
                <a:cubicBezTo>
                  <a:pt x="1204562" y="200911"/>
                  <a:pt x="1204321" y="227383"/>
                  <a:pt x="1203841" y="245538"/>
                </a:cubicBezTo>
                <a:cubicBezTo>
                  <a:pt x="1203361" y="263692"/>
                  <a:pt x="1201557" y="277818"/>
                  <a:pt x="1198431" y="287913"/>
                </a:cubicBezTo>
                <a:cubicBezTo>
                  <a:pt x="1195305" y="298009"/>
                  <a:pt x="1190118" y="297528"/>
                  <a:pt x="1182869" y="286472"/>
                </a:cubicBezTo>
                <a:cubicBezTo>
                  <a:pt x="1175620" y="275416"/>
                  <a:pt x="1172895" y="266578"/>
                  <a:pt x="1174695" y="259960"/>
                </a:cubicBezTo>
                <a:cubicBezTo>
                  <a:pt x="1176494" y="253342"/>
                  <a:pt x="1178294" y="242598"/>
                  <a:pt x="1180094" y="227727"/>
                </a:cubicBezTo>
                <a:cubicBezTo>
                  <a:pt x="1181893" y="212856"/>
                  <a:pt x="1182793" y="193425"/>
                  <a:pt x="1182793" y="169434"/>
                </a:cubicBezTo>
                <a:lnTo>
                  <a:pt x="1154206" y="176834"/>
                </a:lnTo>
                <a:cubicBezTo>
                  <a:pt x="1150779" y="205973"/>
                  <a:pt x="1144899" y="229574"/>
                  <a:pt x="1136568" y="247635"/>
                </a:cubicBezTo>
                <a:cubicBezTo>
                  <a:pt x="1128236" y="265697"/>
                  <a:pt x="1114512" y="280349"/>
                  <a:pt x="1095397" y="291591"/>
                </a:cubicBezTo>
                <a:cubicBezTo>
                  <a:pt x="1076281" y="302834"/>
                  <a:pt x="1072854" y="301282"/>
                  <a:pt x="1085115" y="286934"/>
                </a:cubicBezTo>
                <a:cubicBezTo>
                  <a:pt x="1097376" y="272587"/>
                  <a:pt x="1107503" y="256089"/>
                  <a:pt x="1115498" y="237439"/>
                </a:cubicBezTo>
                <a:cubicBezTo>
                  <a:pt x="1123493" y="218790"/>
                  <a:pt x="1127928" y="200165"/>
                  <a:pt x="1128802" y="181566"/>
                </a:cubicBezTo>
                <a:cubicBezTo>
                  <a:pt x="1123496" y="183244"/>
                  <a:pt x="1116685" y="185241"/>
                  <a:pt x="1108367" y="187557"/>
                </a:cubicBezTo>
                <a:cubicBezTo>
                  <a:pt x="1100050" y="189873"/>
                  <a:pt x="1091256" y="187507"/>
                  <a:pt x="1081985" y="180458"/>
                </a:cubicBezTo>
                <a:cubicBezTo>
                  <a:pt x="1072714" y="173410"/>
                  <a:pt x="1073105" y="169578"/>
                  <a:pt x="1083157" y="168961"/>
                </a:cubicBezTo>
                <a:cubicBezTo>
                  <a:pt x="1093210" y="168344"/>
                  <a:pt x="1108877" y="165577"/>
                  <a:pt x="1130157" y="160658"/>
                </a:cubicBezTo>
                <a:cubicBezTo>
                  <a:pt x="1130157" y="140969"/>
                  <a:pt x="1129340" y="129045"/>
                  <a:pt x="1127705" y="124886"/>
                </a:cubicBezTo>
                <a:cubicBezTo>
                  <a:pt x="1117223" y="126679"/>
                  <a:pt x="1108264" y="125145"/>
                  <a:pt x="1100828" y="120283"/>
                </a:cubicBezTo>
                <a:cubicBezTo>
                  <a:pt x="1093393" y="115422"/>
                  <a:pt x="1095820" y="111815"/>
                  <a:pt x="1108109" y="109464"/>
                </a:cubicBezTo>
                <a:cubicBezTo>
                  <a:pt x="1120399" y="107112"/>
                  <a:pt x="1135840" y="103279"/>
                  <a:pt x="1154432" y="97966"/>
                </a:cubicBezTo>
                <a:cubicBezTo>
                  <a:pt x="1173024" y="92653"/>
                  <a:pt x="1188884" y="88136"/>
                  <a:pt x="1202013" y="84415"/>
                </a:cubicBezTo>
                <a:cubicBezTo>
                  <a:pt x="1208577" y="82554"/>
                  <a:pt x="1214248" y="81842"/>
                  <a:pt x="1219025" y="82280"/>
                </a:cubicBezTo>
                <a:close/>
                <a:moveTo>
                  <a:pt x="200699" y="79457"/>
                </a:moveTo>
                <a:cubicBezTo>
                  <a:pt x="204561" y="79166"/>
                  <a:pt x="208434" y="79987"/>
                  <a:pt x="212321" y="81920"/>
                </a:cubicBezTo>
                <a:cubicBezTo>
                  <a:pt x="220093" y="85784"/>
                  <a:pt x="226919" y="90301"/>
                  <a:pt x="232798" y="95471"/>
                </a:cubicBezTo>
                <a:cubicBezTo>
                  <a:pt x="238678" y="100641"/>
                  <a:pt x="239592" y="106155"/>
                  <a:pt x="235541" y="112012"/>
                </a:cubicBezTo>
                <a:cubicBezTo>
                  <a:pt x="231490" y="117870"/>
                  <a:pt x="229464" y="130658"/>
                  <a:pt x="229464" y="150376"/>
                </a:cubicBezTo>
                <a:cubicBezTo>
                  <a:pt x="248867" y="149516"/>
                  <a:pt x="266419" y="147949"/>
                  <a:pt x="282122" y="145676"/>
                </a:cubicBezTo>
                <a:cubicBezTo>
                  <a:pt x="297824" y="143403"/>
                  <a:pt x="309622" y="147917"/>
                  <a:pt x="317517" y="159217"/>
                </a:cubicBezTo>
                <a:cubicBezTo>
                  <a:pt x="325411" y="170517"/>
                  <a:pt x="324138" y="175945"/>
                  <a:pt x="313698" y="175500"/>
                </a:cubicBezTo>
                <a:cubicBezTo>
                  <a:pt x="303259" y="175056"/>
                  <a:pt x="291546" y="174607"/>
                  <a:pt x="278562" y="174156"/>
                </a:cubicBezTo>
                <a:cubicBezTo>
                  <a:pt x="265576" y="173704"/>
                  <a:pt x="248687" y="173478"/>
                  <a:pt x="227894" y="173478"/>
                </a:cubicBezTo>
                <a:cubicBezTo>
                  <a:pt x="227091" y="194644"/>
                  <a:pt x="225814" y="210799"/>
                  <a:pt x="224065" y="221941"/>
                </a:cubicBezTo>
                <a:cubicBezTo>
                  <a:pt x="229672" y="221941"/>
                  <a:pt x="239524" y="223153"/>
                  <a:pt x="253620" y="225576"/>
                </a:cubicBezTo>
                <a:cubicBezTo>
                  <a:pt x="267717" y="228000"/>
                  <a:pt x="275987" y="234546"/>
                  <a:pt x="278432" y="245215"/>
                </a:cubicBezTo>
                <a:cubicBezTo>
                  <a:pt x="280878" y="255884"/>
                  <a:pt x="275819" y="259398"/>
                  <a:pt x="263257" y="255755"/>
                </a:cubicBezTo>
                <a:cubicBezTo>
                  <a:pt x="250695" y="252113"/>
                  <a:pt x="236885" y="248535"/>
                  <a:pt x="221828" y="245022"/>
                </a:cubicBezTo>
                <a:cubicBezTo>
                  <a:pt x="216794" y="273243"/>
                  <a:pt x="207853" y="294018"/>
                  <a:pt x="195005" y="307348"/>
                </a:cubicBezTo>
                <a:cubicBezTo>
                  <a:pt x="182156" y="320677"/>
                  <a:pt x="173107" y="322624"/>
                  <a:pt x="167859" y="313188"/>
                </a:cubicBezTo>
                <a:cubicBezTo>
                  <a:pt x="162610" y="303752"/>
                  <a:pt x="154666" y="294502"/>
                  <a:pt x="144025" y="285439"/>
                </a:cubicBezTo>
                <a:cubicBezTo>
                  <a:pt x="133385" y="276376"/>
                  <a:pt x="135507" y="273196"/>
                  <a:pt x="150392" y="275900"/>
                </a:cubicBezTo>
                <a:cubicBezTo>
                  <a:pt x="165277" y="278603"/>
                  <a:pt x="174971" y="278438"/>
                  <a:pt x="179474" y="275405"/>
                </a:cubicBezTo>
                <a:cubicBezTo>
                  <a:pt x="183977" y="272372"/>
                  <a:pt x="187992" y="261262"/>
                  <a:pt x="191520" y="242075"/>
                </a:cubicBezTo>
                <a:cubicBezTo>
                  <a:pt x="144054" y="239536"/>
                  <a:pt x="113086" y="239587"/>
                  <a:pt x="98617" y="242225"/>
                </a:cubicBezTo>
                <a:cubicBezTo>
                  <a:pt x="84148" y="244864"/>
                  <a:pt x="72901" y="248237"/>
                  <a:pt x="64878" y="252346"/>
                </a:cubicBezTo>
                <a:cubicBezTo>
                  <a:pt x="56855" y="256454"/>
                  <a:pt x="51208" y="253339"/>
                  <a:pt x="47939" y="243000"/>
                </a:cubicBezTo>
                <a:cubicBezTo>
                  <a:pt x="44669" y="232660"/>
                  <a:pt x="47656" y="225601"/>
                  <a:pt x="56898" y="221823"/>
                </a:cubicBezTo>
                <a:cubicBezTo>
                  <a:pt x="66140" y="218044"/>
                  <a:pt x="77264" y="205077"/>
                  <a:pt x="90271" y="182921"/>
                </a:cubicBezTo>
                <a:cubicBezTo>
                  <a:pt x="61074" y="185603"/>
                  <a:pt x="41901" y="187847"/>
                  <a:pt x="32752" y="189654"/>
                </a:cubicBezTo>
                <a:cubicBezTo>
                  <a:pt x="23603" y="191461"/>
                  <a:pt x="14483" y="187614"/>
                  <a:pt x="5391" y="178114"/>
                </a:cubicBezTo>
                <a:cubicBezTo>
                  <a:pt x="-3701" y="168613"/>
                  <a:pt x="-1291" y="164322"/>
                  <a:pt x="12619" y="165240"/>
                </a:cubicBezTo>
                <a:cubicBezTo>
                  <a:pt x="26529" y="166158"/>
                  <a:pt x="54944" y="164903"/>
                  <a:pt x="97864" y="161475"/>
                </a:cubicBezTo>
                <a:cubicBezTo>
                  <a:pt x="109006" y="132752"/>
                  <a:pt x="112778" y="113145"/>
                  <a:pt x="109178" y="102655"/>
                </a:cubicBezTo>
                <a:cubicBezTo>
                  <a:pt x="105579" y="92166"/>
                  <a:pt x="106748" y="87405"/>
                  <a:pt x="112685" y="88373"/>
                </a:cubicBezTo>
                <a:cubicBezTo>
                  <a:pt x="118622" y="89341"/>
                  <a:pt x="123741" y="90692"/>
                  <a:pt x="128043" y="92427"/>
                </a:cubicBezTo>
                <a:cubicBezTo>
                  <a:pt x="132345" y="94163"/>
                  <a:pt x="141688" y="94392"/>
                  <a:pt x="156071" y="93116"/>
                </a:cubicBezTo>
                <a:cubicBezTo>
                  <a:pt x="170454" y="91839"/>
                  <a:pt x="181482" y="88688"/>
                  <a:pt x="189154" y="83662"/>
                </a:cubicBezTo>
                <a:cubicBezTo>
                  <a:pt x="192990" y="81149"/>
                  <a:pt x="196838" y="79747"/>
                  <a:pt x="200699" y="79457"/>
                </a:cubicBezTo>
                <a:close/>
                <a:moveTo>
                  <a:pt x="1714926" y="71678"/>
                </a:moveTo>
                <a:cubicBezTo>
                  <a:pt x="1720791" y="72053"/>
                  <a:pt x="1726043" y="74093"/>
                  <a:pt x="1730682" y="77800"/>
                </a:cubicBezTo>
                <a:cubicBezTo>
                  <a:pt x="1739960" y="85214"/>
                  <a:pt x="1739989" y="90413"/>
                  <a:pt x="1730768" y="93395"/>
                </a:cubicBezTo>
                <a:cubicBezTo>
                  <a:pt x="1721548" y="96378"/>
                  <a:pt x="1709721" y="98999"/>
                  <a:pt x="1695287" y="101257"/>
                </a:cubicBezTo>
                <a:cubicBezTo>
                  <a:pt x="1680854" y="103516"/>
                  <a:pt x="1668485" y="105541"/>
                  <a:pt x="1658182" y="107334"/>
                </a:cubicBezTo>
                <a:cubicBezTo>
                  <a:pt x="1647878" y="109126"/>
                  <a:pt x="1633879" y="110417"/>
                  <a:pt x="1616183" y="111206"/>
                </a:cubicBezTo>
                <a:cubicBezTo>
                  <a:pt x="1615351" y="134982"/>
                  <a:pt x="1612881" y="158285"/>
                  <a:pt x="1608773" y="181114"/>
                </a:cubicBezTo>
                <a:cubicBezTo>
                  <a:pt x="1604664" y="203944"/>
                  <a:pt x="1597770" y="225046"/>
                  <a:pt x="1588090" y="244419"/>
                </a:cubicBezTo>
                <a:cubicBezTo>
                  <a:pt x="1578411" y="263793"/>
                  <a:pt x="1564031" y="278857"/>
                  <a:pt x="1544952" y="289612"/>
                </a:cubicBezTo>
                <a:cubicBezTo>
                  <a:pt x="1525872" y="300368"/>
                  <a:pt x="1524001" y="297041"/>
                  <a:pt x="1539337" y="279632"/>
                </a:cubicBezTo>
                <a:cubicBezTo>
                  <a:pt x="1554674" y="262223"/>
                  <a:pt x="1566150" y="241440"/>
                  <a:pt x="1573765" y="217284"/>
                </a:cubicBezTo>
                <a:cubicBezTo>
                  <a:pt x="1581379" y="193128"/>
                  <a:pt x="1586083" y="169363"/>
                  <a:pt x="1587875" y="145988"/>
                </a:cubicBezTo>
                <a:cubicBezTo>
                  <a:pt x="1589668" y="122613"/>
                  <a:pt x="1588316" y="106025"/>
                  <a:pt x="1583821" y="96224"/>
                </a:cubicBezTo>
                <a:cubicBezTo>
                  <a:pt x="1579325" y="86422"/>
                  <a:pt x="1581440" y="82708"/>
                  <a:pt x="1590166" y="85082"/>
                </a:cubicBezTo>
                <a:cubicBezTo>
                  <a:pt x="1598892" y="87455"/>
                  <a:pt x="1605302" y="89255"/>
                  <a:pt x="1609396" y="90481"/>
                </a:cubicBezTo>
                <a:cubicBezTo>
                  <a:pt x="1613491" y="91707"/>
                  <a:pt x="1625318" y="91004"/>
                  <a:pt x="1644878" y="88373"/>
                </a:cubicBezTo>
                <a:cubicBezTo>
                  <a:pt x="1664438" y="85741"/>
                  <a:pt x="1681309" y="81468"/>
                  <a:pt x="1695492" y="75552"/>
                </a:cubicBezTo>
                <a:cubicBezTo>
                  <a:pt x="1702583" y="72595"/>
                  <a:pt x="1709061" y="71303"/>
                  <a:pt x="1714926" y="71678"/>
                </a:cubicBezTo>
                <a:close/>
                <a:moveTo>
                  <a:pt x="4020807" y="70344"/>
                </a:moveTo>
                <a:cubicBezTo>
                  <a:pt x="4024107" y="70235"/>
                  <a:pt x="4027932" y="70896"/>
                  <a:pt x="4032280" y="72326"/>
                </a:cubicBezTo>
                <a:cubicBezTo>
                  <a:pt x="4040978" y="75187"/>
                  <a:pt x="4048116" y="78818"/>
                  <a:pt x="4053694" y="83221"/>
                </a:cubicBezTo>
                <a:cubicBezTo>
                  <a:pt x="4059272" y="87623"/>
                  <a:pt x="4059265" y="93109"/>
                  <a:pt x="4053672" y="99676"/>
                </a:cubicBezTo>
                <a:cubicBezTo>
                  <a:pt x="4048080" y="106244"/>
                  <a:pt x="4042329" y="118534"/>
                  <a:pt x="4036421" y="136545"/>
                </a:cubicBezTo>
                <a:cubicBezTo>
                  <a:pt x="4047219" y="149910"/>
                  <a:pt x="4046915" y="157145"/>
                  <a:pt x="4035507" y="158249"/>
                </a:cubicBezTo>
                <a:cubicBezTo>
                  <a:pt x="4024099" y="159353"/>
                  <a:pt x="4006723" y="161576"/>
                  <a:pt x="3983377" y="164917"/>
                </a:cubicBezTo>
                <a:cubicBezTo>
                  <a:pt x="3982631" y="172546"/>
                  <a:pt x="3980222" y="178354"/>
                  <a:pt x="3976149" y="182340"/>
                </a:cubicBezTo>
                <a:cubicBezTo>
                  <a:pt x="3972077" y="186327"/>
                  <a:pt x="3968510" y="184287"/>
                  <a:pt x="3965448" y="176221"/>
                </a:cubicBezTo>
                <a:cubicBezTo>
                  <a:pt x="3962386" y="168154"/>
                  <a:pt x="3959063" y="155607"/>
                  <a:pt x="3955478" y="138578"/>
                </a:cubicBezTo>
                <a:cubicBezTo>
                  <a:pt x="3951893" y="121549"/>
                  <a:pt x="3947587" y="109001"/>
                  <a:pt x="3942561" y="100935"/>
                </a:cubicBezTo>
                <a:cubicBezTo>
                  <a:pt x="3937535" y="92868"/>
                  <a:pt x="3938657" y="88523"/>
                  <a:pt x="3945927" y="87899"/>
                </a:cubicBezTo>
                <a:cubicBezTo>
                  <a:pt x="3953198" y="87276"/>
                  <a:pt x="3958547" y="86957"/>
                  <a:pt x="3961974" y="86942"/>
                </a:cubicBezTo>
                <a:cubicBezTo>
                  <a:pt x="3965401" y="86928"/>
                  <a:pt x="3973550" y="85422"/>
                  <a:pt x="3986420" y="82425"/>
                </a:cubicBezTo>
                <a:cubicBezTo>
                  <a:pt x="3999291" y="79428"/>
                  <a:pt x="4007977" y="76280"/>
                  <a:pt x="4012480" y="72982"/>
                </a:cubicBezTo>
                <a:cubicBezTo>
                  <a:pt x="4014732" y="71333"/>
                  <a:pt x="4017507" y="70454"/>
                  <a:pt x="4020807" y="70344"/>
                </a:cubicBezTo>
                <a:close/>
                <a:moveTo>
                  <a:pt x="1973680" y="64141"/>
                </a:moveTo>
                <a:cubicBezTo>
                  <a:pt x="1967156" y="65045"/>
                  <a:pt x="1954662" y="67296"/>
                  <a:pt x="1936199" y="70896"/>
                </a:cubicBezTo>
                <a:cubicBezTo>
                  <a:pt x="1917736" y="74495"/>
                  <a:pt x="1902531" y="77012"/>
                  <a:pt x="1890586" y="78446"/>
                </a:cubicBezTo>
                <a:cubicBezTo>
                  <a:pt x="1892393" y="86863"/>
                  <a:pt x="1893870" y="92843"/>
                  <a:pt x="1895017" y="96385"/>
                </a:cubicBezTo>
                <a:cubicBezTo>
                  <a:pt x="1906188" y="94765"/>
                  <a:pt x="1915642" y="92589"/>
                  <a:pt x="1923378" y="89857"/>
                </a:cubicBezTo>
                <a:cubicBezTo>
                  <a:pt x="1931115" y="87125"/>
                  <a:pt x="1938249" y="85053"/>
                  <a:pt x="1944781" y="83640"/>
                </a:cubicBezTo>
                <a:cubicBezTo>
                  <a:pt x="1951313" y="82228"/>
                  <a:pt x="1956737" y="84888"/>
                  <a:pt x="1961054" y="91621"/>
                </a:cubicBezTo>
                <a:cubicBezTo>
                  <a:pt x="1965370" y="98353"/>
                  <a:pt x="1958053" y="104229"/>
                  <a:pt x="1939103" y="109248"/>
                </a:cubicBezTo>
                <a:cubicBezTo>
                  <a:pt x="1920152" y="114267"/>
                  <a:pt x="1906231" y="115429"/>
                  <a:pt x="1897340" y="112733"/>
                </a:cubicBezTo>
                <a:cubicBezTo>
                  <a:pt x="1899004" y="119358"/>
                  <a:pt x="1900940" y="126055"/>
                  <a:pt x="1903148" y="132824"/>
                </a:cubicBezTo>
                <a:cubicBezTo>
                  <a:pt x="1923325" y="130271"/>
                  <a:pt x="1945487" y="126844"/>
                  <a:pt x="1969636" y="122542"/>
                </a:cubicBezTo>
                <a:cubicBezTo>
                  <a:pt x="1973566" y="114683"/>
                  <a:pt x="1977093" y="103484"/>
                  <a:pt x="1980219" y="88943"/>
                </a:cubicBezTo>
                <a:cubicBezTo>
                  <a:pt x="1983346" y="74402"/>
                  <a:pt x="1984668" y="66407"/>
                  <a:pt x="1984188" y="64959"/>
                </a:cubicBezTo>
                <a:cubicBezTo>
                  <a:pt x="1983708" y="63510"/>
                  <a:pt x="1980205" y="63238"/>
                  <a:pt x="1973680" y="64141"/>
                </a:cubicBezTo>
                <a:close/>
                <a:moveTo>
                  <a:pt x="3799055" y="62786"/>
                </a:moveTo>
                <a:cubicBezTo>
                  <a:pt x="3794495" y="69139"/>
                  <a:pt x="3788447" y="75377"/>
                  <a:pt x="3780911" y="81500"/>
                </a:cubicBezTo>
                <a:lnTo>
                  <a:pt x="3780176" y="81993"/>
                </a:lnTo>
                <a:lnTo>
                  <a:pt x="3785417" y="82121"/>
                </a:lnTo>
                <a:cubicBezTo>
                  <a:pt x="3789013" y="82847"/>
                  <a:pt x="3792867" y="84218"/>
                  <a:pt x="3796979" y="86232"/>
                </a:cubicBezTo>
                <a:cubicBezTo>
                  <a:pt x="3805203" y="90262"/>
                  <a:pt x="3809480" y="95446"/>
                  <a:pt x="3809810" y="101784"/>
                </a:cubicBezTo>
                <a:cubicBezTo>
                  <a:pt x="3815130" y="92148"/>
                  <a:pt x="3819984" y="83820"/>
                  <a:pt x="3824373" y="76800"/>
                </a:cubicBezTo>
                <a:cubicBezTo>
                  <a:pt x="3828761" y="69781"/>
                  <a:pt x="3830955" y="65984"/>
                  <a:pt x="3830955" y="65410"/>
                </a:cubicBezTo>
                <a:cubicBezTo>
                  <a:pt x="3830955" y="66371"/>
                  <a:pt x="3829449" y="67074"/>
                  <a:pt x="3826438" y="67518"/>
                </a:cubicBezTo>
                <a:cubicBezTo>
                  <a:pt x="3823426" y="67963"/>
                  <a:pt x="3819149" y="68411"/>
                  <a:pt x="3813607" y="68863"/>
                </a:cubicBezTo>
                <a:cubicBezTo>
                  <a:pt x="3808064" y="69314"/>
                  <a:pt x="3803214" y="67289"/>
                  <a:pt x="3799055" y="62786"/>
                </a:cubicBezTo>
                <a:close/>
                <a:moveTo>
                  <a:pt x="1570369" y="56421"/>
                </a:moveTo>
                <a:cubicBezTo>
                  <a:pt x="1573597" y="56748"/>
                  <a:pt x="1576335" y="57625"/>
                  <a:pt x="1578583" y="59054"/>
                </a:cubicBezTo>
                <a:cubicBezTo>
                  <a:pt x="1587574" y="64769"/>
                  <a:pt x="1585767" y="70838"/>
                  <a:pt x="1573162" y="77263"/>
                </a:cubicBezTo>
                <a:cubicBezTo>
                  <a:pt x="1560557" y="83687"/>
                  <a:pt x="1545263" y="88175"/>
                  <a:pt x="1527281" y="90728"/>
                </a:cubicBezTo>
                <a:cubicBezTo>
                  <a:pt x="1542582" y="97955"/>
                  <a:pt x="1547647" y="104921"/>
                  <a:pt x="1542478" y="111625"/>
                </a:cubicBezTo>
                <a:cubicBezTo>
                  <a:pt x="1537308" y="118329"/>
                  <a:pt x="1532949" y="125008"/>
                  <a:pt x="1529400" y="131662"/>
                </a:cubicBezTo>
                <a:cubicBezTo>
                  <a:pt x="1525850" y="138316"/>
                  <a:pt x="1521545" y="144554"/>
                  <a:pt x="1516483" y="150376"/>
                </a:cubicBezTo>
                <a:cubicBezTo>
                  <a:pt x="1525675" y="147996"/>
                  <a:pt x="1532787" y="144701"/>
                  <a:pt x="1537821" y="140492"/>
                </a:cubicBezTo>
                <a:cubicBezTo>
                  <a:pt x="1542854" y="136283"/>
                  <a:pt x="1548806" y="135849"/>
                  <a:pt x="1555674" y="139191"/>
                </a:cubicBezTo>
                <a:cubicBezTo>
                  <a:pt x="1562543" y="142532"/>
                  <a:pt x="1568753" y="146225"/>
                  <a:pt x="1574302" y="150269"/>
                </a:cubicBezTo>
                <a:cubicBezTo>
                  <a:pt x="1579852" y="154313"/>
                  <a:pt x="1579601" y="158708"/>
                  <a:pt x="1573550" y="163454"/>
                </a:cubicBezTo>
                <a:cubicBezTo>
                  <a:pt x="1567498" y="168201"/>
                  <a:pt x="1561977" y="178210"/>
                  <a:pt x="1556987" y="193483"/>
                </a:cubicBezTo>
                <a:cubicBezTo>
                  <a:pt x="1562379" y="202890"/>
                  <a:pt x="1561608" y="208199"/>
                  <a:pt x="1554674" y="209411"/>
                </a:cubicBezTo>
                <a:cubicBezTo>
                  <a:pt x="1547741" y="210623"/>
                  <a:pt x="1533211" y="214506"/>
                  <a:pt x="1511084" y="221059"/>
                </a:cubicBezTo>
                <a:cubicBezTo>
                  <a:pt x="1511084" y="225992"/>
                  <a:pt x="1507810" y="229868"/>
                  <a:pt x="1501264" y="232685"/>
                </a:cubicBezTo>
                <a:cubicBezTo>
                  <a:pt x="1494718" y="235503"/>
                  <a:pt x="1489824" y="222515"/>
                  <a:pt x="1486583" y="193719"/>
                </a:cubicBezTo>
                <a:cubicBezTo>
                  <a:pt x="1475943" y="212864"/>
                  <a:pt x="1462492" y="226874"/>
                  <a:pt x="1446230" y="235751"/>
                </a:cubicBezTo>
                <a:cubicBezTo>
                  <a:pt x="1429968" y="244627"/>
                  <a:pt x="1428652" y="240995"/>
                  <a:pt x="1442283" y="224856"/>
                </a:cubicBezTo>
                <a:cubicBezTo>
                  <a:pt x="1455913" y="208716"/>
                  <a:pt x="1468895" y="190823"/>
                  <a:pt x="1481227" y="171177"/>
                </a:cubicBezTo>
                <a:cubicBezTo>
                  <a:pt x="1477943" y="166846"/>
                  <a:pt x="1475549" y="161845"/>
                  <a:pt x="1474043" y="156173"/>
                </a:cubicBezTo>
                <a:cubicBezTo>
                  <a:pt x="1472537" y="150502"/>
                  <a:pt x="1478581" y="148569"/>
                  <a:pt x="1492176" y="150376"/>
                </a:cubicBezTo>
                <a:cubicBezTo>
                  <a:pt x="1506473" y="124965"/>
                  <a:pt x="1513249" y="106122"/>
                  <a:pt x="1512503" y="93847"/>
                </a:cubicBezTo>
                <a:cubicBezTo>
                  <a:pt x="1500687" y="93847"/>
                  <a:pt x="1492072" y="91337"/>
                  <a:pt x="1486659" y="86318"/>
                </a:cubicBezTo>
                <a:cubicBezTo>
                  <a:pt x="1481245" y="81299"/>
                  <a:pt x="1482213" y="78141"/>
                  <a:pt x="1489563" y="76843"/>
                </a:cubicBezTo>
                <a:cubicBezTo>
                  <a:pt x="1496912" y="75545"/>
                  <a:pt x="1509750" y="72717"/>
                  <a:pt x="1528077" y="68357"/>
                </a:cubicBezTo>
                <a:cubicBezTo>
                  <a:pt x="1546586" y="59420"/>
                  <a:pt x="1560684" y="55441"/>
                  <a:pt x="1570369" y="56421"/>
                </a:cubicBezTo>
                <a:close/>
                <a:moveTo>
                  <a:pt x="3472483" y="46673"/>
                </a:moveTo>
                <a:cubicBezTo>
                  <a:pt x="3480129" y="46481"/>
                  <a:pt x="3487046" y="49041"/>
                  <a:pt x="3493236" y="54354"/>
                </a:cubicBezTo>
                <a:cubicBezTo>
                  <a:pt x="3501489" y="61438"/>
                  <a:pt x="3497147" y="67092"/>
                  <a:pt x="3480212" y="71315"/>
                </a:cubicBezTo>
                <a:cubicBezTo>
                  <a:pt x="3463276" y="75538"/>
                  <a:pt x="3440697" y="79471"/>
                  <a:pt x="3412476" y="83113"/>
                </a:cubicBezTo>
                <a:cubicBezTo>
                  <a:pt x="3419674" y="86268"/>
                  <a:pt x="3422578" y="89681"/>
                  <a:pt x="3421187" y="93352"/>
                </a:cubicBezTo>
                <a:cubicBezTo>
                  <a:pt x="3419796" y="97023"/>
                  <a:pt x="3418240" y="105678"/>
                  <a:pt x="3416520" y="119315"/>
                </a:cubicBezTo>
                <a:cubicBezTo>
                  <a:pt x="3429426" y="117723"/>
                  <a:pt x="3438797" y="114626"/>
                  <a:pt x="3444634" y="110023"/>
                </a:cubicBezTo>
                <a:cubicBezTo>
                  <a:pt x="3450470" y="105420"/>
                  <a:pt x="3456181" y="104344"/>
                  <a:pt x="3461766" y="106796"/>
                </a:cubicBezTo>
                <a:cubicBezTo>
                  <a:pt x="3467352" y="109248"/>
                  <a:pt x="3473131" y="112737"/>
                  <a:pt x="3479104" y="117261"/>
                </a:cubicBezTo>
                <a:cubicBezTo>
                  <a:pt x="3485076" y="121785"/>
                  <a:pt x="3485259" y="126188"/>
                  <a:pt x="3479652" y="130468"/>
                </a:cubicBezTo>
                <a:cubicBezTo>
                  <a:pt x="3474045" y="134749"/>
                  <a:pt x="3469094" y="143966"/>
                  <a:pt x="3464799" y="158120"/>
                </a:cubicBezTo>
                <a:cubicBezTo>
                  <a:pt x="3460504" y="172274"/>
                  <a:pt x="3459020" y="187044"/>
                  <a:pt x="3460347" y="202431"/>
                </a:cubicBezTo>
                <a:cubicBezTo>
                  <a:pt x="3461673" y="217818"/>
                  <a:pt x="3465126" y="229807"/>
                  <a:pt x="3470704" y="238396"/>
                </a:cubicBezTo>
                <a:cubicBezTo>
                  <a:pt x="3476282" y="246986"/>
                  <a:pt x="3483402" y="253135"/>
                  <a:pt x="3492064" y="256841"/>
                </a:cubicBezTo>
                <a:cubicBezTo>
                  <a:pt x="3500725" y="260548"/>
                  <a:pt x="3506343" y="262470"/>
                  <a:pt x="3508917" y="262606"/>
                </a:cubicBezTo>
                <a:cubicBezTo>
                  <a:pt x="3511491" y="262742"/>
                  <a:pt x="3513592" y="259753"/>
                  <a:pt x="3515220" y="253636"/>
                </a:cubicBezTo>
                <a:cubicBezTo>
                  <a:pt x="3516847" y="247520"/>
                  <a:pt x="3520213" y="236654"/>
                  <a:pt x="3525319" y="221038"/>
                </a:cubicBezTo>
                <a:cubicBezTo>
                  <a:pt x="3530424" y="205421"/>
                  <a:pt x="3533353" y="207902"/>
                  <a:pt x="3534106" y="228480"/>
                </a:cubicBezTo>
                <a:cubicBezTo>
                  <a:pt x="3534859" y="249058"/>
                  <a:pt x="3537497" y="265058"/>
                  <a:pt x="3542021" y="276480"/>
                </a:cubicBezTo>
                <a:cubicBezTo>
                  <a:pt x="3546546" y="287902"/>
                  <a:pt x="3540731" y="293380"/>
                  <a:pt x="3524577" y="292914"/>
                </a:cubicBezTo>
                <a:cubicBezTo>
                  <a:pt x="3508422" y="292448"/>
                  <a:pt x="3493487" y="288670"/>
                  <a:pt x="3479771" y="281578"/>
                </a:cubicBezTo>
                <a:cubicBezTo>
                  <a:pt x="3466054" y="274487"/>
                  <a:pt x="3456109" y="264775"/>
                  <a:pt x="3449936" y="252443"/>
                </a:cubicBezTo>
                <a:cubicBezTo>
                  <a:pt x="3443762" y="240110"/>
                  <a:pt x="3440446" y="226544"/>
                  <a:pt x="3439987" y="211745"/>
                </a:cubicBezTo>
                <a:cubicBezTo>
                  <a:pt x="3439528" y="196946"/>
                  <a:pt x="3440199" y="179921"/>
                  <a:pt x="3441998" y="160669"/>
                </a:cubicBezTo>
                <a:cubicBezTo>
                  <a:pt x="3443798" y="141417"/>
                  <a:pt x="3444623" y="131314"/>
                  <a:pt x="3444472" y="130361"/>
                </a:cubicBezTo>
                <a:cubicBezTo>
                  <a:pt x="3444322" y="129407"/>
                  <a:pt x="3440597" y="129830"/>
                  <a:pt x="3433298" y="131630"/>
                </a:cubicBezTo>
                <a:cubicBezTo>
                  <a:pt x="3425998" y="133430"/>
                  <a:pt x="3419811" y="134329"/>
                  <a:pt x="3414734" y="134329"/>
                </a:cubicBezTo>
                <a:cubicBezTo>
                  <a:pt x="3414089" y="140912"/>
                  <a:pt x="3413336" y="147300"/>
                  <a:pt x="3412476" y="153495"/>
                </a:cubicBezTo>
                <a:cubicBezTo>
                  <a:pt x="3420865" y="154255"/>
                  <a:pt x="3427909" y="156722"/>
                  <a:pt x="3433609" y="160895"/>
                </a:cubicBezTo>
                <a:cubicBezTo>
                  <a:pt x="3439310" y="165068"/>
                  <a:pt x="3441532" y="171356"/>
                  <a:pt x="3440278" y="179759"/>
                </a:cubicBezTo>
                <a:cubicBezTo>
                  <a:pt x="3439023" y="188163"/>
                  <a:pt x="3434244" y="189468"/>
                  <a:pt x="3425941" y="183674"/>
                </a:cubicBezTo>
                <a:cubicBezTo>
                  <a:pt x="3417638" y="177881"/>
                  <a:pt x="3412734" y="172231"/>
                  <a:pt x="3411228" y="166724"/>
                </a:cubicBezTo>
                <a:cubicBezTo>
                  <a:pt x="3407485" y="199678"/>
                  <a:pt x="3404732" y="218012"/>
                  <a:pt x="3402968" y="221726"/>
                </a:cubicBezTo>
                <a:cubicBezTo>
                  <a:pt x="3401204" y="225440"/>
                  <a:pt x="3402771" y="226207"/>
                  <a:pt x="3407668" y="224027"/>
                </a:cubicBezTo>
                <a:cubicBezTo>
                  <a:pt x="3412565" y="221848"/>
                  <a:pt x="3420438" y="218926"/>
                  <a:pt x="3431286" y="215262"/>
                </a:cubicBezTo>
                <a:cubicBezTo>
                  <a:pt x="3442135" y="211598"/>
                  <a:pt x="3442723" y="214645"/>
                  <a:pt x="3433050" y="224404"/>
                </a:cubicBezTo>
                <a:cubicBezTo>
                  <a:pt x="3423378" y="234162"/>
                  <a:pt x="3414619" y="241874"/>
                  <a:pt x="3406775" y="247538"/>
                </a:cubicBezTo>
                <a:cubicBezTo>
                  <a:pt x="3398931" y="253203"/>
                  <a:pt x="3391496" y="259821"/>
                  <a:pt x="3384469" y="267392"/>
                </a:cubicBezTo>
                <a:cubicBezTo>
                  <a:pt x="3377443" y="274964"/>
                  <a:pt x="3371104" y="273985"/>
                  <a:pt x="3365454" y="264456"/>
                </a:cubicBezTo>
                <a:cubicBezTo>
                  <a:pt x="3359804" y="254927"/>
                  <a:pt x="3359740" y="247520"/>
                  <a:pt x="3365260" y="242236"/>
                </a:cubicBezTo>
                <a:cubicBezTo>
                  <a:pt x="3370781" y="236952"/>
                  <a:pt x="3375055" y="230868"/>
                  <a:pt x="3378081" y="223984"/>
                </a:cubicBezTo>
                <a:cubicBezTo>
                  <a:pt x="3381106" y="217101"/>
                  <a:pt x="3383974" y="205930"/>
                  <a:pt x="3386685" y="190471"/>
                </a:cubicBezTo>
                <a:cubicBezTo>
                  <a:pt x="3389395" y="175013"/>
                  <a:pt x="3391420" y="159715"/>
                  <a:pt x="3392761" y="144579"/>
                </a:cubicBezTo>
                <a:cubicBezTo>
                  <a:pt x="3394102" y="129443"/>
                  <a:pt x="3394773" y="109377"/>
                  <a:pt x="3394773" y="84382"/>
                </a:cubicBezTo>
                <a:cubicBezTo>
                  <a:pt x="3388649" y="84382"/>
                  <a:pt x="3382619" y="82156"/>
                  <a:pt x="3376682" y="77704"/>
                </a:cubicBezTo>
                <a:cubicBezTo>
                  <a:pt x="3370746" y="73251"/>
                  <a:pt x="3371226" y="70318"/>
                  <a:pt x="3378124" y="68906"/>
                </a:cubicBezTo>
                <a:cubicBezTo>
                  <a:pt x="3385021" y="67493"/>
                  <a:pt x="3391395" y="66113"/>
                  <a:pt x="3397246" y="64765"/>
                </a:cubicBezTo>
                <a:cubicBezTo>
                  <a:pt x="3403097" y="63417"/>
                  <a:pt x="3413074" y="60925"/>
                  <a:pt x="3427178" y="57290"/>
                </a:cubicBezTo>
                <a:cubicBezTo>
                  <a:pt x="3441281" y="53655"/>
                  <a:pt x="3453754" y="50486"/>
                  <a:pt x="3464595" y="47783"/>
                </a:cubicBezTo>
                <a:cubicBezTo>
                  <a:pt x="3467305" y="47107"/>
                  <a:pt x="3469935" y="46737"/>
                  <a:pt x="3472483" y="46673"/>
                </a:cubicBezTo>
                <a:close/>
                <a:moveTo>
                  <a:pt x="1329358" y="46673"/>
                </a:moveTo>
                <a:cubicBezTo>
                  <a:pt x="1337004" y="46481"/>
                  <a:pt x="1343922" y="49041"/>
                  <a:pt x="1350111" y="54354"/>
                </a:cubicBezTo>
                <a:cubicBezTo>
                  <a:pt x="1358364" y="61438"/>
                  <a:pt x="1354022" y="67092"/>
                  <a:pt x="1337087" y="71315"/>
                </a:cubicBezTo>
                <a:cubicBezTo>
                  <a:pt x="1320151" y="75538"/>
                  <a:pt x="1297572" y="79471"/>
                  <a:pt x="1269351" y="83113"/>
                </a:cubicBezTo>
                <a:cubicBezTo>
                  <a:pt x="1276549" y="86268"/>
                  <a:pt x="1279453" y="89681"/>
                  <a:pt x="1278062" y="93352"/>
                </a:cubicBezTo>
                <a:cubicBezTo>
                  <a:pt x="1276671" y="97023"/>
                  <a:pt x="1275116" y="105678"/>
                  <a:pt x="1273395" y="119315"/>
                </a:cubicBezTo>
                <a:cubicBezTo>
                  <a:pt x="1286301" y="117723"/>
                  <a:pt x="1295672" y="114626"/>
                  <a:pt x="1301509" y="110023"/>
                </a:cubicBezTo>
                <a:cubicBezTo>
                  <a:pt x="1307345" y="105420"/>
                  <a:pt x="1313056" y="104344"/>
                  <a:pt x="1318642" y="106796"/>
                </a:cubicBezTo>
                <a:cubicBezTo>
                  <a:pt x="1324227" y="109248"/>
                  <a:pt x="1330006" y="112737"/>
                  <a:pt x="1335979" y="117261"/>
                </a:cubicBezTo>
                <a:cubicBezTo>
                  <a:pt x="1341952" y="121785"/>
                  <a:pt x="1342134" y="126188"/>
                  <a:pt x="1336527" y="130468"/>
                </a:cubicBezTo>
                <a:cubicBezTo>
                  <a:pt x="1330920" y="134749"/>
                  <a:pt x="1325969" y="143966"/>
                  <a:pt x="1321674" y="158120"/>
                </a:cubicBezTo>
                <a:cubicBezTo>
                  <a:pt x="1317380" y="172274"/>
                  <a:pt x="1315895" y="187044"/>
                  <a:pt x="1317222" y="202431"/>
                </a:cubicBezTo>
                <a:cubicBezTo>
                  <a:pt x="1318548" y="217818"/>
                  <a:pt x="1322001" y="229807"/>
                  <a:pt x="1327579" y="238396"/>
                </a:cubicBezTo>
                <a:cubicBezTo>
                  <a:pt x="1333157" y="246986"/>
                  <a:pt x="1340277" y="253135"/>
                  <a:pt x="1348939" y="256841"/>
                </a:cubicBezTo>
                <a:cubicBezTo>
                  <a:pt x="1357600" y="260548"/>
                  <a:pt x="1363218" y="262470"/>
                  <a:pt x="1365792" y="262606"/>
                </a:cubicBezTo>
                <a:cubicBezTo>
                  <a:pt x="1368366" y="262742"/>
                  <a:pt x="1370467" y="259753"/>
                  <a:pt x="1372095" y="253636"/>
                </a:cubicBezTo>
                <a:cubicBezTo>
                  <a:pt x="1373722" y="247520"/>
                  <a:pt x="1377089" y="236654"/>
                  <a:pt x="1382194" y="221038"/>
                </a:cubicBezTo>
                <a:cubicBezTo>
                  <a:pt x="1387299" y="205421"/>
                  <a:pt x="1390228" y="207902"/>
                  <a:pt x="1390981" y="228480"/>
                </a:cubicBezTo>
                <a:cubicBezTo>
                  <a:pt x="1391734" y="249058"/>
                  <a:pt x="1394372" y="265058"/>
                  <a:pt x="1398897" y="276480"/>
                </a:cubicBezTo>
                <a:cubicBezTo>
                  <a:pt x="1403421" y="287902"/>
                  <a:pt x="1397606" y="293380"/>
                  <a:pt x="1381452" y="292914"/>
                </a:cubicBezTo>
                <a:cubicBezTo>
                  <a:pt x="1365297" y="292448"/>
                  <a:pt x="1350362" y="288670"/>
                  <a:pt x="1336646" y="281578"/>
                </a:cubicBezTo>
                <a:cubicBezTo>
                  <a:pt x="1322929" y="274487"/>
                  <a:pt x="1312984" y="264775"/>
                  <a:pt x="1306811" y="252443"/>
                </a:cubicBezTo>
                <a:cubicBezTo>
                  <a:pt x="1300637" y="240110"/>
                  <a:pt x="1297321" y="226544"/>
                  <a:pt x="1296862" y="211745"/>
                </a:cubicBezTo>
                <a:cubicBezTo>
                  <a:pt x="1296404" y="196946"/>
                  <a:pt x="1297074" y="179921"/>
                  <a:pt x="1298874" y="160669"/>
                </a:cubicBezTo>
                <a:cubicBezTo>
                  <a:pt x="1300673" y="141417"/>
                  <a:pt x="1301498" y="131314"/>
                  <a:pt x="1301347" y="130361"/>
                </a:cubicBezTo>
                <a:cubicBezTo>
                  <a:pt x="1301197" y="129407"/>
                  <a:pt x="1297472" y="129830"/>
                  <a:pt x="1290173" y="131630"/>
                </a:cubicBezTo>
                <a:cubicBezTo>
                  <a:pt x="1282874" y="133430"/>
                  <a:pt x="1276686" y="134329"/>
                  <a:pt x="1271609" y="134329"/>
                </a:cubicBezTo>
                <a:cubicBezTo>
                  <a:pt x="1270964" y="140912"/>
                  <a:pt x="1270211" y="147300"/>
                  <a:pt x="1269351" y="153495"/>
                </a:cubicBezTo>
                <a:cubicBezTo>
                  <a:pt x="1277740" y="154255"/>
                  <a:pt x="1284784" y="156722"/>
                  <a:pt x="1290485" y="160895"/>
                </a:cubicBezTo>
                <a:cubicBezTo>
                  <a:pt x="1296185" y="165068"/>
                  <a:pt x="1298408" y="171356"/>
                  <a:pt x="1297153" y="179759"/>
                </a:cubicBezTo>
                <a:cubicBezTo>
                  <a:pt x="1295898" y="188163"/>
                  <a:pt x="1291119" y="189468"/>
                  <a:pt x="1282816" y="183674"/>
                </a:cubicBezTo>
                <a:cubicBezTo>
                  <a:pt x="1274513" y="177881"/>
                  <a:pt x="1269609" y="172231"/>
                  <a:pt x="1268103" y="166724"/>
                </a:cubicBezTo>
                <a:cubicBezTo>
                  <a:pt x="1264360" y="199678"/>
                  <a:pt x="1261607" y="218012"/>
                  <a:pt x="1259843" y="221726"/>
                </a:cubicBezTo>
                <a:cubicBezTo>
                  <a:pt x="1258079" y="225440"/>
                  <a:pt x="1259646" y="226207"/>
                  <a:pt x="1264543" y="224027"/>
                </a:cubicBezTo>
                <a:cubicBezTo>
                  <a:pt x="1269440" y="221848"/>
                  <a:pt x="1277313" y="218926"/>
                  <a:pt x="1288161" y="215262"/>
                </a:cubicBezTo>
                <a:cubicBezTo>
                  <a:pt x="1299010" y="211598"/>
                  <a:pt x="1299598" y="214645"/>
                  <a:pt x="1289925" y="224404"/>
                </a:cubicBezTo>
                <a:cubicBezTo>
                  <a:pt x="1280253" y="234162"/>
                  <a:pt x="1271495" y="241874"/>
                  <a:pt x="1263651" y="247538"/>
                </a:cubicBezTo>
                <a:cubicBezTo>
                  <a:pt x="1255806" y="253203"/>
                  <a:pt x="1248371" y="259821"/>
                  <a:pt x="1241344" y="267392"/>
                </a:cubicBezTo>
                <a:cubicBezTo>
                  <a:pt x="1234318" y="274964"/>
                  <a:pt x="1227979" y="273985"/>
                  <a:pt x="1222329" y="264456"/>
                </a:cubicBezTo>
                <a:cubicBezTo>
                  <a:pt x="1216679" y="254927"/>
                  <a:pt x="1216615" y="247520"/>
                  <a:pt x="1222136" y="242236"/>
                </a:cubicBezTo>
                <a:cubicBezTo>
                  <a:pt x="1227657" y="236952"/>
                  <a:pt x="1231930" y="230868"/>
                  <a:pt x="1234956" y="223984"/>
                </a:cubicBezTo>
                <a:cubicBezTo>
                  <a:pt x="1237982" y="217101"/>
                  <a:pt x="1240849" y="205930"/>
                  <a:pt x="1243560" y="190471"/>
                </a:cubicBezTo>
                <a:cubicBezTo>
                  <a:pt x="1246270" y="175013"/>
                  <a:pt x="1248296" y="159715"/>
                  <a:pt x="1249636" y="144579"/>
                </a:cubicBezTo>
                <a:cubicBezTo>
                  <a:pt x="1250977" y="129443"/>
                  <a:pt x="1251648" y="109377"/>
                  <a:pt x="1251648" y="84382"/>
                </a:cubicBezTo>
                <a:cubicBezTo>
                  <a:pt x="1245524" y="84382"/>
                  <a:pt x="1239494" y="82156"/>
                  <a:pt x="1233558" y="77704"/>
                </a:cubicBezTo>
                <a:cubicBezTo>
                  <a:pt x="1227621" y="73251"/>
                  <a:pt x="1228101" y="70318"/>
                  <a:pt x="1234999" y="68906"/>
                </a:cubicBezTo>
                <a:cubicBezTo>
                  <a:pt x="1241896" y="67493"/>
                  <a:pt x="1248271" y="66113"/>
                  <a:pt x="1254121" y="64765"/>
                </a:cubicBezTo>
                <a:cubicBezTo>
                  <a:pt x="1259972" y="63417"/>
                  <a:pt x="1269949" y="60925"/>
                  <a:pt x="1284053" y="57290"/>
                </a:cubicBezTo>
                <a:cubicBezTo>
                  <a:pt x="1298157" y="53655"/>
                  <a:pt x="1310629" y="50486"/>
                  <a:pt x="1321470" y="47783"/>
                </a:cubicBezTo>
                <a:cubicBezTo>
                  <a:pt x="1324180" y="47107"/>
                  <a:pt x="1326810" y="46737"/>
                  <a:pt x="1329358" y="46673"/>
                </a:cubicBezTo>
                <a:close/>
                <a:moveTo>
                  <a:pt x="3069976" y="43771"/>
                </a:moveTo>
                <a:lnTo>
                  <a:pt x="3184324" y="43771"/>
                </a:lnTo>
                <a:lnTo>
                  <a:pt x="3184324" y="74939"/>
                </a:lnTo>
                <a:lnTo>
                  <a:pt x="3097186" y="74939"/>
                </a:lnTo>
                <a:cubicBezTo>
                  <a:pt x="3093042" y="97454"/>
                  <a:pt x="3088797" y="114045"/>
                  <a:pt x="3084452" y="124714"/>
                </a:cubicBezTo>
                <a:cubicBezTo>
                  <a:pt x="3094375" y="119337"/>
                  <a:pt x="3105611" y="116888"/>
                  <a:pt x="3118159" y="117369"/>
                </a:cubicBezTo>
                <a:cubicBezTo>
                  <a:pt x="3130706" y="117849"/>
                  <a:pt x="3142720" y="120721"/>
                  <a:pt x="3154199" y="125983"/>
                </a:cubicBezTo>
                <a:cubicBezTo>
                  <a:pt x="3165678" y="131246"/>
                  <a:pt x="3173985" y="138312"/>
                  <a:pt x="3179119" y="147182"/>
                </a:cubicBezTo>
                <a:cubicBezTo>
                  <a:pt x="3184253" y="156051"/>
                  <a:pt x="3187974" y="164863"/>
                  <a:pt x="3190283" y="173618"/>
                </a:cubicBezTo>
                <a:cubicBezTo>
                  <a:pt x="3192592" y="182373"/>
                  <a:pt x="3193509" y="191887"/>
                  <a:pt x="3193036" y="202162"/>
                </a:cubicBezTo>
                <a:cubicBezTo>
                  <a:pt x="3192563" y="212437"/>
                  <a:pt x="3190451" y="222963"/>
                  <a:pt x="3186701" y="233739"/>
                </a:cubicBezTo>
                <a:cubicBezTo>
                  <a:pt x="3182951" y="244516"/>
                  <a:pt x="3177240" y="253504"/>
                  <a:pt x="3169568" y="260703"/>
                </a:cubicBezTo>
                <a:cubicBezTo>
                  <a:pt x="3161896" y="267901"/>
                  <a:pt x="3152640" y="273609"/>
                  <a:pt x="3141799" y="277825"/>
                </a:cubicBezTo>
                <a:cubicBezTo>
                  <a:pt x="3130957" y="282041"/>
                  <a:pt x="3118410" y="283686"/>
                  <a:pt x="3104155" y="282761"/>
                </a:cubicBezTo>
                <a:cubicBezTo>
                  <a:pt x="3089901" y="281836"/>
                  <a:pt x="3076343" y="276609"/>
                  <a:pt x="3063479" y="267080"/>
                </a:cubicBezTo>
                <a:cubicBezTo>
                  <a:pt x="3050616" y="257551"/>
                  <a:pt x="3041804" y="240612"/>
                  <a:pt x="3037043" y="216262"/>
                </a:cubicBezTo>
                <a:lnTo>
                  <a:pt x="3068599" y="207056"/>
                </a:lnTo>
                <a:cubicBezTo>
                  <a:pt x="3075181" y="232624"/>
                  <a:pt x="3085352" y="246441"/>
                  <a:pt x="3099111" y="248506"/>
                </a:cubicBezTo>
                <a:cubicBezTo>
                  <a:pt x="3112871" y="250571"/>
                  <a:pt x="3124042" y="249130"/>
                  <a:pt x="3132624" y="244183"/>
                </a:cubicBezTo>
                <a:cubicBezTo>
                  <a:pt x="3141207" y="239235"/>
                  <a:pt x="3147445" y="232230"/>
                  <a:pt x="3151338" y="223167"/>
                </a:cubicBezTo>
                <a:cubicBezTo>
                  <a:pt x="3155232" y="214104"/>
                  <a:pt x="3156960" y="204009"/>
                  <a:pt x="3156522" y="192881"/>
                </a:cubicBezTo>
                <a:cubicBezTo>
                  <a:pt x="3156085" y="181753"/>
                  <a:pt x="3153202" y="172499"/>
                  <a:pt x="3147875" y="165121"/>
                </a:cubicBezTo>
                <a:cubicBezTo>
                  <a:pt x="3142548" y="157743"/>
                  <a:pt x="3135776" y="152792"/>
                  <a:pt x="3127559" y="150269"/>
                </a:cubicBezTo>
                <a:cubicBezTo>
                  <a:pt x="3119342" y="147745"/>
                  <a:pt x="3110039" y="147759"/>
                  <a:pt x="3099649" y="150312"/>
                </a:cubicBezTo>
                <a:cubicBezTo>
                  <a:pt x="3089260" y="152864"/>
                  <a:pt x="3080286" y="159238"/>
                  <a:pt x="3072729" y="169434"/>
                </a:cubicBezTo>
                <a:lnTo>
                  <a:pt x="3043798" y="166143"/>
                </a:lnTo>
                <a:cubicBezTo>
                  <a:pt x="3045604" y="158127"/>
                  <a:pt x="3054330" y="117336"/>
                  <a:pt x="3069976" y="43771"/>
                </a:cubicBezTo>
                <a:close/>
                <a:moveTo>
                  <a:pt x="2889001" y="43771"/>
                </a:moveTo>
                <a:lnTo>
                  <a:pt x="3003349" y="43771"/>
                </a:lnTo>
                <a:lnTo>
                  <a:pt x="3003349" y="74939"/>
                </a:lnTo>
                <a:lnTo>
                  <a:pt x="2916211" y="74939"/>
                </a:lnTo>
                <a:cubicBezTo>
                  <a:pt x="2912067" y="97454"/>
                  <a:pt x="2907822" y="114045"/>
                  <a:pt x="2903477" y="124714"/>
                </a:cubicBezTo>
                <a:cubicBezTo>
                  <a:pt x="2913400" y="119337"/>
                  <a:pt x="2924636" y="116888"/>
                  <a:pt x="2937184" y="117369"/>
                </a:cubicBezTo>
                <a:cubicBezTo>
                  <a:pt x="2949731" y="117849"/>
                  <a:pt x="2961745" y="120721"/>
                  <a:pt x="2973224" y="125983"/>
                </a:cubicBezTo>
                <a:cubicBezTo>
                  <a:pt x="2984703" y="131246"/>
                  <a:pt x="2993010" y="138312"/>
                  <a:pt x="2998144" y="147182"/>
                </a:cubicBezTo>
                <a:cubicBezTo>
                  <a:pt x="3003278" y="156051"/>
                  <a:pt x="3006999" y="164863"/>
                  <a:pt x="3009308" y="173618"/>
                </a:cubicBezTo>
                <a:cubicBezTo>
                  <a:pt x="3011616" y="182373"/>
                  <a:pt x="3012534" y="191887"/>
                  <a:pt x="3012061" y="202162"/>
                </a:cubicBezTo>
                <a:cubicBezTo>
                  <a:pt x="3011588" y="212437"/>
                  <a:pt x="3009476" y="222963"/>
                  <a:pt x="3005726" y="233739"/>
                </a:cubicBezTo>
                <a:cubicBezTo>
                  <a:pt x="3001976" y="244516"/>
                  <a:pt x="2996265" y="253504"/>
                  <a:pt x="2988593" y="260703"/>
                </a:cubicBezTo>
                <a:cubicBezTo>
                  <a:pt x="2980921" y="267901"/>
                  <a:pt x="2971665" y="273609"/>
                  <a:pt x="2960824" y="277825"/>
                </a:cubicBezTo>
                <a:cubicBezTo>
                  <a:pt x="2949982" y="282041"/>
                  <a:pt x="2937435" y="283686"/>
                  <a:pt x="2923180" y="282761"/>
                </a:cubicBezTo>
                <a:cubicBezTo>
                  <a:pt x="2908926" y="281836"/>
                  <a:pt x="2895368" y="276609"/>
                  <a:pt x="2882504" y="267080"/>
                </a:cubicBezTo>
                <a:cubicBezTo>
                  <a:pt x="2869641" y="257551"/>
                  <a:pt x="2860829" y="240612"/>
                  <a:pt x="2856068" y="216262"/>
                </a:cubicBezTo>
                <a:lnTo>
                  <a:pt x="2887624" y="207056"/>
                </a:lnTo>
                <a:cubicBezTo>
                  <a:pt x="2894206" y="232624"/>
                  <a:pt x="2904377" y="246441"/>
                  <a:pt x="2918136" y="248506"/>
                </a:cubicBezTo>
                <a:cubicBezTo>
                  <a:pt x="2931896" y="250571"/>
                  <a:pt x="2943067" y="249130"/>
                  <a:pt x="2951649" y="244183"/>
                </a:cubicBezTo>
                <a:cubicBezTo>
                  <a:pt x="2960232" y="239235"/>
                  <a:pt x="2966470" y="232230"/>
                  <a:pt x="2970363" y="223167"/>
                </a:cubicBezTo>
                <a:cubicBezTo>
                  <a:pt x="2974257" y="214104"/>
                  <a:pt x="2975985" y="204009"/>
                  <a:pt x="2975547" y="192881"/>
                </a:cubicBezTo>
                <a:cubicBezTo>
                  <a:pt x="2975110" y="181753"/>
                  <a:pt x="2972227" y="172499"/>
                  <a:pt x="2966900" y="165121"/>
                </a:cubicBezTo>
                <a:cubicBezTo>
                  <a:pt x="2961573" y="157743"/>
                  <a:pt x="2954801" y="152792"/>
                  <a:pt x="2946584" y="150269"/>
                </a:cubicBezTo>
                <a:cubicBezTo>
                  <a:pt x="2938367" y="147745"/>
                  <a:pt x="2929064" y="147759"/>
                  <a:pt x="2918674" y="150312"/>
                </a:cubicBezTo>
                <a:cubicBezTo>
                  <a:pt x="2908285" y="152864"/>
                  <a:pt x="2899311" y="159238"/>
                  <a:pt x="2891754" y="169434"/>
                </a:cubicBezTo>
                <a:lnTo>
                  <a:pt x="2862823" y="166143"/>
                </a:lnTo>
                <a:cubicBezTo>
                  <a:pt x="2864629" y="158127"/>
                  <a:pt x="2873355" y="117336"/>
                  <a:pt x="2889001" y="43771"/>
                </a:cubicBezTo>
                <a:close/>
                <a:moveTo>
                  <a:pt x="3272894" y="41361"/>
                </a:moveTo>
                <a:cubicBezTo>
                  <a:pt x="3274752" y="41371"/>
                  <a:pt x="3276996" y="41862"/>
                  <a:pt x="3279628" y="42835"/>
                </a:cubicBezTo>
                <a:cubicBezTo>
                  <a:pt x="3290154" y="46729"/>
                  <a:pt x="3297377" y="51698"/>
                  <a:pt x="3301300" y="57742"/>
                </a:cubicBezTo>
                <a:cubicBezTo>
                  <a:pt x="3305222" y="63786"/>
                  <a:pt x="3305082" y="71089"/>
                  <a:pt x="3300880" y="79650"/>
                </a:cubicBezTo>
                <a:cubicBezTo>
                  <a:pt x="3296678" y="88211"/>
                  <a:pt x="3290666" y="88115"/>
                  <a:pt x="3282844" y="79360"/>
                </a:cubicBezTo>
                <a:cubicBezTo>
                  <a:pt x="3275021" y="70605"/>
                  <a:pt x="3269611" y="62248"/>
                  <a:pt x="3266614" y="54290"/>
                </a:cubicBezTo>
                <a:cubicBezTo>
                  <a:pt x="3265227" y="45642"/>
                  <a:pt x="3267320" y="41333"/>
                  <a:pt x="3272894" y="41361"/>
                </a:cubicBezTo>
                <a:close/>
                <a:moveTo>
                  <a:pt x="1129769" y="41361"/>
                </a:moveTo>
                <a:cubicBezTo>
                  <a:pt x="1131627" y="41371"/>
                  <a:pt x="1133872" y="41862"/>
                  <a:pt x="1136503" y="42835"/>
                </a:cubicBezTo>
                <a:cubicBezTo>
                  <a:pt x="1147029" y="46729"/>
                  <a:pt x="1154253" y="51698"/>
                  <a:pt x="1158175" y="57742"/>
                </a:cubicBezTo>
                <a:cubicBezTo>
                  <a:pt x="1162097" y="63786"/>
                  <a:pt x="1161957" y="71089"/>
                  <a:pt x="1157755" y="79650"/>
                </a:cubicBezTo>
                <a:cubicBezTo>
                  <a:pt x="1153554" y="88211"/>
                  <a:pt x="1147541" y="88115"/>
                  <a:pt x="1139719" y="79360"/>
                </a:cubicBezTo>
                <a:cubicBezTo>
                  <a:pt x="1131896" y="70605"/>
                  <a:pt x="1126486" y="62248"/>
                  <a:pt x="1123489" y="54290"/>
                </a:cubicBezTo>
                <a:cubicBezTo>
                  <a:pt x="1122102" y="45642"/>
                  <a:pt x="1124195" y="41333"/>
                  <a:pt x="1129769" y="41361"/>
                </a:cubicBezTo>
                <a:close/>
                <a:moveTo>
                  <a:pt x="4390326" y="31747"/>
                </a:moveTo>
                <a:cubicBezTo>
                  <a:pt x="4416311" y="28047"/>
                  <a:pt x="4436939" y="40867"/>
                  <a:pt x="4452212" y="70207"/>
                </a:cubicBezTo>
                <a:cubicBezTo>
                  <a:pt x="4461303" y="102172"/>
                  <a:pt x="4448863" y="133892"/>
                  <a:pt x="4414891" y="165369"/>
                </a:cubicBezTo>
                <a:cubicBezTo>
                  <a:pt x="4404767" y="180569"/>
                  <a:pt x="4399705" y="198566"/>
                  <a:pt x="4399705" y="219360"/>
                </a:cubicBezTo>
                <a:lnTo>
                  <a:pt x="4367267" y="219360"/>
                </a:lnTo>
                <a:cubicBezTo>
                  <a:pt x="4366292" y="182850"/>
                  <a:pt x="4381242" y="149602"/>
                  <a:pt x="4412116" y="119616"/>
                </a:cubicBezTo>
                <a:cubicBezTo>
                  <a:pt x="4419043" y="109263"/>
                  <a:pt x="4422068" y="98257"/>
                  <a:pt x="4421194" y="86598"/>
                </a:cubicBezTo>
                <a:cubicBezTo>
                  <a:pt x="4416476" y="70723"/>
                  <a:pt x="4407521" y="63238"/>
                  <a:pt x="4394327" y="64141"/>
                </a:cubicBezTo>
                <a:lnTo>
                  <a:pt x="4389036" y="64141"/>
                </a:lnTo>
                <a:cubicBezTo>
                  <a:pt x="4372760" y="64916"/>
                  <a:pt x="4365073" y="78861"/>
                  <a:pt x="4365977" y="105979"/>
                </a:cubicBezTo>
                <a:lnTo>
                  <a:pt x="4332163" y="105979"/>
                </a:lnTo>
                <a:cubicBezTo>
                  <a:pt x="4331202" y="68866"/>
                  <a:pt x="4342939" y="46080"/>
                  <a:pt x="4367375" y="37619"/>
                </a:cubicBezTo>
                <a:cubicBezTo>
                  <a:pt x="4371347" y="34636"/>
                  <a:pt x="4378998" y="32679"/>
                  <a:pt x="4390326" y="31747"/>
                </a:cubicBezTo>
                <a:close/>
                <a:moveTo>
                  <a:pt x="503274" y="28930"/>
                </a:moveTo>
                <a:cubicBezTo>
                  <a:pt x="505356" y="29195"/>
                  <a:pt x="507916" y="29976"/>
                  <a:pt x="510955" y="31274"/>
                </a:cubicBezTo>
                <a:cubicBezTo>
                  <a:pt x="523108" y="36465"/>
                  <a:pt x="532132" y="41692"/>
                  <a:pt x="538026" y="46955"/>
                </a:cubicBezTo>
                <a:cubicBezTo>
                  <a:pt x="543920" y="52217"/>
                  <a:pt x="544500" y="57685"/>
                  <a:pt x="539768" y="63356"/>
                </a:cubicBezTo>
                <a:cubicBezTo>
                  <a:pt x="535036" y="69028"/>
                  <a:pt x="530250" y="77367"/>
                  <a:pt x="525410" y="88373"/>
                </a:cubicBezTo>
                <a:cubicBezTo>
                  <a:pt x="520570" y="99379"/>
                  <a:pt x="515576" y="110604"/>
                  <a:pt x="510428" y="122047"/>
                </a:cubicBezTo>
                <a:cubicBezTo>
                  <a:pt x="525356" y="140159"/>
                  <a:pt x="544414" y="160594"/>
                  <a:pt x="567602" y="183351"/>
                </a:cubicBezTo>
                <a:cubicBezTo>
                  <a:pt x="590790" y="206109"/>
                  <a:pt x="609680" y="221683"/>
                  <a:pt x="624271" y="230072"/>
                </a:cubicBezTo>
                <a:cubicBezTo>
                  <a:pt x="638862" y="238461"/>
                  <a:pt x="655483" y="246337"/>
                  <a:pt x="674132" y="253701"/>
                </a:cubicBezTo>
                <a:cubicBezTo>
                  <a:pt x="692782" y="261065"/>
                  <a:pt x="691975" y="266181"/>
                  <a:pt x="671712" y="269049"/>
                </a:cubicBezTo>
                <a:cubicBezTo>
                  <a:pt x="651449" y="271917"/>
                  <a:pt x="634392" y="272644"/>
                  <a:pt x="620539" y="271232"/>
                </a:cubicBezTo>
                <a:cubicBezTo>
                  <a:pt x="606686" y="269819"/>
                  <a:pt x="596093" y="263861"/>
                  <a:pt x="588758" y="253357"/>
                </a:cubicBezTo>
                <a:cubicBezTo>
                  <a:pt x="581423" y="242853"/>
                  <a:pt x="568456" y="225530"/>
                  <a:pt x="549856" y="201388"/>
                </a:cubicBezTo>
                <a:cubicBezTo>
                  <a:pt x="531257" y="177246"/>
                  <a:pt x="515483" y="154442"/>
                  <a:pt x="502534" y="132974"/>
                </a:cubicBezTo>
                <a:cubicBezTo>
                  <a:pt x="488552" y="159475"/>
                  <a:pt x="474706" y="182093"/>
                  <a:pt x="460997" y="200829"/>
                </a:cubicBezTo>
                <a:cubicBezTo>
                  <a:pt x="447288" y="219564"/>
                  <a:pt x="433769" y="234449"/>
                  <a:pt x="420439" y="245484"/>
                </a:cubicBezTo>
                <a:cubicBezTo>
                  <a:pt x="407110" y="256519"/>
                  <a:pt x="392203" y="264822"/>
                  <a:pt x="375720" y="270393"/>
                </a:cubicBezTo>
                <a:cubicBezTo>
                  <a:pt x="359235" y="275964"/>
                  <a:pt x="359221" y="271730"/>
                  <a:pt x="375676" y="257691"/>
                </a:cubicBezTo>
                <a:cubicBezTo>
                  <a:pt x="392132" y="243652"/>
                  <a:pt x="408358" y="226852"/>
                  <a:pt x="424354" y="207292"/>
                </a:cubicBezTo>
                <a:cubicBezTo>
                  <a:pt x="440351" y="187732"/>
                  <a:pt x="454652" y="165577"/>
                  <a:pt x="467257" y="140826"/>
                </a:cubicBezTo>
                <a:cubicBezTo>
                  <a:pt x="479862" y="116074"/>
                  <a:pt x="488831" y="96002"/>
                  <a:pt x="494166" y="80607"/>
                </a:cubicBezTo>
                <a:cubicBezTo>
                  <a:pt x="499501" y="65213"/>
                  <a:pt x="500594" y="51845"/>
                  <a:pt x="497446" y="40501"/>
                </a:cubicBezTo>
                <a:cubicBezTo>
                  <a:pt x="495086" y="31994"/>
                  <a:pt x="497028" y="28137"/>
                  <a:pt x="503274" y="28930"/>
                </a:cubicBezTo>
                <a:close/>
                <a:moveTo>
                  <a:pt x="1629188" y="22255"/>
                </a:moveTo>
                <a:cubicBezTo>
                  <a:pt x="1631684" y="21789"/>
                  <a:pt x="1634938" y="21791"/>
                  <a:pt x="1638952" y="22261"/>
                </a:cubicBezTo>
                <a:cubicBezTo>
                  <a:pt x="1655005" y="24139"/>
                  <a:pt x="1666729" y="28624"/>
                  <a:pt x="1674121" y="35715"/>
                </a:cubicBezTo>
                <a:cubicBezTo>
                  <a:pt x="1681513" y="42807"/>
                  <a:pt x="1683227" y="50217"/>
                  <a:pt x="1679262" y="57946"/>
                </a:cubicBezTo>
                <a:cubicBezTo>
                  <a:pt x="1675297" y="65676"/>
                  <a:pt x="1667650" y="66482"/>
                  <a:pt x="1656321" y="60366"/>
                </a:cubicBezTo>
                <a:cubicBezTo>
                  <a:pt x="1644992" y="54250"/>
                  <a:pt x="1635291" y="47155"/>
                  <a:pt x="1627218" y="39082"/>
                </a:cubicBezTo>
                <a:cubicBezTo>
                  <a:pt x="1621044" y="29262"/>
                  <a:pt x="1621701" y="23653"/>
                  <a:pt x="1629188" y="22255"/>
                </a:cubicBezTo>
                <a:close/>
                <a:moveTo>
                  <a:pt x="3343877" y="20338"/>
                </a:moveTo>
                <a:cubicBezTo>
                  <a:pt x="3347972" y="20207"/>
                  <a:pt x="3354455" y="21723"/>
                  <a:pt x="3363325" y="24885"/>
                </a:cubicBezTo>
                <a:cubicBezTo>
                  <a:pt x="3379887" y="30793"/>
                  <a:pt x="3385028" y="36608"/>
                  <a:pt x="3378747" y="42330"/>
                </a:cubicBezTo>
                <a:cubicBezTo>
                  <a:pt x="3372466" y="48052"/>
                  <a:pt x="3365544" y="54695"/>
                  <a:pt x="3357979" y="62259"/>
                </a:cubicBezTo>
                <a:cubicBezTo>
                  <a:pt x="3350415" y="69824"/>
                  <a:pt x="3340932" y="77653"/>
                  <a:pt x="3329532" y="85748"/>
                </a:cubicBezTo>
                <a:cubicBezTo>
                  <a:pt x="3318131" y="93843"/>
                  <a:pt x="3316045" y="91477"/>
                  <a:pt x="3323272" y="78650"/>
                </a:cubicBezTo>
                <a:cubicBezTo>
                  <a:pt x="3330500" y="65823"/>
                  <a:pt x="3335225" y="55498"/>
                  <a:pt x="3337448" y="47675"/>
                </a:cubicBezTo>
                <a:cubicBezTo>
                  <a:pt x="3339670" y="39853"/>
                  <a:pt x="3340104" y="32518"/>
                  <a:pt x="3338749" y="25670"/>
                </a:cubicBezTo>
                <a:cubicBezTo>
                  <a:pt x="3338071" y="22246"/>
                  <a:pt x="3339781" y="20469"/>
                  <a:pt x="3343877" y="20338"/>
                </a:cubicBezTo>
                <a:close/>
                <a:moveTo>
                  <a:pt x="1200752" y="20338"/>
                </a:moveTo>
                <a:cubicBezTo>
                  <a:pt x="1204848" y="20207"/>
                  <a:pt x="1211330" y="21723"/>
                  <a:pt x="1220200" y="24885"/>
                </a:cubicBezTo>
                <a:cubicBezTo>
                  <a:pt x="1236763" y="30793"/>
                  <a:pt x="1241903" y="36608"/>
                  <a:pt x="1235622" y="42330"/>
                </a:cubicBezTo>
                <a:cubicBezTo>
                  <a:pt x="1229342" y="48052"/>
                  <a:pt x="1222419" y="54695"/>
                  <a:pt x="1214854" y="62259"/>
                </a:cubicBezTo>
                <a:cubicBezTo>
                  <a:pt x="1207290" y="69824"/>
                  <a:pt x="1197807" y="77653"/>
                  <a:pt x="1186407" y="85748"/>
                </a:cubicBezTo>
                <a:cubicBezTo>
                  <a:pt x="1175006" y="93843"/>
                  <a:pt x="1172920" y="91477"/>
                  <a:pt x="1180147" y="78650"/>
                </a:cubicBezTo>
                <a:cubicBezTo>
                  <a:pt x="1187375" y="65823"/>
                  <a:pt x="1192100" y="55498"/>
                  <a:pt x="1194323" y="47675"/>
                </a:cubicBezTo>
                <a:cubicBezTo>
                  <a:pt x="1196545" y="39853"/>
                  <a:pt x="1196979" y="32518"/>
                  <a:pt x="1195624" y="25670"/>
                </a:cubicBezTo>
                <a:cubicBezTo>
                  <a:pt x="1194946" y="22246"/>
                  <a:pt x="1196656" y="20469"/>
                  <a:pt x="1200752" y="20338"/>
                </a:cubicBezTo>
                <a:close/>
                <a:moveTo>
                  <a:pt x="4149700" y="19225"/>
                </a:moveTo>
                <a:cubicBezTo>
                  <a:pt x="4152676" y="19023"/>
                  <a:pt x="4155897" y="19651"/>
                  <a:pt x="4159364" y="21110"/>
                </a:cubicBezTo>
                <a:cubicBezTo>
                  <a:pt x="4166297" y="24028"/>
                  <a:pt x="4172736" y="27620"/>
                  <a:pt x="4178680" y="31887"/>
                </a:cubicBezTo>
                <a:cubicBezTo>
                  <a:pt x="4184624" y="36153"/>
                  <a:pt x="4185090" y="41512"/>
                  <a:pt x="4180078" y="47966"/>
                </a:cubicBezTo>
                <a:cubicBezTo>
                  <a:pt x="4175066" y="54419"/>
                  <a:pt x="4171897" y="66525"/>
                  <a:pt x="4170570" y="84286"/>
                </a:cubicBezTo>
                <a:cubicBezTo>
                  <a:pt x="4169244" y="102046"/>
                  <a:pt x="4167269" y="119573"/>
                  <a:pt x="4164644" y="136868"/>
                </a:cubicBezTo>
                <a:cubicBezTo>
                  <a:pt x="4174998" y="134401"/>
                  <a:pt x="4182681" y="131537"/>
                  <a:pt x="4187693" y="128274"/>
                </a:cubicBezTo>
                <a:cubicBezTo>
                  <a:pt x="4192705" y="125012"/>
                  <a:pt x="4200506" y="125776"/>
                  <a:pt x="4211096" y="130565"/>
                </a:cubicBezTo>
                <a:cubicBezTo>
                  <a:pt x="4221686" y="135355"/>
                  <a:pt x="4229190" y="140621"/>
                  <a:pt x="4233606" y="146364"/>
                </a:cubicBezTo>
                <a:cubicBezTo>
                  <a:pt x="4238023" y="152108"/>
                  <a:pt x="4238170" y="157661"/>
                  <a:pt x="4234047" y="163024"/>
                </a:cubicBezTo>
                <a:cubicBezTo>
                  <a:pt x="4229925" y="168387"/>
                  <a:pt x="4226071" y="185191"/>
                  <a:pt x="4222486" y="213434"/>
                </a:cubicBezTo>
                <a:cubicBezTo>
                  <a:pt x="4218901" y="241677"/>
                  <a:pt x="4212888" y="263065"/>
                  <a:pt x="4204449" y="277599"/>
                </a:cubicBezTo>
                <a:cubicBezTo>
                  <a:pt x="4196010" y="292133"/>
                  <a:pt x="4185825" y="302035"/>
                  <a:pt x="4173894" y="307305"/>
                </a:cubicBezTo>
                <a:cubicBezTo>
                  <a:pt x="4161963" y="312575"/>
                  <a:pt x="4154979" y="309703"/>
                  <a:pt x="4152943" y="298690"/>
                </a:cubicBezTo>
                <a:cubicBezTo>
                  <a:pt x="4150907" y="287676"/>
                  <a:pt x="4144898" y="276850"/>
                  <a:pt x="4134917" y="266209"/>
                </a:cubicBezTo>
                <a:cubicBezTo>
                  <a:pt x="4124936" y="255569"/>
                  <a:pt x="4127299" y="252952"/>
                  <a:pt x="4142005" y="258358"/>
                </a:cubicBezTo>
                <a:cubicBezTo>
                  <a:pt x="4156711" y="263764"/>
                  <a:pt x="4166480" y="266467"/>
                  <a:pt x="4171313" y="266467"/>
                </a:cubicBezTo>
                <a:cubicBezTo>
                  <a:pt x="4174711" y="266467"/>
                  <a:pt x="4178246" y="262599"/>
                  <a:pt x="4181917" y="254862"/>
                </a:cubicBezTo>
                <a:cubicBezTo>
                  <a:pt x="4185588" y="247126"/>
                  <a:pt x="4189223" y="235618"/>
                  <a:pt x="4192823" y="220338"/>
                </a:cubicBezTo>
                <a:cubicBezTo>
                  <a:pt x="4196422" y="205059"/>
                  <a:pt x="4198000" y="191999"/>
                  <a:pt x="4197555" y="181157"/>
                </a:cubicBezTo>
                <a:cubicBezTo>
                  <a:pt x="4197111" y="170316"/>
                  <a:pt x="4196200" y="162952"/>
                  <a:pt x="4194823" y="159066"/>
                </a:cubicBezTo>
                <a:cubicBezTo>
                  <a:pt x="4193447" y="155180"/>
                  <a:pt x="4188825" y="153682"/>
                  <a:pt x="4180960" y="154571"/>
                </a:cubicBezTo>
                <a:cubicBezTo>
                  <a:pt x="4173094" y="155460"/>
                  <a:pt x="4156115" y="158557"/>
                  <a:pt x="4130023" y="163863"/>
                </a:cubicBezTo>
                <a:cubicBezTo>
                  <a:pt x="4103931" y="169169"/>
                  <a:pt x="4087207" y="174798"/>
                  <a:pt x="4079851" y="180749"/>
                </a:cubicBezTo>
                <a:cubicBezTo>
                  <a:pt x="4072494" y="186700"/>
                  <a:pt x="4066539" y="185377"/>
                  <a:pt x="4061986" y="176780"/>
                </a:cubicBezTo>
                <a:cubicBezTo>
                  <a:pt x="4057433" y="168183"/>
                  <a:pt x="4057652" y="161052"/>
                  <a:pt x="4062642" y="155388"/>
                </a:cubicBezTo>
                <a:cubicBezTo>
                  <a:pt x="4067633" y="149724"/>
                  <a:pt x="4071006" y="142948"/>
                  <a:pt x="4072763" y="135061"/>
                </a:cubicBezTo>
                <a:cubicBezTo>
                  <a:pt x="4074519" y="127174"/>
                  <a:pt x="4075179" y="117383"/>
                  <a:pt x="4074742" y="105688"/>
                </a:cubicBezTo>
                <a:cubicBezTo>
                  <a:pt x="4074304" y="93994"/>
                  <a:pt x="4072053" y="83443"/>
                  <a:pt x="4067988" y="74036"/>
                </a:cubicBezTo>
                <a:cubicBezTo>
                  <a:pt x="4063922" y="64629"/>
                  <a:pt x="4066754" y="61115"/>
                  <a:pt x="4076484" y="63496"/>
                </a:cubicBezTo>
                <a:cubicBezTo>
                  <a:pt x="4086214" y="65876"/>
                  <a:pt x="4094116" y="69211"/>
                  <a:pt x="4100189" y="73498"/>
                </a:cubicBezTo>
                <a:cubicBezTo>
                  <a:pt x="4106262" y="77786"/>
                  <a:pt x="4107466" y="82938"/>
                  <a:pt x="4103802" y="88953"/>
                </a:cubicBezTo>
                <a:cubicBezTo>
                  <a:pt x="4100138" y="94969"/>
                  <a:pt x="4097428" y="105459"/>
                  <a:pt x="4095672" y="120423"/>
                </a:cubicBezTo>
                <a:cubicBezTo>
                  <a:pt x="4093915" y="135387"/>
                  <a:pt x="4092821" y="144120"/>
                  <a:pt x="4092391" y="146623"/>
                </a:cubicBezTo>
                <a:cubicBezTo>
                  <a:pt x="4091961" y="149125"/>
                  <a:pt x="4093158" y="150394"/>
                  <a:pt x="4095983" y="150430"/>
                </a:cubicBezTo>
                <a:cubicBezTo>
                  <a:pt x="4098809" y="150466"/>
                  <a:pt x="4115343" y="147243"/>
                  <a:pt x="4145586" y="140761"/>
                </a:cubicBezTo>
                <a:cubicBezTo>
                  <a:pt x="4140180" y="133232"/>
                  <a:pt x="4138154" y="127314"/>
                  <a:pt x="4139510" y="123004"/>
                </a:cubicBezTo>
                <a:cubicBezTo>
                  <a:pt x="4140865" y="118695"/>
                  <a:pt x="4142220" y="111765"/>
                  <a:pt x="4143575" y="102215"/>
                </a:cubicBezTo>
                <a:cubicBezTo>
                  <a:pt x="4144930" y="92664"/>
                  <a:pt x="4145830" y="81167"/>
                  <a:pt x="4146275" y="67723"/>
                </a:cubicBezTo>
                <a:cubicBezTo>
                  <a:pt x="4146719" y="54279"/>
                  <a:pt x="4145966" y="46947"/>
                  <a:pt x="4144016" y="45728"/>
                </a:cubicBezTo>
                <a:cubicBezTo>
                  <a:pt x="4142066" y="44510"/>
                  <a:pt x="4136200" y="45452"/>
                  <a:pt x="4126421" y="48557"/>
                </a:cubicBezTo>
                <a:cubicBezTo>
                  <a:pt x="4116641" y="51662"/>
                  <a:pt x="4107176" y="54587"/>
                  <a:pt x="4098027" y="57333"/>
                </a:cubicBezTo>
                <a:cubicBezTo>
                  <a:pt x="4088878" y="60079"/>
                  <a:pt x="4079445" y="57606"/>
                  <a:pt x="4069730" y="49912"/>
                </a:cubicBezTo>
                <a:cubicBezTo>
                  <a:pt x="4060015" y="42219"/>
                  <a:pt x="4061932" y="38372"/>
                  <a:pt x="4075484" y="38372"/>
                </a:cubicBezTo>
                <a:cubicBezTo>
                  <a:pt x="4085823" y="38372"/>
                  <a:pt x="4098170" y="36630"/>
                  <a:pt x="4112525" y="33145"/>
                </a:cubicBezTo>
                <a:cubicBezTo>
                  <a:pt x="4126879" y="29660"/>
                  <a:pt x="4136541" y="26054"/>
                  <a:pt x="4141510" y="22325"/>
                </a:cubicBezTo>
                <a:cubicBezTo>
                  <a:pt x="4143994" y="20461"/>
                  <a:pt x="4146725" y="19428"/>
                  <a:pt x="4149700" y="19225"/>
                </a:cubicBezTo>
                <a:close/>
                <a:moveTo>
                  <a:pt x="2280719" y="8666"/>
                </a:moveTo>
                <a:cubicBezTo>
                  <a:pt x="2286225" y="8666"/>
                  <a:pt x="2293689" y="11724"/>
                  <a:pt x="2303111" y="17840"/>
                </a:cubicBezTo>
                <a:cubicBezTo>
                  <a:pt x="2312532" y="23956"/>
                  <a:pt x="2315873" y="30022"/>
                  <a:pt x="2313135" y="36038"/>
                </a:cubicBezTo>
                <a:cubicBezTo>
                  <a:pt x="2310396" y="42054"/>
                  <a:pt x="2308596" y="50611"/>
                  <a:pt x="2307735" y="61711"/>
                </a:cubicBezTo>
                <a:cubicBezTo>
                  <a:pt x="2306875" y="72810"/>
                  <a:pt x="2306445" y="91352"/>
                  <a:pt x="2306445" y="117336"/>
                </a:cubicBezTo>
                <a:lnTo>
                  <a:pt x="2315802" y="127425"/>
                </a:lnTo>
                <a:cubicBezTo>
                  <a:pt x="2320563" y="122162"/>
                  <a:pt x="2328747" y="112611"/>
                  <a:pt x="2340356" y="98773"/>
                </a:cubicBezTo>
                <a:cubicBezTo>
                  <a:pt x="2351964" y="84935"/>
                  <a:pt x="2358636" y="74800"/>
                  <a:pt x="2360371" y="68368"/>
                </a:cubicBezTo>
                <a:cubicBezTo>
                  <a:pt x="2362106" y="61936"/>
                  <a:pt x="2362526" y="55548"/>
                  <a:pt x="2361630" y="49202"/>
                </a:cubicBezTo>
                <a:cubicBezTo>
                  <a:pt x="2360733" y="42857"/>
                  <a:pt x="2369535" y="45546"/>
                  <a:pt x="2388033" y="57269"/>
                </a:cubicBezTo>
                <a:cubicBezTo>
                  <a:pt x="2406532" y="68992"/>
                  <a:pt x="2410271" y="77259"/>
                  <a:pt x="2399251" y="82070"/>
                </a:cubicBezTo>
                <a:cubicBezTo>
                  <a:pt x="2388231" y="86881"/>
                  <a:pt x="2364049" y="105484"/>
                  <a:pt x="2326708" y="137879"/>
                </a:cubicBezTo>
                <a:cubicBezTo>
                  <a:pt x="2335111" y="147902"/>
                  <a:pt x="2350394" y="160669"/>
                  <a:pt x="2372557" y="176178"/>
                </a:cubicBezTo>
                <a:cubicBezTo>
                  <a:pt x="2394719" y="191687"/>
                  <a:pt x="2416915" y="202904"/>
                  <a:pt x="2439142" y="209831"/>
                </a:cubicBezTo>
                <a:cubicBezTo>
                  <a:pt x="2461369" y="216757"/>
                  <a:pt x="2467206" y="221869"/>
                  <a:pt x="2456651" y="225168"/>
                </a:cubicBezTo>
                <a:cubicBezTo>
                  <a:pt x="2446097" y="228466"/>
                  <a:pt x="2436023" y="230800"/>
                  <a:pt x="2426429" y="232169"/>
                </a:cubicBezTo>
                <a:cubicBezTo>
                  <a:pt x="2416836" y="233539"/>
                  <a:pt x="2407830" y="233980"/>
                  <a:pt x="2399412" y="233492"/>
                </a:cubicBezTo>
                <a:cubicBezTo>
                  <a:pt x="2390995" y="233004"/>
                  <a:pt x="2382767" y="228502"/>
                  <a:pt x="2374729" y="219984"/>
                </a:cubicBezTo>
                <a:cubicBezTo>
                  <a:pt x="2366691" y="211465"/>
                  <a:pt x="2357266" y="201133"/>
                  <a:pt x="2346454" y="188987"/>
                </a:cubicBezTo>
                <a:cubicBezTo>
                  <a:pt x="2335641" y="176841"/>
                  <a:pt x="2322757" y="159970"/>
                  <a:pt x="2307800" y="138373"/>
                </a:cubicBezTo>
                <a:cubicBezTo>
                  <a:pt x="2307800" y="169291"/>
                  <a:pt x="2308926" y="198280"/>
                  <a:pt x="2311177" y="225340"/>
                </a:cubicBezTo>
                <a:cubicBezTo>
                  <a:pt x="2313429" y="252400"/>
                  <a:pt x="2310758" y="273917"/>
                  <a:pt x="2303165" y="289892"/>
                </a:cubicBezTo>
                <a:cubicBezTo>
                  <a:pt x="2295571" y="305867"/>
                  <a:pt x="2289143" y="309542"/>
                  <a:pt x="2283881" y="300916"/>
                </a:cubicBezTo>
                <a:cubicBezTo>
                  <a:pt x="2278618" y="292290"/>
                  <a:pt x="2269114" y="281464"/>
                  <a:pt x="2255369" y="268435"/>
                </a:cubicBezTo>
                <a:cubicBezTo>
                  <a:pt x="2241624" y="255407"/>
                  <a:pt x="2238741" y="249815"/>
                  <a:pt x="2246721" y="251657"/>
                </a:cubicBezTo>
                <a:cubicBezTo>
                  <a:pt x="2254702" y="253500"/>
                  <a:pt x="2262377" y="254852"/>
                  <a:pt x="2269748" y="255712"/>
                </a:cubicBezTo>
                <a:cubicBezTo>
                  <a:pt x="2277119" y="256573"/>
                  <a:pt x="2281228" y="247119"/>
                  <a:pt x="2282074" y="227351"/>
                </a:cubicBezTo>
                <a:cubicBezTo>
                  <a:pt x="2282920" y="207583"/>
                  <a:pt x="2283343" y="182398"/>
                  <a:pt x="2283343" y="151796"/>
                </a:cubicBezTo>
                <a:cubicBezTo>
                  <a:pt x="2283343" y="120434"/>
                  <a:pt x="2282902" y="93420"/>
                  <a:pt x="2282020" y="70756"/>
                </a:cubicBezTo>
                <a:cubicBezTo>
                  <a:pt x="2281138" y="48091"/>
                  <a:pt x="2278890" y="32077"/>
                  <a:pt x="2275276" y="22712"/>
                </a:cubicBezTo>
                <a:cubicBezTo>
                  <a:pt x="2271663" y="13348"/>
                  <a:pt x="2273477" y="8666"/>
                  <a:pt x="2280719" y="8666"/>
                </a:cubicBezTo>
                <a:close/>
                <a:moveTo>
                  <a:pt x="3656294" y="7139"/>
                </a:moveTo>
                <a:cubicBezTo>
                  <a:pt x="3660207" y="6565"/>
                  <a:pt x="3666637" y="8193"/>
                  <a:pt x="3675586" y="12022"/>
                </a:cubicBezTo>
                <a:cubicBezTo>
                  <a:pt x="3687488" y="18633"/>
                  <a:pt x="3691729" y="23985"/>
                  <a:pt x="3688309" y="28079"/>
                </a:cubicBezTo>
                <a:cubicBezTo>
                  <a:pt x="3684889" y="32173"/>
                  <a:pt x="3680741" y="39315"/>
                  <a:pt x="3675865" y="49503"/>
                </a:cubicBezTo>
                <a:cubicBezTo>
                  <a:pt x="3670990" y="59692"/>
                  <a:pt x="3663346" y="72165"/>
                  <a:pt x="3652935" y="86921"/>
                </a:cubicBezTo>
                <a:cubicBezTo>
                  <a:pt x="3657582" y="87021"/>
                  <a:pt x="3664960" y="86189"/>
                  <a:pt x="3675069" y="84425"/>
                </a:cubicBezTo>
                <a:cubicBezTo>
                  <a:pt x="3685179" y="82662"/>
                  <a:pt x="3692926" y="80163"/>
                  <a:pt x="3698311" y="76929"/>
                </a:cubicBezTo>
                <a:cubicBezTo>
                  <a:pt x="3703696" y="73695"/>
                  <a:pt x="3710461" y="73753"/>
                  <a:pt x="3718606" y="77101"/>
                </a:cubicBezTo>
                <a:cubicBezTo>
                  <a:pt x="3726751" y="80450"/>
                  <a:pt x="3733818" y="83963"/>
                  <a:pt x="3739805" y="87641"/>
                </a:cubicBezTo>
                <a:cubicBezTo>
                  <a:pt x="3745792" y="91320"/>
                  <a:pt x="3746760" y="96805"/>
                  <a:pt x="3742709" y="104097"/>
                </a:cubicBezTo>
                <a:cubicBezTo>
                  <a:pt x="3738657" y="111389"/>
                  <a:pt x="3736632" y="129992"/>
                  <a:pt x="3736632" y="159905"/>
                </a:cubicBezTo>
                <a:cubicBezTo>
                  <a:pt x="3736632" y="190493"/>
                  <a:pt x="3735929" y="211401"/>
                  <a:pt x="3734524" y="222629"/>
                </a:cubicBezTo>
                <a:cubicBezTo>
                  <a:pt x="3733119" y="233858"/>
                  <a:pt x="3730057" y="244190"/>
                  <a:pt x="3725339" y="253626"/>
                </a:cubicBezTo>
                <a:cubicBezTo>
                  <a:pt x="3720621" y="263062"/>
                  <a:pt x="3714053" y="270734"/>
                  <a:pt x="3705636" y="276642"/>
                </a:cubicBezTo>
                <a:cubicBezTo>
                  <a:pt x="3697218" y="282550"/>
                  <a:pt x="3690919" y="280958"/>
                  <a:pt x="3686739" y="271866"/>
                </a:cubicBezTo>
                <a:cubicBezTo>
                  <a:pt x="3682559" y="262775"/>
                  <a:pt x="3675629" y="252851"/>
                  <a:pt x="3665949" y="242096"/>
                </a:cubicBezTo>
                <a:cubicBezTo>
                  <a:pt x="3656269" y="231341"/>
                  <a:pt x="3658313" y="227993"/>
                  <a:pt x="3672080" y="232051"/>
                </a:cubicBezTo>
                <a:cubicBezTo>
                  <a:pt x="3685846" y="236109"/>
                  <a:pt x="3694737" y="238138"/>
                  <a:pt x="3698752" y="238138"/>
                </a:cubicBezTo>
                <a:cubicBezTo>
                  <a:pt x="3701649" y="238138"/>
                  <a:pt x="3704162" y="231097"/>
                  <a:pt x="3706292" y="217015"/>
                </a:cubicBezTo>
                <a:cubicBezTo>
                  <a:pt x="3708421" y="202933"/>
                  <a:pt x="3709934" y="183251"/>
                  <a:pt x="3710830" y="157969"/>
                </a:cubicBezTo>
                <a:cubicBezTo>
                  <a:pt x="3711727" y="132687"/>
                  <a:pt x="3711397" y="116956"/>
                  <a:pt x="3709841" y="110776"/>
                </a:cubicBezTo>
                <a:cubicBezTo>
                  <a:pt x="3708285" y="104595"/>
                  <a:pt x="3705141" y="101128"/>
                  <a:pt x="3700409" y="100375"/>
                </a:cubicBezTo>
                <a:cubicBezTo>
                  <a:pt x="3695676" y="99623"/>
                  <a:pt x="3687420" y="100368"/>
                  <a:pt x="3675639" y="102612"/>
                </a:cubicBezTo>
                <a:cubicBezTo>
                  <a:pt x="3663859" y="104857"/>
                  <a:pt x="3654061" y="104631"/>
                  <a:pt x="3646246" y="101935"/>
                </a:cubicBezTo>
                <a:cubicBezTo>
                  <a:pt x="3637226" y="113866"/>
                  <a:pt x="3627510" y="122700"/>
                  <a:pt x="3617099" y="128436"/>
                </a:cubicBezTo>
                <a:cubicBezTo>
                  <a:pt x="3606688" y="134172"/>
                  <a:pt x="3605588" y="130780"/>
                  <a:pt x="3613797" y="118261"/>
                </a:cubicBezTo>
                <a:cubicBezTo>
                  <a:pt x="3622007" y="105742"/>
                  <a:pt x="3631006" y="87968"/>
                  <a:pt x="3640793" y="64937"/>
                </a:cubicBezTo>
                <a:cubicBezTo>
                  <a:pt x="3650580" y="41907"/>
                  <a:pt x="3654352" y="25416"/>
                  <a:pt x="3652107" y="15463"/>
                </a:cubicBezTo>
                <a:cubicBezTo>
                  <a:pt x="3650985" y="10487"/>
                  <a:pt x="3652380" y="7713"/>
                  <a:pt x="3656294" y="7139"/>
                </a:cubicBezTo>
                <a:close/>
                <a:moveTo>
                  <a:pt x="3804029" y="3250"/>
                </a:moveTo>
                <a:cubicBezTo>
                  <a:pt x="3805470" y="3258"/>
                  <a:pt x="3807189" y="3565"/>
                  <a:pt x="3809186" y="4171"/>
                </a:cubicBezTo>
                <a:cubicBezTo>
                  <a:pt x="3817174" y="6594"/>
                  <a:pt x="3823950" y="10104"/>
                  <a:pt x="3829514" y="14700"/>
                </a:cubicBezTo>
                <a:cubicBezTo>
                  <a:pt x="3835077" y="19296"/>
                  <a:pt x="3835615" y="23343"/>
                  <a:pt x="3831127" y="26842"/>
                </a:cubicBezTo>
                <a:cubicBezTo>
                  <a:pt x="3826638" y="30341"/>
                  <a:pt x="3818536" y="38228"/>
                  <a:pt x="3806820" y="50504"/>
                </a:cubicBezTo>
                <a:cubicBezTo>
                  <a:pt x="3823068" y="50504"/>
                  <a:pt x="3833837" y="49152"/>
                  <a:pt x="3839129" y="46449"/>
                </a:cubicBezTo>
                <a:cubicBezTo>
                  <a:pt x="3844420" y="43746"/>
                  <a:pt x="3849833" y="43656"/>
                  <a:pt x="3855369" y="46180"/>
                </a:cubicBezTo>
                <a:cubicBezTo>
                  <a:pt x="3860904" y="48704"/>
                  <a:pt x="3866121" y="53049"/>
                  <a:pt x="3871018" y="59215"/>
                </a:cubicBezTo>
                <a:cubicBezTo>
                  <a:pt x="3875915" y="65382"/>
                  <a:pt x="3875158" y="70107"/>
                  <a:pt x="3868748" y="73391"/>
                </a:cubicBezTo>
                <a:cubicBezTo>
                  <a:pt x="3862338" y="76675"/>
                  <a:pt x="3855136" y="82981"/>
                  <a:pt x="3847141" y="92309"/>
                </a:cubicBezTo>
                <a:cubicBezTo>
                  <a:pt x="3839147" y="101637"/>
                  <a:pt x="3829277" y="111722"/>
                  <a:pt x="3817532" y="122563"/>
                </a:cubicBezTo>
                <a:cubicBezTo>
                  <a:pt x="3805788" y="133404"/>
                  <a:pt x="3794337" y="142313"/>
                  <a:pt x="3783180" y="149290"/>
                </a:cubicBezTo>
                <a:cubicBezTo>
                  <a:pt x="3772024" y="156266"/>
                  <a:pt x="3760100" y="161142"/>
                  <a:pt x="3747409" y="163917"/>
                </a:cubicBezTo>
                <a:cubicBezTo>
                  <a:pt x="3734718" y="166692"/>
                  <a:pt x="3735721" y="162386"/>
                  <a:pt x="3750420" y="151000"/>
                </a:cubicBezTo>
                <a:cubicBezTo>
                  <a:pt x="3765119" y="139614"/>
                  <a:pt x="3779366" y="127704"/>
                  <a:pt x="3793161" y="115271"/>
                </a:cubicBezTo>
                <a:cubicBezTo>
                  <a:pt x="3787769" y="112963"/>
                  <a:pt x="3781922" y="107101"/>
                  <a:pt x="3775619" y="97687"/>
                </a:cubicBezTo>
                <a:lnTo>
                  <a:pt x="3771371" y="87900"/>
                </a:lnTo>
                <a:lnTo>
                  <a:pt x="3768798" y="89626"/>
                </a:lnTo>
                <a:cubicBezTo>
                  <a:pt x="3764490" y="91981"/>
                  <a:pt x="3759913" y="93983"/>
                  <a:pt x="3755066" y="95632"/>
                </a:cubicBezTo>
                <a:cubicBezTo>
                  <a:pt x="3745372" y="98931"/>
                  <a:pt x="3745111" y="95636"/>
                  <a:pt x="3754281" y="85748"/>
                </a:cubicBezTo>
                <a:cubicBezTo>
                  <a:pt x="3763452" y="75861"/>
                  <a:pt x="3773350" y="62757"/>
                  <a:pt x="3783976" y="46438"/>
                </a:cubicBezTo>
                <a:cubicBezTo>
                  <a:pt x="3794602" y="30119"/>
                  <a:pt x="3799464" y="18389"/>
                  <a:pt x="3798560" y="11247"/>
                </a:cubicBezTo>
                <a:cubicBezTo>
                  <a:pt x="3797883" y="5891"/>
                  <a:pt x="3799705" y="3225"/>
                  <a:pt x="3804029" y="3250"/>
                </a:cubicBezTo>
                <a:close/>
                <a:moveTo>
                  <a:pt x="137109" y="143"/>
                </a:moveTo>
                <a:cubicBezTo>
                  <a:pt x="138743" y="252"/>
                  <a:pt x="140686" y="731"/>
                  <a:pt x="142939" y="1579"/>
                </a:cubicBezTo>
                <a:cubicBezTo>
                  <a:pt x="151952" y="4970"/>
                  <a:pt x="158727" y="8967"/>
                  <a:pt x="163266" y="13571"/>
                </a:cubicBezTo>
                <a:cubicBezTo>
                  <a:pt x="167805" y="18174"/>
                  <a:pt x="167851" y="22171"/>
                  <a:pt x="163406" y="25563"/>
                </a:cubicBezTo>
                <a:cubicBezTo>
                  <a:pt x="158960" y="28954"/>
                  <a:pt x="152636" y="34565"/>
                  <a:pt x="144434" y="42394"/>
                </a:cubicBezTo>
                <a:cubicBezTo>
                  <a:pt x="172369" y="41563"/>
                  <a:pt x="194707" y="37978"/>
                  <a:pt x="211449" y="31639"/>
                </a:cubicBezTo>
                <a:cubicBezTo>
                  <a:pt x="228192" y="25301"/>
                  <a:pt x="241230" y="25261"/>
                  <a:pt x="250566" y="31521"/>
                </a:cubicBezTo>
                <a:cubicBezTo>
                  <a:pt x="259901" y="37780"/>
                  <a:pt x="259550" y="43197"/>
                  <a:pt x="249512" y="47772"/>
                </a:cubicBezTo>
                <a:cubicBezTo>
                  <a:pt x="239474" y="52346"/>
                  <a:pt x="225628" y="55989"/>
                  <a:pt x="207975" y="58699"/>
                </a:cubicBezTo>
                <a:cubicBezTo>
                  <a:pt x="190322" y="61409"/>
                  <a:pt x="176036" y="62994"/>
                  <a:pt x="165116" y="63453"/>
                </a:cubicBezTo>
                <a:cubicBezTo>
                  <a:pt x="154196" y="63912"/>
                  <a:pt x="144842" y="61890"/>
                  <a:pt x="137056" y="57387"/>
                </a:cubicBezTo>
                <a:cubicBezTo>
                  <a:pt x="112892" y="82181"/>
                  <a:pt x="93433" y="97156"/>
                  <a:pt x="78677" y="102311"/>
                </a:cubicBezTo>
                <a:cubicBezTo>
                  <a:pt x="63921" y="107467"/>
                  <a:pt x="62056" y="104383"/>
                  <a:pt x="73084" y="93062"/>
                </a:cubicBezTo>
                <a:cubicBezTo>
                  <a:pt x="84112" y="81740"/>
                  <a:pt x="96710" y="67027"/>
                  <a:pt x="110878" y="48923"/>
                </a:cubicBezTo>
                <a:cubicBezTo>
                  <a:pt x="125046" y="30818"/>
                  <a:pt x="131678" y="17554"/>
                  <a:pt x="130775" y="9129"/>
                </a:cubicBezTo>
                <a:cubicBezTo>
                  <a:pt x="130097" y="2810"/>
                  <a:pt x="132209" y="-185"/>
                  <a:pt x="137109" y="143"/>
                </a:cubicBezTo>
                <a:close/>
                <a:moveTo>
                  <a:pt x="1920305" y="8"/>
                </a:moveTo>
                <a:cubicBezTo>
                  <a:pt x="1924032" y="-117"/>
                  <a:pt x="1930072" y="1381"/>
                  <a:pt x="1938425" y="4504"/>
                </a:cubicBezTo>
                <a:cubicBezTo>
                  <a:pt x="1955131" y="10749"/>
                  <a:pt x="1960480" y="16292"/>
                  <a:pt x="1954472" y="21131"/>
                </a:cubicBezTo>
                <a:cubicBezTo>
                  <a:pt x="1948463" y="25971"/>
                  <a:pt x="1940698" y="32467"/>
                  <a:pt x="1931176" y="40620"/>
                </a:cubicBezTo>
                <a:cubicBezTo>
                  <a:pt x="1921654" y="48772"/>
                  <a:pt x="1911272" y="54763"/>
                  <a:pt x="1900029" y="58592"/>
                </a:cubicBezTo>
                <a:cubicBezTo>
                  <a:pt x="1916520" y="56856"/>
                  <a:pt x="1933581" y="54225"/>
                  <a:pt x="1951213" y="50697"/>
                </a:cubicBezTo>
                <a:cubicBezTo>
                  <a:pt x="1968844" y="47170"/>
                  <a:pt x="1980345" y="43778"/>
                  <a:pt x="1985715" y="40523"/>
                </a:cubicBezTo>
                <a:cubicBezTo>
                  <a:pt x="1991086" y="37268"/>
                  <a:pt x="1997403" y="36845"/>
                  <a:pt x="2004666" y="39254"/>
                </a:cubicBezTo>
                <a:cubicBezTo>
                  <a:pt x="2011929" y="41663"/>
                  <a:pt x="2020153" y="46284"/>
                  <a:pt x="2029338" y="53117"/>
                </a:cubicBezTo>
                <a:cubicBezTo>
                  <a:pt x="2038523" y="59950"/>
                  <a:pt x="2038907" y="66436"/>
                  <a:pt x="2030489" y="72573"/>
                </a:cubicBezTo>
                <a:cubicBezTo>
                  <a:pt x="2022071" y="78711"/>
                  <a:pt x="2014335" y="88835"/>
                  <a:pt x="2007279" y="102946"/>
                </a:cubicBezTo>
                <a:cubicBezTo>
                  <a:pt x="2000224" y="117057"/>
                  <a:pt x="1993620" y="128966"/>
                  <a:pt x="1987468" y="138675"/>
                </a:cubicBezTo>
                <a:cubicBezTo>
                  <a:pt x="1981316" y="148383"/>
                  <a:pt x="1975286" y="149186"/>
                  <a:pt x="1969378" y="141084"/>
                </a:cubicBezTo>
                <a:cubicBezTo>
                  <a:pt x="1955984" y="144669"/>
                  <a:pt x="1943666" y="146942"/>
                  <a:pt x="1932424" y="147902"/>
                </a:cubicBezTo>
                <a:cubicBezTo>
                  <a:pt x="1945029" y="153725"/>
                  <a:pt x="1950406" y="158740"/>
                  <a:pt x="1948556" y="162949"/>
                </a:cubicBezTo>
                <a:cubicBezTo>
                  <a:pt x="1946706" y="167158"/>
                  <a:pt x="1945380" y="172073"/>
                  <a:pt x="1944577" y="177694"/>
                </a:cubicBezTo>
                <a:cubicBezTo>
                  <a:pt x="1951389" y="181423"/>
                  <a:pt x="1956415" y="184011"/>
                  <a:pt x="1959656" y="185459"/>
                </a:cubicBezTo>
                <a:cubicBezTo>
                  <a:pt x="1971544" y="173758"/>
                  <a:pt x="1980976" y="163139"/>
                  <a:pt x="1987952" y="153603"/>
                </a:cubicBezTo>
                <a:cubicBezTo>
                  <a:pt x="1994929" y="144066"/>
                  <a:pt x="1997965" y="136194"/>
                  <a:pt x="1997062" y="129984"/>
                </a:cubicBezTo>
                <a:cubicBezTo>
                  <a:pt x="1996159" y="123775"/>
                  <a:pt x="2000697" y="122370"/>
                  <a:pt x="2010678" y="125768"/>
                </a:cubicBezTo>
                <a:cubicBezTo>
                  <a:pt x="2020659" y="129167"/>
                  <a:pt x="2028108" y="133996"/>
                  <a:pt x="2033027" y="140256"/>
                </a:cubicBezTo>
                <a:cubicBezTo>
                  <a:pt x="2037946" y="146515"/>
                  <a:pt x="2036688" y="151283"/>
                  <a:pt x="2029252" y="154560"/>
                </a:cubicBezTo>
                <a:cubicBezTo>
                  <a:pt x="2021817" y="157837"/>
                  <a:pt x="2002590" y="170983"/>
                  <a:pt x="1971572" y="193999"/>
                </a:cubicBezTo>
                <a:cubicBezTo>
                  <a:pt x="1985712" y="202230"/>
                  <a:pt x="2003268" y="212143"/>
                  <a:pt x="2024240" y="223737"/>
                </a:cubicBezTo>
                <a:cubicBezTo>
                  <a:pt x="2045213" y="235331"/>
                  <a:pt x="2067100" y="243605"/>
                  <a:pt x="2089901" y="248560"/>
                </a:cubicBezTo>
                <a:cubicBezTo>
                  <a:pt x="2112701" y="253515"/>
                  <a:pt x="2117039" y="258204"/>
                  <a:pt x="2102914" y="262628"/>
                </a:cubicBezTo>
                <a:cubicBezTo>
                  <a:pt x="2088789" y="267052"/>
                  <a:pt x="2074427" y="270171"/>
                  <a:pt x="2059829" y="271985"/>
                </a:cubicBezTo>
                <a:cubicBezTo>
                  <a:pt x="2045231" y="273799"/>
                  <a:pt x="2034963" y="272759"/>
                  <a:pt x="2029026" y="268866"/>
                </a:cubicBezTo>
                <a:cubicBezTo>
                  <a:pt x="2023089" y="264972"/>
                  <a:pt x="2014704" y="257576"/>
                  <a:pt x="2003870" y="246678"/>
                </a:cubicBezTo>
                <a:cubicBezTo>
                  <a:pt x="1993036" y="235779"/>
                  <a:pt x="1981173" y="225028"/>
                  <a:pt x="1968281" y="214423"/>
                </a:cubicBezTo>
                <a:cubicBezTo>
                  <a:pt x="1955389" y="203819"/>
                  <a:pt x="1947036" y="196917"/>
                  <a:pt x="1943222" y="193719"/>
                </a:cubicBezTo>
                <a:cubicBezTo>
                  <a:pt x="1943222" y="233628"/>
                  <a:pt x="1943673" y="259039"/>
                  <a:pt x="1944577" y="269952"/>
                </a:cubicBezTo>
                <a:cubicBezTo>
                  <a:pt x="1945480" y="280865"/>
                  <a:pt x="1942103" y="293158"/>
                  <a:pt x="1934446" y="306831"/>
                </a:cubicBezTo>
                <a:cubicBezTo>
                  <a:pt x="1926788" y="320505"/>
                  <a:pt x="1919711" y="321953"/>
                  <a:pt x="1913215" y="311176"/>
                </a:cubicBezTo>
                <a:cubicBezTo>
                  <a:pt x="1906719" y="300400"/>
                  <a:pt x="1898147" y="290025"/>
                  <a:pt x="1887499" y="280051"/>
                </a:cubicBezTo>
                <a:cubicBezTo>
                  <a:pt x="1876852" y="270077"/>
                  <a:pt x="1877432" y="266216"/>
                  <a:pt x="1889242" y="268468"/>
                </a:cubicBezTo>
                <a:cubicBezTo>
                  <a:pt x="1901051" y="270719"/>
                  <a:pt x="1908275" y="271920"/>
                  <a:pt x="1910913" y="272071"/>
                </a:cubicBezTo>
                <a:cubicBezTo>
                  <a:pt x="1913552" y="272221"/>
                  <a:pt x="1915298" y="266564"/>
                  <a:pt x="1916151" y="255099"/>
                </a:cubicBezTo>
                <a:cubicBezTo>
                  <a:pt x="1917004" y="243634"/>
                  <a:pt x="1917431" y="229900"/>
                  <a:pt x="1917431" y="213896"/>
                </a:cubicBezTo>
                <a:lnTo>
                  <a:pt x="1917431" y="173392"/>
                </a:lnTo>
                <a:cubicBezTo>
                  <a:pt x="1917431" y="163440"/>
                  <a:pt x="1915775" y="155818"/>
                  <a:pt x="1912462" y="150527"/>
                </a:cubicBezTo>
                <a:cubicBezTo>
                  <a:pt x="1909092" y="150527"/>
                  <a:pt x="1906310" y="150799"/>
                  <a:pt x="1904116" y="151344"/>
                </a:cubicBezTo>
                <a:cubicBezTo>
                  <a:pt x="1898609" y="158901"/>
                  <a:pt x="1893658" y="159134"/>
                  <a:pt x="1889263" y="152043"/>
                </a:cubicBezTo>
                <a:cubicBezTo>
                  <a:pt x="1884868" y="144952"/>
                  <a:pt x="1880867" y="135771"/>
                  <a:pt x="1877260" y="124499"/>
                </a:cubicBezTo>
                <a:cubicBezTo>
                  <a:pt x="1873654" y="113228"/>
                  <a:pt x="1869882" y="103000"/>
                  <a:pt x="1865946" y="93815"/>
                </a:cubicBezTo>
                <a:cubicBezTo>
                  <a:pt x="1862010" y="84630"/>
                  <a:pt x="1857682" y="77026"/>
                  <a:pt x="1852964" y="71003"/>
                </a:cubicBezTo>
                <a:cubicBezTo>
                  <a:pt x="1848247" y="64980"/>
                  <a:pt x="1849268" y="61635"/>
                  <a:pt x="1856030" y="60968"/>
                </a:cubicBezTo>
                <a:cubicBezTo>
                  <a:pt x="1862791" y="60302"/>
                  <a:pt x="1870531" y="59954"/>
                  <a:pt x="1879250" y="59925"/>
                </a:cubicBezTo>
                <a:cubicBezTo>
                  <a:pt x="1892529" y="49127"/>
                  <a:pt x="1902435" y="39003"/>
                  <a:pt x="1908967" y="29553"/>
                </a:cubicBezTo>
                <a:cubicBezTo>
                  <a:pt x="1915499" y="20102"/>
                  <a:pt x="1917865" y="12004"/>
                  <a:pt x="1916065" y="5257"/>
                </a:cubicBezTo>
                <a:cubicBezTo>
                  <a:pt x="1915165" y="1883"/>
                  <a:pt x="1916578" y="134"/>
                  <a:pt x="1920305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7608147" y="1676082"/>
            <a:ext cx="2495550" cy="1320800"/>
          </a:xfrm>
          <a:prstGeom prst="cloudCallout">
            <a:avLst>
              <a:gd name="adj1" fmla="val 20663"/>
              <a:gd name="adj2" fmla="val 64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45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个学生，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个老师。</a:t>
            </a:r>
            <a:endParaRPr kumimoji="0" lang="zh-CN" altLang="en-US" sz="2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08371" y="3680142"/>
            <a:ext cx="3657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45 + 8 = 53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20920" y="4420107"/>
            <a:ext cx="222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53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＜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71025" y="5289584"/>
            <a:ext cx="2985993" cy="318301"/>
          </a:xfrm>
          <a:custGeom>
            <a:avLst/>
            <a:gdLst/>
            <a:ahLst/>
            <a:cxnLst/>
            <a:rect l="l" t="t" r="r" b="b"/>
            <a:pathLst>
              <a:path w="2985993" h="318301">
                <a:moveTo>
                  <a:pt x="436036" y="233748"/>
                </a:moveTo>
                <a:cubicBezTo>
                  <a:pt x="440768" y="233753"/>
                  <a:pt x="445508" y="235005"/>
                  <a:pt x="450254" y="237504"/>
                </a:cubicBezTo>
                <a:cubicBezTo>
                  <a:pt x="459747" y="242501"/>
                  <a:pt x="464494" y="250392"/>
                  <a:pt x="464494" y="261176"/>
                </a:cubicBezTo>
                <a:cubicBezTo>
                  <a:pt x="464494" y="271960"/>
                  <a:pt x="458998" y="279610"/>
                  <a:pt x="448006" y="284127"/>
                </a:cubicBezTo>
                <a:cubicBezTo>
                  <a:pt x="437015" y="288645"/>
                  <a:pt x="427313" y="288096"/>
                  <a:pt x="418903" y="282482"/>
                </a:cubicBezTo>
                <a:cubicBezTo>
                  <a:pt x="410492" y="276868"/>
                  <a:pt x="406524" y="269206"/>
                  <a:pt x="406997" y="259498"/>
                </a:cubicBezTo>
                <a:cubicBezTo>
                  <a:pt x="407470" y="249790"/>
                  <a:pt x="412425" y="242448"/>
                  <a:pt x="421861" y="237472"/>
                </a:cubicBezTo>
                <a:cubicBezTo>
                  <a:pt x="426579" y="234984"/>
                  <a:pt x="431304" y="233742"/>
                  <a:pt x="436036" y="233748"/>
                </a:cubicBezTo>
                <a:close/>
                <a:moveTo>
                  <a:pt x="178734" y="228029"/>
                </a:moveTo>
                <a:cubicBezTo>
                  <a:pt x="172051" y="227656"/>
                  <a:pt x="148002" y="229584"/>
                  <a:pt x="106588" y="233815"/>
                </a:cubicBezTo>
                <a:cubicBezTo>
                  <a:pt x="108352" y="250105"/>
                  <a:pt x="109614" y="263234"/>
                  <a:pt x="110374" y="273200"/>
                </a:cubicBezTo>
                <a:cubicBezTo>
                  <a:pt x="152462" y="269644"/>
                  <a:pt x="176489" y="267529"/>
                  <a:pt x="182455" y="266855"/>
                </a:cubicBezTo>
                <a:cubicBezTo>
                  <a:pt x="185767" y="250320"/>
                  <a:pt x="187646" y="239809"/>
                  <a:pt x="188091" y="235321"/>
                </a:cubicBezTo>
                <a:cubicBezTo>
                  <a:pt x="188535" y="230832"/>
                  <a:pt x="185416" y="228401"/>
                  <a:pt x="178734" y="228029"/>
                </a:cubicBezTo>
                <a:close/>
                <a:moveTo>
                  <a:pt x="2940377" y="225340"/>
                </a:moveTo>
                <a:cubicBezTo>
                  <a:pt x="2937005" y="225530"/>
                  <a:pt x="2933726" y="226810"/>
                  <a:pt x="2930539" y="229179"/>
                </a:cubicBezTo>
                <a:cubicBezTo>
                  <a:pt x="2924164" y="233919"/>
                  <a:pt x="2920977" y="240236"/>
                  <a:pt x="2920977" y="248130"/>
                </a:cubicBezTo>
                <a:cubicBezTo>
                  <a:pt x="2920977" y="256024"/>
                  <a:pt x="2924526" y="261950"/>
                  <a:pt x="2931625" y="265908"/>
                </a:cubicBezTo>
                <a:cubicBezTo>
                  <a:pt x="2938723" y="269866"/>
                  <a:pt x="2945671" y="269665"/>
                  <a:pt x="2952468" y="265306"/>
                </a:cubicBezTo>
                <a:cubicBezTo>
                  <a:pt x="2959266" y="260932"/>
                  <a:pt x="2962460" y="254622"/>
                  <a:pt x="2962051" y="246377"/>
                </a:cubicBezTo>
                <a:cubicBezTo>
                  <a:pt x="2961643" y="238131"/>
                  <a:pt x="2957882" y="232019"/>
                  <a:pt x="2950769" y="228039"/>
                </a:cubicBezTo>
                <a:cubicBezTo>
                  <a:pt x="2947213" y="226050"/>
                  <a:pt x="2943749" y="225150"/>
                  <a:pt x="2940377" y="225340"/>
                </a:cubicBezTo>
                <a:close/>
                <a:moveTo>
                  <a:pt x="2942858" y="202420"/>
                </a:moveTo>
                <a:cubicBezTo>
                  <a:pt x="2948380" y="202542"/>
                  <a:pt x="2954024" y="203815"/>
                  <a:pt x="2959793" y="206239"/>
                </a:cubicBezTo>
                <a:cubicBezTo>
                  <a:pt x="2971329" y="211086"/>
                  <a:pt x="2978991" y="218765"/>
                  <a:pt x="2982776" y="229276"/>
                </a:cubicBezTo>
                <a:cubicBezTo>
                  <a:pt x="2986562" y="239788"/>
                  <a:pt x="2987007" y="250184"/>
                  <a:pt x="2984110" y="260466"/>
                </a:cubicBezTo>
                <a:cubicBezTo>
                  <a:pt x="2981213" y="270748"/>
                  <a:pt x="2975793" y="278617"/>
                  <a:pt x="2967848" y="284074"/>
                </a:cubicBezTo>
                <a:cubicBezTo>
                  <a:pt x="2959904" y="289530"/>
                  <a:pt x="2950464" y="292258"/>
                  <a:pt x="2939530" y="292258"/>
                </a:cubicBezTo>
                <a:cubicBezTo>
                  <a:pt x="2928595" y="292258"/>
                  <a:pt x="2918693" y="287820"/>
                  <a:pt x="2909824" y="278943"/>
                </a:cubicBezTo>
                <a:cubicBezTo>
                  <a:pt x="2900955" y="270067"/>
                  <a:pt x="2896520" y="260523"/>
                  <a:pt x="2896520" y="250313"/>
                </a:cubicBezTo>
                <a:cubicBezTo>
                  <a:pt x="2896520" y="240103"/>
                  <a:pt x="2898908" y="231173"/>
                  <a:pt x="2903683" y="223522"/>
                </a:cubicBezTo>
                <a:cubicBezTo>
                  <a:pt x="2908458" y="215872"/>
                  <a:pt x="2916119" y="209867"/>
                  <a:pt x="2926667" y="205507"/>
                </a:cubicBezTo>
                <a:cubicBezTo>
                  <a:pt x="2931940" y="203328"/>
                  <a:pt x="2937338" y="202299"/>
                  <a:pt x="2942858" y="202420"/>
                </a:cubicBezTo>
                <a:close/>
                <a:moveTo>
                  <a:pt x="192264" y="201595"/>
                </a:moveTo>
                <a:cubicBezTo>
                  <a:pt x="195418" y="201737"/>
                  <a:pt x="198903" y="202754"/>
                  <a:pt x="202718" y="204647"/>
                </a:cubicBezTo>
                <a:cubicBezTo>
                  <a:pt x="210347" y="208433"/>
                  <a:pt x="217829" y="213029"/>
                  <a:pt x="225164" y="218435"/>
                </a:cubicBezTo>
                <a:cubicBezTo>
                  <a:pt x="232499" y="223841"/>
                  <a:pt x="232875" y="229176"/>
                  <a:pt x="226293" y="234439"/>
                </a:cubicBezTo>
                <a:cubicBezTo>
                  <a:pt x="219711" y="239701"/>
                  <a:pt x="212655" y="250421"/>
                  <a:pt x="205127" y="266597"/>
                </a:cubicBezTo>
                <a:cubicBezTo>
                  <a:pt x="212326" y="277997"/>
                  <a:pt x="214014" y="284446"/>
                  <a:pt x="210192" y="285945"/>
                </a:cubicBezTo>
                <a:cubicBezTo>
                  <a:pt x="206371" y="287444"/>
                  <a:pt x="196716" y="288419"/>
                  <a:pt x="181229" y="288870"/>
                </a:cubicBezTo>
                <a:cubicBezTo>
                  <a:pt x="165741" y="289322"/>
                  <a:pt x="141865" y="290401"/>
                  <a:pt x="109599" y="292108"/>
                </a:cubicBezTo>
                <a:cubicBezTo>
                  <a:pt x="102515" y="306606"/>
                  <a:pt x="96435" y="303791"/>
                  <a:pt x="91359" y="283665"/>
                </a:cubicBezTo>
                <a:cubicBezTo>
                  <a:pt x="86282" y="263538"/>
                  <a:pt x="82844" y="249643"/>
                  <a:pt x="81044" y="241978"/>
                </a:cubicBezTo>
                <a:cubicBezTo>
                  <a:pt x="79245" y="234313"/>
                  <a:pt x="76728" y="227251"/>
                  <a:pt x="73494" y="220790"/>
                </a:cubicBezTo>
                <a:cubicBezTo>
                  <a:pt x="70261" y="214330"/>
                  <a:pt x="73150" y="212039"/>
                  <a:pt x="82163" y="213918"/>
                </a:cubicBezTo>
                <a:cubicBezTo>
                  <a:pt x="91176" y="215796"/>
                  <a:pt x="97088" y="216922"/>
                  <a:pt x="99898" y="217295"/>
                </a:cubicBezTo>
                <a:cubicBezTo>
                  <a:pt x="102709" y="217668"/>
                  <a:pt x="116146" y="216316"/>
                  <a:pt x="140209" y="213240"/>
                </a:cubicBezTo>
                <a:cubicBezTo>
                  <a:pt x="164271" y="210164"/>
                  <a:pt x="178798" y="207017"/>
                  <a:pt x="183788" y="203797"/>
                </a:cubicBezTo>
                <a:cubicBezTo>
                  <a:pt x="186284" y="202187"/>
                  <a:pt x="189109" y="201453"/>
                  <a:pt x="192264" y="201595"/>
                </a:cubicBezTo>
                <a:close/>
                <a:moveTo>
                  <a:pt x="1876756" y="165708"/>
                </a:moveTo>
                <a:cubicBezTo>
                  <a:pt x="1879094" y="165460"/>
                  <a:pt x="1881801" y="165828"/>
                  <a:pt x="1884877" y="166810"/>
                </a:cubicBezTo>
                <a:cubicBezTo>
                  <a:pt x="1891029" y="168775"/>
                  <a:pt x="1896449" y="171628"/>
                  <a:pt x="1901138" y="175371"/>
                </a:cubicBezTo>
                <a:cubicBezTo>
                  <a:pt x="1907577" y="180548"/>
                  <a:pt x="1908165" y="185564"/>
                  <a:pt x="1902902" y="190418"/>
                </a:cubicBezTo>
                <a:cubicBezTo>
                  <a:pt x="1897639" y="195272"/>
                  <a:pt x="1891190" y="205124"/>
                  <a:pt x="1883554" y="219973"/>
                </a:cubicBezTo>
                <a:cubicBezTo>
                  <a:pt x="1875918" y="234822"/>
                  <a:pt x="1866284" y="247363"/>
                  <a:pt x="1854655" y="257594"/>
                </a:cubicBezTo>
                <a:cubicBezTo>
                  <a:pt x="1843025" y="267826"/>
                  <a:pt x="1830323" y="274588"/>
                  <a:pt x="1816549" y="277879"/>
                </a:cubicBezTo>
                <a:cubicBezTo>
                  <a:pt x="1802775" y="281170"/>
                  <a:pt x="1800079" y="279155"/>
                  <a:pt x="1808461" y="271834"/>
                </a:cubicBezTo>
                <a:cubicBezTo>
                  <a:pt x="1816843" y="264514"/>
                  <a:pt x="1825458" y="255985"/>
                  <a:pt x="1834306" y="246248"/>
                </a:cubicBezTo>
                <a:cubicBezTo>
                  <a:pt x="1843154" y="236511"/>
                  <a:pt x="1850887" y="225487"/>
                  <a:pt x="1857505" y="213176"/>
                </a:cubicBezTo>
                <a:cubicBezTo>
                  <a:pt x="1864123" y="200865"/>
                  <a:pt x="1867206" y="194544"/>
                  <a:pt x="1866754" y="194214"/>
                </a:cubicBezTo>
                <a:cubicBezTo>
                  <a:pt x="1866302" y="193884"/>
                  <a:pt x="1863169" y="194361"/>
                  <a:pt x="1857354" y="195645"/>
                </a:cubicBezTo>
                <a:cubicBezTo>
                  <a:pt x="1851539" y="196928"/>
                  <a:pt x="1845323" y="198502"/>
                  <a:pt x="1838705" y="200366"/>
                </a:cubicBezTo>
                <a:cubicBezTo>
                  <a:pt x="1832087" y="202230"/>
                  <a:pt x="1825322" y="199542"/>
                  <a:pt x="1818410" y="192300"/>
                </a:cubicBezTo>
                <a:cubicBezTo>
                  <a:pt x="1811498" y="185058"/>
                  <a:pt x="1813018" y="181437"/>
                  <a:pt x="1822970" y="181437"/>
                </a:cubicBezTo>
                <a:cubicBezTo>
                  <a:pt x="1830800" y="181437"/>
                  <a:pt x="1837880" y="180806"/>
                  <a:pt x="1844211" y="179544"/>
                </a:cubicBezTo>
                <a:cubicBezTo>
                  <a:pt x="1850543" y="178282"/>
                  <a:pt x="1855766" y="176830"/>
                  <a:pt x="1859882" y="175188"/>
                </a:cubicBezTo>
                <a:cubicBezTo>
                  <a:pt x="1863997" y="173546"/>
                  <a:pt x="1867654" y="171248"/>
                  <a:pt x="1870852" y="168294"/>
                </a:cubicBezTo>
                <a:cubicBezTo>
                  <a:pt x="1872451" y="166817"/>
                  <a:pt x="1874419" y="165955"/>
                  <a:pt x="1876756" y="165708"/>
                </a:cubicBezTo>
                <a:close/>
                <a:moveTo>
                  <a:pt x="161730" y="163272"/>
                </a:moveTo>
                <a:cubicBezTo>
                  <a:pt x="168706" y="160970"/>
                  <a:pt x="176332" y="163383"/>
                  <a:pt x="184606" y="170510"/>
                </a:cubicBezTo>
                <a:cubicBezTo>
                  <a:pt x="192880" y="177637"/>
                  <a:pt x="190736" y="182613"/>
                  <a:pt x="178174" y="185438"/>
                </a:cubicBezTo>
                <a:cubicBezTo>
                  <a:pt x="165612" y="188263"/>
                  <a:pt x="153143" y="190575"/>
                  <a:pt x="140768" y="192375"/>
                </a:cubicBezTo>
                <a:cubicBezTo>
                  <a:pt x="128392" y="194175"/>
                  <a:pt x="119620" y="194067"/>
                  <a:pt x="114450" y="192053"/>
                </a:cubicBezTo>
                <a:cubicBezTo>
                  <a:pt x="109280" y="190038"/>
                  <a:pt x="105301" y="186718"/>
                  <a:pt x="102512" y="182093"/>
                </a:cubicBezTo>
                <a:cubicBezTo>
                  <a:pt x="99723" y="177469"/>
                  <a:pt x="102476" y="174869"/>
                  <a:pt x="110772" y="174296"/>
                </a:cubicBezTo>
                <a:cubicBezTo>
                  <a:pt x="119068" y="173722"/>
                  <a:pt x="127632" y="172546"/>
                  <a:pt x="136466" y="170768"/>
                </a:cubicBezTo>
                <a:cubicBezTo>
                  <a:pt x="146332" y="168072"/>
                  <a:pt x="154753" y="165573"/>
                  <a:pt x="161730" y="163272"/>
                </a:cubicBezTo>
                <a:close/>
                <a:moveTo>
                  <a:pt x="1547659" y="162293"/>
                </a:moveTo>
                <a:cubicBezTo>
                  <a:pt x="1546928" y="161648"/>
                  <a:pt x="1537449" y="163727"/>
                  <a:pt x="1519223" y="168531"/>
                </a:cubicBezTo>
                <a:lnTo>
                  <a:pt x="1521567" y="201657"/>
                </a:lnTo>
                <a:lnTo>
                  <a:pt x="1544928" y="194537"/>
                </a:lnTo>
                <a:cubicBezTo>
                  <a:pt x="1546605" y="183552"/>
                  <a:pt x="1547663" y="175594"/>
                  <a:pt x="1548100" y="170661"/>
                </a:cubicBezTo>
                <a:cubicBezTo>
                  <a:pt x="1548538" y="165727"/>
                  <a:pt x="1548391" y="162938"/>
                  <a:pt x="1547659" y="162293"/>
                </a:cubicBezTo>
                <a:close/>
                <a:moveTo>
                  <a:pt x="2576246" y="147182"/>
                </a:moveTo>
                <a:cubicBezTo>
                  <a:pt x="2575235" y="146716"/>
                  <a:pt x="2565444" y="148469"/>
                  <a:pt x="2546874" y="152441"/>
                </a:cubicBezTo>
                <a:cubicBezTo>
                  <a:pt x="2547777" y="161361"/>
                  <a:pt x="2548229" y="171019"/>
                  <a:pt x="2548229" y="181416"/>
                </a:cubicBezTo>
                <a:cubicBezTo>
                  <a:pt x="2556403" y="180613"/>
                  <a:pt x="2565839" y="178677"/>
                  <a:pt x="2576537" y="175608"/>
                </a:cubicBezTo>
                <a:cubicBezTo>
                  <a:pt x="2577354" y="165857"/>
                  <a:pt x="2577763" y="158371"/>
                  <a:pt x="2577763" y="153151"/>
                </a:cubicBezTo>
                <a:cubicBezTo>
                  <a:pt x="2577763" y="149638"/>
                  <a:pt x="2577257" y="147648"/>
                  <a:pt x="2576246" y="147182"/>
                </a:cubicBezTo>
                <a:close/>
                <a:moveTo>
                  <a:pt x="2741088" y="133880"/>
                </a:moveTo>
                <a:cubicBezTo>
                  <a:pt x="2742889" y="134110"/>
                  <a:pt x="2744991" y="134830"/>
                  <a:pt x="2747393" y="136040"/>
                </a:cubicBezTo>
                <a:cubicBezTo>
                  <a:pt x="2757001" y="140879"/>
                  <a:pt x="2763328" y="145092"/>
                  <a:pt x="2766376" y="148677"/>
                </a:cubicBezTo>
                <a:cubicBezTo>
                  <a:pt x="2769423" y="152262"/>
                  <a:pt x="2768530" y="156263"/>
                  <a:pt x="2763698" y="160680"/>
                </a:cubicBezTo>
                <a:lnTo>
                  <a:pt x="2752039" y="167757"/>
                </a:lnTo>
                <a:cubicBezTo>
                  <a:pt x="2760701" y="167857"/>
                  <a:pt x="2768168" y="167007"/>
                  <a:pt x="2774442" y="165208"/>
                </a:cubicBezTo>
                <a:cubicBezTo>
                  <a:pt x="2780716" y="163408"/>
                  <a:pt x="2787191" y="164967"/>
                  <a:pt x="2793866" y="169886"/>
                </a:cubicBezTo>
                <a:cubicBezTo>
                  <a:pt x="2800541" y="174805"/>
                  <a:pt x="2805589" y="179562"/>
                  <a:pt x="2809009" y="184158"/>
                </a:cubicBezTo>
                <a:cubicBezTo>
                  <a:pt x="2812430" y="188754"/>
                  <a:pt x="2811433" y="192701"/>
                  <a:pt x="2806019" y="196000"/>
                </a:cubicBezTo>
                <a:cubicBezTo>
                  <a:pt x="2800606" y="199298"/>
                  <a:pt x="2793500" y="206884"/>
                  <a:pt x="2784703" y="218758"/>
                </a:cubicBezTo>
                <a:cubicBezTo>
                  <a:pt x="2775905" y="230631"/>
                  <a:pt x="2764164" y="244140"/>
                  <a:pt x="2749480" y="259283"/>
                </a:cubicBezTo>
                <a:cubicBezTo>
                  <a:pt x="2734795" y="274426"/>
                  <a:pt x="2719645" y="286820"/>
                  <a:pt x="2704028" y="296464"/>
                </a:cubicBezTo>
                <a:cubicBezTo>
                  <a:pt x="2688412" y="306107"/>
                  <a:pt x="2671562" y="312543"/>
                  <a:pt x="2653479" y="315769"/>
                </a:cubicBezTo>
                <a:cubicBezTo>
                  <a:pt x="2635396" y="318996"/>
                  <a:pt x="2633542" y="316217"/>
                  <a:pt x="2647919" y="307434"/>
                </a:cubicBezTo>
                <a:cubicBezTo>
                  <a:pt x="2662295" y="298650"/>
                  <a:pt x="2676610" y="288913"/>
                  <a:pt x="2690864" y="278223"/>
                </a:cubicBezTo>
                <a:cubicBezTo>
                  <a:pt x="2705118" y="267532"/>
                  <a:pt x="2717809" y="256415"/>
                  <a:pt x="2728937" y="244871"/>
                </a:cubicBezTo>
                <a:cubicBezTo>
                  <a:pt x="2722627" y="241630"/>
                  <a:pt x="2716099" y="235392"/>
                  <a:pt x="2709352" y="226157"/>
                </a:cubicBezTo>
                <a:cubicBezTo>
                  <a:pt x="2702605" y="216922"/>
                  <a:pt x="2702558" y="211430"/>
                  <a:pt x="2709212" y="209680"/>
                </a:cubicBezTo>
                <a:cubicBezTo>
                  <a:pt x="2715866" y="207931"/>
                  <a:pt x="2723015" y="209544"/>
                  <a:pt x="2730658" y="214520"/>
                </a:cubicBezTo>
                <a:cubicBezTo>
                  <a:pt x="2738301" y="219496"/>
                  <a:pt x="2742783" y="224659"/>
                  <a:pt x="2744102" y="230007"/>
                </a:cubicBezTo>
                <a:cubicBezTo>
                  <a:pt x="2752204" y="219482"/>
                  <a:pt x="2758449" y="209938"/>
                  <a:pt x="2762838" y="201377"/>
                </a:cubicBezTo>
                <a:cubicBezTo>
                  <a:pt x="2767226" y="192816"/>
                  <a:pt x="2769187" y="188485"/>
                  <a:pt x="2768721" y="188385"/>
                </a:cubicBezTo>
                <a:cubicBezTo>
                  <a:pt x="2768254" y="188285"/>
                  <a:pt x="2764802" y="188001"/>
                  <a:pt x="2758363" y="187535"/>
                </a:cubicBezTo>
                <a:cubicBezTo>
                  <a:pt x="2751925" y="187069"/>
                  <a:pt x="2746633" y="184183"/>
                  <a:pt x="2742489" y="178877"/>
                </a:cubicBezTo>
                <a:cubicBezTo>
                  <a:pt x="2732608" y="189934"/>
                  <a:pt x="2722957" y="198287"/>
                  <a:pt x="2713536" y="203937"/>
                </a:cubicBezTo>
                <a:cubicBezTo>
                  <a:pt x="2704114" y="209587"/>
                  <a:pt x="2693976" y="213796"/>
                  <a:pt x="2683120" y="216564"/>
                </a:cubicBezTo>
                <a:cubicBezTo>
                  <a:pt x="2672265" y="219331"/>
                  <a:pt x="2672175" y="215915"/>
                  <a:pt x="2682851" y="206314"/>
                </a:cubicBezTo>
                <a:cubicBezTo>
                  <a:pt x="2693527" y="196713"/>
                  <a:pt x="2704552" y="185789"/>
                  <a:pt x="2715924" y="173543"/>
                </a:cubicBezTo>
                <a:cubicBezTo>
                  <a:pt x="2727295" y="161296"/>
                  <a:pt x="2732981" y="151796"/>
                  <a:pt x="2732981" y="145042"/>
                </a:cubicBezTo>
                <a:cubicBezTo>
                  <a:pt x="2732981" y="136911"/>
                  <a:pt x="2735683" y="133190"/>
                  <a:pt x="2741088" y="133880"/>
                </a:cubicBezTo>
                <a:close/>
                <a:moveTo>
                  <a:pt x="436052" y="132515"/>
                </a:moveTo>
                <a:cubicBezTo>
                  <a:pt x="440784" y="132520"/>
                  <a:pt x="445522" y="133770"/>
                  <a:pt x="450265" y="136266"/>
                </a:cubicBezTo>
                <a:cubicBezTo>
                  <a:pt x="459751" y="141256"/>
                  <a:pt x="464494" y="149150"/>
                  <a:pt x="464494" y="159948"/>
                </a:cubicBezTo>
                <a:cubicBezTo>
                  <a:pt x="464494" y="170732"/>
                  <a:pt x="458998" y="178383"/>
                  <a:pt x="448006" y="182900"/>
                </a:cubicBezTo>
                <a:cubicBezTo>
                  <a:pt x="437015" y="187417"/>
                  <a:pt x="427313" y="186869"/>
                  <a:pt x="418903" y="181254"/>
                </a:cubicBezTo>
                <a:cubicBezTo>
                  <a:pt x="410492" y="175640"/>
                  <a:pt x="406524" y="167975"/>
                  <a:pt x="406997" y="158260"/>
                </a:cubicBezTo>
                <a:cubicBezTo>
                  <a:pt x="407470" y="148544"/>
                  <a:pt x="412428" y="141202"/>
                  <a:pt x="421871" y="136233"/>
                </a:cubicBezTo>
                <a:cubicBezTo>
                  <a:pt x="426593" y="133749"/>
                  <a:pt x="431320" y="132509"/>
                  <a:pt x="436052" y="132515"/>
                </a:cubicBezTo>
                <a:close/>
                <a:moveTo>
                  <a:pt x="2584633" y="122131"/>
                </a:moveTo>
                <a:cubicBezTo>
                  <a:pt x="2588366" y="121942"/>
                  <a:pt x="2592289" y="122693"/>
                  <a:pt x="2596401" y="124381"/>
                </a:cubicBezTo>
                <a:cubicBezTo>
                  <a:pt x="2604625" y="127758"/>
                  <a:pt x="2610799" y="131182"/>
                  <a:pt x="2614922" y="134652"/>
                </a:cubicBezTo>
                <a:cubicBezTo>
                  <a:pt x="2619045" y="138123"/>
                  <a:pt x="2618729" y="142493"/>
                  <a:pt x="2613975" y="147763"/>
                </a:cubicBezTo>
                <a:cubicBezTo>
                  <a:pt x="2609222" y="153033"/>
                  <a:pt x="2603955" y="161153"/>
                  <a:pt x="2598176" y="172123"/>
                </a:cubicBezTo>
                <a:cubicBezTo>
                  <a:pt x="2605375" y="183266"/>
                  <a:pt x="2604869" y="189410"/>
                  <a:pt x="2596660" y="190558"/>
                </a:cubicBezTo>
                <a:cubicBezTo>
                  <a:pt x="2588450" y="191705"/>
                  <a:pt x="2572199" y="194379"/>
                  <a:pt x="2547906" y="198581"/>
                </a:cubicBezTo>
                <a:cubicBezTo>
                  <a:pt x="2546888" y="209738"/>
                  <a:pt x="2543798" y="214703"/>
                  <a:pt x="2538635" y="213477"/>
                </a:cubicBezTo>
                <a:cubicBezTo>
                  <a:pt x="2533473" y="212251"/>
                  <a:pt x="2529501" y="202374"/>
                  <a:pt x="2526719" y="183846"/>
                </a:cubicBezTo>
                <a:cubicBezTo>
                  <a:pt x="2523937" y="165319"/>
                  <a:pt x="2520499" y="152413"/>
                  <a:pt x="2516405" y="145128"/>
                </a:cubicBezTo>
                <a:cubicBezTo>
                  <a:pt x="2512310" y="137843"/>
                  <a:pt x="2514343" y="134201"/>
                  <a:pt x="2522503" y="134201"/>
                </a:cubicBezTo>
                <a:cubicBezTo>
                  <a:pt x="2528153" y="134201"/>
                  <a:pt x="2533559" y="134193"/>
                  <a:pt x="2538722" y="134179"/>
                </a:cubicBezTo>
                <a:cubicBezTo>
                  <a:pt x="2555528" y="132530"/>
                  <a:pt x="2567287" y="129640"/>
                  <a:pt x="2573998" y="125510"/>
                </a:cubicBezTo>
                <a:cubicBezTo>
                  <a:pt x="2577354" y="123445"/>
                  <a:pt x="2580899" y="122319"/>
                  <a:pt x="2584633" y="122131"/>
                </a:cubicBezTo>
                <a:close/>
                <a:moveTo>
                  <a:pt x="1181235" y="114088"/>
                </a:moveTo>
                <a:cubicBezTo>
                  <a:pt x="1169849" y="116641"/>
                  <a:pt x="1159610" y="118749"/>
                  <a:pt x="1150519" y="120412"/>
                </a:cubicBezTo>
                <a:cubicBezTo>
                  <a:pt x="1156814" y="123911"/>
                  <a:pt x="1159287" y="128088"/>
                  <a:pt x="1157940" y="132942"/>
                </a:cubicBezTo>
                <a:cubicBezTo>
                  <a:pt x="1156592" y="137796"/>
                  <a:pt x="1155918" y="145407"/>
                  <a:pt x="1155918" y="155775"/>
                </a:cubicBezTo>
                <a:cubicBezTo>
                  <a:pt x="1164794" y="154112"/>
                  <a:pt x="1174209" y="151753"/>
                  <a:pt x="1184161" y="148698"/>
                </a:cubicBezTo>
                <a:cubicBezTo>
                  <a:pt x="1185021" y="126643"/>
                  <a:pt x="1184046" y="115107"/>
                  <a:pt x="1181235" y="114088"/>
                </a:cubicBezTo>
                <a:close/>
                <a:moveTo>
                  <a:pt x="2259518" y="98036"/>
                </a:moveTo>
                <a:cubicBezTo>
                  <a:pt x="2262594" y="97940"/>
                  <a:pt x="2266193" y="98845"/>
                  <a:pt x="2270316" y="100752"/>
                </a:cubicBezTo>
                <a:cubicBezTo>
                  <a:pt x="2276970" y="102659"/>
                  <a:pt x="2283086" y="105807"/>
                  <a:pt x="2288664" y="110195"/>
                </a:cubicBezTo>
                <a:cubicBezTo>
                  <a:pt x="2294243" y="114583"/>
                  <a:pt x="2294913" y="119376"/>
                  <a:pt x="2290675" y="124575"/>
                </a:cubicBezTo>
                <a:cubicBezTo>
                  <a:pt x="2286438" y="129773"/>
                  <a:pt x="2281171" y="140467"/>
                  <a:pt x="2274876" y="156657"/>
                </a:cubicBezTo>
                <a:cubicBezTo>
                  <a:pt x="2268581" y="172847"/>
                  <a:pt x="2258295" y="189923"/>
                  <a:pt x="2244019" y="207884"/>
                </a:cubicBezTo>
                <a:cubicBezTo>
                  <a:pt x="2229744" y="225845"/>
                  <a:pt x="2212037" y="239225"/>
                  <a:pt x="2190900" y="248022"/>
                </a:cubicBezTo>
                <a:cubicBezTo>
                  <a:pt x="2169762" y="256820"/>
                  <a:pt x="2166941" y="254225"/>
                  <a:pt x="2182435" y="240236"/>
                </a:cubicBezTo>
                <a:cubicBezTo>
                  <a:pt x="2197930" y="226247"/>
                  <a:pt x="2210782" y="212369"/>
                  <a:pt x="2220993" y="198602"/>
                </a:cubicBezTo>
                <a:cubicBezTo>
                  <a:pt x="2231203" y="184836"/>
                  <a:pt x="2239208" y="171041"/>
                  <a:pt x="2245009" y="157217"/>
                </a:cubicBezTo>
                <a:cubicBezTo>
                  <a:pt x="2250810" y="143393"/>
                  <a:pt x="2253929" y="134774"/>
                  <a:pt x="2254366" y="131361"/>
                </a:cubicBezTo>
                <a:cubicBezTo>
                  <a:pt x="2254803" y="127948"/>
                  <a:pt x="2254154" y="126242"/>
                  <a:pt x="2252419" y="126242"/>
                </a:cubicBezTo>
                <a:cubicBezTo>
                  <a:pt x="2248504" y="126242"/>
                  <a:pt x="2239506" y="128715"/>
                  <a:pt x="2225424" y="133663"/>
                </a:cubicBezTo>
                <a:cubicBezTo>
                  <a:pt x="2211342" y="138610"/>
                  <a:pt x="2200382" y="137183"/>
                  <a:pt x="2192545" y="129382"/>
                </a:cubicBezTo>
                <a:cubicBezTo>
                  <a:pt x="2184708" y="121581"/>
                  <a:pt x="2183163" y="117293"/>
                  <a:pt x="2187910" y="116519"/>
                </a:cubicBezTo>
                <a:cubicBezTo>
                  <a:pt x="2192656" y="115745"/>
                  <a:pt x="2198367" y="115139"/>
                  <a:pt x="2205043" y="114701"/>
                </a:cubicBezTo>
                <a:cubicBezTo>
                  <a:pt x="2211718" y="114264"/>
                  <a:pt x="2220175" y="112977"/>
                  <a:pt x="2230414" y="110840"/>
                </a:cubicBezTo>
                <a:cubicBezTo>
                  <a:pt x="2240653" y="108704"/>
                  <a:pt x="2247802" y="105534"/>
                  <a:pt x="2251860" y="101333"/>
                </a:cubicBezTo>
                <a:cubicBezTo>
                  <a:pt x="2253889" y="99232"/>
                  <a:pt x="2256442" y="98133"/>
                  <a:pt x="2259518" y="98036"/>
                </a:cubicBezTo>
                <a:close/>
                <a:moveTo>
                  <a:pt x="130907" y="89302"/>
                </a:moveTo>
                <a:cubicBezTo>
                  <a:pt x="132073" y="89167"/>
                  <a:pt x="133470" y="89341"/>
                  <a:pt x="135100" y="89825"/>
                </a:cubicBezTo>
                <a:cubicBezTo>
                  <a:pt x="141618" y="91761"/>
                  <a:pt x="147945" y="94424"/>
                  <a:pt x="154083" y="97816"/>
                </a:cubicBezTo>
                <a:cubicBezTo>
                  <a:pt x="160220" y="101207"/>
                  <a:pt x="162260" y="104273"/>
                  <a:pt x="160202" y="107011"/>
                </a:cubicBezTo>
                <a:cubicBezTo>
                  <a:pt x="158145" y="109750"/>
                  <a:pt x="156019" y="112826"/>
                  <a:pt x="153825" y="116239"/>
                </a:cubicBezTo>
                <a:cubicBezTo>
                  <a:pt x="191525" y="142195"/>
                  <a:pt x="218198" y="159418"/>
                  <a:pt x="233843" y="167907"/>
                </a:cubicBezTo>
                <a:cubicBezTo>
                  <a:pt x="249488" y="176397"/>
                  <a:pt x="264316" y="183269"/>
                  <a:pt x="278326" y="188525"/>
                </a:cubicBezTo>
                <a:cubicBezTo>
                  <a:pt x="292337" y="193781"/>
                  <a:pt x="305910" y="199086"/>
                  <a:pt x="319045" y="204442"/>
                </a:cubicBezTo>
                <a:cubicBezTo>
                  <a:pt x="332181" y="209799"/>
                  <a:pt x="329560" y="213402"/>
                  <a:pt x="311183" y="215251"/>
                </a:cubicBezTo>
                <a:cubicBezTo>
                  <a:pt x="292806" y="217101"/>
                  <a:pt x="278126" y="218026"/>
                  <a:pt x="267141" y="218026"/>
                </a:cubicBezTo>
                <a:cubicBezTo>
                  <a:pt x="256185" y="218026"/>
                  <a:pt x="246513" y="214527"/>
                  <a:pt x="238124" y="207529"/>
                </a:cubicBezTo>
                <a:cubicBezTo>
                  <a:pt x="229735" y="200531"/>
                  <a:pt x="218922" y="191077"/>
                  <a:pt x="205686" y="179168"/>
                </a:cubicBezTo>
                <a:cubicBezTo>
                  <a:pt x="192450" y="167258"/>
                  <a:pt x="172596" y="149616"/>
                  <a:pt x="146124" y="126242"/>
                </a:cubicBezTo>
                <a:cubicBezTo>
                  <a:pt x="139069" y="135878"/>
                  <a:pt x="130034" y="146888"/>
                  <a:pt x="119021" y="159271"/>
                </a:cubicBezTo>
                <a:cubicBezTo>
                  <a:pt x="108008" y="171654"/>
                  <a:pt x="96345" y="182860"/>
                  <a:pt x="84034" y="192891"/>
                </a:cubicBezTo>
                <a:cubicBezTo>
                  <a:pt x="71723" y="202922"/>
                  <a:pt x="59409" y="211587"/>
                  <a:pt x="47090" y="218887"/>
                </a:cubicBezTo>
                <a:cubicBezTo>
                  <a:pt x="34772" y="226186"/>
                  <a:pt x="22235" y="231467"/>
                  <a:pt x="9480" y="234729"/>
                </a:cubicBezTo>
                <a:cubicBezTo>
                  <a:pt x="-3276" y="237991"/>
                  <a:pt x="-3158" y="234797"/>
                  <a:pt x="9835" y="225146"/>
                </a:cubicBezTo>
                <a:cubicBezTo>
                  <a:pt x="22827" y="215495"/>
                  <a:pt x="38239" y="203313"/>
                  <a:pt x="56071" y="188600"/>
                </a:cubicBezTo>
                <a:cubicBezTo>
                  <a:pt x="73903" y="173887"/>
                  <a:pt x="90355" y="157252"/>
                  <a:pt x="105426" y="138696"/>
                </a:cubicBezTo>
                <a:cubicBezTo>
                  <a:pt x="120498" y="120140"/>
                  <a:pt x="127582" y="106872"/>
                  <a:pt x="126679" y="98891"/>
                </a:cubicBezTo>
                <a:cubicBezTo>
                  <a:pt x="126001" y="92906"/>
                  <a:pt x="127411" y="89710"/>
                  <a:pt x="130907" y="89302"/>
                </a:cubicBezTo>
                <a:close/>
                <a:moveTo>
                  <a:pt x="1220328" y="82280"/>
                </a:moveTo>
                <a:cubicBezTo>
                  <a:pt x="1225105" y="82717"/>
                  <a:pt x="1228988" y="84304"/>
                  <a:pt x="1231978" y="87039"/>
                </a:cubicBezTo>
                <a:cubicBezTo>
                  <a:pt x="1237958" y="92510"/>
                  <a:pt x="1237080" y="97013"/>
                  <a:pt x="1229343" y="100548"/>
                </a:cubicBezTo>
                <a:cubicBezTo>
                  <a:pt x="1221606" y="104082"/>
                  <a:pt x="1212877" y="107047"/>
                  <a:pt x="1203154" y="109442"/>
                </a:cubicBezTo>
                <a:cubicBezTo>
                  <a:pt x="1208560" y="113156"/>
                  <a:pt x="1210572" y="117017"/>
                  <a:pt x="1209188" y="121025"/>
                </a:cubicBezTo>
                <a:cubicBezTo>
                  <a:pt x="1207804" y="125034"/>
                  <a:pt x="1206696" y="132566"/>
                  <a:pt x="1205865" y="143622"/>
                </a:cubicBezTo>
                <a:cubicBezTo>
                  <a:pt x="1211113" y="142876"/>
                  <a:pt x="1217118" y="141116"/>
                  <a:pt x="1223879" y="138341"/>
                </a:cubicBezTo>
                <a:cubicBezTo>
                  <a:pt x="1230641" y="135566"/>
                  <a:pt x="1237201" y="138058"/>
                  <a:pt x="1243561" y="145816"/>
                </a:cubicBezTo>
                <a:cubicBezTo>
                  <a:pt x="1249921" y="153574"/>
                  <a:pt x="1248477" y="158324"/>
                  <a:pt x="1239227" y="160067"/>
                </a:cubicBezTo>
                <a:cubicBezTo>
                  <a:pt x="1229978" y="161809"/>
                  <a:pt x="1218857" y="163827"/>
                  <a:pt x="1205865" y="166122"/>
                </a:cubicBezTo>
                <a:cubicBezTo>
                  <a:pt x="1205865" y="200911"/>
                  <a:pt x="1205624" y="227383"/>
                  <a:pt x="1205144" y="245538"/>
                </a:cubicBezTo>
                <a:cubicBezTo>
                  <a:pt x="1204663" y="263693"/>
                  <a:pt x="1202860" y="277818"/>
                  <a:pt x="1199734" y="287913"/>
                </a:cubicBezTo>
                <a:cubicBezTo>
                  <a:pt x="1196608" y="298009"/>
                  <a:pt x="1191420" y="297528"/>
                  <a:pt x="1184171" y="286472"/>
                </a:cubicBezTo>
                <a:cubicBezTo>
                  <a:pt x="1176922" y="275416"/>
                  <a:pt x="1174198" y="266579"/>
                  <a:pt x="1175998" y="259961"/>
                </a:cubicBezTo>
                <a:cubicBezTo>
                  <a:pt x="1177797" y="253343"/>
                  <a:pt x="1179597" y="242598"/>
                  <a:pt x="1181397" y="227727"/>
                </a:cubicBezTo>
                <a:cubicBezTo>
                  <a:pt x="1183196" y="212857"/>
                  <a:pt x="1184096" y="193426"/>
                  <a:pt x="1184096" y="169434"/>
                </a:cubicBezTo>
                <a:lnTo>
                  <a:pt x="1155509" y="176834"/>
                </a:lnTo>
                <a:cubicBezTo>
                  <a:pt x="1152082" y="205973"/>
                  <a:pt x="1146202" y="229574"/>
                  <a:pt x="1137870" y="247635"/>
                </a:cubicBezTo>
                <a:cubicBezTo>
                  <a:pt x="1129539" y="265697"/>
                  <a:pt x="1115815" y="280349"/>
                  <a:pt x="1096700" y="291591"/>
                </a:cubicBezTo>
                <a:cubicBezTo>
                  <a:pt x="1077584" y="302834"/>
                  <a:pt x="1074157" y="301282"/>
                  <a:pt x="1086418" y="286935"/>
                </a:cubicBezTo>
                <a:cubicBezTo>
                  <a:pt x="1098679" y="272587"/>
                  <a:pt x="1108806" y="256089"/>
                  <a:pt x="1116801" y="237439"/>
                </a:cubicBezTo>
                <a:cubicBezTo>
                  <a:pt x="1124796" y="218790"/>
                  <a:pt x="1129230" y="200165"/>
                  <a:pt x="1130105" y="181566"/>
                </a:cubicBezTo>
                <a:cubicBezTo>
                  <a:pt x="1124799" y="183244"/>
                  <a:pt x="1117988" y="185241"/>
                  <a:pt x="1109670" y="187557"/>
                </a:cubicBezTo>
                <a:cubicBezTo>
                  <a:pt x="1101353" y="189873"/>
                  <a:pt x="1092559" y="187507"/>
                  <a:pt x="1083288" y="180458"/>
                </a:cubicBezTo>
                <a:cubicBezTo>
                  <a:pt x="1074017" y="173410"/>
                  <a:pt x="1074408" y="169578"/>
                  <a:pt x="1084460" y="168961"/>
                </a:cubicBezTo>
                <a:cubicBezTo>
                  <a:pt x="1094513" y="168345"/>
                  <a:pt x="1110180" y="165577"/>
                  <a:pt x="1131460" y="160658"/>
                </a:cubicBezTo>
                <a:cubicBezTo>
                  <a:pt x="1131460" y="140969"/>
                  <a:pt x="1130643" y="129045"/>
                  <a:pt x="1129008" y="124887"/>
                </a:cubicBezTo>
                <a:cubicBezTo>
                  <a:pt x="1118526" y="126679"/>
                  <a:pt x="1109566" y="125145"/>
                  <a:pt x="1102131" y="120283"/>
                </a:cubicBezTo>
                <a:cubicBezTo>
                  <a:pt x="1094696" y="115422"/>
                  <a:pt x="1097123" y="111815"/>
                  <a:pt x="1109412" y="109464"/>
                </a:cubicBezTo>
                <a:cubicBezTo>
                  <a:pt x="1121702" y="107112"/>
                  <a:pt x="1137143" y="103279"/>
                  <a:pt x="1155735" y="97966"/>
                </a:cubicBezTo>
                <a:cubicBezTo>
                  <a:pt x="1174327" y="92653"/>
                  <a:pt x="1190187" y="88136"/>
                  <a:pt x="1203316" y="84415"/>
                </a:cubicBezTo>
                <a:cubicBezTo>
                  <a:pt x="1209880" y="82554"/>
                  <a:pt x="1215550" y="81843"/>
                  <a:pt x="1220328" y="82280"/>
                </a:cubicBezTo>
                <a:close/>
                <a:moveTo>
                  <a:pt x="87282" y="75880"/>
                </a:moveTo>
                <a:cubicBezTo>
                  <a:pt x="88783" y="75717"/>
                  <a:pt x="90654" y="75881"/>
                  <a:pt x="92897" y="76370"/>
                </a:cubicBezTo>
                <a:cubicBezTo>
                  <a:pt x="101866" y="78327"/>
                  <a:pt x="108864" y="81862"/>
                  <a:pt x="113891" y="86975"/>
                </a:cubicBezTo>
                <a:cubicBezTo>
                  <a:pt x="118917" y="92087"/>
                  <a:pt x="120233" y="99010"/>
                  <a:pt x="117838" y="107743"/>
                </a:cubicBezTo>
                <a:cubicBezTo>
                  <a:pt x="115443" y="116476"/>
                  <a:pt x="108868" y="117301"/>
                  <a:pt x="98113" y="110217"/>
                </a:cubicBezTo>
                <a:cubicBezTo>
                  <a:pt x="91473" y="102645"/>
                  <a:pt x="86702" y="94622"/>
                  <a:pt x="83798" y="86146"/>
                </a:cubicBezTo>
                <a:cubicBezTo>
                  <a:pt x="81620" y="79790"/>
                  <a:pt x="82781" y="76368"/>
                  <a:pt x="87282" y="75880"/>
                </a:cubicBezTo>
                <a:close/>
                <a:moveTo>
                  <a:pt x="1725754" y="71678"/>
                </a:moveTo>
                <a:cubicBezTo>
                  <a:pt x="1731619" y="72053"/>
                  <a:pt x="1736871" y="74094"/>
                  <a:pt x="1741510" y="77800"/>
                </a:cubicBezTo>
                <a:cubicBezTo>
                  <a:pt x="1750788" y="85214"/>
                  <a:pt x="1750817" y="90413"/>
                  <a:pt x="1741596" y="93395"/>
                </a:cubicBezTo>
                <a:cubicBezTo>
                  <a:pt x="1732376" y="96378"/>
                  <a:pt x="1720549" y="98999"/>
                  <a:pt x="1706115" y="101257"/>
                </a:cubicBezTo>
                <a:cubicBezTo>
                  <a:pt x="1691682" y="103516"/>
                  <a:pt x="1679313" y="105542"/>
                  <a:pt x="1669010" y="107334"/>
                </a:cubicBezTo>
                <a:cubicBezTo>
                  <a:pt x="1658706" y="109127"/>
                  <a:pt x="1644707" y="110417"/>
                  <a:pt x="1627011" y="111206"/>
                </a:cubicBezTo>
                <a:cubicBezTo>
                  <a:pt x="1626179" y="134982"/>
                  <a:pt x="1623709" y="158285"/>
                  <a:pt x="1619601" y="181115"/>
                </a:cubicBezTo>
                <a:cubicBezTo>
                  <a:pt x="1615492" y="203944"/>
                  <a:pt x="1608598" y="225046"/>
                  <a:pt x="1598918" y="244419"/>
                </a:cubicBezTo>
                <a:cubicBezTo>
                  <a:pt x="1589239" y="263793"/>
                  <a:pt x="1574859" y="278857"/>
                  <a:pt x="1555780" y="289613"/>
                </a:cubicBezTo>
                <a:cubicBezTo>
                  <a:pt x="1536700" y="300368"/>
                  <a:pt x="1534829" y="297041"/>
                  <a:pt x="1550165" y="279632"/>
                </a:cubicBezTo>
                <a:cubicBezTo>
                  <a:pt x="1565502" y="262223"/>
                  <a:pt x="1576978" y="241440"/>
                  <a:pt x="1584593" y="217284"/>
                </a:cubicBezTo>
                <a:cubicBezTo>
                  <a:pt x="1592207" y="193128"/>
                  <a:pt x="1596911" y="169363"/>
                  <a:pt x="1598703" y="145988"/>
                </a:cubicBezTo>
                <a:cubicBezTo>
                  <a:pt x="1600496" y="122614"/>
                  <a:pt x="1599144" y="106026"/>
                  <a:pt x="1594649" y="96224"/>
                </a:cubicBezTo>
                <a:cubicBezTo>
                  <a:pt x="1590153" y="86423"/>
                  <a:pt x="1592268" y="82708"/>
                  <a:pt x="1600994" y="85082"/>
                </a:cubicBezTo>
                <a:cubicBezTo>
                  <a:pt x="1609720" y="87455"/>
                  <a:pt x="1616130" y="89255"/>
                  <a:pt x="1620224" y="90481"/>
                </a:cubicBezTo>
                <a:cubicBezTo>
                  <a:pt x="1624319" y="91707"/>
                  <a:pt x="1636146" y="91004"/>
                  <a:pt x="1655706" y="88373"/>
                </a:cubicBezTo>
                <a:cubicBezTo>
                  <a:pt x="1675266" y="85741"/>
                  <a:pt x="1692137" y="81468"/>
                  <a:pt x="1706320" y="75553"/>
                </a:cubicBezTo>
                <a:cubicBezTo>
                  <a:pt x="1713411" y="72595"/>
                  <a:pt x="1719889" y="71303"/>
                  <a:pt x="1725754" y="71678"/>
                </a:cubicBezTo>
                <a:close/>
                <a:moveTo>
                  <a:pt x="189758" y="65545"/>
                </a:moveTo>
                <a:cubicBezTo>
                  <a:pt x="191378" y="65402"/>
                  <a:pt x="193468" y="65629"/>
                  <a:pt x="196028" y="66228"/>
                </a:cubicBezTo>
                <a:cubicBezTo>
                  <a:pt x="206267" y="68623"/>
                  <a:pt x="214390" y="72355"/>
                  <a:pt x="220399" y="77424"/>
                </a:cubicBezTo>
                <a:cubicBezTo>
                  <a:pt x="226408" y="82493"/>
                  <a:pt x="228225" y="89646"/>
                  <a:pt x="225852" y="98881"/>
                </a:cubicBezTo>
                <a:cubicBezTo>
                  <a:pt x="223479" y="108116"/>
                  <a:pt x="216957" y="109256"/>
                  <a:pt x="206288" y="102301"/>
                </a:cubicBezTo>
                <a:cubicBezTo>
                  <a:pt x="198803" y="94815"/>
                  <a:pt x="192662" y="86333"/>
                  <a:pt x="187865" y="76854"/>
                </a:cubicBezTo>
                <a:cubicBezTo>
                  <a:pt x="184267" y="69745"/>
                  <a:pt x="184898" y="65975"/>
                  <a:pt x="189758" y="65545"/>
                </a:cubicBezTo>
                <a:close/>
                <a:moveTo>
                  <a:pt x="1974983" y="64141"/>
                </a:moveTo>
                <a:cubicBezTo>
                  <a:pt x="1968458" y="65045"/>
                  <a:pt x="1955965" y="67296"/>
                  <a:pt x="1937502" y="70896"/>
                </a:cubicBezTo>
                <a:cubicBezTo>
                  <a:pt x="1919038" y="74495"/>
                  <a:pt x="1903834" y="77012"/>
                  <a:pt x="1891889" y="78446"/>
                </a:cubicBezTo>
                <a:cubicBezTo>
                  <a:pt x="1893696" y="86863"/>
                  <a:pt x="1895173" y="92843"/>
                  <a:pt x="1896320" y="96385"/>
                </a:cubicBezTo>
                <a:cubicBezTo>
                  <a:pt x="1907491" y="94765"/>
                  <a:pt x="1916945" y="92589"/>
                  <a:pt x="1924681" y="89857"/>
                </a:cubicBezTo>
                <a:cubicBezTo>
                  <a:pt x="1932418" y="87125"/>
                  <a:pt x="1939552" y="85053"/>
                  <a:pt x="1946084" y="83641"/>
                </a:cubicBezTo>
                <a:cubicBezTo>
                  <a:pt x="1952616" y="82228"/>
                  <a:pt x="1958040" y="84888"/>
                  <a:pt x="1962357" y="91621"/>
                </a:cubicBezTo>
                <a:cubicBezTo>
                  <a:pt x="1966673" y="98354"/>
                  <a:pt x="1959356" y="104230"/>
                  <a:pt x="1940406" y="109249"/>
                </a:cubicBezTo>
                <a:cubicBezTo>
                  <a:pt x="1921455" y="114268"/>
                  <a:pt x="1907534" y="115429"/>
                  <a:pt x="1898643" y="112733"/>
                </a:cubicBezTo>
                <a:cubicBezTo>
                  <a:pt x="1900307" y="119358"/>
                  <a:pt x="1902243" y="126055"/>
                  <a:pt x="1904451" y="132824"/>
                </a:cubicBezTo>
                <a:cubicBezTo>
                  <a:pt x="1924628" y="130271"/>
                  <a:pt x="1946790" y="126844"/>
                  <a:pt x="1970939" y="122542"/>
                </a:cubicBezTo>
                <a:cubicBezTo>
                  <a:pt x="1974869" y="114683"/>
                  <a:pt x="1978396" y="103484"/>
                  <a:pt x="1981522" y="88943"/>
                </a:cubicBezTo>
                <a:cubicBezTo>
                  <a:pt x="1984649" y="74402"/>
                  <a:pt x="1985971" y="66407"/>
                  <a:pt x="1985491" y="64959"/>
                </a:cubicBezTo>
                <a:cubicBezTo>
                  <a:pt x="1985011" y="63510"/>
                  <a:pt x="1981508" y="63238"/>
                  <a:pt x="1974983" y="64141"/>
                </a:cubicBezTo>
                <a:close/>
                <a:moveTo>
                  <a:pt x="2724033" y="62786"/>
                </a:moveTo>
                <a:cubicBezTo>
                  <a:pt x="2719473" y="69139"/>
                  <a:pt x="2713425" y="75377"/>
                  <a:pt x="2705889" y="81500"/>
                </a:cubicBezTo>
                <a:lnTo>
                  <a:pt x="2705154" y="81993"/>
                </a:lnTo>
                <a:lnTo>
                  <a:pt x="2710395" y="82121"/>
                </a:lnTo>
                <a:cubicBezTo>
                  <a:pt x="2713991" y="82847"/>
                  <a:pt x="2717845" y="84218"/>
                  <a:pt x="2721957" y="86233"/>
                </a:cubicBezTo>
                <a:cubicBezTo>
                  <a:pt x="2730181" y="90262"/>
                  <a:pt x="2734458" y="95446"/>
                  <a:pt x="2734788" y="101784"/>
                </a:cubicBezTo>
                <a:cubicBezTo>
                  <a:pt x="2740108" y="92148"/>
                  <a:pt x="2744962" y="83820"/>
                  <a:pt x="2749351" y="76800"/>
                </a:cubicBezTo>
                <a:cubicBezTo>
                  <a:pt x="2753739" y="69781"/>
                  <a:pt x="2755933" y="65984"/>
                  <a:pt x="2755933" y="65411"/>
                </a:cubicBezTo>
                <a:cubicBezTo>
                  <a:pt x="2755933" y="66371"/>
                  <a:pt x="2754427" y="67074"/>
                  <a:pt x="2751416" y="67519"/>
                </a:cubicBezTo>
                <a:cubicBezTo>
                  <a:pt x="2748404" y="67963"/>
                  <a:pt x="2744127" y="68411"/>
                  <a:pt x="2738585" y="68863"/>
                </a:cubicBezTo>
                <a:cubicBezTo>
                  <a:pt x="2733042" y="69315"/>
                  <a:pt x="2728191" y="67289"/>
                  <a:pt x="2724033" y="62786"/>
                </a:cubicBezTo>
                <a:close/>
                <a:moveTo>
                  <a:pt x="1581197" y="56421"/>
                </a:moveTo>
                <a:cubicBezTo>
                  <a:pt x="1584425" y="56748"/>
                  <a:pt x="1587163" y="57626"/>
                  <a:pt x="1589411" y="59054"/>
                </a:cubicBezTo>
                <a:cubicBezTo>
                  <a:pt x="1598402" y="64769"/>
                  <a:pt x="1596595" y="70838"/>
                  <a:pt x="1583990" y="77263"/>
                </a:cubicBezTo>
                <a:cubicBezTo>
                  <a:pt x="1571385" y="83687"/>
                  <a:pt x="1556091" y="88176"/>
                  <a:pt x="1538109" y="90728"/>
                </a:cubicBezTo>
                <a:cubicBezTo>
                  <a:pt x="1553410" y="97956"/>
                  <a:pt x="1558475" y="104921"/>
                  <a:pt x="1553306" y="111625"/>
                </a:cubicBezTo>
                <a:cubicBezTo>
                  <a:pt x="1548136" y="118329"/>
                  <a:pt x="1543777" y="125008"/>
                  <a:pt x="1540228" y="131662"/>
                </a:cubicBezTo>
                <a:cubicBezTo>
                  <a:pt x="1536678" y="138316"/>
                  <a:pt x="1532373" y="144554"/>
                  <a:pt x="1527311" y="150376"/>
                </a:cubicBezTo>
                <a:cubicBezTo>
                  <a:pt x="1536503" y="147996"/>
                  <a:pt x="1543615" y="144701"/>
                  <a:pt x="1548649" y="140492"/>
                </a:cubicBezTo>
                <a:cubicBezTo>
                  <a:pt x="1553682" y="136283"/>
                  <a:pt x="1559633" y="135850"/>
                  <a:pt x="1566502" y="139191"/>
                </a:cubicBezTo>
                <a:cubicBezTo>
                  <a:pt x="1573371" y="142532"/>
                  <a:pt x="1579581" y="146225"/>
                  <a:pt x="1585130" y="150269"/>
                </a:cubicBezTo>
                <a:cubicBezTo>
                  <a:pt x="1590680" y="154313"/>
                  <a:pt x="1590429" y="158708"/>
                  <a:pt x="1584378" y="163455"/>
                </a:cubicBezTo>
                <a:cubicBezTo>
                  <a:pt x="1578326" y="168201"/>
                  <a:pt x="1572805" y="178211"/>
                  <a:pt x="1567815" y="193483"/>
                </a:cubicBezTo>
                <a:cubicBezTo>
                  <a:pt x="1573206" y="202890"/>
                  <a:pt x="1572436" y="208200"/>
                  <a:pt x="1565502" y="209411"/>
                </a:cubicBezTo>
                <a:cubicBezTo>
                  <a:pt x="1558569" y="210623"/>
                  <a:pt x="1544038" y="214506"/>
                  <a:pt x="1521912" y="221059"/>
                </a:cubicBezTo>
                <a:cubicBezTo>
                  <a:pt x="1521912" y="225992"/>
                  <a:pt x="1518638" y="229868"/>
                  <a:pt x="1512092" y="232685"/>
                </a:cubicBezTo>
                <a:cubicBezTo>
                  <a:pt x="1505546" y="235503"/>
                  <a:pt x="1500652" y="222515"/>
                  <a:pt x="1497411" y="193720"/>
                </a:cubicBezTo>
                <a:cubicBezTo>
                  <a:pt x="1486771" y="212864"/>
                  <a:pt x="1473320" y="226874"/>
                  <a:pt x="1457058" y="235751"/>
                </a:cubicBezTo>
                <a:cubicBezTo>
                  <a:pt x="1440796" y="244627"/>
                  <a:pt x="1439480" y="240996"/>
                  <a:pt x="1453111" y="224856"/>
                </a:cubicBezTo>
                <a:cubicBezTo>
                  <a:pt x="1466741" y="208716"/>
                  <a:pt x="1479723" y="190823"/>
                  <a:pt x="1492055" y="171177"/>
                </a:cubicBezTo>
                <a:cubicBezTo>
                  <a:pt x="1488771" y="166846"/>
                  <a:pt x="1486377" y="161845"/>
                  <a:pt x="1484871" y="156173"/>
                </a:cubicBezTo>
                <a:cubicBezTo>
                  <a:pt x="1483365" y="150502"/>
                  <a:pt x="1489409" y="148569"/>
                  <a:pt x="1503004" y="150376"/>
                </a:cubicBezTo>
                <a:cubicBezTo>
                  <a:pt x="1517301" y="124965"/>
                  <a:pt x="1524077" y="106122"/>
                  <a:pt x="1523331" y="93847"/>
                </a:cubicBezTo>
                <a:cubicBezTo>
                  <a:pt x="1511515" y="93847"/>
                  <a:pt x="1502900" y="91338"/>
                  <a:pt x="1497487" y="86319"/>
                </a:cubicBezTo>
                <a:cubicBezTo>
                  <a:pt x="1492073" y="81300"/>
                  <a:pt x="1493041" y="78141"/>
                  <a:pt x="1500391" y="76843"/>
                </a:cubicBezTo>
                <a:cubicBezTo>
                  <a:pt x="1507740" y="75545"/>
                  <a:pt x="1520578" y="72717"/>
                  <a:pt x="1538905" y="68357"/>
                </a:cubicBezTo>
                <a:cubicBezTo>
                  <a:pt x="1557414" y="59420"/>
                  <a:pt x="1571512" y="55441"/>
                  <a:pt x="1581197" y="56421"/>
                </a:cubicBezTo>
                <a:close/>
                <a:moveTo>
                  <a:pt x="1330661" y="46673"/>
                </a:moveTo>
                <a:cubicBezTo>
                  <a:pt x="1338307" y="46481"/>
                  <a:pt x="1345225" y="49041"/>
                  <a:pt x="1351414" y="54354"/>
                </a:cubicBezTo>
                <a:cubicBezTo>
                  <a:pt x="1359667" y="61438"/>
                  <a:pt x="1355325" y="67092"/>
                  <a:pt x="1338390" y="71315"/>
                </a:cubicBezTo>
                <a:cubicBezTo>
                  <a:pt x="1321454" y="75538"/>
                  <a:pt x="1298875" y="79471"/>
                  <a:pt x="1270654" y="83114"/>
                </a:cubicBezTo>
                <a:cubicBezTo>
                  <a:pt x="1277852" y="86268"/>
                  <a:pt x="1280756" y="89681"/>
                  <a:pt x="1279365" y="93352"/>
                </a:cubicBezTo>
                <a:cubicBezTo>
                  <a:pt x="1277974" y="97024"/>
                  <a:pt x="1276418" y="105678"/>
                  <a:pt x="1274698" y="119315"/>
                </a:cubicBezTo>
                <a:cubicBezTo>
                  <a:pt x="1287604" y="117724"/>
                  <a:pt x="1296975" y="114626"/>
                  <a:pt x="1302812" y="110023"/>
                </a:cubicBezTo>
                <a:cubicBezTo>
                  <a:pt x="1308648" y="105420"/>
                  <a:pt x="1314359" y="104344"/>
                  <a:pt x="1319945" y="106796"/>
                </a:cubicBezTo>
                <a:cubicBezTo>
                  <a:pt x="1325530" y="109249"/>
                  <a:pt x="1331309" y="112737"/>
                  <a:pt x="1337282" y="117261"/>
                </a:cubicBezTo>
                <a:cubicBezTo>
                  <a:pt x="1343254" y="121785"/>
                  <a:pt x="1343437" y="126188"/>
                  <a:pt x="1337830" y="130468"/>
                </a:cubicBezTo>
                <a:cubicBezTo>
                  <a:pt x="1332223" y="134749"/>
                  <a:pt x="1327272" y="143966"/>
                  <a:pt x="1322977" y="158120"/>
                </a:cubicBezTo>
                <a:cubicBezTo>
                  <a:pt x="1318683" y="172274"/>
                  <a:pt x="1317198" y="187044"/>
                  <a:pt x="1318525" y="202431"/>
                </a:cubicBezTo>
                <a:cubicBezTo>
                  <a:pt x="1319851" y="217818"/>
                  <a:pt x="1323304" y="229807"/>
                  <a:pt x="1328882" y="238396"/>
                </a:cubicBezTo>
                <a:cubicBezTo>
                  <a:pt x="1334460" y="246986"/>
                  <a:pt x="1341580" y="253135"/>
                  <a:pt x="1350242" y="256842"/>
                </a:cubicBezTo>
                <a:cubicBezTo>
                  <a:pt x="1358903" y="260549"/>
                  <a:pt x="1364521" y="262470"/>
                  <a:pt x="1367095" y="262606"/>
                </a:cubicBezTo>
                <a:cubicBezTo>
                  <a:pt x="1369669" y="262743"/>
                  <a:pt x="1371770" y="259753"/>
                  <a:pt x="1373398" y="253637"/>
                </a:cubicBezTo>
                <a:cubicBezTo>
                  <a:pt x="1375025" y="247520"/>
                  <a:pt x="1378392" y="236654"/>
                  <a:pt x="1383497" y="221038"/>
                </a:cubicBezTo>
                <a:cubicBezTo>
                  <a:pt x="1388602" y="205421"/>
                  <a:pt x="1391531" y="207902"/>
                  <a:pt x="1392284" y="228480"/>
                </a:cubicBezTo>
                <a:cubicBezTo>
                  <a:pt x="1393037" y="249058"/>
                  <a:pt x="1395675" y="265059"/>
                  <a:pt x="1400200" y="276481"/>
                </a:cubicBezTo>
                <a:cubicBezTo>
                  <a:pt x="1404724" y="287902"/>
                  <a:pt x="1398909" y="293380"/>
                  <a:pt x="1382755" y="292914"/>
                </a:cubicBezTo>
                <a:cubicBezTo>
                  <a:pt x="1366600" y="292448"/>
                  <a:pt x="1351665" y="288670"/>
                  <a:pt x="1337949" y="281578"/>
                </a:cubicBezTo>
                <a:cubicBezTo>
                  <a:pt x="1324232" y="274487"/>
                  <a:pt x="1314287" y="264775"/>
                  <a:pt x="1308114" y="252443"/>
                </a:cubicBezTo>
                <a:cubicBezTo>
                  <a:pt x="1301940" y="240110"/>
                  <a:pt x="1298624" y="226544"/>
                  <a:pt x="1298165" y="211745"/>
                </a:cubicBezTo>
                <a:cubicBezTo>
                  <a:pt x="1297706" y="196946"/>
                  <a:pt x="1298377" y="179921"/>
                  <a:pt x="1300177" y="160669"/>
                </a:cubicBezTo>
                <a:cubicBezTo>
                  <a:pt x="1301976" y="141417"/>
                  <a:pt x="1302801" y="131315"/>
                  <a:pt x="1302650" y="130361"/>
                </a:cubicBezTo>
                <a:cubicBezTo>
                  <a:pt x="1302500" y="129407"/>
                  <a:pt x="1298775" y="129830"/>
                  <a:pt x="1291476" y="131630"/>
                </a:cubicBezTo>
                <a:cubicBezTo>
                  <a:pt x="1284177" y="133430"/>
                  <a:pt x="1277989" y="134330"/>
                  <a:pt x="1272912" y="134330"/>
                </a:cubicBezTo>
                <a:cubicBezTo>
                  <a:pt x="1272267" y="140912"/>
                  <a:pt x="1271514" y="147300"/>
                  <a:pt x="1270654" y="153495"/>
                </a:cubicBezTo>
                <a:cubicBezTo>
                  <a:pt x="1279043" y="154255"/>
                  <a:pt x="1286087" y="156722"/>
                  <a:pt x="1291788" y="160895"/>
                </a:cubicBezTo>
                <a:cubicBezTo>
                  <a:pt x="1297488" y="165068"/>
                  <a:pt x="1299710" y="171356"/>
                  <a:pt x="1298456" y="179759"/>
                </a:cubicBezTo>
                <a:cubicBezTo>
                  <a:pt x="1297201" y="188163"/>
                  <a:pt x="1292422" y="189468"/>
                  <a:pt x="1284119" y="183674"/>
                </a:cubicBezTo>
                <a:cubicBezTo>
                  <a:pt x="1275816" y="177881"/>
                  <a:pt x="1270912" y="172231"/>
                  <a:pt x="1269406" y="166724"/>
                </a:cubicBezTo>
                <a:cubicBezTo>
                  <a:pt x="1265663" y="199678"/>
                  <a:pt x="1262910" y="218012"/>
                  <a:pt x="1261146" y="221726"/>
                </a:cubicBezTo>
                <a:cubicBezTo>
                  <a:pt x="1259382" y="225440"/>
                  <a:pt x="1260949" y="226207"/>
                  <a:pt x="1265846" y="224028"/>
                </a:cubicBezTo>
                <a:cubicBezTo>
                  <a:pt x="1270743" y="221848"/>
                  <a:pt x="1278616" y="218926"/>
                  <a:pt x="1289464" y="215262"/>
                </a:cubicBezTo>
                <a:cubicBezTo>
                  <a:pt x="1300313" y="211598"/>
                  <a:pt x="1300901" y="214646"/>
                  <a:pt x="1291228" y="224404"/>
                </a:cubicBezTo>
                <a:cubicBezTo>
                  <a:pt x="1281556" y="234163"/>
                  <a:pt x="1272798" y="241874"/>
                  <a:pt x="1264953" y="247538"/>
                </a:cubicBezTo>
                <a:cubicBezTo>
                  <a:pt x="1257109" y="253203"/>
                  <a:pt x="1249674" y="259821"/>
                  <a:pt x="1242647" y="267392"/>
                </a:cubicBezTo>
                <a:cubicBezTo>
                  <a:pt x="1235620" y="274964"/>
                  <a:pt x="1229282" y="273985"/>
                  <a:pt x="1223632" y="264456"/>
                </a:cubicBezTo>
                <a:cubicBezTo>
                  <a:pt x="1217982" y="254927"/>
                  <a:pt x="1217917" y="247520"/>
                  <a:pt x="1223439" y="242236"/>
                </a:cubicBezTo>
                <a:cubicBezTo>
                  <a:pt x="1228959" y="236952"/>
                  <a:pt x="1233233" y="230868"/>
                  <a:pt x="1236259" y="223985"/>
                </a:cubicBezTo>
                <a:cubicBezTo>
                  <a:pt x="1239284" y="217101"/>
                  <a:pt x="1242152" y="205930"/>
                  <a:pt x="1244863" y="190472"/>
                </a:cubicBezTo>
                <a:cubicBezTo>
                  <a:pt x="1247573" y="175013"/>
                  <a:pt x="1249599" y="159715"/>
                  <a:pt x="1250939" y="144579"/>
                </a:cubicBezTo>
                <a:cubicBezTo>
                  <a:pt x="1252280" y="129443"/>
                  <a:pt x="1252951" y="109378"/>
                  <a:pt x="1252951" y="84383"/>
                </a:cubicBezTo>
                <a:cubicBezTo>
                  <a:pt x="1246827" y="84383"/>
                  <a:pt x="1240797" y="82156"/>
                  <a:pt x="1234860" y="77704"/>
                </a:cubicBezTo>
                <a:cubicBezTo>
                  <a:pt x="1228924" y="73251"/>
                  <a:pt x="1229404" y="70318"/>
                  <a:pt x="1236302" y="68906"/>
                </a:cubicBezTo>
                <a:cubicBezTo>
                  <a:pt x="1243199" y="67493"/>
                  <a:pt x="1249574" y="66113"/>
                  <a:pt x="1255424" y="64765"/>
                </a:cubicBezTo>
                <a:cubicBezTo>
                  <a:pt x="1261275" y="63417"/>
                  <a:pt x="1271252" y="60926"/>
                  <a:pt x="1285356" y="57290"/>
                </a:cubicBezTo>
                <a:cubicBezTo>
                  <a:pt x="1299460" y="53655"/>
                  <a:pt x="1311932" y="50486"/>
                  <a:pt x="1322773" y="47783"/>
                </a:cubicBezTo>
                <a:cubicBezTo>
                  <a:pt x="1325483" y="47107"/>
                  <a:pt x="1328113" y="46737"/>
                  <a:pt x="1330661" y="46673"/>
                </a:cubicBezTo>
                <a:close/>
                <a:moveTo>
                  <a:pt x="928154" y="43771"/>
                </a:moveTo>
                <a:lnTo>
                  <a:pt x="1042502" y="43771"/>
                </a:lnTo>
                <a:lnTo>
                  <a:pt x="1042502" y="74940"/>
                </a:lnTo>
                <a:lnTo>
                  <a:pt x="955364" y="74940"/>
                </a:lnTo>
                <a:cubicBezTo>
                  <a:pt x="951220" y="97454"/>
                  <a:pt x="946975" y="114045"/>
                  <a:pt x="942630" y="124714"/>
                </a:cubicBezTo>
                <a:cubicBezTo>
                  <a:pt x="952553" y="119337"/>
                  <a:pt x="963789" y="116888"/>
                  <a:pt x="976337" y="117369"/>
                </a:cubicBezTo>
                <a:cubicBezTo>
                  <a:pt x="988884" y="117849"/>
                  <a:pt x="1000898" y="120721"/>
                  <a:pt x="1012377" y="125984"/>
                </a:cubicBezTo>
                <a:cubicBezTo>
                  <a:pt x="1023857" y="131246"/>
                  <a:pt x="1032163" y="138313"/>
                  <a:pt x="1037297" y="147182"/>
                </a:cubicBezTo>
                <a:cubicBezTo>
                  <a:pt x="1042431" y="156051"/>
                  <a:pt x="1046152" y="164863"/>
                  <a:pt x="1048461" y="173618"/>
                </a:cubicBezTo>
                <a:cubicBezTo>
                  <a:pt x="1050770" y="182373"/>
                  <a:pt x="1051687" y="191888"/>
                  <a:pt x="1051214" y="202162"/>
                </a:cubicBezTo>
                <a:cubicBezTo>
                  <a:pt x="1050741" y="212437"/>
                  <a:pt x="1048629" y="222963"/>
                  <a:pt x="1044879" y="233740"/>
                </a:cubicBezTo>
                <a:cubicBezTo>
                  <a:pt x="1041129" y="244516"/>
                  <a:pt x="1035418" y="253504"/>
                  <a:pt x="1027746" y="260703"/>
                </a:cubicBezTo>
                <a:cubicBezTo>
                  <a:pt x="1020074" y="267901"/>
                  <a:pt x="1010818" y="273609"/>
                  <a:pt x="999976" y="277825"/>
                </a:cubicBezTo>
                <a:cubicBezTo>
                  <a:pt x="989135" y="282041"/>
                  <a:pt x="976588" y="283686"/>
                  <a:pt x="962333" y="282762"/>
                </a:cubicBezTo>
                <a:cubicBezTo>
                  <a:pt x="948079" y="281837"/>
                  <a:pt x="934521" y="276610"/>
                  <a:pt x="921657" y="267080"/>
                </a:cubicBezTo>
                <a:cubicBezTo>
                  <a:pt x="908794" y="257551"/>
                  <a:pt x="899982" y="240612"/>
                  <a:pt x="895221" y="216262"/>
                </a:cubicBezTo>
                <a:lnTo>
                  <a:pt x="926777" y="207056"/>
                </a:lnTo>
                <a:cubicBezTo>
                  <a:pt x="933359" y="232625"/>
                  <a:pt x="943530" y="246441"/>
                  <a:pt x="957289" y="248506"/>
                </a:cubicBezTo>
                <a:cubicBezTo>
                  <a:pt x="971049" y="250571"/>
                  <a:pt x="982220" y="249130"/>
                  <a:pt x="990802" y="244183"/>
                </a:cubicBezTo>
                <a:cubicBezTo>
                  <a:pt x="999385" y="239235"/>
                  <a:pt x="1005623" y="232230"/>
                  <a:pt x="1009516" y="223167"/>
                </a:cubicBezTo>
                <a:cubicBezTo>
                  <a:pt x="1013410" y="214104"/>
                  <a:pt x="1015138" y="204009"/>
                  <a:pt x="1014700" y="192881"/>
                </a:cubicBezTo>
                <a:cubicBezTo>
                  <a:pt x="1014263" y="181753"/>
                  <a:pt x="1011381" y="172500"/>
                  <a:pt x="1006053" y="165122"/>
                </a:cubicBezTo>
                <a:cubicBezTo>
                  <a:pt x="1000726" y="157744"/>
                  <a:pt x="993954" y="152793"/>
                  <a:pt x="985737" y="150269"/>
                </a:cubicBezTo>
                <a:cubicBezTo>
                  <a:pt x="977520" y="147745"/>
                  <a:pt x="968217" y="147759"/>
                  <a:pt x="957827" y="150312"/>
                </a:cubicBezTo>
                <a:cubicBezTo>
                  <a:pt x="947438" y="152864"/>
                  <a:pt x="938464" y="159239"/>
                  <a:pt x="930907" y="169434"/>
                </a:cubicBezTo>
                <a:lnTo>
                  <a:pt x="901976" y="166143"/>
                </a:lnTo>
                <a:cubicBezTo>
                  <a:pt x="903782" y="158127"/>
                  <a:pt x="912508" y="117336"/>
                  <a:pt x="928154" y="43771"/>
                </a:cubicBezTo>
                <a:close/>
                <a:moveTo>
                  <a:pt x="747179" y="43771"/>
                </a:moveTo>
                <a:lnTo>
                  <a:pt x="861527" y="43771"/>
                </a:lnTo>
                <a:lnTo>
                  <a:pt x="861527" y="74940"/>
                </a:lnTo>
                <a:lnTo>
                  <a:pt x="774389" y="74940"/>
                </a:lnTo>
                <a:cubicBezTo>
                  <a:pt x="770245" y="97454"/>
                  <a:pt x="766000" y="114045"/>
                  <a:pt x="761655" y="124714"/>
                </a:cubicBezTo>
                <a:cubicBezTo>
                  <a:pt x="771578" y="119337"/>
                  <a:pt x="782814" y="116888"/>
                  <a:pt x="795362" y="117369"/>
                </a:cubicBezTo>
                <a:cubicBezTo>
                  <a:pt x="807909" y="117849"/>
                  <a:pt x="819923" y="120721"/>
                  <a:pt x="831402" y="125984"/>
                </a:cubicBezTo>
                <a:cubicBezTo>
                  <a:pt x="842882" y="131246"/>
                  <a:pt x="851188" y="138313"/>
                  <a:pt x="856322" y="147182"/>
                </a:cubicBezTo>
                <a:cubicBezTo>
                  <a:pt x="861456" y="156051"/>
                  <a:pt x="865177" y="164863"/>
                  <a:pt x="867486" y="173618"/>
                </a:cubicBezTo>
                <a:cubicBezTo>
                  <a:pt x="869795" y="182373"/>
                  <a:pt x="870712" y="191888"/>
                  <a:pt x="870239" y="202162"/>
                </a:cubicBezTo>
                <a:cubicBezTo>
                  <a:pt x="869766" y="212437"/>
                  <a:pt x="867654" y="222963"/>
                  <a:pt x="863904" y="233740"/>
                </a:cubicBezTo>
                <a:cubicBezTo>
                  <a:pt x="860154" y="244516"/>
                  <a:pt x="854443" y="253504"/>
                  <a:pt x="846771" y="260703"/>
                </a:cubicBezTo>
                <a:cubicBezTo>
                  <a:pt x="839099" y="267901"/>
                  <a:pt x="829843" y="273609"/>
                  <a:pt x="819002" y="277825"/>
                </a:cubicBezTo>
                <a:cubicBezTo>
                  <a:pt x="808160" y="282041"/>
                  <a:pt x="795613" y="283686"/>
                  <a:pt x="781358" y="282762"/>
                </a:cubicBezTo>
                <a:cubicBezTo>
                  <a:pt x="767104" y="281837"/>
                  <a:pt x="753546" y="276610"/>
                  <a:pt x="740682" y="267080"/>
                </a:cubicBezTo>
                <a:cubicBezTo>
                  <a:pt x="727819" y="257551"/>
                  <a:pt x="719007" y="240612"/>
                  <a:pt x="714246" y="216262"/>
                </a:cubicBezTo>
                <a:lnTo>
                  <a:pt x="745802" y="207056"/>
                </a:lnTo>
                <a:cubicBezTo>
                  <a:pt x="752384" y="232625"/>
                  <a:pt x="762555" y="246441"/>
                  <a:pt x="776314" y="248506"/>
                </a:cubicBezTo>
                <a:cubicBezTo>
                  <a:pt x="790074" y="250571"/>
                  <a:pt x="801245" y="249130"/>
                  <a:pt x="809827" y="244183"/>
                </a:cubicBezTo>
                <a:cubicBezTo>
                  <a:pt x="818410" y="239235"/>
                  <a:pt x="824648" y="232230"/>
                  <a:pt x="828541" y="223167"/>
                </a:cubicBezTo>
                <a:cubicBezTo>
                  <a:pt x="832435" y="214104"/>
                  <a:pt x="834163" y="204009"/>
                  <a:pt x="833725" y="192881"/>
                </a:cubicBezTo>
                <a:cubicBezTo>
                  <a:pt x="833288" y="181753"/>
                  <a:pt x="830406" y="172500"/>
                  <a:pt x="825078" y="165122"/>
                </a:cubicBezTo>
                <a:cubicBezTo>
                  <a:pt x="819751" y="157744"/>
                  <a:pt x="812979" y="152793"/>
                  <a:pt x="804762" y="150269"/>
                </a:cubicBezTo>
                <a:cubicBezTo>
                  <a:pt x="796545" y="147745"/>
                  <a:pt x="787242" y="147759"/>
                  <a:pt x="776852" y="150312"/>
                </a:cubicBezTo>
                <a:cubicBezTo>
                  <a:pt x="766463" y="152864"/>
                  <a:pt x="757489" y="159239"/>
                  <a:pt x="749932" y="169434"/>
                </a:cubicBezTo>
                <a:lnTo>
                  <a:pt x="721001" y="166143"/>
                </a:lnTo>
                <a:cubicBezTo>
                  <a:pt x="722807" y="158127"/>
                  <a:pt x="731533" y="117336"/>
                  <a:pt x="747179" y="43771"/>
                </a:cubicBezTo>
                <a:close/>
                <a:moveTo>
                  <a:pt x="1131072" y="41361"/>
                </a:moveTo>
                <a:cubicBezTo>
                  <a:pt x="1132930" y="41371"/>
                  <a:pt x="1135175" y="41862"/>
                  <a:pt x="1137806" y="42835"/>
                </a:cubicBezTo>
                <a:cubicBezTo>
                  <a:pt x="1148332" y="46729"/>
                  <a:pt x="1155555" y="51698"/>
                  <a:pt x="1159478" y="57742"/>
                </a:cubicBezTo>
                <a:cubicBezTo>
                  <a:pt x="1163400" y="63787"/>
                  <a:pt x="1163260" y="71089"/>
                  <a:pt x="1159058" y="79650"/>
                </a:cubicBezTo>
                <a:cubicBezTo>
                  <a:pt x="1154856" y="88211"/>
                  <a:pt x="1148844" y="88115"/>
                  <a:pt x="1141022" y="79360"/>
                </a:cubicBezTo>
                <a:cubicBezTo>
                  <a:pt x="1133199" y="70605"/>
                  <a:pt x="1127789" y="62249"/>
                  <a:pt x="1124792" y="54290"/>
                </a:cubicBezTo>
                <a:cubicBezTo>
                  <a:pt x="1123405" y="45643"/>
                  <a:pt x="1125498" y="41333"/>
                  <a:pt x="1131072" y="41361"/>
                </a:cubicBezTo>
                <a:close/>
                <a:moveTo>
                  <a:pt x="1640016" y="22255"/>
                </a:moveTo>
                <a:cubicBezTo>
                  <a:pt x="1642512" y="21789"/>
                  <a:pt x="1645766" y="21791"/>
                  <a:pt x="1649780" y="22261"/>
                </a:cubicBezTo>
                <a:cubicBezTo>
                  <a:pt x="1665833" y="24139"/>
                  <a:pt x="1677557" y="28624"/>
                  <a:pt x="1684949" y="35716"/>
                </a:cubicBezTo>
                <a:cubicBezTo>
                  <a:pt x="1692341" y="42807"/>
                  <a:pt x="1694055" y="50217"/>
                  <a:pt x="1690090" y="57946"/>
                </a:cubicBezTo>
                <a:cubicBezTo>
                  <a:pt x="1686125" y="65676"/>
                  <a:pt x="1678478" y="66482"/>
                  <a:pt x="1667149" y="60366"/>
                </a:cubicBezTo>
                <a:cubicBezTo>
                  <a:pt x="1655820" y="54250"/>
                  <a:pt x="1646119" y="47155"/>
                  <a:pt x="1638046" y="39082"/>
                </a:cubicBezTo>
                <a:cubicBezTo>
                  <a:pt x="1631872" y="29262"/>
                  <a:pt x="1632529" y="23654"/>
                  <a:pt x="1640016" y="22255"/>
                </a:cubicBezTo>
                <a:close/>
                <a:moveTo>
                  <a:pt x="1202054" y="20338"/>
                </a:moveTo>
                <a:cubicBezTo>
                  <a:pt x="1206150" y="20208"/>
                  <a:pt x="1212633" y="21723"/>
                  <a:pt x="1221503" y="24885"/>
                </a:cubicBezTo>
                <a:cubicBezTo>
                  <a:pt x="1238066" y="30793"/>
                  <a:pt x="1243206" y="36608"/>
                  <a:pt x="1236925" y="42330"/>
                </a:cubicBezTo>
                <a:cubicBezTo>
                  <a:pt x="1230644" y="48052"/>
                  <a:pt x="1223722" y="54695"/>
                  <a:pt x="1216157" y="62259"/>
                </a:cubicBezTo>
                <a:cubicBezTo>
                  <a:pt x="1208593" y="69824"/>
                  <a:pt x="1199110" y="77654"/>
                  <a:pt x="1187710" y="85749"/>
                </a:cubicBezTo>
                <a:cubicBezTo>
                  <a:pt x="1176309" y="93844"/>
                  <a:pt x="1174223" y="91477"/>
                  <a:pt x="1181450" y="78650"/>
                </a:cubicBezTo>
                <a:cubicBezTo>
                  <a:pt x="1188678" y="65823"/>
                  <a:pt x="1193403" y="55498"/>
                  <a:pt x="1195626" y="47675"/>
                </a:cubicBezTo>
                <a:cubicBezTo>
                  <a:pt x="1197848" y="39853"/>
                  <a:pt x="1198282" y="32518"/>
                  <a:pt x="1196927" y="25670"/>
                </a:cubicBezTo>
                <a:cubicBezTo>
                  <a:pt x="1196249" y="22247"/>
                  <a:pt x="1197959" y="20469"/>
                  <a:pt x="1202054" y="20338"/>
                </a:cubicBezTo>
                <a:close/>
                <a:moveTo>
                  <a:pt x="81811" y="18233"/>
                </a:moveTo>
                <a:cubicBezTo>
                  <a:pt x="84975" y="17659"/>
                  <a:pt x="90283" y="18934"/>
                  <a:pt x="97736" y="22057"/>
                </a:cubicBezTo>
                <a:cubicBezTo>
                  <a:pt x="112643" y="28302"/>
                  <a:pt x="118125" y="33296"/>
                  <a:pt x="114181" y="37038"/>
                </a:cubicBezTo>
                <a:cubicBezTo>
                  <a:pt x="110238" y="40781"/>
                  <a:pt x="106359" y="44366"/>
                  <a:pt x="102544" y="47794"/>
                </a:cubicBezTo>
                <a:cubicBezTo>
                  <a:pt x="109829" y="46991"/>
                  <a:pt x="119620" y="44538"/>
                  <a:pt x="131916" y="40437"/>
                </a:cubicBezTo>
                <a:cubicBezTo>
                  <a:pt x="144213" y="36336"/>
                  <a:pt x="152516" y="38161"/>
                  <a:pt x="156825" y="45911"/>
                </a:cubicBezTo>
                <a:cubicBezTo>
                  <a:pt x="161135" y="53662"/>
                  <a:pt x="153670" y="59538"/>
                  <a:pt x="134433" y="63539"/>
                </a:cubicBezTo>
                <a:cubicBezTo>
                  <a:pt x="115196" y="67540"/>
                  <a:pt x="102157" y="66845"/>
                  <a:pt x="95317" y="61453"/>
                </a:cubicBezTo>
                <a:cubicBezTo>
                  <a:pt x="78495" y="85186"/>
                  <a:pt x="60169" y="101465"/>
                  <a:pt x="40336" y="110292"/>
                </a:cubicBezTo>
                <a:cubicBezTo>
                  <a:pt x="20504" y="119118"/>
                  <a:pt x="16757" y="117448"/>
                  <a:pt x="29097" y="105280"/>
                </a:cubicBezTo>
                <a:cubicBezTo>
                  <a:pt x="41437" y="93112"/>
                  <a:pt x="53361" y="78908"/>
                  <a:pt x="64869" y="62668"/>
                </a:cubicBezTo>
                <a:cubicBezTo>
                  <a:pt x="76377" y="46428"/>
                  <a:pt x="81005" y="34038"/>
                  <a:pt x="78754" y="25498"/>
                </a:cubicBezTo>
                <a:cubicBezTo>
                  <a:pt x="77628" y="21228"/>
                  <a:pt x="78647" y="18807"/>
                  <a:pt x="81811" y="18233"/>
                </a:cubicBezTo>
                <a:close/>
                <a:moveTo>
                  <a:pt x="183520" y="13463"/>
                </a:moveTo>
                <a:cubicBezTo>
                  <a:pt x="191715" y="14883"/>
                  <a:pt x="198939" y="17349"/>
                  <a:pt x="205191" y="20863"/>
                </a:cubicBezTo>
                <a:cubicBezTo>
                  <a:pt x="211444" y="24376"/>
                  <a:pt x="212838" y="27957"/>
                  <a:pt x="209375" y="31607"/>
                </a:cubicBezTo>
                <a:cubicBezTo>
                  <a:pt x="205912" y="35257"/>
                  <a:pt x="202696" y="37949"/>
                  <a:pt x="199728" y="39684"/>
                </a:cubicBezTo>
                <a:cubicBezTo>
                  <a:pt x="208877" y="39756"/>
                  <a:pt x="219481" y="37748"/>
                  <a:pt x="231541" y="33661"/>
                </a:cubicBezTo>
                <a:cubicBezTo>
                  <a:pt x="243602" y="29574"/>
                  <a:pt x="252786" y="31385"/>
                  <a:pt x="259096" y="39093"/>
                </a:cubicBezTo>
                <a:cubicBezTo>
                  <a:pt x="265406" y="46801"/>
                  <a:pt x="259265" y="52454"/>
                  <a:pt x="240673" y="56054"/>
                </a:cubicBezTo>
                <a:cubicBezTo>
                  <a:pt x="222080" y="59653"/>
                  <a:pt x="206582" y="59201"/>
                  <a:pt x="194178" y="54698"/>
                </a:cubicBezTo>
                <a:cubicBezTo>
                  <a:pt x="184312" y="66658"/>
                  <a:pt x="172169" y="77295"/>
                  <a:pt x="157750" y="86609"/>
                </a:cubicBezTo>
                <a:cubicBezTo>
                  <a:pt x="143331" y="95923"/>
                  <a:pt x="139316" y="95686"/>
                  <a:pt x="145704" y="85899"/>
                </a:cubicBezTo>
                <a:cubicBezTo>
                  <a:pt x="152093" y="76112"/>
                  <a:pt x="157740" y="66984"/>
                  <a:pt x="162644" y="58516"/>
                </a:cubicBezTo>
                <a:cubicBezTo>
                  <a:pt x="167548" y="50049"/>
                  <a:pt x="171105" y="42843"/>
                  <a:pt x="173313" y="36899"/>
                </a:cubicBezTo>
                <a:cubicBezTo>
                  <a:pt x="175521" y="30955"/>
                  <a:pt x="175726" y="25208"/>
                  <a:pt x="173926" y="19658"/>
                </a:cubicBezTo>
                <a:cubicBezTo>
                  <a:pt x="172126" y="14108"/>
                  <a:pt x="175324" y="12043"/>
                  <a:pt x="183520" y="13463"/>
                </a:cubicBezTo>
                <a:close/>
                <a:moveTo>
                  <a:pt x="2291547" y="8666"/>
                </a:moveTo>
                <a:cubicBezTo>
                  <a:pt x="2297053" y="8666"/>
                  <a:pt x="2304517" y="11724"/>
                  <a:pt x="2313939" y="17840"/>
                </a:cubicBezTo>
                <a:cubicBezTo>
                  <a:pt x="2323360" y="23957"/>
                  <a:pt x="2326701" y="30022"/>
                  <a:pt x="2323963" y="36038"/>
                </a:cubicBezTo>
                <a:cubicBezTo>
                  <a:pt x="2321224" y="42054"/>
                  <a:pt x="2319424" y="50611"/>
                  <a:pt x="2318563" y="61711"/>
                </a:cubicBezTo>
                <a:cubicBezTo>
                  <a:pt x="2317703" y="72810"/>
                  <a:pt x="2317273" y="91352"/>
                  <a:pt x="2317273" y="117336"/>
                </a:cubicBezTo>
                <a:lnTo>
                  <a:pt x="2326630" y="127425"/>
                </a:lnTo>
                <a:cubicBezTo>
                  <a:pt x="2331391" y="122162"/>
                  <a:pt x="2339575" y="112611"/>
                  <a:pt x="2351184" y="98773"/>
                </a:cubicBezTo>
                <a:cubicBezTo>
                  <a:pt x="2362792" y="84935"/>
                  <a:pt x="2369464" y="74800"/>
                  <a:pt x="2371199" y="68368"/>
                </a:cubicBezTo>
                <a:cubicBezTo>
                  <a:pt x="2372934" y="61937"/>
                  <a:pt x="2373354" y="55548"/>
                  <a:pt x="2372458" y="49203"/>
                </a:cubicBezTo>
                <a:cubicBezTo>
                  <a:pt x="2371561" y="42857"/>
                  <a:pt x="2380363" y="45546"/>
                  <a:pt x="2398861" y="57269"/>
                </a:cubicBezTo>
                <a:cubicBezTo>
                  <a:pt x="2417360" y="68992"/>
                  <a:pt x="2421099" y="77259"/>
                  <a:pt x="2410079" y="82070"/>
                </a:cubicBezTo>
                <a:cubicBezTo>
                  <a:pt x="2399059" y="86881"/>
                  <a:pt x="2374877" y="105484"/>
                  <a:pt x="2337536" y="137879"/>
                </a:cubicBezTo>
                <a:cubicBezTo>
                  <a:pt x="2345939" y="147903"/>
                  <a:pt x="2361222" y="160669"/>
                  <a:pt x="2383385" y="176178"/>
                </a:cubicBezTo>
                <a:cubicBezTo>
                  <a:pt x="2405547" y="191687"/>
                  <a:pt x="2427743" y="202904"/>
                  <a:pt x="2449970" y="209831"/>
                </a:cubicBezTo>
                <a:cubicBezTo>
                  <a:pt x="2472197" y="216757"/>
                  <a:pt x="2478034" y="221869"/>
                  <a:pt x="2467479" y="225168"/>
                </a:cubicBezTo>
                <a:cubicBezTo>
                  <a:pt x="2456925" y="228466"/>
                  <a:pt x="2446851" y="230800"/>
                  <a:pt x="2437257" y="232169"/>
                </a:cubicBezTo>
                <a:cubicBezTo>
                  <a:pt x="2427664" y="233539"/>
                  <a:pt x="2418658" y="233980"/>
                  <a:pt x="2410240" y="233492"/>
                </a:cubicBezTo>
                <a:cubicBezTo>
                  <a:pt x="2401823" y="233005"/>
                  <a:pt x="2393595" y="228502"/>
                  <a:pt x="2385557" y="219984"/>
                </a:cubicBezTo>
                <a:cubicBezTo>
                  <a:pt x="2377519" y="211466"/>
                  <a:pt x="2368094" y="201133"/>
                  <a:pt x="2357282" y="188987"/>
                </a:cubicBezTo>
                <a:cubicBezTo>
                  <a:pt x="2346469" y="176841"/>
                  <a:pt x="2333585" y="159970"/>
                  <a:pt x="2318628" y="138374"/>
                </a:cubicBezTo>
                <a:cubicBezTo>
                  <a:pt x="2318628" y="169291"/>
                  <a:pt x="2319754" y="198280"/>
                  <a:pt x="2322005" y="225340"/>
                </a:cubicBezTo>
                <a:cubicBezTo>
                  <a:pt x="2324257" y="252400"/>
                  <a:pt x="2321586" y="273917"/>
                  <a:pt x="2313993" y="289892"/>
                </a:cubicBezTo>
                <a:cubicBezTo>
                  <a:pt x="2306399" y="305867"/>
                  <a:pt x="2299971" y="309542"/>
                  <a:pt x="2294709" y="300916"/>
                </a:cubicBezTo>
                <a:cubicBezTo>
                  <a:pt x="2289446" y="292291"/>
                  <a:pt x="2279942" y="281464"/>
                  <a:pt x="2266197" y="268436"/>
                </a:cubicBezTo>
                <a:cubicBezTo>
                  <a:pt x="2252452" y="255408"/>
                  <a:pt x="2249569" y="249815"/>
                  <a:pt x="2257549" y="251658"/>
                </a:cubicBezTo>
                <a:cubicBezTo>
                  <a:pt x="2265530" y="253500"/>
                  <a:pt x="2273205" y="254852"/>
                  <a:pt x="2280576" y="255712"/>
                </a:cubicBezTo>
                <a:cubicBezTo>
                  <a:pt x="2287947" y="256573"/>
                  <a:pt x="2292056" y="247119"/>
                  <a:pt x="2292902" y="227351"/>
                </a:cubicBezTo>
                <a:cubicBezTo>
                  <a:pt x="2293748" y="207583"/>
                  <a:pt x="2294171" y="182398"/>
                  <a:pt x="2294171" y="151796"/>
                </a:cubicBezTo>
                <a:cubicBezTo>
                  <a:pt x="2294171" y="120434"/>
                  <a:pt x="2293730" y="93421"/>
                  <a:pt x="2292848" y="70756"/>
                </a:cubicBezTo>
                <a:cubicBezTo>
                  <a:pt x="2291966" y="48091"/>
                  <a:pt x="2289718" y="32077"/>
                  <a:pt x="2286104" y="22713"/>
                </a:cubicBezTo>
                <a:cubicBezTo>
                  <a:pt x="2282491" y="13348"/>
                  <a:pt x="2284305" y="8666"/>
                  <a:pt x="2291547" y="8666"/>
                </a:cubicBezTo>
                <a:close/>
                <a:moveTo>
                  <a:pt x="2581272" y="7139"/>
                </a:moveTo>
                <a:cubicBezTo>
                  <a:pt x="2585185" y="6566"/>
                  <a:pt x="2591615" y="8193"/>
                  <a:pt x="2600564" y="12022"/>
                </a:cubicBezTo>
                <a:cubicBezTo>
                  <a:pt x="2612466" y="18633"/>
                  <a:pt x="2616707" y="23985"/>
                  <a:pt x="2613287" y="28079"/>
                </a:cubicBezTo>
                <a:cubicBezTo>
                  <a:pt x="2609867" y="32174"/>
                  <a:pt x="2605719" y="39315"/>
                  <a:pt x="2600843" y="49504"/>
                </a:cubicBezTo>
                <a:cubicBezTo>
                  <a:pt x="2595967" y="59692"/>
                  <a:pt x="2588324" y="72165"/>
                  <a:pt x="2577913" y="86921"/>
                </a:cubicBezTo>
                <a:cubicBezTo>
                  <a:pt x="2582560" y="87021"/>
                  <a:pt x="2589938" y="86190"/>
                  <a:pt x="2600047" y="84426"/>
                </a:cubicBezTo>
                <a:cubicBezTo>
                  <a:pt x="2610157" y="82662"/>
                  <a:pt x="2617904" y="80163"/>
                  <a:pt x="2623289" y="76929"/>
                </a:cubicBezTo>
                <a:cubicBezTo>
                  <a:pt x="2628674" y="73696"/>
                  <a:pt x="2635439" y="73753"/>
                  <a:pt x="2643584" y="77101"/>
                </a:cubicBezTo>
                <a:cubicBezTo>
                  <a:pt x="2651729" y="80450"/>
                  <a:pt x="2658796" y="83963"/>
                  <a:pt x="2664783" y="87641"/>
                </a:cubicBezTo>
                <a:cubicBezTo>
                  <a:pt x="2670770" y="91320"/>
                  <a:pt x="2671738" y="96805"/>
                  <a:pt x="2667687" y="104097"/>
                </a:cubicBezTo>
                <a:cubicBezTo>
                  <a:pt x="2663635" y="111389"/>
                  <a:pt x="2661610" y="129992"/>
                  <a:pt x="2661610" y="159905"/>
                </a:cubicBezTo>
                <a:cubicBezTo>
                  <a:pt x="2661610" y="190493"/>
                  <a:pt x="2660907" y="211401"/>
                  <a:pt x="2659502" y="222629"/>
                </a:cubicBezTo>
                <a:cubicBezTo>
                  <a:pt x="2658097" y="233858"/>
                  <a:pt x="2655035" y="244190"/>
                  <a:pt x="2650317" y="253626"/>
                </a:cubicBezTo>
                <a:cubicBezTo>
                  <a:pt x="2645599" y="263062"/>
                  <a:pt x="2639031" y="270734"/>
                  <a:pt x="2630614" y="276642"/>
                </a:cubicBezTo>
                <a:cubicBezTo>
                  <a:pt x="2622196" y="282550"/>
                  <a:pt x="2615897" y="280958"/>
                  <a:pt x="2611717" y="271867"/>
                </a:cubicBezTo>
                <a:cubicBezTo>
                  <a:pt x="2607537" y="262775"/>
                  <a:pt x="2600607" y="252851"/>
                  <a:pt x="2590927" y="242096"/>
                </a:cubicBezTo>
                <a:cubicBezTo>
                  <a:pt x="2581247" y="231341"/>
                  <a:pt x="2583291" y="227993"/>
                  <a:pt x="2597058" y="232051"/>
                </a:cubicBezTo>
                <a:cubicBezTo>
                  <a:pt x="2610824" y="236109"/>
                  <a:pt x="2619715" y="238138"/>
                  <a:pt x="2623730" y="238138"/>
                </a:cubicBezTo>
                <a:cubicBezTo>
                  <a:pt x="2626627" y="238138"/>
                  <a:pt x="2629140" y="231097"/>
                  <a:pt x="2631270" y="217015"/>
                </a:cubicBezTo>
                <a:cubicBezTo>
                  <a:pt x="2633399" y="202933"/>
                  <a:pt x="2634912" y="183251"/>
                  <a:pt x="2635808" y="157969"/>
                </a:cubicBezTo>
                <a:cubicBezTo>
                  <a:pt x="2636705" y="132688"/>
                  <a:pt x="2636375" y="116956"/>
                  <a:pt x="2634819" y="110776"/>
                </a:cubicBezTo>
                <a:cubicBezTo>
                  <a:pt x="2633263" y="104595"/>
                  <a:pt x="2630119" y="101128"/>
                  <a:pt x="2625387" y="100376"/>
                </a:cubicBezTo>
                <a:cubicBezTo>
                  <a:pt x="2620654" y="99623"/>
                  <a:pt x="2612398" y="100368"/>
                  <a:pt x="2600617" y="102613"/>
                </a:cubicBezTo>
                <a:cubicBezTo>
                  <a:pt x="2588837" y="104857"/>
                  <a:pt x="2579039" y="104631"/>
                  <a:pt x="2571224" y="101935"/>
                </a:cubicBezTo>
                <a:cubicBezTo>
                  <a:pt x="2562204" y="113866"/>
                  <a:pt x="2552488" y="122700"/>
                  <a:pt x="2542077" y="128436"/>
                </a:cubicBezTo>
                <a:cubicBezTo>
                  <a:pt x="2531666" y="134172"/>
                  <a:pt x="2530565" y="130780"/>
                  <a:pt x="2538775" y="118261"/>
                </a:cubicBezTo>
                <a:cubicBezTo>
                  <a:pt x="2546985" y="105742"/>
                  <a:pt x="2555984" y="87968"/>
                  <a:pt x="2565771" y="64937"/>
                </a:cubicBezTo>
                <a:cubicBezTo>
                  <a:pt x="2575558" y="41907"/>
                  <a:pt x="2579329" y="25416"/>
                  <a:pt x="2577085" y="15464"/>
                </a:cubicBezTo>
                <a:cubicBezTo>
                  <a:pt x="2575963" y="10488"/>
                  <a:pt x="2577358" y="7713"/>
                  <a:pt x="2581272" y="7139"/>
                </a:cubicBezTo>
                <a:close/>
                <a:moveTo>
                  <a:pt x="2729007" y="3250"/>
                </a:moveTo>
                <a:cubicBezTo>
                  <a:pt x="2730448" y="3258"/>
                  <a:pt x="2732167" y="3565"/>
                  <a:pt x="2734164" y="4171"/>
                </a:cubicBezTo>
                <a:cubicBezTo>
                  <a:pt x="2742152" y="6594"/>
                  <a:pt x="2748927" y="10104"/>
                  <a:pt x="2754492" y="14700"/>
                </a:cubicBezTo>
                <a:cubicBezTo>
                  <a:pt x="2760055" y="19296"/>
                  <a:pt x="2760593" y="23344"/>
                  <a:pt x="2756105" y="26843"/>
                </a:cubicBezTo>
                <a:cubicBezTo>
                  <a:pt x="2751616" y="30342"/>
                  <a:pt x="2743514" y="38229"/>
                  <a:pt x="2731798" y="50504"/>
                </a:cubicBezTo>
                <a:cubicBezTo>
                  <a:pt x="2748045" y="50504"/>
                  <a:pt x="2758815" y="49152"/>
                  <a:pt x="2764107" y="46449"/>
                </a:cubicBezTo>
                <a:cubicBezTo>
                  <a:pt x="2769398" y="43746"/>
                  <a:pt x="2774811" y="43656"/>
                  <a:pt x="2780347" y="46180"/>
                </a:cubicBezTo>
                <a:cubicBezTo>
                  <a:pt x="2785882" y="48704"/>
                  <a:pt x="2791098" y="53049"/>
                  <a:pt x="2795996" y="59216"/>
                </a:cubicBezTo>
                <a:cubicBezTo>
                  <a:pt x="2800893" y="65382"/>
                  <a:pt x="2800136" y="70107"/>
                  <a:pt x="2793726" y="73391"/>
                </a:cubicBezTo>
                <a:cubicBezTo>
                  <a:pt x="2787316" y="76675"/>
                  <a:pt x="2780114" y="82981"/>
                  <a:pt x="2772119" y="92309"/>
                </a:cubicBezTo>
                <a:cubicBezTo>
                  <a:pt x="2764124" y="101638"/>
                  <a:pt x="2754255" y="111722"/>
                  <a:pt x="2742510" y="122563"/>
                </a:cubicBezTo>
                <a:cubicBezTo>
                  <a:pt x="2730766" y="133405"/>
                  <a:pt x="2719315" y="142314"/>
                  <a:pt x="2708158" y="149290"/>
                </a:cubicBezTo>
                <a:cubicBezTo>
                  <a:pt x="2697001" y="156267"/>
                  <a:pt x="2685078" y="161142"/>
                  <a:pt x="2672387" y="163917"/>
                </a:cubicBezTo>
                <a:cubicBezTo>
                  <a:pt x="2659696" y="166692"/>
                  <a:pt x="2660699" y="162386"/>
                  <a:pt x="2675398" y="151000"/>
                </a:cubicBezTo>
                <a:cubicBezTo>
                  <a:pt x="2690097" y="139614"/>
                  <a:pt x="2704344" y="127704"/>
                  <a:pt x="2718139" y="115271"/>
                </a:cubicBezTo>
                <a:cubicBezTo>
                  <a:pt x="2712747" y="112963"/>
                  <a:pt x="2706900" y="107101"/>
                  <a:pt x="2700597" y="97687"/>
                </a:cubicBezTo>
                <a:lnTo>
                  <a:pt x="2696349" y="87900"/>
                </a:lnTo>
                <a:lnTo>
                  <a:pt x="2693776" y="89626"/>
                </a:lnTo>
                <a:cubicBezTo>
                  <a:pt x="2689468" y="91981"/>
                  <a:pt x="2684891" y="93983"/>
                  <a:pt x="2680044" y="95633"/>
                </a:cubicBezTo>
                <a:cubicBezTo>
                  <a:pt x="2670350" y="98931"/>
                  <a:pt x="2670089" y="95636"/>
                  <a:pt x="2679259" y="85749"/>
                </a:cubicBezTo>
                <a:cubicBezTo>
                  <a:pt x="2688430" y="75861"/>
                  <a:pt x="2698328" y="62758"/>
                  <a:pt x="2708954" y="46438"/>
                </a:cubicBezTo>
                <a:cubicBezTo>
                  <a:pt x="2719580" y="30119"/>
                  <a:pt x="2724442" y="18389"/>
                  <a:pt x="2723538" y="11248"/>
                </a:cubicBezTo>
                <a:cubicBezTo>
                  <a:pt x="2722861" y="5892"/>
                  <a:pt x="2724683" y="3226"/>
                  <a:pt x="2729007" y="3250"/>
                </a:cubicBezTo>
                <a:close/>
                <a:moveTo>
                  <a:pt x="1921608" y="8"/>
                </a:moveTo>
                <a:cubicBezTo>
                  <a:pt x="1925335" y="-117"/>
                  <a:pt x="1931375" y="1382"/>
                  <a:pt x="1939728" y="4504"/>
                </a:cubicBezTo>
                <a:cubicBezTo>
                  <a:pt x="1956434" y="10749"/>
                  <a:pt x="1961783" y="16292"/>
                  <a:pt x="1955775" y="21132"/>
                </a:cubicBezTo>
                <a:cubicBezTo>
                  <a:pt x="1949766" y="25971"/>
                  <a:pt x="1942001" y="32467"/>
                  <a:pt x="1932479" y="40620"/>
                </a:cubicBezTo>
                <a:cubicBezTo>
                  <a:pt x="1922957" y="48772"/>
                  <a:pt x="1912575" y="54763"/>
                  <a:pt x="1901332" y="58592"/>
                </a:cubicBezTo>
                <a:cubicBezTo>
                  <a:pt x="1917823" y="56857"/>
                  <a:pt x="1934884" y="54225"/>
                  <a:pt x="1952516" y="50697"/>
                </a:cubicBezTo>
                <a:cubicBezTo>
                  <a:pt x="1970147" y="47170"/>
                  <a:pt x="1981648" y="43778"/>
                  <a:pt x="1987018" y="40523"/>
                </a:cubicBezTo>
                <a:cubicBezTo>
                  <a:pt x="1992389" y="37268"/>
                  <a:pt x="1998706" y="36845"/>
                  <a:pt x="2005969" y="39254"/>
                </a:cubicBezTo>
                <a:cubicBezTo>
                  <a:pt x="2013232" y="41663"/>
                  <a:pt x="2021456" y="46284"/>
                  <a:pt x="2030641" y="53117"/>
                </a:cubicBezTo>
                <a:cubicBezTo>
                  <a:pt x="2039826" y="59951"/>
                  <a:pt x="2040210" y="66436"/>
                  <a:pt x="2031792" y="72573"/>
                </a:cubicBezTo>
                <a:cubicBezTo>
                  <a:pt x="2023374" y="78711"/>
                  <a:pt x="2015638" y="88835"/>
                  <a:pt x="2008582" y="102946"/>
                </a:cubicBezTo>
                <a:cubicBezTo>
                  <a:pt x="2001527" y="117057"/>
                  <a:pt x="1994923" y="128966"/>
                  <a:pt x="1988771" y="138675"/>
                </a:cubicBezTo>
                <a:cubicBezTo>
                  <a:pt x="1982619" y="148383"/>
                  <a:pt x="1976589" y="149186"/>
                  <a:pt x="1970681" y="141084"/>
                </a:cubicBezTo>
                <a:cubicBezTo>
                  <a:pt x="1957287" y="144669"/>
                  <a:pt x="1944969" y="146942"/>
                  <a:pt x="1933727" y="147903"/>
                </a:cubicBezTo>
                <a:cubicBezTo>
                  <a:pt x="1946332" y="153725"/>
                  <a:pt x="1951709" y="158740"/>
                  <a:pt x="1949859" y="162949"/>
                </a:cubicBezTo>
                <a:cubicBezTo>
                  <a:pt x="1948009" y="167158"/>
                  <a:pt x="1946683" y="172073"/>
                  <a:pt x="1945880" y="177694"/>
                </a:cubicBezTo>
                <a:cubicBezTo>
                  <a:pt x="1952691" y="181423"/>
                  <a:pt x="1957718" y="184011"/>
                  <a:pt x="1960959" y="185460"/>
                </a:cubicBezTo>
                <a:cubicBezTo>
                  <a:pt x="1972847" y="173758"/>
                  <a:pt x="1982279" y="163139"/>
                  <a:pt x="1989255" y="153603"/>
                </a:cubicBezTo>
                <a:cubicBezTo>
                  <a:pt x="1996232" y="144067"/>
                  <a:pt x="1999268" y="136194"/>
                  <a:pt x="1998365" y="129985"/>
                </a:cubicBezTo>
                <a:cubicBezTo>
                  <a:pt x="1997462" y="123775"/>
                  <a:pt x="2002000" y="122370"/>
                  <a:pt x="2011981" y="125768"/>
                </a:cubicBezTo>
                <a:cubicBezTo>
                  <a:pt x="2021962" y="129167"/>
                  <a:pt x="2029411" y="133996"/>
                  <a:pt x="2034330" y="140256"/>
                </a:cubicBezTo>
                <a:cubicBezTo>
                  <a:pt x="2039249" y="146515"/>
                  <a:pt x="2037990" y="151283"/>
                  <a:pt x="2030555" y="154560"/>
                </a:cubicBezTo>
                <a:cubicBezTo>
                  <a:pt x="2023120" y="157837"/>
                  <a:pt x="2003893" y="170983"/>
                  <a:pt x="1972875" y="193999"/>
                </a:cubicBezTo>
                <a:cubicBezTo>
                  <a:pt x="1987015" y="202230"/>
                  <a:pt x="2004571" y="212143"/>
                  <a:pt x="2025543" y="223737"/>
                </a:cubicBezTo>
                <a:cubicBezTo>
                  <a:pt x="2046516" y="235331"/>
                  <a:pt x="2068403" y="243606"/>
                  <a:pt x="2091204" y="248560"/>
                </a:cubicBezTo>
                <a:cubicBezTo>
                  <a:pt x="2114004" y="253515"/>
                  <a:pt x="2118342" y="258204"/>
                  <a:pt x="2104217" y="262628"/>
                </a:cubicBezTo>
                <a:cubicBezTo>
                  <a:pt x="2090092" y="267052"/>
                  <a:pt x="2075730" y="270171"/>
                  <a:pt x="2061132" y="271985"/>
                </a:cubicBezTo>
                <a:cubicBezTo>
                  <a:pt x="2046534" y="273799"/>
                  <a:pt x="2036266" y="272759"/>
                  <a:pt x="2030329" y="268866"/>
                </a:cubicBezTo>
                <a:cubicBezTo>
                  <a:pt x="2024392" y="264972"/>
                  <a:pt x="2016007" y="257577"/>
                  <a:pt x="2005173" y="246678"/>
                </a:cubicBezTo>
                <a:cubicBezTo>
                  <a:pt x="1994339" y="235779"/>
                  <a:pt x="1982476" y="225028"/>
                  <a:pt x="1969584" y="214423"/>
                </a:cubicBezTo>
                <a:cubicBezTo>
                  <a:pt x="1956692" y="203819"/>
                  <a:pt x="1948339" y="196917"/>
                  <a:pt x="1944525" y="193720"/>
                </a:cubicBezTo>
                <a:cubicBezTo>
                  <a:pt x="1944525" y="233628"/>
                  <a:pt x="1944976" y="259039"/>
                  <a:pt x="1945880" y="269952"/>
                </a:cubicBezTo>
                <a:cubicBezTo>
                  <a:pt x="1946783" y="280865"/>
                  <a:pt x="1943406" y="293158"/>
                  <a:pt x="1935749" y="306832"/>
                </a:cubicBezTo>
                <a:cubicBezTo>
                  <a:pt x="1928091" y="320505"/>
                  <a:pt x="1921014" y="321953"/>
                  <a:pt x="1914518" y="311177"/>
                </a:cubicBezTo>
                <a:cubicBezTo>
                  <a:pt x="1908022" y="300400"/>
                  <a:pt x="1899450" y="290025"/>
                  <a:pt x="1888802" y="280051"/>
                </a:cubicBezTo>
                <a:cubicBezTo>
                  <a:pt x="1878155" y="270078"/>
                  <a:pt x="1878735" y="266217"/>
                  <a:pt x="1890545" y="268468"/>
                </a:cubicBezTo>
                <a:cubicBezTo>
                  <a:pt x="1902354" y="270719"/>
                  <a:pt x="1909578" y="271920"/>
                  <a:pt x="1912216" y="272071"/>
                </a:cubicBezTo>
                <a:cubicBezTo>
                  <a:pt x="1914855" y="272221"/>
                  <a:pt x="1916601" y="266564"/>
                  <a:pt x="1917454" y="255099"/>
                </a:cubicBezTo>
                <a:cubicBezTo>
                  <a:pt x="1918307" y="243634"/>
                  <a:pt x="1918734" y="229900"/>
                  <a:pt x="1918734" y="213896"/>
                </a:cubicBezTo>
                <a:lnTo>
                  <a:pt x="1918734" y="173392"/>
                </a:lnTo>
                <a:cubicBezTo>
                  <a:pt x="1918734" y="163440"/>
                  <a:pt x="1917078" y="155818"/>
                  <a:pt x="1913765" y="150527"/>
                </a:cubicBezTo>
                <a:cubicBezTo>
                  <a:pt x="1910395" y="150527"/>
                  <a:pt x="1907613" y="150799"/>
                  <a:pt x="1905419" y="151344"/>
                </a:cubicBezTo>
                <a:cubicBezTo>
                  <a:pt x="1899912" y="158902"/>
                  <a:pt x="1894961" y="159135"/>
                  <a:pt x="1890566" y="152043"/>
                </a:cubicBezTo>
                <a:cubicBezTo>
                  <a:pt x="1886171" y="144952"/>
                  <a:pt x="1882170" y="135771"/>
                  <a:pt x="1878563" y="124499"/>
                </a:cubicBezTo>
                <a:cubicBezTo>
                  <a:pt x="1874957" y="113228"/>
                  <a:pt x="1871185" y="103000"/>
                  <a:pt x="1867249" y="93815"/>
                </a:cubicBezTo>
                <a:cubicBezTo>
                  <a:pt x="1863313" y="84630"/>
                  <a:pt x="1858985" y="77026"/>
                  <a:pt x="1854267" y="71003"/>
                </a:cubicBezTo>
                <a:cubicBezTo>
                  <a:pt x="1849550" y="64980"/>
                  <a:pt x="1850571" y="61635"/>
                  <a:pt x="1857333" y="60969"/>
                </a:cubicBezTo>
                <a:cubicBezTo>
                  <a:pt x="1864094" y="60302"/>
                  <a:pt x="1871834" y="59954"/>
                  <a:pt x="1880553" y="59925"/>
                </a:cubicBezTo>
                <a:cubicBezTo>
                  <a:pt x="1893832" y="49127"/>
                  <a:pt x="1903738" y="39003"/>
                  <a:pt x="1910270" y="29553"/>
                </a:cubicBezTo>
                <a:cubicBezTo>
                  <a:pt x="1916802" y="20103"/>
                  <a:pt x="1919168" y="12004"/>
                  <a:pt x="1917368" y="5257"/>
                </a:cubicBezTo>
                <a:cubicBezTo>
                  <a:pt x="1916468" y="1883"/>
                  <a:pt x="1917882" y="134"/>
                  <a:pt x="1921608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808281" y="1141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08281" y="2095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808281" y="3049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808281" y="4005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3916363" y="1244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3916363" y="2198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3916363" y="3154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3916363" y="4108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388931" y="855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979373" y="1790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68570" y="1502179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7" y="2083474"/>
            <a:ext cx="8020685" cy="36074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12286" y="2114471"/>
            <a:ext cx="5492451" cy="7543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两位数加一位数的进位加法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04" y="2883803"/>
            <a:ext cx="3210092" cy="193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94" y="2880095"/>
            <a:ext cx="3600701" cy="188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11"/>
          <p:cNvSpPr txBox="1"/>
          <p:nvPr/>
        </p:nvSpPr>
        <p:spPr>
          <a:xfrm>
            <a:off x="2999665" y="4755475"/>
            <a:ext cx="7231380" cy="606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个位相加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满十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，还需要向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十位进一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70649" y="38760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29374" y="26314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417320" y="43046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1056593" y="2933888"/>
            <a:ext cx="4975000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2871328" y="1486901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3411328" y="1486901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3907856" y="1486901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4410432" y="1486901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2845241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3411328" y="14869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3895193" y="15104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4410432" y="14869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5" y="12233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83" y="2308526"/>
            <a:ext cx="4624977" cy="2602801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 flipH="1">
            <a:off x="6256542" y="2196206"/>
            <a:ext cx="3989208" cy="1379621"/>
          </a:xfrm>
          <a:prstGeom prst="wedgeRoundRectCallout">
            <a:avLst>
              <a:gd name="adj1" fmla="val -56482"/>
              <a:gd name="adj2" fmla="val 26818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你参加过联欢会吗？举办联欢会都要准备哪些东西呢？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14" y="1820412"/>
            <a:ext cx="4912819" cy="2764790"/>
          </a:xfrm>
          <a:prstGeom prst="rect">
            <a:avLst/>
          </a:prstGeom>
        </p:spPr>
      </p:pic>
      <p:sp>
        <p:nvSpPr>
          <p:cNvPr id="7" name="圆角矩形标注 9471"/>
          <p:cNvSpPr>
            <a:spLocks noChangeArrowheads="1"/>
          </p:cNvSpPr>
          <p:nvPr/>
        </p:nvSpPr>
        <p:spPr bwMode="auto">
          <a:xfrm>
            <a:off x="2654714" y="1646456"/>
            <a:ext cx="2601595" cy="476250"/>
          </a:xfrm>
          <a:prstGeom prst="wedgeRoundRectCallout">
            <a:avLst>
              <a:gd name="adj1" fmla="val 35291"/>
              <a:gd name="adj2" fmla="val 9364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一共有多少瓶？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99708" y="4662039"/>
            <a:ext cx="743521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你从图中能得到哪些信息？可以提出什么问题？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654844" y="3250933"/>
            <a:ext cx="906379" cy="7986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467726" y="3440029"/>
            <a:ext cx="1122948" cy="60328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14" y="2264410"/>
            <a:ext cx="4912819" cy="2764790"/>
          </a:xfrm>
          <a:prstGeom prst="rect">
            <a:avLst/>
          </a:prstGeom>
        </p:spPr>
      </p:pic>
      <p:sp>
        <p:nvSpPr>
          <p:cNvPr id="7" name="圆角矩形标注 9471"/>
          <p:cNvSpPr>
            <a:spLocks noChangeArrowheads="1"/>
          </p:cNvSpPr>
          <p:nvPr/>
        </p:nvSpPr>
        <p:spPr bwMode="auto">
          <a:xfrm>
            <a:off x="2297441" y="2356909"/>
            <a:ext cx="2601595" cy="476250"/>
          </a:xfrm>
          <a:prstGeom prst="wedgeRoundRectCallout">
            <a:avLst>
              <a:gd name="adj1" fmla="val 38528"/>
              <a:gd name="adj2" fmla="val 72222"/>
              <a:gd name="adj3" fmla="val 16667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一共有多少瓶？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8884" y="1507916"/>
            <a:ext cx="8120814" cy="5719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举手发言：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一共有多少瓶矿泉水？该怎样列式？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07034" y="5098017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+ 5 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97" y="1978025"/>
            <a:ext cx="4912819" cy="2764790"/>
          </a:xfrm>
          <a:prstGeom prst="rect">
            <a:avLst/>
          </a:prstGeom>
        </p:spPr>
      </p:pic>
      <p:sp>
        <p:nvSpPr>
          <p:cNvPr id="4" name="圆角矩形标注 11297"/>
          <p:cNvSpPr>
            <a:spLocks noChangeArrowheads="1"/>
          </p:cNvSpPr>
          <p:nvPr/>
        </p:nvSpPr>
        <p:spPr bwMode="auto">
          <a:xfrm>
            <a:off x="7099467" y="1762159"/>
            <a:ext cx="1463040" cy="572770"/>
          </a:xfrm>
          <a:prstGeom prst="wedgeRoundRectCallout">
            <a:avLst>
              <a:gd name="adj1" fmla="val -39126"/>
              <a:gd name="adj2" fmla="val 73608"/>
              <a:gd name="adj3" fmla="val 16667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28+5=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5742" y="4307840"/>
            <a:ext cx="149592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+ 5 =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标注 9471"/>
          <p:cNvSpPr>
            <a:spLocks noChangeArrowheads="1"/>
          </p:cNvSpPr>
          <p:nvPr/>
        </p:nvSpPr>
        <p:spPr bwMode="auto">
          <a:xfrm>
            <a:off x="2582667" y="1762159"/>
            <a:ext cx="2601595" cy="476250"/>
          </a:xfrm>
          <a:prstGeom prst="wedgeRoundRectCallout">
            <a:avLst>
              <a:gd name="adj1" fmla="val 34366"/>
              <a:gd name="adj2" fmla="val 90281"/>
              <a:gd name="adj3" fmla="val 16667"/>
            </a:avLst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一共有多少瓶？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73632" y="5006340"/>
            <a:ext cx="755847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该如何用我们学过的方法计算呢？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544537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79787" y="1861828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5537" y="3214575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06462" y="2000931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8087" y="2150156"/>
            <a:ext cx="1800225" cy="1800225"/>
          </a:xfrm>
          <a:prstGeom prst="ellipse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94025" y="3056619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4"/>
          <p:cNvSpPr txBox="1"/>
          <p:nvPr/>
        </p:nvSpPr>
        <p:spPr>
          <a:xfrm>
            <a:off x="4929848" y="1491149"/>
            <a:ext cx="149592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+ 5 =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"/>
          <p:cNvSpPr txBox="1"/>
          <p:nvPr/>
        </p:nvSpPr>
        <p:spPr>
          <a:xfrm>
            <a:off x="2002499" y="1551045"/>
            <a:ext cx="1130439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3359376" y="3321016"/>
            <a:ext cx="323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28   +   5   =</a:t>
            </a:r>
          </a:p>
        </p:txBody>
      </p:sp>
      <p:sp>
        <p:nvSpPr>
          <p:cNvPr id="31" name="文本框 13"/>
          <p:cNvSpPr txBox="1"/>
          <p:nvPr/>
        </p:nvSpPr>
        <p:spPr>
          <a:xfrm>
            <a:off x="6111464" y="3299426"/>
            <a:ext cx="64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 descr="D:\360MoveData\Users\Administrator\Desktop\图片4.png图片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36186" y="2113917"/>
            <a:ext cx="2708275" cy="1006475"/>
          </a:xfrm>
          <a:prstGeom prst="rect">
            <a:avLst/>
          </a:prstGeom>
        </p:spPr>
      </p:pic>
      <p:pic>
        <p:nvPicPr>
          <p:cNvPr id="35" name="图片 34" descr="D:\360MoveData\Users\Administrator\Desktop\图片5.png图片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86457" y="2244092"/>
            <a:ext cx="1200150" cy="836295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 flipH="1">
            <a:off x="6938236" y="2148207"/>
            <a:ext cx="433705" cy="1166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平行四边形 36"/>
          <p:cNvSpPr/>
          <p:nvPr/>
        </p:nvSpPr>
        <p:spPr>
          <a:xfrm>
            <a:off x="4093434" y="2315210"/>
            <a:ext cx="3232150" cy="793750"/>
          </a:xfrm>
          <a:prstGeom prst="parallelogram">
            <a:avLst>
              <a:gd name="adj" fmla="val 39007"/>
            </a:avLst>
          </a:prstGeom>
          <a:noFill/>
          <a:ln w="28575">
            <a:solidFill>
              <a:srgbClr val="F63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4792906" y="3800968"/>
            <a:ext cx="325755" cy="5226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217461" y="3802348"/>
            <a:ext cx="361875" cy="485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24"/>
          <p:cNvSpPr txBox="1"/>
          <p:nvPr/>
        </p:nvSpPr>
        <p:spPr>
          <a:xfrm>
            <a:off x="4624595" y="4220348"/>
            <a:ext cx="36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25"/>
          <p:cNvSpPr txBox="1"/>
          <p:nvPr/>
        </p:nvSpPr>
        <p:spPr>
          <a:xfrm flipH="1">
            <a:off x="5416776" y="4215697"/>
            <a:ext cx="32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3600507" y="3838448"/>
            <a:ext cx="0" cy="12465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14460" y="4763503"/>
            <a:ext cx="0" cy="3110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3591617" y="5066538"/>
            <a:ext cx="1229360" cy="19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32"/>
          <p:cNvSpPr txBox="1"/>
          <p:nvPr/>
        </p:nvSpPr>
        <p:spPr>
          <a:xfrm>
            <a:off x="3931511" y="5020677"/>
            <a:ext cx="56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11"/>
          <p:cNvSpPr txBox="1"/>
          <p:nvPr/>
        </p:nvSpPr>
        <p:spPr>
          <a:xfrm>
            <a:off x="7396002" y="4594512"/>
            <a:ext cx="2540000" cy="542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30 + 3 = 33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77082" y="3524544"/>
            <a:ext cx="1937845" cy="311920"/>
          </a:xfrm>
          <a:custGeom>
            <a:avLst/>
            <a:gdLst/>
            <a:ahLst/>
            <a:cxnLst/>
            <a:rect l="l" t="t" r="r" b="b"/>
            <a:pathLst>
              <a:path w="1937845" h="311920">
                <a:moveTo>
                  <a:pt x="1701041" y="139868"/>
                </a:moveTo>
                <a:cubicBezTo>
                  <a:pt x="1697380" y="140010"/>
                  <a:pt x="1692506" y="140530"/>
                  <a:pt x="1686419" y="141430"/>
                </a:cubicBezTo>
                <a:cubicBezTo>
                  <a:pt x="1674244" y="143230"/>
                  <a:pt x="1659452" y="145313"/>
                  <a:pt x="1642043" y="147679"/>
                </a:cubicBezTo>
                <a:cubicBezTo>
                  <a:pt x="1643807" y="173936"/>
                  <a:pt x="1645076" y="192048"/>
                  <a:pt x="1645851" y="202014"/>
                </a:cubicBezTo>
                <a:cubicBezTo>
                  <a:pt x="1662371" y="201197"/>
                  <a:pt x="1681844" y="199125"/>
                  <a:pt x="1704273" y="195798"/>
                </a:cubicBezTo>
                <a:cubicBezTo>
                  <a:pt x="1705922" y="185889"/>
                  <a:pt x="1707635" y="174517"/>
                  <a:pt x="1709414" y="161682"/>
                </a:cubicBezTo>
                <a:cubicBezTo>
                  <a:pt x="1711192" y="148848"/>
                  <a:pt x="1710848" y="141814"/>
                  <a:pt x="1708381" y="140581"/>
                </a:cubicBezTo>
                <a:cubicBezTo>
                  <a:pt x="1707148" y="139964"/>
                  <a:pt x="1704701" y="139726"/>
                  <a:pt x="1701041" y="139868"/>
                </a:cubicBezTo>
                <a:close/>
                <a:moveTo>
                  <a:pt x="736432" y="137085"/>
                </a:moveTo>
                <a:cubicBezTo>
                  <a:pt x="743710" y="136246"/>
                  <a:pt x="753598" y="139828"/>
                  <a:pt x="766096" y="147830"/>
                </a:cubicBezTo>
                <a:cubicBezTo>
                  <a:pt x="780164" y="158025"/>
                  <a:pt x="784168" y="166199"/>
                  <a:pt x="778109" y="172351"/>
                </a:cubicBezTo>
                <a:cubicBezTo>
                  <a:pt x="772051" y="178503"/>
                  <a:pt x="767386" y="186075"/>
                  <a:pt x="764117" y="195066"/>
                </a:cubicBezTo>
                <a:cubicBezTo>
                  <a:pt x="761421" y="230257"/>
                  <a:pt x="755843" y="255836"/>
                  <a:pt x="747382" y="271804"/>
                </a:cubicBezTo>
                <a:cubicBezTo>
                  <a:pt x="738921" y="287772"/>
                  <a:pt x="727266" y="298828"/>
                  <a:pt x="712417" y="304973"/>
                </a:cubicBezTo>
                <a:cubicBezTo>
                  <a:pt x="697567" y="311118"/>
                  <a:pt x="689881" y="309261"/>
                  <a:pt x="689358" y="299402"/>
                </a:cubicBezTo>
                <a:cubicBezTo>
                  <a:pt x="688834" y="289543"/>
                  <a:pt x="685185" y="278946"/>
                  <a:pt x="678409" y="267610"/>
                </a:cubicBezTo>
                <a:cubicBezTo>
                  <a:pt x="671633" y="256274"/>
                  <a:pt x="672200" y="252255"/>
                  <a:pt x="680108" y="255553"/>
                </a:cubicBezTo>
                <a:cubicBezTo>
                  <a:pt x="688017" y="258852"/>
                  <a:pt x="697033" y="262609"/>
                  <a:pt x="707158" y="266825"/>
                </a:cubicBezTo>
                <a:cubicBezTo>
                  <a:pt x="714170" y="266825"/>
                  <a:pt x="720465" y="258895"/>
                  <a:pt x="726044" y="243034"/>
                </a:cubicBezTo>
                <a:cubicBezTo>
                  <a:pt x="731622" y="227174"/>
                  <a:pt x="734859" y="212407"/>
                  <a:pt x="735755" y="198734"/>
                </a:cubicBezTo>
                <a:cubicBezTo>
                  <a:pt x="736652" y="185060"/>
                  <a:pt x="736738" y="175689"/>
                  <a:pt x="736014" y="170620"/>
                </a:cubicBezTo>
                <a:cubicBezTo>
                  <a:pt x="735289" y="165551"/>
                  <a:pt x="732210" y="163242"/>
                  <a:pt x="726775" y="163693"/>
                </a:cubicBezTo>
                <a:cubicBezTo>
                  <a:pt x="721340" y="164145"/>
                  <a:pt x="705035" y="166393"/>
                  <a:pt x="677860" y="170437"/>
                </a:cubicBezTo>
                <a:cubicBezTo>
                  <a:pt x="689562" y="174051"/>
                  <a:pt x="693079" y="179002"/>
                  <a:pt x="688411" y="185290"/>
                </a:cubicBezTo>
                <a:cubicBezTo>
                  <a:pt x="683744" y="191578"/>
                  <a:pt x="680298" y="197841"/>
                  <a:pt x="678076" y="204079"/>
                </a:cubicBezTo>
                <a:cubicBezTo>
                  <a:pt x="675853" y="210317"/>
                  <a:pt x="669457" y="221015"/>
                  <a:pt x="658888" y="236172"/>
                </a:cubicBezTo>
                <a:cubicBezTo>
                  <a:pt x="648320" y="251330"/>
                  <a:pt x="636037" y="264279"/>
                  <a:pt x="622041" y="275020"/>
                </a:cubicBezTo>
                <a:cubicBezTo>
                  <a:pt x="608045" y="285761"/>
                  <a:pt x="595150" y="291827"/>
                  <a:pt x="583355" y="293218"/>
                </a:cubicBezTo>
                <a:cubicBezTo>
                  <a:pt x="571560" y="294609"/>
                  <a:pt x="569671" y="292056"/>
                  <a:pt x="577687" y="285560"/>
                </a:cubicBezTo>
                <a:cubicBezTo>
                  <a:pt x="585703" y="279064"/>
                  <a:pt x="595451" y="270521"/>
                  <a:pt x="606930" y="259931"/>
                </a:cubicBezTo>
                <a:cubicBezTo>
                  <a:pt x="618410" y="249340"/>
                  <a:pt x="629477" y="234986"/>
                  <a:pt x="640131" y="216867"/>
                </a:cubicBezTo>
                <a:cubicBezTo>
                  <a:pt x="650786" y="198748"/>
                  <a:pt x="655440" y="185301"/>
                  <a:pt x="654092" y="176524"/>
                </a:cubicBezTo>
                <a:cubicBezTo>
                  <a:pt x="649259" y="178188"/>
                  <a:pt x="642860" y="180178"/>
                  <a:pt x="634894" y="182493"/>
                </a:cubicBezTo>
                <a:cubicBezTo>
                  <a:pt x="626928" y="184809"/>
                  <a:pt x="618327" y="182554"/>
                  <a:pt x="609092" y="175728"/>
                </a:cubicBezTo>
                <a:cubicBezTo>
                  <a:pt x="600846" y="166522"/>
                  <a:pt x="603575" y="161643"/>
                  <a:pt x="617277" y="161091"/>
                </a:cubicBezTo>
                <a:cubicBezTo>
                  <a:pt x="630979" y="160539"/>
                  <a:pt x="652263" y="158004"/>
                  <a:pt x="681130" y="153487"/>
                </a:cubicBezTo>
                <a:cubicBezTo>
                  <a:pt x="706340" y="149142"/>
                  <a:pt x="722638" y="144445"/>
                  <a:pt x="730023" y="139398"/>
                </a:cubicBezTo>
                <a:cubicBezTo>
                  <a:pt x="731869" y="138136"/>
                  <a:pt x="734006" y="137365"/>
                  <a:pt x="736432" y="137085"/>
                </a:cubicBezTo>
                <a:close/>
                <a:moveTo>
                  <a:pt x="1715920" y="110856"/>
                </a:moveTo>
                <a:cubicBezTo>
                  <a:pt x="1720133" y="110998"/>
                  <a:pt x="1724858" y="112252"/>
                  <a:pt x="1730096" y="114618"/>
                </a:cubicBezTo>
                <a:cubicBezTo>
                  <a:pt x="1740571" y="119350"/>
                  <a:pt x="1749211" y="124387"/>
                  <a:pt x="1756016" y="129729"/>
                </a:cubicBezTo>
                <a:cubicBezTo>
                  <a:pt x="1762820" y="135070"/>
                  <a:pt x="1762282" y="141018"/>
                  <a:pt x="1754402" y="147571"/>
                </a:cubicBezTo>
                <a:cubicBezTo>
                  <a:pt x="1746522" y="154125"/>
                  <a:pt x="1737420" y="170344"/>
                  <a:pt x="1727095" y="196228"/>
                </a:cubicBezTo>
                <a:cubicBezTo>
                  <a:pt x="1740589" y="209736"/>
                  <a:pt x="1742618" y="216802"/>
                  <a:pt x="1733182" y="217426"/>
                </a:cubicBezTo>
                <a:cubicBezTo>
                  <a:pt x="1723747" y="218050"/>
                  <a:pt x="1712550" y="218588"/>
                  <a:pt x="1699594" y="219039"/>
                </a:cubicBezTo>
                <a:cubicBezTo>
                  <a:pt x="1686638" y="219491"/>
                  <a:pt x="1668709" y="220943"/>
                  <a:pt x="1645808" y="223395"/>
                </a:cubicBezTo>
                <a:cubicBezTo>
                  <a:pt x="1644947" y="236258"/>
                  <a:pt x="1641721" y="243586"/>
                  <a:pt x="1636128" y="245379"/>
                </a:cubicBezTo>
                <a:cubicBezTo>
                  <a:pt x="1630535" y="247171"/>
                  <a:pt x="1626513" y="238807"/>
                  <a:pt x="1624061" y="220287"/>
                </a:cubicBezTo>
                <a:cubicBezTo>
                  <a:pt x="1621608" y="201767"/>
                  <a:pt x="1619034" y="184878"/>
                  <a:pt x="1616338" y="169620"/>
                </a:cubicBezTo>
                <a:cubicBezTo>
                  <a:pt x="1613642" y="154362"/>
                  <a:pt x="1610477" y="142448"/>
                  <a:pt x="1606842" y="133880"/>
                </a:cubicBezTo>
                <a:cubicBezTo>
                  <a:pt x="1603206" y="125312"/>
                  <a:pt x="1605716" y="121738"/>
                  <a:pt x="1614370" y="123157"/>
                </a:cubicBezTo>
                <a:cubicBezTo>
                  <a:pt x="1623025" y="124577"/>
                  <a:pt x="1629033" y="125925"/>
                  <a:pt x="1632396" y="127201"/>
                </a:cubicBezTo>
                <a:cubicBezTo>
                  <a:pt x="1635759" y="128477"/>
                  <a:pt x="1646295" y="128255"/>
                  <a:pt x="1664005" y="126534"/>
                </a:cubicBezTo>
                <a:cubicBezTo>
                  <a:pt x="1684842" y="122189"/>
                  <a:pt x="1698447" y="117934"/>
                  <a:pt x="1704821" y="113768"/>
                </a:cubicBezTo>
                <a:cubicBezTo>
                  <a:pt x="1708008" y="111685"/>
                  <a:pt x="1711708" y="110714"/>
                  <a:pt x="1715920" y="110856"/>
                </a:cubicBezTo>
                <a:close/>
                <a:moveTo>
                  <a:pt x="189271" y="103626"/>
                </a:moveTo>
                <a:cubicBezTo>
                  <a:pt x="184409" y="105332"/>
                  <a:pt x="177913" y="106924"/>
                  <a:pt x="169782" y="108401"/>
                </a:cubicBezTo>
                <a:lnTo>
                  <a:pt x="168685" y="127115"/>
                </a:lnTo>
                <a:lnTo>
                  <a:pt x="168685" y="153422"/>
                </a:lnTo>
                <a:cubicBezTo>
                  <a:pt x="171740" y="152763"/>
                  <a:pt x="178881" y="151228"/>
                  <a:pt x="190109" y="148819"/>
                </a:cubicBezTo>
                <a:lnTo>
                  <a:pt x="190109" y="122447"/>
                </a:lnTo>
                <a:cubicBezTo>
                  <a:pt x="190109" y="115550"/>
                  <a:pt x="189830" y="109276"/>
                  <a:pt x="189271" y="103626"/>
                </a:cubicBezTo>
                <a:close/>
                <a:moveTo>
                  <a:pt x="236475" y="90107"/>
                </a:moveTo>
                <a:cubicBezTo>
                  <a:pt x="234087" y="90989"/>
                  <a:pt x="226340" y="92756"/>
                  <a:pt x="213233" y="95409"/>
                </a:cubicBezTo>
                <a:cubicBezTo>
                  <a:pt x="218625" y="100012"/>
                  <a:pt x="219948" y="104762"/>
                  <a:pt x="217202" y="109660"/>
                </a:cubicBezTo>
                <a:cubicBezTo>
                  <a:pt x="214456" y="114557"/>
                  <a:pt x="212229" y="125989"/>
                  <a:pt x="210523" y="143958"/>
                </a:cubicBezTo>
                <a:cubicBezTo>
                  <a:pt x="217750" y="143169"/>
                  <a:pt x="224555" y="141714"/>
                  <a:pt x="230936" y="139591"/>
                </a:cubicBezTo>
                <a:cubicBezTo>
                  <a:pt x="234320" y="124362"/>
                  <a:pt x="236686" y="112087"/>
                  <a:pt x="238034" y="102765"/>
                </a:cubicBezTo>
                <a:cubicBezTo>
                  <a:pt x="239382" y="93444"/>
                  <a:pt x="238863" y="89225"/>
                  <a:pt x="236475" y="90107"/>
                </a:cubicBezTo>
                <a:close/>
                <a:moveTo>
                  <a:pt x="251210" y="62294"/>
                </a:moveTo>
                <a:cubicBezTo>
                  <a:pt x="254780" y="62201"/>
                  <a:pt x="258634" y="63230"/>
                  <a:pt x="262771" y="65381"/>
                </a:cubicBezTo>
                <a:cubicBezTo>
                  <a:pt x="271046" y="69683"/>
                  <a:pt x="278130" y="74056"/>
                  <a:pt x="284023" y="78502"/>
                </a:cubicBezTo>
                <a:cubicBezTo>
                  <a:pt x="289917" y="82947"/>
                  <a:pt x="288913" y="88228"/>
                  <a:pt x="281012" y="94344"/>
                </a:cubicBezTo>
                <a:cubicBezTo>
                  <a:pt x="273111" y="100460"/>
                  <a:pt x="264463" y="114725"/>
                  <a:pt x="255071" y="137139"/>
                </a:cubicBezTo>
                <a:cubicBezTo>
                  <a:pt x="263173" y="148382"/>
                  <a:pt x="263252" y="154605"/>
                  <a:pt x="255307" y="155810"/>
                </a:cubicBezTo>
                <a:cubicBezTo>
                  <a:pt x="247363" y="157014"/>
                  <a:pt x="236274" y="159130"/>
                  <a:pt x="222042" y="162155"/>
                </a:cubicBezTo>
                <a:cubicBezTo>
                  <a:pt x="207809" y="165181"/>
                  <a:pt x="189937" y="168838"/>
                  <a:pt x="168427" y="173126"/>
                </a:cubicBezTo>
                <a:cubicBezTo>
                  <a:pt x="166778" y="198537"/>
                  <a:pt x="168492" y="216107"/>
                  <a:pt x="173568" y="225837"/>
                </a:cubicBezTo>
                <a:cubicBezTo>
                  <a:pt x="178644" y="235567"/>
                  <a:pt x="188579" y="241901"/>
                  <a:pt x="203371" y="244841"/>
                </a:cubicBezTo>
                <a:cubicBezTo>
                  <a:pt x="218163" y="247781"/>
                  <a:pt x="235105" y="248193"/>
                  <a:pt x="254199" y="246078"/>
                </a:cubicBezTo>
                <a:cubicBezTo>
                  <a:pt x="273293" y="243963"/>
                  <a:pt x="284934" y="238531"/>
                  <a:pt x="289121" y="229784"/>
                </a:cubicBezTo>
                <a:cubicBezTo>
                  <a:pt x="293309" y="221036"/>
                  <a:pt x="297948" y="208145"/>
                  <a:pt x="303039" y="191108"/>
                </a:cubicBezTo>
                <a:cubicBezTo>
                  <a:pt x="308129" y="174072"/>
                  <a:pt x="311069" y="175625"/>
                  <a:pt x="311858" y="195765"/>
                </a:cubicBezTo>
                <a:cubicBezTo>
                  <a:pt x="312647" y="215906"/>
                  <a:pt x="314851" y="230444"/>
                  <a:pt x="318472" y="239377"/>
                </a:cubicBezTo>
                <a:cubicBezTo>
                  <a:pt x="322093" y="248311"/>
                  <a:pt x="318673" y="255352"/>
                  <a:pt x="308212" y="260501"/>
                </a:cubicBezTo>
                <a:cubicBezTo>
                  <a:pt x="297751" y="265649"/>
                  <a:pt x="281955" y="269363"/>
                  <a:pt x="260825" y="271643"/>
                </a:cubicBezTo>
                <a:cubicBezTo>
                  <a:pt x="239694" y="273923"/>
                  <a:pt x="218808" y="272962"/>
                  <a:pt x="198165" y="268761"/>
                </a:cubicBezTo>
                <a:cubicBezTo>
                  <a:pt x="177522" y="264559"/>
                  <a:pt x="163372" y="255503"/>
                  <a:pt x="155714" y="241593"/>
                </a:cubicBezTo>
                <a:cubicBezTo>
                  <a:pt x="148057" y="227683"/>
                  <a:pt x="144902" y="205993"/>
                  <a:pt x="146250" y="176524"/>
                </a:cubicBezTo>
                <a:cubicBezTo>
                  <a:pt x="147598" y="147055"/>
                  <a:pt x="147612" y="128158"/>
                  <a:pt x="146293" y="119834"/>
                </a:cubicBezTo>
                <a:cubicBezTo>
                  <a:pt x="144974" y="111509"/>
                  <a:pt x="143400" y="104458"/>
                  <a:pt x="141571" y="98679"/>
                </a:cubicBezTo>
                <a:cubicBezTo>
                  <a:pt x="139743" y="92899"/>
                  <a:pt x="142005" y="90010"/>
                  <a:pt x="148358" y="90010"/>
                </a:cubicBezTo>
                <a:cubicBezTo>
                  <a:pt x="151957" y="90010"/>
                  <a:pt x="155700" y="90003"/>
                  <a:pt x="159586" y="89988"/>
                </a:cubicBezTo>
                <a:cubicBezTo>
                  <a:pt x="163473" y="89974"/>
                  <a:pt x="172428" y="88436"/>
                  <a:pt x="186453" y="85374"/>
                </a:cubicBezTo>
                <a:cubicBezTo>
                  <a:pt x="200477" y="82313"/>
                  <a:pt x="211631" y="79477"/>
                  <a:pt x="219912" y="76867"/>
                </a:cubicBezTo>
                <a:cubicBezTo>
                  <a:pt x="228193" y="74257"/>
                  <a:pt x="235338" y="70615"/>
                  <a:pt x="241347" y="65940"/>
                </a:cubicBezTo>
                <a:cubicBezTo>
                  <a:pt x="244351" y="63602"/>
                  <a:pt x="247639" y="62387"/>
                  <a:pt x="251210" y="62294"/>
                </a:cubicBezTo>
                <a:close/>
                <a:moveTo>
                  <a:pt x="644046" y="46817"/>
                </a:moveTo>
                <a:cubicBezTo>
                  <a:pt x="649151" y="46817"/>
                  <a:pt x="657415" y="49212"/>
                  <a:pt x="668837" y="54002"/>
                </a:cubicBezTo>
                <a:cubicBezTo>
                  <a:pt x="680259" y="58791"/>
                  <a:pt x="683134" y="64180"/>
                  <a:pt x="677463" y="70167"/>
                </a:cubicBezTo>
                <a:cubicBezTo>
                  <a:pt x="671791" y="76154"/>
                  <a:pt x="667220" y="82617"/>
                  <a:pt x="663750" y="89558"/>
                </a:cubicBezTo>
                <a:cubicBezTo>
                  <a:pt x="650901" y="108803"/>
                  <a:pt x="637862" y="124810"/>
                  <a:pt x="624633" y="137580"/>
                </a:cubicBezTo>
                <a:cubicBezTo>
                  <a:pt x="611404" y="150350"/>
                  <a:pt x="598778" y="160671"/>
                  <a:pt x="586754" y="168544"/>
                </a:cubicBezTo>
                <a:cubicBezTo>
                  <a:pt x="574729" y="176417"/>
                  <a:pt x="565060" y="181063"/>
                  <a:pt x="557747" y="182483"/>
                </a:cubicBezTo>
                <a:cubicBezTo>
                  <a:pt x="550433" y="183902"/>
                  <a:pt x="549476" y="181411"/>
                  <a:pt x="554875" y="175008"/>
                </a:cubicBezTo>
                <a:cubicBezTo>
                  <a:pt x="560274" y="168605"/>
                  <a:pt x="568907" y="160058"/>
                  <a:pt x="580774" y="149368"/>
                </a:cubicBezTo>
                <a:cubicBezTo>
                  <a:pt x="592640" y="138677"/>
                  <a:pt x="604356" y="125104"/>
                  <a:pt x="615922" y="108649"/>
                </a:cubicBezTo>
                <a:cubicBezTo>
                  <a:pt x="627487" y="92193"/>
                  <a:pt x="633926" y="80552"/>
                  <a:pt x="635238" y="73727"/>
                </a:cubicBezTo>
                <a:cubicBezTo>
                  <a:pt x="636550" y="66901"/>
                  <a:pt x="636532" y="60709"/>
                  <a:pt x="635184" y="55152"/>
                </a:cubicBezTo>
                <a:cubicBezTo>
                  <a:pt x="633836" y="49596"/>
                  <a:pt x="636790" y="46817"/>
                  <a:pt x="644046" y="46817"/>
                </a:cubicBezTo>
                <a:close/>
                <a:moveTo>
                  <a:pt x="386581" y="41418"/>
                </a:moveTo>
                <a:lnTo>
                  <a:pt x="500929" y="41418"/>
                </a:lnTo>
                <a:lnTo>
                  <a:pt x="500929" y="72587"/>
                </a:lnTo>
                <a:lnTo>
                  <a:pt x="413791" y="72587"/>
                </a:lnTo>
                <a:cubicBezTo>
                  <a:pt x="409647" y="95101"/>
                  <a:pt x="405402" y="111692"/>
                  <a:pt x="401057" y="122361"/>
                </a:cubicBezTo>
                <a:cubicBezTo>
                  <a:pt x="410980" y="116984"/>
                  <a:pt x="422216" y="114535"/>
                  <a:pt x="434764" y="115016"/>
                </a:cubicBezTo>
                <a:cubicBezTo>
                  <a:pt x="447311" y="115496"/>
                  <a:pt x="459325" y="118368"/>
                  <a:pt x="470804" y="123630"/>
                </a:cubicBezTo>
                <a:cubicBezTo>
                  <a:pt x="482284" y="128893"/>
                  <a:pt x="490590" y="135959"/>
                  <a:pt x="495724" y="144829"/>
                </a:cubicBezTo>
                <a:cubicBezTo>
                  <a:pt x="500858" y="153698"/>
                  <a:pt x="504579" y="162510"/>
                  <a:pt x="506888" y="171265"/>
                </a:cubicBezTo>
                <a:cubicBezTo>
                  <a:pt x="509197" y="180020"/>
                  <a:pt x="510114" y="189535"/>
                  <a:pt x="509641" y="199809"/>
                </a:cubicBezTo>
                <a:cubicBezTo>
                  <a:pt x="509168" y="210084"/>
                  <a:pt x="507056" y="220610"/>
                  <a:pt x="503306" y="231386"/>
                </a:cubicBezTo>
                <a:cubicBezTo>
                  <a:pt x="499556" y="242163"/>
                  <a:pt x="493845" y="251151"/>
                  <a:pt x="486173" y="258350"/>
                </a:cubicBezTo>
                <a:cubicBezTo>
                  <a:pt x="478501" y="265548"/>
                  <a:pt x="469245" y="271256"/>
                  <a:pt x="458404" y="275472"/>
                </a:cubicBezTo>
                <a:cubicBezTo>
                  <a:pt x="447562" y="279688"/>
                  <a:pt x="435015" y="281333"/>
                  <a:pt x="420761" y="280408"/>
                </a:cubicBezTo>
                <a:cubicBezTo>
                  <a:pt x="406506" y="279483"/>
                  <a:pt x="392948" y="274256"/>
                  <a:pt x="380084" y="264727"/>
                </a:cubicBezTo>
                <a:cubicBezTo>
                  <a:pt x="367221" y="255198"/>
                  <a:pt x="358409" y="238259"/>
                  <a:pt x="353648" y="213909"/>
                </a:cubicBezTo>
                <a:lnTo>
                  <a:pt x="385204" y="204703"/>
                </a:lnTo>
                <a:cubicBezTo>
                  <a:pt x="391786" y="230271"/>
                  <a:pt x="401957" y="244088"/>
                  <a:pt x="415716" y="246153"/>
                </a:cubicBezTo>
                <a:cubicBezTo>
                  <a:pt x="429476" y="248218"/>
                  <a:pt x="440647" y="246777"/>
                  <a:pt x="449229" y="241830"/>
                </a:cubicBezTo>
                <a:cubicBezTo>
                  <a:pt x="457812" y="236882"/>
                  <a:pt x="464050" y="229877"/>
                  <a:pt x="467943" y="220814"/>
                </a:cubicBezTo>
                <a:cubicBezTo>
                  <a:pt x="471837" y="211751"/>
                  <a:pt x="473565" y="201656"/>
                  <a:pt x="473127" y="190528"/>
                </a:cubicBezTo>
                <a:cubicBezTo>
                  <a:pt x="472690" y="179400"/>
                  <a:pt x="469808" y="170147"/>
                  <a:pt x="464480" y="162769"/>
                </a:cubicBezTo>
                <a:cubicBezTo>
                  <a:pt x="459153" y="155390"/>
                  <a:pt x="452381" y="150440"/>
                  <a:pt x="444164" y="147916"/>
                </a:cubicBezTo>
                <a:cubicBezTo>
                  <a:pt x="435947" y="145392"/>
                  <a:pt x="426644" y="145406"/>
                  <a:pt x="416254" y="147959"/>
                </a:cubicBezTo>
                <a:cubicBezTo>
                  <a:pt x="405865" y="150511"/>
                  <a:pt x="396891" y="156885"/>
                  <a:pt x="389334" y="167081"/>
                </a:cubicBezTo>
                <a:lnTo>
                  <a:pt x="360403" y="163790"/>
                </a:lnTo>
                <a:cubicBezTo>
                  <a:pt x="362209" y="155774"/>
                  <a:pt x="370935" y="114983"/>
                  <a:pt x="386581" y="41418"/>
                </a:cubicBezTo>
                <a:close/>
                <a:moveTo>
                  <a:pt x="1881614" y="36683"/>
                </a:moveTo>
                <a:cubicBezTo>
                  <a:pt x="1889215" y="37771"/>
                  <a:pt x="1896281" y="39991"/>
                  <a:pt x="1902813" y="43343"/>
                </a:cubicBezTo>
                <a:cubicBezTo>
                  <a:pt x="1915877" y="50047"/>
                  <a:pt x="1924972" y="59741"/>
                  <a:pt x="1930099" y="72425"/>
                </a:cubicBezTo>
                <a:cubicBezTo>
                  <a:pt x="1935225" y="85109"/>
                  <a:pt x="1935899" y="99087"/>
                  <a:pt x="1932121" y="114360"/>
                </a:cubicBezTo>
                <a:cubicBezTo>
                  <a:pt x="1928342" y="129632"/>
                  <a:pt x="1918085" y="141807"/>
                  <a:pt x="1901350" y="150884"/>
                </a:cubicBezTo>
                <a:cubicBezTo>
                  <a:pt x="1913353" y="155014"/>
                  <a:pt x="1922875" y="162729"/>
                  <a:pt x="1929916" y="174029"/>
                </a:cubicBezTo>
                <a:cubicBezTo>
                  <a:pt x="1936957" y="185329"/>
                  <a:pt x="1939309" y="200164"/>
                  <a:pt x="1936971" y="218534"/>
                </a:cubicBezTo>
                <a:cubicBezTo>
                  <a:pt x="1934634" y="236904"/>
                  <a:pt x="1926295" y="251818"/>
                  <a:pt x="1911955" y="263275"/>
                </a:cubicBezTo>
                <a:cubicBezTo>
                  <a:pt x="1897614" y="274733"/>
                  <a:pt x="1881410" y="280229"/>
                  <a:pt x="1863342" y="279763"/>
                </a:cubicBezTo>
                <a:cubicBezTo>
                  <a:pt x="1845273" y="279297"/>
                  <a:pt x="1829574" y="273593"/>
                  <a:pt x="1816245" y="262652"/>
                </a:cubicBezTo>
                <a:cubicBezTo>
                  <a:pt x="1802915" y="251710"/>
                  <a:pt x="1794336" y="234882"/>
                  <a:pt x="1790508" y="212167"/>
                </a:cubicBezTo>
                <a:lnTo>
                  <a:pt x="1822063" y="206058"/>
                </a:lnTo>
                <a:cubicBezTo>
                  <a:pt x="1826164" y="219896"/>
                  <a:pt x="1831936" y="230103"/>
                  <a:pt x="1839379" y="236678"/>
                </a:cubicBezTo>
                <a:cubicBezTo>
                  <a:pt x="1846822" y="243253"/>
                  <a:pt x="1855874" y="246569"/>
                  <a:pt x="1866536" y="246626"/>
                </a:cubicBezTo>
                <a:cubicBezTo>
                  <a:pt x="1877198" y="246684"/>
                  <a:pt x="1885863" y="242350"/>
                  <a:pt x="1892531" y="233623"/>
                </a:cubicBezTo>
                <a:cubicBezTo>
                  <a:pt x="1899199" y="224897"/>
                  <a:pt x="1902103" y="214899"/>
                  <a:pt x="1901243" y="203627"/>
                </a:cubicBezTo>
                <a:cubicBezTo>
                  <a:pt x="1900382" y="192356"/>
                  <a:pt x="1896062" y="183644"/>
                  <a:pt x="1888283" y="177492"/>
                </a:cubicBezTo>
                <a:cubicBezTo>
                  <a:pt x="1880503" y="171340"/>
                  <a:pt x="1866353" y="166802"/>
                  <a:pt x="1845832" y="163876"/>
                </a:cubicBezTo>
                <a:lnTo>
                  <a:pt x="1845832" y="140323"/>
                </a:lnTo>
                <a:cubicBezTo>
                  <a:pt x="1865937" y="138415"/>
                  <a:pt x="1879962" y="133708"/>
                  <a:pt x="1887906" y="126201"/>
                </a:cubicBezTo>
                <a:cubicBezTo>
                  <a:pt x="1895851" y="118694"/>
                  <a:pt x="1899404" y="108978"/>
                  <a:pt x="1898565" y="97054"/>
                </a:cubicBezTo>
                <a:cubicBezTo>
                  <a:pt x="1897726" y="85131"/>
                  <a:pt x="1892513" y="76498"/>
                  <a:pt x="1882927" y="71156"/>
                </a:cubicBezTo>
                <a:cubicBezTo>
                  <a:pt x="1873340" y="65814"/>
                  <a:pt x="1863065" y="65248"/>
                  <a:pt x="1852102" y="69457"/>
                </a:cubicBezTo>
                <a:cubicBezTo>
                  <a:pt x="1841139" y="73666"/>
                  <a:pt x="1831893" y="86410"/>
                  <a:pt x="1824365" y="107691"/>
                </a:cubicBezTo>
                <a:lnTo>
                  <a:pt x="1793196" y="102852"/>
                </a:lnTo>
                <a:cubicBezTo>
                  <a:pt x="1798760" y="83779"/>
                  <a:pt x="1806486" y="68593"/>
                  <a:pt x="1816374" y="57293"/>
                </a:cubicBezTo>
                <a:cubicBezTo>
                  <a:pt x="1826261" y="45993"/>
                  <a:pt x="1839874" y="39167"/>
                  <a:pt x="1857211" y="36815"/>
                </a:cubicBezTo>
                <a:cubicBezTo>
                  <a:pt x="1865880" y="35639"/>
                  <a:pt x="1874014" y="35595"/>
                  <a:pt x="1881614" y="36683"/>
                </a:cubicBezTo>
                <a:close/>
                <a:moveTo>
                  <a:pt x="1325080" y="36105"/>
                </a:moveTo>
                <a:cubicBezTo>
                  <a:pt x="1334831" y="34226"/>
                  <a:pt x="1343600" y="34244"/>
                  <a:pt x="1351387" y="36159"/>
                </a:cubicBezTo>
                <a:cubicBezTo>
                  <a:pt x="1359174" y="38073"/>
                  <a:pt x="1367165" y="41683"/>
                  <a:pt x="1375360" y="46989"/>
                </a:cubicBezTo>
                <a:cubicBezTo>
                  <a:pt x="1383556" y="52295"/>
                  <a:pt x="1390217" y="60078"/>
                  <a:pt x="1395344" y="70339"/>
                </a:cubicBezTo>
                <a:cubicBezTo>
                  <a:pt x="1400470" y="80599"/>
                  <a:pt x="1402334" y="92982"/>
                  <a:pt x="1400936" y="107487"/>
                </a:cubicBezTo>
                <a:cubicBezTo>
                  <a:pt x="1399538" y="121992"/>
                  <a:pt x="1392407" y="139118"/>
                  <a:pt x="1379544" y="158864"/>
                </a:cubicBezTo>
                <a:cubicBezTo>
                  <a:pt x="1366681" y="178611"/>
                  <a:pt x="1342568" y="207399"/>
                  <a:pt x="1307205" y="245228"/>
                </a:cubicBezTo>
                <a:lnTo>
                  <a:pt x="1404389" y="245228"/>
                </a:lnTo>
                <a:lnTo>
                  <a:pt x="1404389" y="276397"/>
                </a:lnTo>
                <a:lnTo>
                  <a:pt x="1259796" y="276397"/>
                </a:lnTo>
                <a:lnTo>
                  <a:pt x="1259796" y="266696"/>
                </a:lnTo>
                <a:cubicBezTo>
                  <a:pt x="1260728" y="252728"/>
                  <a:pt x="1267142" y="240252"/>
                  <a:pt x="1279037" y="229268"/>
                </a:cubicBezTo>
                <a:cubicBezTo>
                  <a:pt x="1290932" y="218283"/>
                  <a:pt x="1305818" y="201401"/>
                  <a:pt x="1323693" y="178622"/>
                </a:cubicBezTo>
                <a:cubicBezTo>
                  <a:pt x="1341568" y="155842"/>
                  <a:pt x="1353158" y="138301"/>
                  <a:pt x="1358464" y="125997"/>
                </a:cubicBezTo>
                <a:cubicBezTo>
                  <a:pt x="1363770" y="113693"/>
                  <a:pt x="1365788" y="103422"/>
                  <a:pt x="1364519" y="95183"/>
                </a:cubicBezTo>
                <a:cubicBezTo>
                  <a:pt x="1363250" y="86945"/>
                  <a:pt x="1359443" y="80219"/>
                  <a:pt x="1353097" y="75006"/>
                </a:cubicBezTo>
                <a:cubicBezTo>
                  <a:pt x="1346752" y="69794"/>
                  <a:pt x="1339324" y="67621"/>
                  <a:pt x="1330813" y="68489"/>
                </a:cubicBezTo>
                <a:cubicBezTo>
                  <a:pt x="1322302" y="69356"/>
                  <a:pt x="1314103" y="72694"/>
                  <a:pt x="1306216" y="78502"/>
                </a:cubicBezTo>
                <a:cubicBezTo>
                  <a:pt x="1298328" y="84310"/>
                  <a:pt x="1291882" y="94039"/>
                  <a:pt x="1286878" y="107691"/>
                </a:cubicBezTo>
                <a:lnTo>
                  <a:pt x="1254397" y="102873"/>
                </a:lnTo>
                <a:cubicBezTo>
                  <a:pt x="1261768" y="79169"/>
                  <a:pt x="1271369" y="62348"/>
                  <a:pt x="1283200" y="52410"/>
                </a:cubicBezTo>
                <a:cubicBezTo>
                  <a:pt x="1295030" y="42472"/>
                  <a:pt x="1308990" y="37037"/>
                  <a:pt x="1325080" y="36105"/>
                </a:cubicBezTo>
                <a:close/>
                <a:moveTo>
                  <a:pt x="1105786" y="21155"/>
                </a:moveTo>
                <a:cubicBezTo>
                  <a:pt x="1116599" y="21155"/>
                  <a:pt x="1125841" y="23461"/>
                  <a:pt x="1133513" y="28071"/>
                </a:cubicBezTo>
                <a:cubicBezTo>
                  <a:pt x="1141185" y="32681"/>
                  <a:pt x="1144724" y="39453"/>
                  <a:pt x="1144129" y="48387"/>
                </a:cubicBezTo>
                <a:cubicBezTo>
                  <a:pt x="1143534" y="57321"/>
                  <a:pt x="1133176" y="58017"/>
                  <a:pt x="1113057" y="50474"/>
                </a:cubicBezTo>
                <a:cubicBezTo>
                  <a:pt x="1102546" y="41855"/>
                  <a:pt x="1095770" y="34814"/>
                  <a:pt x="1092730" y="29351"/>
                </a:cubicBezTo>
                <a:cubicBezTo>
                  <a:pt x="1089690" y="23887"/>
                  <a:pt x="1094042" y="21155"/>
                  <a:pt x="1105786" y="21155"/>
                </a:cubicBezTo>
                <a:close/>
                <a:moveTo>
                  <a:pt x="1577413" y="13508"/>
                </a:moveTo>
                <a:cubicBezTo>
                  <a:pt x="1580326" y="13082"/>
                  <a:pt x="1584274" y="13713"/>
                  <a:pt x="1589257" y="15401"/>
                </a:cubicBezTo>
                <a:cubicBezTo>
                  <a:pt x="1599223" y="18778"/>
                  <a:pt x="1606913" y="23686"/>
                  <a:pt x="1612327" y="30125"/>
                </a:cubicBezTo>
                <a:cubicBezTo>
                  <a:pt x="1617740" y="36564"/>
                  <a:pt x="1616632" y="40934"/>
                  <a:pt x="1609004" y="43236"/>
                </a:cubicBezTo>
                <a:cubicBezTo>
                  <a:pt x="1601374" y="45537"/>
                  <a:pt x="1591935" y="48936"/>
                  <a:pt x="1580685" y="53432"/>
                </a:cubicBezTo>
                <a:cubicBezTo>
                  <a:pt x="1569435" y="57927"/>
                  <a:pt x="1558849" y="61423"/>
                  <a:pt x="1548925" y="63918"/>
                </a:cubicBezTo>
                <a:cubicBezTo>
                  <a:pt x="1563323" y="68923"/>
                  <a:pt x="1569622" y="73981"/>
                  <a:pt x="1567822" y="79093"/>
                </a:cubicBezTo>
                <a:cubicBezTo>
                  <a:pt x="1566022" y="84206"/>
                  <a:pt x="1565122" y="92785"/>
                  <a:pt x="1565122" y="104830"/>
                </a:cubicBezTo>
                <a:cubicBezTo>
                  <a:pt x="1573927" y="103181"/>
                  <a:pt x="1582141" y="100744"/>
                  <a:pt x="1589762" y="97517"/>
                </a:cubicBezTo>
                <a:cubicBezTo>
                  <a:pt x="1597384" y="94290"/>
                  <a:pt x="1604404" y="96287"/>
                  <a:pt x="1610821" y="103508"/>
                </a:cubicBezTo>
                <a:cubicBezTo>
                  <a:pt x="1617238" y="110728"/>
                  <a:pt x="1615356" y="115431"/>
                  <a:pt x="1605175" y="117618"/>
                </a:cubicBezTo>
                <a:cubicBezTo>
                  <a:pt x="1594993" y="119805"/>
                  <a:pt x="1582087" y="122541"/>
                  <a:pt x="1566456" y="125825"/>
                </a:cubicBezTo>
                <a:lnTo>
                  <a:pt x="1566456" y="162414"/>
                </a:lnTo>
                <a:cubicBezTo>
                  <a:pt x="1579334" y="165626"/>
                  <a:pt x="1589501" y="169218"/>
                  <a:pt x="1596958" y="173190"/>
                </a:cubicBezTo>
                <a:cubicBezTo>
                  <a:pt x="1604414" y="177163"/>
                  <a:pt x="1608620" y="184336"/>
                  <a:pt x="1609574" y="194711"/>
                </a:cubicBezTo>
                <a:cubicBezTo>
                  <a:pt x="1610527" y="205086"/>
                  <a:pt x="1605849" y="208593"/>
                  <a:pt x="1595538" y="205230"/>
                </a:cubicBezTo>
                <a:cubicBezTo>
                  <a:pt x="1585227" y="201867"/>
                  <a:pt x="1575534" y="192299"/>
                  <a:pt x="1566456" y="176524"/>
                </a:cubicBezTo>
                <a:lnTo>
                  <a:pt x="1566456" y="233140"/>
                </a:lnTo>
                <a:cubicBezTo>
                  <a:pt x="1566456" y="255768"/>
                  <a:pt x="1564717" y="274260"/>
                  <a:pt x="1561240" y="288615"/>
                </a:cubicBezTo>
                <a:cubicBezTo>
                  <a:pt x="1557762" y="302969"/>
                  <a:pt x="1552112" y="304403"/>
                  <a:pt x="1544290" y="292917"/>
                </a:cubicBezTo>
                <a:cubicBezTo>
                  <a:pt x="1536467" y="281430"/>
                  <a:pt x="1533456" y="272159"/>
                  <a:pt x="1535255" y="265104"/>
                </a:cubicBezTo>
                <a:cubicBezTo>
                  <a:pt x="1537055" y="258048"/>
                  <a:pt x="1538629" y="246637"/>
                  <a:pt x="1539977" y="230870"/>
                </a:cubicBezTo>
                <a:cubicBezTo>
                  <a:pt x="1541325" y="215103"/>
                  <a:pt x="1541999" y="192485"/>
                  <a:pt x="1541999" y="163016"/>
                </a:cubicBezTo>
                <a:cubicBezTo>
                  <a:pt x="1540780" y="174359"/>
                  <a:pt x="1533072" y="188735"/>
                  <a:pt x="1518875" y="206144"/>
                </a:cubicBezTo>
                <a:cubicBezTo>
                  <a:pt x="1504678" y="223553"/>
                  <a:pt x="1487886" y="237592"/>
                  <a:pt x="1468498" y="248261"/>
                </a:cubicBezTo>
                <a:cubicBezTo>
                  <a:pt x="1449110" y="258930"/>
                  <a:pt x="1445586" y="257504"/>
                  <a:pt x="1457926" y="243981"/>
                </a:cubicBezTo>
                <a:cubicBezTo>
                  <a:pt x="1470266" y="230458"/>
                  <a:pt x="1484695" y="212529"/>
                  <a:pt x="1501215" y="190194"/>
                </a:cubicBezTo>
                <a:cubicBezTo>
                  <a:pt x="1517735" y="167859"/>
                  <a:pt x="1529085" y="148905"/>
                  <a:pt x="1535266" y="133332"/>
                </a:cubicBezTo>
                <a:cubicBezTo>
                  <a:pt x="1527150" y="136816"/>
                  <a:pt x="1518481" y="140401"/>
                  <a:pt x="1509260" y="144087"/>
                </a:cubicBezTo>
                <a:lnTo>
                  <a:pt x="1482501" y="153444"/>
                </a:lnTo>
                <a:cubicBezTo>
                  <a:pt x="1472277" y="156226"/>
                  <a:pt x="1461866" y="153404"/>
                  <a:pt x="1451268" y="144979"/>
                </a:cubicBezTo>
                <a:cubicBezTo>
                  <a:pt x="1440671" y="136555"/>
                  <a:pt x="1441298" y="132048"/>
                  <a:pt x="1453150" y="131460"/>
                </a:cubicBezTo>
                <a:cubicBezTo>
                  <a:pt x="1465003" y="130872"/>
                  <a:pt x="1477647" y="129012"/>
                  <a:pt x="1491084" y="125878"/>
                </a:cubicBezTo>
                <a:cubicBezTo>
                  <a:pt x="1504521" y="122745"/>
                  <a:pt x="1521048" y="118317"/>
                  <a:pt x="1540665" y="112596"/>
                </a:cubicBezTo>
                <a:cubicBezTo>
                  <a:pt x="1540665" y="104250"/>
                  <a:pt x="1540224" y="96764"/>
                  <a:pt x="1539342" y="90139"/>
                </a:cubicBezTo>
                <a:cubicBezTo>
                  <a:pt x="1538460" y="83514"/>
                  <a:pt x="1537166" y="77663"/>
                  <a:pt x="1535460" y="72587"/>
                </a:cubicBezTo>
                <a:cubicBezTo>
                  <a:pt x="1526841" y="75282"/>
                  <a:pt x="1518703" y="76630"/>
                  <a:pt x="1511046" y="76630"/>
                </a:cubicBezTo>
                <a:cubicBezTo>
                  <a:pt x="1501997" y="76630"/>
                  <a:pt x="1502441" y="73354"/>
                  <a:pt x="1512379" y="66800"/>
                </a:cubicBezTo>
                <a:cubicBezTo>
                  <a:pt x="1522317" y="60247"/>
                  <a:pt x="1531921" y="54098"/>
                  <a:pt x="1541192" y="48355"/>
                </a:cubicBezTo>
                <a:cubicBezTo>
                  <a:pt x="1550463" y="42612"/>
                  <a:pt x="1557458" y="37381"/>
                  <a:pt x="1562176" y="32663"/>
                </a:cubicBezTo>
                <a:cubicBezTo>
                  <a:pt x="1566893" y="27945"/>
                  <a:pt x="1570095" y="23045"/>
                  <a:pt x="1571780" y="17961"/>
                </a:cubicBezTo>
                <a:cubicBezTo>
                  <a:pt x="1572622" y="15419"/>
                  <a:pt x="1574500" y="13935"/>
                  <a:pt x="1577413" y="13508"/>
                </a:cubicBezTo>
                <a:close/>
                <a:moveTo>
                  <a:pt x="83537" y="6367"/>
                </a:moveTo>
                <a:cubicBezTo>
                  <a:pt x="91675" y="7321"/>
                  <a:pt x="100476" y="10149"/>
                  <a:pt x="109941" y="14853"/>
                </a:cubicBezTo>
                <a:cubicBezTo>
                  <a:pt x="119405" y="19556"/>
                  <a:pt x="122094" y="25178"/>
                  <a:pt x="118007" y="31717"/>
                </a:cubicBezTo>
                <a:cubicBezTo>
                  <a:pt x="113920" y="38256"/>
                  <a:pt x="111468" y="55873"/>
                  <a:pt x="110650" y="84568"/>
                </a:cubicBezTo>
                <a:cubicBezTo>
                  <a:pt x="121621" y="79176"/>
                  <a:pt x="129762" y="78272"/>
                  <a:pt x="135075" y="81857"/>
                </a:cubicBezTo>
                <a:cubicBezTo>
                  <a:pt x="140388" y="85443"/>
                  <a:pt x="141202" y="89386"/>
                  <a:pt x="137517" y="93688"/>
                </a:cubicBezTo>
                <a:cubicBezTo>
                  <a:pt x="133831" y="97990"/>
                  <a:pt x="124876" y="104329"/>
                  <a:pt x="110650" y="112703"/>
                </a:cubicBezTo>
                <a:lnTo>
                  <a:pt x="110650" y="142624"/>
                </a:lnTo>
                <a:cubicBezTo>
                  <a:pt x="115254" y="137605"/>
                  <a:pt x="121126" y="132973"/>
                  <a:pt x="128267" y="128728"/>
                </a:cubicBezTo>
                <a:cubicBezTo>
                  <a:pt x="135409" y="124484"/>
                  <a:pt x="137958" y="125480"/>
                  <a:pt x="135914" y="131718"/>
                </a:cubicBezTo>
                <a:cubicBezTo>
                  <a:pt x="133871" y="137956"/>
                  <a:pt x="125449" y="148052"/>
                  <a:pt x="110650" y="162005"/>
                </a:cubicBezTo>
                <a:cubicBezTo>
                  <a:pt x="110650" y="198271"/>
                  <a:pt x="110865" y="223826"/>
                  <a:pt x="111296" y="238668"/>
                </a:cubicBezTo>
                <a:cubicBezTo>
                  <a:pt x="111726" y="253510"/>
                  <a:pt x="110762" y="264717"/>
                  <a:pt x="108403" y="272288"/>
                </a:cubicBezTo>
                <a:cubicBezTo>
                  <a:pt x="106044" y="279860"/>
                  <a:pt x="101838" y="287163"/>
                  <a:pt x="95787" y="294197"/>
                </a:cubicBezTo>
                <a:cubicBezTo>
                  <a:pt x="89735" y="301230"/>
                  <a:pt x="84268" y="299775"/>
                  <a:pt x="79385" y="289830"/>
                </a:cubicBezTo>
                <a:cubicBezTo>
                  <a:pt x="74502" y="279885"/>
                  <a:pt x="67666" y="270410"/>
                  <a:pt x="58875" y="261404"/>
                </a:cubicBezTo>
                <a:cubicBezTo>
                  <a:pt x="50085" y="252398"/>
                  <a:pt x="50884" y="248795"/>
                  <a:pt x="61273" y="250595"/>
                </a:cubicBezTo>
                <a:cubicBezTo>
                  <a:pt x="71663" y="252395"/>
                  <a:pt x="77851" y="253374"/>
                  <a:pt x="79837" y="253531"/>
                </a:cubicBezTo>
                <a:cubicBezTo>
                  <a:pt x="81823" y="253689"/>
                  <a:pt x="83153" y="252750"/>
                  <a:pt x="83827" y="250713"/>
                </a:cubicBezTo>
                <a:cubicBezTo>
                  <a:pt x="84501" y="248677"/>
                  <a:pt x="85064" y="240062"/>
                  <a:pt x="85516" y="224869"/>
                </a:cubicBezTo>
                <a:cubicBezTo>
                  <a:pt x="85967" y="209675"/>
                  <a:pt x="86193" y="194457"/>
                  <a:pt x="86193" y="179213"/>
                </a:cubicBezTo>
                <a:cubicBezTo>
                  <a:pt x="67494" y="196436"/>
                  <a:pt x="53042" y="210640"/>
                  <a:pt x="42839" y="221825"/>
                </a:cubicBezTo>
                <a:cubicBezTo>
                  <a:pt x="32636" y="233010"/>
                  <a:pt x="24706" y="236861"/>
                  <a:pt x="19049" y="233376"/>
                </a:cubicBezTo>
                <a:cubicBezTo>
                  <a:pt x="13391" y="229891"/>
                  <a:pt x="8093" y="225109"/>
                  <a:pt x="3153" y="219029"/>
                </a:cubicBezTo>
                <a:cubicBezTo>
                  <a:pt x="-1788" y="212948"/>
                  <a:pt x="-920" y="209302"/>
                  <a:pt x="5755" y="208091"/>
                </a:cubicBezTo>
                <a:cubicBezTo>
                  <a:pt x="12431" y="206879"/>
                  <a:pt x="19382" y="204359"/>
                  <a:pt x="26610" y="200530"/>
                </a:cubicBezTo>
                <a:cubicBezTo>
                  <a:pt x="33837" y="196701"/>
                  <a:pt x="53698" y="182060"/>
                  <a:pt x="86193" y="156606"/>
                </a:cubicBezTo>
                <a:lnTo>
                  <a:pt x="86193" y="118490"/>
                </a:lnTo>
                <a:cubicBezTo>
                  <a:pt x="70046" y="122978"/>
                  <a:pt x="56333" y="123566"/>
                  <a:pt x="45055" y="120253"/>
                </a:cubicBezTo>
                <a:cubicBezTo>
                  <a:pt x="33776" y="116941"/>
                  <a:pt x="35461" y="112936"/>
                  <a:pt x="50110" y="108240"/>
                </a:cubicBezTo>
                <a:cubicBezTo>
                  <a:pt x="64758" y="103543"/>
                  <a:pt x="76786" y="98843"/>
                  <a:pt x="86193" y="94140"/>
                </a:cubicBezTo>
                <a:cubicBezTo>
                  <a:pt x="86193" y="76329"/>
                  <a:pt x="85752" y="61509"/>
                  <a:pt x="84870" y="49678"/>
                </a:cubicBezTo>
                <a:cubicBezTo>
                  <a:pt x="83988" y="37847"/>
                  <a:pt x="81511" y="27433"/>
                  <a:pt x="77438" y="18434"/>
                </a:cubicBezTo>
                <a:cubicBezTo>
                  <a:pt x="73366" y="9436"/>
                  <a:pt x="75399" y="5413"/>
                  <a:pt x="83537" y="6367"/>
                </a:cubicBezTo>
                <a:close/>
                <a:moveTo>
                  <a:pt x="683174" y="3624"/>
                </a:moveTo>
                <a:cubicBezTo>
                  <a:pt x="698460" y="3624"/>
                  <a:pt x="709413" y="9056"/>
                  <a:pt x="716031" y="19918"/>
                </a:cubicBezTo>
                <a:cubicBezTo>
                  <a:pt x="722649" y="30781"/>
                  <a:pt x="734024" y="44727"/>
                  <a:pt x="750157" y="61756"/>
                </a:cubicBezTo>
                <a:cubicBezTo>
                  <a:pt x="766289" y="78785"/>
                  <a:pt x="781866" y="93706"/>
                  <a:pt x="796888" y="106519"/>
                </a:cubicBezTo>
                <a:cubicBezTo>
                  <a:pt x="811909" y="119332"/>
                  <a:pt x="828895" y="129937"/>
                  <a:pt x="847846" y="138333"/>
                </a:cubicBezTo>
                <a:cubicBezTo>
                  <a:pt x="866796" y="146729"/>
                  <a:pt x="871844" y="152268"/>
                  <a:pt x="862989" y="154950"/>
                </a:cubicBezTo>
                <a:cubicBezTo>
                  <a:pt x="854134" y="157631"/>
                  <a:pt x="839342" y="158506"/>
                  <a:pt x="818613" y="157574"/>
                </a:cubicBezTo>
                <a:cubicBezTo>
                  <a:pt x="797884" y="156642"/>
                  <a:pt x="785333" y="153042"/>
                  <a:pt x="780959" y="146776"/>
                </a:cubicBezTo>
                <a:cubicBezTo>
                  <a:pt x="776586" y="140509"/>
                  <a:pt x="768595" y="129091"/>
                  <a:pt x="756986" y="112520"/>
                </a:cubicBezTo>
                <a:cubicBezTo>
                  <a:pt x="745378" y="95950"/>
                  <a:pt x="735691" y="82406"/>
                  <a:pt x="727926" y="71887"/>
                </a:cubicBezTo>
                <a:cubicBezTo>
                  <a:pt x="720161" y="61369"/>
                  <a:pt x="712775" y="51284"/>
                  <a:pt x="705770" y="41633"/>
                </a:cubicBezTo>
                <a:cubicBezTo>
                  <a:pt x="698765" y="31982"/>
                  <a:pt x="692971" y="25909"/>
                  <a:pt x="688390" y="23414"/>
                </a:cubicBezTo>
                <a:cubicBezTo>
                  <a:pt x="683808" y="20919"/>
                  <a:pt x="679700" y="19151"/>
                  <a:pt x="676064" y="18112"/>
                </a:cubicBezTo>
                <a:cubicBezTo>
                  <a:pt x="672429" y="17072"/>
                  <a:pt x="669995" y="14398"/>
                  <a:pt x="668762" y="10088"/>
                </a:cubicBezTo>
                <a:cubicBezTo>
                  <a:pt x="667528" y="5779"/>
                  <a:pt x="672332" y="3624"/>
                  <a:pt x="683174" y="3624"/>
                </a:cubicBezTo>
                <a:close/>
                <a:moveTo>
                  <a:pt x="1023203" y="194"/>
                </a:moveTo>
                <a:cubicBezTo>
                  <a:pt x="1024764" y="-93"/>
                  <a:pt x="1026835" y="-61"/>
                  <a:pt x="1029414" y="290"/>
                </a:cubicBezTo>
                <a:cubicBezTo>
                  <a:pt x="1039732" y="1696"/>
                  <a:pt x="1048981" y="3994"/>
                  <a:pt x="1057162" y="7184"/>
                </a:cubicBezTo>
                <a:cubicBezTo>
                  <a:pt x="1065344" y="10375"/>
                  <a:pt x="1067860" y="15419"/>
                  <a:pt x="1064712" y="22317"/>
                </a:cubicBezTo>
                <a:cubicBezTo>
                  <a:pt x="1061565" y="29215"/>
                  <a:pt x="1064594" y="49965"/>
                  <a:pt x="1073801" y="84568"/>
                </a:cubicBezTo>
                <a:cubicBezTo>
                  <a:pt x="1085904" y="81169"/>
                  <a:pt x="1096347" y="78297"/>
                  <a:pt x="1105130" y="75953"/>
                </a:cubicBezTo>
                <a:cubicBezTo>
                  <a:pt x="1113914" y="73608"/>
                  <a:pt x="1120958" y="76028"/>
                  <a:pt x="1126264" y="83213"/>
                </a:cubicBezTo>
                <a:cubicBezTo>
                  <a:pt x="1131570" y="90397"/>
                  <a:pt x="1128018" y="95595"/>
                  <a:pt x="1115606" y="98808"/>
                </a:cubicBezTo>
                <a:cubicBezTo>
                  <a:pt x="1103194" y="102020"/>
                  <a:pt x="1091855" y="105010"/>
                  <a:pt x="1081587" y="107777"/>
                </a:cubicBezTo>
                <a:cubicBezTo>
                  <a:pt x="1086979" y="123982"/>
                  <a:pt x="1092328" y="139107"/>
                  <a:pt x="1097634" y="153153"/>
                </a:cubicBezTo>
                <a:cubicBezTo>
                  <a:pt x="1102940" y="167200"/>
                  <a:pt x="1107472" y="178532"/>
                  <a:pt x="1111229" y="187150"/>
                </a:cubicBezTo>
                <a:cubicBezTo>
                  <a:pt x="1116578" y="176080"/>
                  <a:pt x="1120596" y="166174"/>
                  <a:pt x="1123285" y="157434"/>
                </a:cubicBezTo>
                <a:cubicBezTo>
                  <a:pt x="1125974" y="148694"/>
                  <a:pt x="1126192" y="139989"/>
                  <a:pt x="1123941" y="131320"/>
                </a:cubicBezTo>
                <a:cubicBezTo>
                  <a:pt x="1121690" y="122652"/>
                  <a:pt x="1124870" y="120028"/>
                  <a:pt x="1133481" y="123448"/>
                </a:cubicBezTo>
                <a:cubicBezTo>
                  <a:pt x="1142092" y="126868"/>
                  <a:pt x="1149542" y="131697"/>
                  <a:pt x="1155830" y="137935"/>
                </a:cubicBezTo>
                <a:cubicBezTo>
                  <a:pt x="1162118" y="144173"/>
                  <a:pt x="1162463" y="150077"/>
                  <a:pt x="1156863" y="155649"/>
                </a:cubicBezTo>
                <a:cubicBezTo>
                  <a:pt x="1151263" y="161220"/>
                  <a:pt x="1146946" y="168347"/>
                  <a:pt x="1143914" y="177030"/>
                </a:cubicBezTo>
                <a:cubicBezTo>
                  <a:pt x="1140881" y="185713"/>
                  <a:pt x="1135399" y="197282"/>
                  <a:pt x="1127469" y="211737"/>
                </a:cubicBezTo>
                <a:cubicBezTo>
                  <a:pt x="1146814" y="240302"/>
                  <a:pt x="1161136" y="257744"/>
                  <a:pt x="1170436" y="264061"/>
                </a:cubicBezTo>
                <a:cubicBezTo>
                  <a:pt x="1179735" y="270377"/>
                  <a:pt x="1185224" y="271005"/>
                  <a:pt x="1186902" y="265943"/>
                </a:cubicBezTo>
                <a:cubicBezTo>
                  <a:pt x="1188580" y="260881"/>
                  <a:pt x="1192021" y="251882"/>
                  <a:pt x="1197227" y="238947"/>
                </a:cubicBezTo>
                <a:cubicBezTo>
                  <a:pt x="1202432" y="226012"/>
                  <a:pt x="1205365" y="230967"/>
                  <a:pt x="1206025" y="253811"/>
                </a:cubicBezTo>
                <a:cubicBezTo>
                  <a:pt x="1206684" y="276655"/>
                  <a:pt x="1208154" y="292655"/>
                  <a:pt x="1210434" y="301811"/>
                </a:cubicBezTo>
                <a:cubicBezTo>
                  <a:pt x="1212714" y="310967"/>
                  <a:pt x="1206967" y="313904"/>
                  <a:pt x="1193194" y="310620"/>
                </a:cubicBezTo>
                <a:cubicBezTo>
                  <a:pt x="1179420" y="307336"/>
                  <a:pt x="1165123" y="298742"/>
                  <a:pt x="1150302" y="284840"/>
                </a:cubicBezTo>
                <a:cubicBezTo>
                  <a:pt x="1135482" y="270937"/>
                  <a:pt x="1121331" y="252377"/>
                  <a:pt x="1107852" y="229160"/>
                </a:cubicBezTo>
                <a:cubicBezTo>
                  <a:pt x="1094515" y="245895"/>
                  <a:pt x="1080028" y="256604"/>
                  <a:pt x="1064390" y="261286"/>
                </a:cubicBezTo>
                <a:cubicBezTo>
                  <a:pt x="1048752" y="265968"/>
                  <a:pt x="1046877" y="262888"/>
                  <a:pt x="1058765" y="252047"/>
                </a:cubicBezTo>
                <a:cubicBezTo>
                  <a:pt x="1070653" y="241206"/>
                  <a:pt x="1083150" y="226844"/>
                  <a:pt x="1096257" y="208962"/>
                </a:cubicBezTo>
                <a:cubicBezTo>
                  <a:pt x="1088385" y="194708"/>
                  <a:pt x="1081297" y="179489"/>
                  <a:pt x="1074994" y="163306"/>
                </a:cubicBezTo>
                <a:cubicBezTo>
                  <a:pt x="1068692" y="147123"/>
                  <a:pt x="1062744" y="130385"/>
                  <a:pt x="1057152" y="113090"/>
                </a:cubicBezTo>
                <a:cubicBezTo>
                  <a:pt x="1040990" y="117464"/>
                  <a:pt x="1026012" y="121031"/>
                  <a:pt x="1012217" y="123792"/>
                </a:cubicBezTo>
                <a:cubicBezTo>
                  <a:pt x="998421" y="126552"/>
                  <a:pt x="988699" y="128248"/>
                  <a:pt x="983049" y="128879"/>
                </a:cubicBezTo>
                <a:lnTo>
                  <a:pt x="983049" y="179063"/>
                </a:lnTo>
                <a:cubicBezTo>
                  <a:pt x="998206" y="174976"/>
                  <a:pt x="1008707" y="169455"/>
                  <a:pt x="1014550" y="162500"/>
                </a:cubicBezTo>
                <a:cubicBezTo>
                  <a:pt x="1020394" y="155545"/>
                  <a:pt x="1026188" y="153282"/>
                  <a:pt x="1031931" y="155713"/>
                </a:cubicBezTo>
                <a:cubicBezTo>
                  <a:pt x="1037674" y="158144"/>
                  <a:pt x="1044009" y="161198"/>
                  <a:pt x="1050935" y="164877"/>
                </a:cubicBezTo>
                <a:cubicBezTo>
                  <a:pt x="1057862" y="168555"/>
                  <a:pt x="1059944" y="172785"/>
                  <a:pt x="1057184" y="177568"/>
                </a:cubicBezTo>
                <a:cubicBezTo>
                  <a:pt x="1054423" y="182350"/>
                  <a:pt x="1052606" y="188240"/>
                  <a:pt x="1051731" y="195238"/>
                </a:cubicBezTo>
                <a:cubicBezTo>
                  <a:pt x="1050856" y="202236"/>
                  <a:pt x="1049967" y="213024"/>
                  <a:pt x="1049064" y="227601"/>
                </a:cubicBezTo>
                <a:cubicBezTo>
                  <a:pt x="1048160" y="242177"/>
                  <a:pt x="1044840" y="253524"/>
                  <a:pt x="1039104" y="261641"/>
                </a:cubicBezTo>
                <a:cubicBezTo>
                  <a:pt x="1033368" y="269757"/>
                  <a:pt x="1026890" y="276271"/>
                  <a:pt x="1019670" y="281183"/>
                </a:cubicBezTo>
                <a:cubicBezTo>
                  <a:pt x="1012450" y="286094"/>
                  <a:pt x="1007717" y="284617"/>
                  <a:pt x="1005473" y="276752"/>
                </a:cubicBezTo>
                <a:cubicBezTo>
                  <a:pt x="1003229" y="268886"/>
                  <a:pt x="997554" y="259411"/>
                  <a:pt x="988448" y="248326"/>
                </a:cubicBezTo>
                <a:cubicBezTo>
                  <a:pt x="979342" y="237241"/>
                  <a:pt x="980614" y="234172"/>
                  <a:pt x="992266" y="239119"/>
                </a:cubicBezTo>
                <a:cubicBezTo>
                  <a:pt x="1003917" y="244067"/>
                  <a:pt x="1011138" y="245892"/>
                  <a:pt x="1013927" y="244594"/>
                </a:cubicBezTo>
                <a:cubicBezTo>
                  <a:pt x="1016716" y="243296"/>
                  <a:pt x="1019215" y="234326"/>
                  <a:pt x="1021423" y="217684"/>
                </a:cubicBezTo>
                <a:cubicBezTo>
                  <a:pt x="1023631" y="201043"/>
                  <a:pt x="1024445" y="190922"/>
                  <a:pt x="1023864" y="187323"/>
                </a:cubicBezTo>
                <a:cubicBezTo>
                  <a:pt x="1023284" y="183723"/>
                  <a:pt x="1021541" y="182773"/>
                  <a:pt x="1018637" y="184472"/>
                </a:cubicBezTo>
                <a:cubicBezTo>
                  <a:pt x="1015734" y="186172"/>
                  <a:pt x="1010098" y="188412"/>
                  <a:pt x="1001730" y="191194"/>
                </a:cubicBezTo>
                <a:cubicBezTo>
                  <a:pt x="993363" y="193976"/>
                  <a:pt x="986978" y="195690"/>
                  <a:pt x="982575" y="196335"/>
                </a:cubicBezTo>
                <a:cubicBezTo>
                  <a:pt x="980066" y="215609"/>
                  <a:pt x="973656" y="232975"/>
                  <a:pt x="963345" y="248433"/>
                </a:cubicBezTo>
                <a:cubicBezTo>
                  <a:pt x="953034" y="263892"/>
                  <a:pt x="939315" y="274669"/>
                  <a:pt x="922185" y="280763"/>
                </a:cubicBezTo>
                <a:cubicBezTo>
                  <a:pt x="905056" y="286858"/>
                  <a:pt x="901525" y="285395"/>
                  <a:pt x="911591" y="276375"/>
                </a:cubicBezTo>
                <a:cubicBezTo>
                  <a:pt x="921658" y="267355"/>
                  <a:pt x="931112" y="255324"/>
                  <a:pt x="939953" y="240281"/>
                </a:cubicBezTo>
                <a:cubicBezTo>
                  <a:pt x="948793" y="225238"/>
                  <a:pt x="953884" y="208858"/>
                  <a:pt x="955225" y="191141"/>
                </a:cubicBezTo>
                <a:cubicBezTo>
                  <a:pt x="956566" y="173423"/>
                  <a:pt x="956580" y="158925"/>
                  <a:pt x="955268" y="147647"/>
                </a:cubicBezTo>
                <a:cubicBezTo>
                  <a:pt x="953956" y="136368"/>
                  <a:pt x="951256" y="127090"/>
                  <a:pt x="947169" y="119812"/>
                </a:cubicBezTo>
                <a:cubicBezTo>
                  <a:pt x="943082" y="112535"/>
                  <a:pt x="944667" y="108896"/>
                  <a:pt x="951923" y="108896"/>
                </a:cubicBezTo>
                <a:cubicBezTo>
                  <a:pt x="957602" y="108896"/>
                  <a:pt x="963499" y="109340"/>
                  <a:pt x="969615" y="110230"/>
                </a:cubicBezTo>
                <a:cubicBezTo>
                  <a:pt x="975732" y="111119"/>
                  <a:pt x="985999" y="110022"/>
                  <a:pt x="1000418" y="106938"/>
                </a:cubicBezTo>
                <a:cubicBezTo>
                  <a:pt x="1014837" y="103855"/>
                  <a:pt x="1031490" y="99094"/>
                  <a:pt x="1050376" y="92656"/>
                </a:cubicBezTo>
                <a:cubicBezTo>
                  <a:pt x="1038029" y="47283"/>
                  <a:pt x="1028869" y="20195"/>
                  <a:pt x="1022896" y="11390"/>
                </a:cubicBezTo>
                <a:cubicBezTo>
                  <a:pt x="1018417" y="4786"/>
                  <a:pt x="1018519" y="1054"/>
                  <a:pt x="1023203" y="194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14"/>
          <p:cNvSpPr txBox="1"/>
          <p:nvPr/>
        </p:nvSpPr>
        <p:spPr>
          <a:xfrm>
            <a:off x="7474586" y="4023113"/>
            <a:ext cx="2002471" cy="4801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 + 2 = 30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1" grpId="0"/>
      <p:bldP spid="37" grpId="0" bldLvl="0" animBg="1"/>
      <p:bldP spid="40" grpId="0"/>
      <p:bldP spid="41" grpId="0"/>
      <p:bldP spid="45" grpId="0"/>
      <p:bldP spid="46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宽屏</PresentationFormat>
  <Paragraphs>151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FandolFang R</vt:lpstr>
      <vt:lpstr>楷体</vt:lpstr>
      <vt:lpstr>楷体_GB2312</vt:lpstr>
      <vt:lpstr>思源黑体 CN Regular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2020-06-11T06:31:00Z</dcterms:created>
  <dcterms:modified xsi:type="dcterms:W3CDTF">2023-01-16T16:13:01Z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2469FD63D944405CB13154762B0B05E5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